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85" r:id="rId2"/>
    <p:sldId id="256" r:id="rId3"/>
    <p:sldId id="283" r:id="rId4"/>
    <p:sldId id="257" r:id="rId5"/>
    <p:sldId id="279" r:id="rId6"/>
    <p:sldId id="271" r:id="rId7"/>
    <p:sldId id="258" r:id="rId8"/>
    <p:sldId id="280" r:id="rId9"/>
    <p:sldId id="272" r:id="rId10"/>
    <p:sldId id="260" r:id="rId11"/>
    <p:sldId id="27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291" autoAdjust="0"/>
  </p:normalViewPr>
  <p:slideViewPr>
    <p:cSldViewPr snapToGrid="0">
      <p:cViewPr varScale="1">
        <p:scale>
          <a:sx n="72" d="100"/>
          <a:sy n="72" d="100"/>
        </p:scale>
        <p:origin x="73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112"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7/6/2018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7/6/2018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9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02E465D-38C1-4BAE-B70B-B4D8CCC38A55}"/>
              </a:ext>
            </a:extLst>
          </p:cNvPr>
          <p:cNvSpPr>
            <a:spLocks noGrp="1"/>
          </p:cNvSpPr>
          <p:nvPr>
            <p:ph type="pic" sz="quarter" idx="256" hasCustomPrompt="1"/>
          </p:nvPr>
        </p:nvSpPr>
        <p:spPr>
          <a:xfrm>
            <a:off x="492980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57FD6E4-2565-4FB3-BBBC-F0DA0B130B7C}"/>
              </a:ext>
            </a:extLst>
          </p:cNvPr>
          <p:cNvSpPr>
            <a:spLocks noGrp="1"/>
          </p:cNvSpPr>
          <p:nvPr>
            <p:ph type="pic" sz="quarter" idx="255" hasCustomPrompt="1"/>
          </p:nvPr>
        </p:nvSpPr>
        <p:spPr>
          <a:xfrm>
            <a:off x="0" y="1690418"/>
            <a:ext cx="12192000" cy="2119582"/>
          </a:xfrm>
          <a:custGeom>
            <a:avLst/>
            <a:gdLst>
              <a:gd name="connsiteX0" fmla="*/ 0 w 12192000"/>
              <a:gd name="connsiteY0" fmla="*/ 0 h 2119582"/>
              <a:gd name="connsiteX1" fmla="*/ 12192000 w 12192000"/>
              <a:gd name="connsiteY1" fmla="*/ 0 h 2119582"/>
              <a:gd name="connsiteX2" fmla="*/ 12192000 w 12192000"/>
              <a:gd name="connsiteY2" fmla="*/ 2119582 h 2119582"/>
              <a:gd name="connsiteX3" fmla="*/ 0 w 12192000"/>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12192000" h="2119582">
                <a:moveTo>
                  <a:pt x="0" y="0"/>
                </a:moveTo>
                <a:lnTo>
                  <a:pt x="12192000" y="0"/>
                </a:lnTo>
                <a:lnTo>
                  <a:pt x="12192000" y="2119582"/>
                </a:lnTo>
                <a:lnTo>
                  <a:pt x="0" y="211958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A75A360-B46B-4092-A3F4-D3F9F239F586}"/>
              </a:ext>
            </a:extLst>
          </p:cNvPr>
          <p:cNvSpPr>
            <a:spLocks noGrp="1"/>
          </p:cNvSpPr>
          <p:nvPr>
            <p:ph type="pic" sz="quarter" idx="254" hasCustomPrompt="1"/>
          </p:nvPr>
        </p:nvSpPr>
        <p:spPr>
          <a:xfrm>
            <a:off x="105354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AABA274-4EB3-4B8E-803F-4C4A3998BFA4}"/>
              </a:ext>
            </a:extLst>
          </p:cNvPr>
          <p:cNvSpPr>
            <a:spLocks noGrp="1"/>
          </p:cNvSpPr>
          <p:nvPr>
            <p:ph type="pic" sz="quarter" idx="257" hasCustomPrompt="1"/>
          </p:nvPr>
        </p:nvSpPr>
        <p:spPr>
          <a:xfrm>
            <a:off x="8806069" y="2598350"/>
            <a:ext cx="2332382" cy="2119582"/>
          </a:xfrm>
          <a:custGeom>
            <a:avLst/>
            <a:gdLst>
              <a:gd name="connsiteX0" fmla="*/ 0 w 2332382"/>
              <a:gd name="connsiteY0" fmla="*/ 0 h 2119582"/>
              <a:gd name="connsiteX1" fmla="*/ 2332382 w 2332382"/>
              <a:gd name="connsiteY1" fmla="*/ 0 h 2119582"/>
              <a:gd name="connsiteX2" fmla="*/ 2332382 w 2332382"/>
              <a:gd name="connsiteY2" fmla="*/ 2119582 h 2119582"/>
              <a:gd name="connsiteX3" fmla="*/ 0 w 2332382"/>
              <a:gd name="connsiteY3" fmla="*/ 2119582 h 2119582"/>
            </a:gdLst>
            <a:ahLst/>
            <a:cxnLst>
              <a:cxn ang="0">
                <a:pos x="connsiteX0" y="connsiteY0"/>
              </a:cxn>
              <a:cxn ang="0">
                <a:pos x="connsiteX1" y="connsiteY1"/>
              </a:cxn>
              <a:cxn ang="0">
                <a:pos x="connsiteX2" y="connsiteY2"/>
              </a:cxn>
              <a:cxn ang="0">
                <a:pos x="connsiteX3" y="connsiteY3"/>
              </a:cxn>
            </a:cxnLst>
            <a:rect l="l" t="t" r="r" b="b"/>
            <a:pathLst>
              <a:path w="2332382" h="2119582">
                <a:moveTo>
                  <a:pt x="0" y="0"/>
                </a:moveTo>
                <a:lnTo>
                  <a:pt x="2332382" y="0"/>
                </a:lnTo>
                <a:lnTo>
                  <a:pt x="2332382" y="2119582"/>
                </a:lnTo>
                <a:lnTo>
                  <a:pt x="0" y="2119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5568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E132B8C-48CB-4099-8D8D-11B0683EC8AF}"/>
              </a:ext>
            </a:extLst>
          </p:cNvPr>
          <p:cNvSpPr>
            <a:spLocks noGrp="1"/>
          </p:cNvSpPr>
          <p:nvPr>
            <p:ph type="pic" sz="quarter" idx="254" hasCustomPrompt="1"/>
          </p:nvPr>
        </p:nvSpPr>
        <p:spPr>
          <a:xfrm>
            <a:off x="4020458" y="1814513"/>
            <a:ext cx="8171542" cy="5043487"/>
          </a:xfrm>
          <a:custGeom>
            <a:avLst/>
            <a:gdLst>
              <a:gd name="connsiteX0" fmla="*/ 3211782 w 8171542"/>
              <a:gd name="connsiteY0" fmla="*/ 0 h 5043487"/>
              <a:gd name="connsiteX1" fmla="*/ 8171542 w 8171542"/>
              <a:gd name="connsiteY1" fmla="*/ 0 h 5043487"/>
              <a:gd name="connsiteX2" fmla="*/ 8171542 w 8171542"/>
              <a:gd name="connsiteY2" fmla="*/ 5043487 h 5043487"/>
              <a:gd name="connsiteX3" fmla="*/ 0 w 8171542"/>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8171542" h="5043487">
                <a:moveTo>
                  <a:pt x="3211782" y="0"/>
                </a:moveTo>
                <a:lnTo>
                  <a:pt x="8171542" y="0"/>
                </a:lnTo>
                <a:lnTo>
                  <a:pt x="8171542"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262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0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57365F9-E110-4862-9F1B-A82A12EA5AAD}"/>
              </a:ext>
            </a:extLst>
          </p:cNvPr>
          <p:cNvSpPr>
            <a:spLocks noGrp="1"/>
          </p:cNvSpPr>
          <p:nvPr>
            <p:ph type="pic" sz="quarter" idx="260" hasCustomPrompt="1"/>
          </p:nvPr>
        </p:nvSpPr>
        <p:spPr>
          <a:xfrm>
            <a:off x="5274709" y="2192958"/>
            <a:ext cx="1642582" cy="1642582"/>
          </a:xfrm>
          <a:custGeom>
            <a:avLst/>
            <a:gdLst>
              <a:gd name="connsiteX0" fmla="*/ 481096 w 1642582"/>
              <a:gd name="connsiteY0" fmla="*/ 0 h 1642582"/>
              <a:gd name="connsiteX1" fmla="*/ 1161486 w 1642582"/>
              <a:gd name="connsiteY1" fmla="*/ 0 h 1642582"/>
              <a:gd name="connsiteX2" fmla="*/ 1642582 w 1642582"/>
              <a:gd name="connsiteY2" fmla="*/ 481096 h 1642582"/>
              <a:gd name="connsiteX3" fmla="*/ 1642582 w 1642582"/>
              <a:gd name="connsiteY3" fmla="*/ 1161486 h 1642582"/>
              <a:gd name="connsiteX4" fmla="*/ 1161486 w 1642582"/>
              <a:gd name="connsiteY4" fmla="*/ 1642582 h 1642582"/>
              <a:gd name="connsiteX5" fmla="*/ 481096 w 1642582"/>
              <a:gd name="connsiteY5" fmla="*/ 1642582 h 1642582"/>
              <a:gd name="connsiteX6" fmla="*/ 0 w 1642582"/>
              <a:gd name="connsiteY6" fmla="*/ 1161486 h 1642582"/>
              <a:gd name="connsiteX7" fmla="*/ 0 w 1642582"/>
              <a:gd name="connsiteY7" fmla="*/ 481096 h 164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2582" h="1642582">
                <a:moveTo>
                  <a:pt x="481096" y="0"/>
                </a:moveTo>
                <a:lnTo>
                  <a:pt x="1161486" y="0"/>
                </a:lnTo>
                <a:lnTo>
                  <a:pt x="1642582" y="481096"/>
                </a:lnTo>
                <a:lnTo>
                  <a:pt x="1642582" y="1161486"/>
                </a:lnTo>
                <a:lnTo>
                  <a:pt x="1161486" y="1642582"/>
                </a:lnTo>
                <a:lnTo>
                  <a:pt x="481096" y="1642582"/>
                </a:lnTo>
                <a:lnTo>
                  <a:pt x="0" y="1161486"/>
                </a:lnTo>
                <a:lnTo>
                  <a:pt x="0" y="4810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54879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0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E758D75-AB13-4E38-98A8-AA7AD704E8C6}"/>
              </a:ext>
            </a:extLst>
          </p:cNvPr>
          <p:cNvSpPr>
            <a:spLocks noGrp="1"/>
          </p:cNvSpPr>
          <p:nvPr>
            <p:ph type="pic" sz="quarter" idx="261" hasCustomPrompt="1"/>
          </p:nvPr>
        </p:nvSpPr>
        <p:spPr>
          <a:xfrm>
            <a:off x="4828207" y="1814513"/>
            <a:ext cx="2535588" cy="2535588"/>
          </a:xfrm>
          <a:custGeom>
            <a:avLst/>
            <a:gdLst>
              <a:gd name="connsiteX0" fmla="*/ 742648 w 2535588"/>
              <a:gd name="connsiteY0" fmla="*/ 0 h 2535588"/>
              <a:gd name="connsiteX1" fmla="*/ 1792940 w 2535588"/>
              <a:gd name="connsiteY1" fmla="*/ 0 h 2535588"/>
              <a:gd name="connsiteX2" fmla="*/ 2535588 w 2535588"/>
              <a:gd name="connsiteY2" fmla="*/ 742648 h 2535588"/>
              <a:gd name="connsiteX3" fmla="*/ 2535588 w 2535588"/>
              <a:gd name="connsiteY3" fmla="*/ 1792940 h 2535588"/>
              <a:gd name="connsiteX4" fmla="*/ 1792940 w 2535588"/>
              <a:gd name="connsiteY4" fmla="*/ 2535588 h 2535588"/>
              <a:gd name="connsiteX5" fmla="*/ 742648 w 2535588"/>
              <a:gd name="connsiteY5" fmla="*/ 2535588 h 2535588"/>
              <a:gd name="connsiteX6" fmla="*/ 0 w 2535588"/>
              <a:gd name="connsiteY6" fmla="*/ 1792940 h 2535588"/>
              <a:gd name="connsiteX7" fmla="*/ 0 w 2535588"/>
              <a:gd name="connsiteY7" fmla="*/ 742648 h 253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5588" h="2535588">
                <a:moveTo>
                  <a:pt x="742648" y="0"/>
                </a:moveTo>
                <a:lnTo>
                  <a:pt x="1792940" y="0"/>
                </a:lnTo>
                <a:lnTo>
                  <a:pt x="2535588" y="742648"/>
                </a:lnTo>
                <a:lnTo>
                  <a:pt x="2535588" y="1792940"/>
                </a:lnTo>
                <a:lnTo>
                  <a:pt x="1792940" y="2535588"/>
                </a:lnTo>
                <a:lnTo>
                  <a:pt x="742648" y="2535588"/>
                </a:lnTo>
                <a:lnTo>
                  <a:pt x="0" y="1792940"/>
                </a:lnTo>
                <a:lnTo>
                  <a:pt x="0" y="74264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F96325B-4AB5-4367-8BA1-FA9C9D8DBF35}"/>
              </a:ext>
            </a:extLst>
          </p:cNvPr>
          <p:cNvSpPr>
            <a:spLocks noGrp="1"/>
          </p:cNvSpPr>
          <p:nvPr>
            <p:ph type="pic" sz="quarter" idx="262" hasCustomPrompt="1"/>
          </p:nvPr>
        </p:nvSpPr>
        <p:spPr>
          <a:xfrm>
            <a:off x="8528970" y="1814513"/>
            <a:ext cx="2535588" cy="2535588"/>
          </a:xfrm>
          <a:custGeom>
            <a:avLst/>
            <a:gdLst>
              <a:gd name="connsiteX0" fmla="*/ 742648 w 2535588"/>
              <a:gd name="connsiteY0" fmla="*/ 0 h 2535588"/>
              <a:gd name="connsiteX1" fmla="*/ 1792940 w 2535588"/>
              <a:gd name="connsiteY1" fmla="*/ 0 h 2535588"/>
              <a:gd name="connsiteX2" fmla="*/ 2535588 w 2535588"/>
              <a:gd name="connsiteY2" fmla="*/ 742648 h 2535588"/>
              <a:gd name="connsiteX3" fmla="*/ 2535588 w 2535588"/>
              <a:gd name="connsiteY3" fmla="*/ 1792940 h 2535588"/>
              <a:gd name="connsiteX4" fmla="*/ 1792940 w 2535588"/>
              <a:gd name="connsiteY4" fmla="*/ 2535588 h 2535588"/>
              <a:gd name="connsiteX5" fmla="*/ 742648 w 2535588"/>
              <a:gd name="connsiteY5" fmla="*/ 2535588 h 2535588"/>
              <a:gd name="connsiteX6" fmla="*/ 0 w 2535588"/>
              <a:gd name="connsiteY6" fmla="*/ 1792940 h 2535588"/>
              <a:gd name="connsiteX7" fmla="*/ 0 w 2535588"/>
              <a:gd name="connsiteY7" fmla="*/ 742648 h 253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5588" h="2535588">
                <a:moveTo>
                  <a:pt x="742648" y="0"/>
                </a:moveTo>
                <a:lnTo>
                  <a:pt x="1792940" y="0"/>
                </a:lnTo>
                <a:lnTo>
                  <a:pt x="2535588" y="742648"/>
                </a:lnTo>
                <a:lnTo>
                  <a:pt x="2535588" y="1792940"/>
                </a:lnTo>
                <a:lnTo>
                  <a:pt x="1792940" y="2535588"/>
                </a:lnTo>
                <a:lnTo>
                  <a:pt x="742648" y="2535588"/>
                </a:lnTo>
                <a:lnTo>
                  <a:pt x="0" y="1792940"/>
                </a:lnTo>
                <a:lnTo>
                  <a:pt x="0" y="74264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0DDC069-ECB5-446E-83F4-B4311A8CE648}"/>
              </a:ext>
            </a:extLst>
          </p:cNvPr>
          <p:cNvSpPr>
            <a:spLocks noGrp="1"/>
          </p:cNvSpPr>
          <p:nvPr>
            <p:ph type="pic" sz="quarter" idx="260" hasCustomPrompt="1"/>
          </p:nvPr>
        </p:nvSpPr>
        <p:spPr>
          <a:xfrm>
            <a:off x="1127443" y="1814513"/>
            <a:ext cx="2535588" cy="2535588"/>
          </a:xfrm>
          <a:custGeom>
            <a:avLst/>
            <a:gdLst>
              <a:gd name="connsiteX0" fmla="*/ 742648 w 2535588"/>
              <a:gd name="connsiteY0" fmla="*/ 0 h 2535588"/>
              <a:gd name="connsiteX1" fmla="*/ 1792940 w 2535588"/>
              <a:gd name="connsiteY1" fmla="*/ 0 h 2535588"/>
              <a:gd name="connsiteX2" fmla="*/ 2535588 w 2535588"/>
              <a:gd name="connsiteY2" fmla="*/ 742648 h 2535588"/>
              <a:gd name="connsiteX3" fmla="*/ 2535588 w 2535588"/>
              <a:gd name="connsiteY3" fmla="*/ 1792940 h 2535588"/>
              <a:gd name="connsiteX4" fmla="*/ 1792940 w 2535588"/>
              <a:gd name="connsiteY4" fmla="*/ 2535588 h 2535588"/>
              <a:gd name="connsiteX5" fmla="*/ 742648 w 2535588"/>
              <a:gd name="connsiteY5" fmla="*/ 2535588 h 2535588"/>
              <a:gd name="connsiteX6" fmla="*/ 0 w 2535588"/>
              <a:gd name="connsiteY6" fmla="*/ 1792940 h 2535588"/>
              <a:gd name="connsiteX7" fmla="*/ 0 w 2535588"/>
              <a:gd name="connsiteY7" fmla="*/ 742648 h 253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5588" h="2535588">
                <a:moveTo>
                  <a:pt x="742648" y="0"/>
                </a:moveTo>
                <a:lnTo>
                  <a:pt x="1792940" y="0"/>
                </a:lnTo>
                <a:lnTo>
                  <a:pt x="2535588" y="742648"/>
                </a:lnTo>
                <a:lnTo>
                  <a:pt x="2535588" y="1792940"/>
                </a:lnTo>
                <a:lnTo>
                  <a:pt x="1792940" y="2535588"/>
                </a:lnTo>
                <a:lnTo>
                  <a:pt x="742648" y="2535588"/>
                </a:lnTo>
                <a:lnTo>
                  <a:pt x="0" y="1792940"/>
                </a:lnTo>
                <a:lnTo>
                  <a:pt x="0" y="7426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11202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0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266386F-7ED1-490B-891C-A4C3B9B12694}"/>
              </a:ext>
            </a:extLst>
          </p:cNvPr>
          <p:cNvSpPr>
            <a:spLocks noGrp="1"/>
          </p:cNvSpPr>
          <p:nvPr>
            <p:ph type="pic" sz="quarter" idx="261" hasCustomPrompt="1"/>
          </p:nvPr>
        </p:nvSpPr>
        <p:spPr>
          <a:xfrm>
            <a:off x="4858935" y="1843542"/>
            <a:ext cx="2474128" cy="2150335"/>
          </a:xfrm>
          <a:custGeom>
            <a:avLst/>
            <a:gdLst>
              <a:gd name="connsiteX0" fmla="*/ 0 w 2474128"/>
              <a:gd name="connsiteY0" fmla="*/ 0 h 2150335"/>
              <a:gd name="connsiteX1" fmla="*/ 2474128 w 2474128"/>
              <a:gd name="connsiteY1" fmla="*/ 0 h 2150335"/>
              <a:gd name="connsiteX2" fmla="*/ 2474128 w 2474128"/>
              <a:gd name="connsiteY2" fmla="*/ 2150335 h 2150335"/>
              <a:gd name="connsiteX3" fmla="*/ 0 w 2474128"/>
              <a:gd name="connsiteY3" fmla="*/ 2150335 h 2150335"/>
            </a:gdLst>
            <a:ahLst/>
            <a:cxnLst>
              <a:cxn ang="0">
                <a:pos x="connsiteX0" y="connsiteY0"/>
              </a:cxn>
              <a:cxn ang="0">
                <a:pos x="connsiteX1" y="connsiteY1"/>
              </a:cxn>
              <a:cxn ang="0">
                <a:pos x="connsiteX2" y="connsiteY2"/>
              </a:cxn>
              <a:cxn ang="0">
                <a:pos x="connsiteX3" y="connsiteY3"/>
              </a:cxn>
            </a:cxnLst>
            <a:rect l="l" t="t" r="r" b="b"/>
            <a:pathLst>
              <a:path w="2474128" h="2150335">
                <a:moveTo>
                  <a:pt x="0" y="0"/>
                </a:moveTo>
                <a:lnTo>
                  <a:pt x="2474128" y="0"/>
                </a:lnTo>
                <a:lnTo>
                  <a:pt x="2474128" y="2150335"/>
                </a:lnTo>
                <a:lnTo>
                  <a:pt x="0" y="2150335"/>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01679301-6129-499D-92B9-31CD0F3A4C56}"/>
              </a:ext>
            </a:extLst>
          </p:cNvPr>
          <p:cNvSpPr>
            <a:spLocks noGrp="1"/>
          </p:cNvSpPr>
          <p:nvPr>
            <p:ph type="pic" sz="quarter" idx="260" hasCustomPrompt="1"/>
          </p:nvPr>
        </p:nvSpPr>
        <p:spPr>
          <a:xfrm>
            <a:off x="1188770" y="1843542"/>
            <a:ext cx="2474128" cy="2150335"/>
          </a:xfrm>
          <a:custGeom>
            <a:avLst/>
            <a:gdLst>
              <a:gd name="connsiteX0" fmla="*/ 0 w 2474128"/>
              <a:gd name="connsiteY0" fmla="*/ 0 h 2150335"/>
              <a:gd name="connsiteX1" fmla="*/ 2474128 w 2474128"/>
              <a:gd name="connsiteY1" fmla="*/ 0 h 2150335"/>
              <a:gd name="connsiteX2" fmla="*/ 2474128 w 2474128"/>
              <a:gd name="connsiteY2" fmla="*/ 2150335 h 2150335"/>
              <a:gd name="connsiteX3" fmla="*/ 0 w 2474128"/>
              <a:gd name="connsiteY3" fmla="*/ 2150335 h 2150335"/>
            </a:gdLst>
            <a:ahLst/>
            <a:cxnLst>
              <a:cxn ang="0">
                <a:pos x="connsiteX0" y="connsiteY0"/>
              </a:cxn>
              <a:cxn ang="0">
                <a:pos x="connsiteX1" y="connsiteY1"/>
              </a:cxn>
              <a:cxn ang="0">
                <a:pos x="connsiteX2" y="connsiteY2"/>
              </a:cxn>
              <a:cxn ang="0">
                <a:pos x="connsiteX3" y="connsiteY3"/>
              </a:cxn>
            </a:cxnLst>
            <a:rect l="l" t="t" r="r" b="b"/>
            <a:pathLst>
              <a:path w="2474128" h="2150335">
                <a:moveTo>
                  <a:pt x="0" y="0"/>
                </a:moveTo>
                <a:lnTo>
                  <a:pt x="2474128" y="0"/>
                </a:lnTo>
                <a:lnTo>
                  <a:pt x="2474128" y="2150335"/>
                </a:lnTo>
                <a:lnTo>
                  <a:pt x="0" y="215033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9D3BB5C-84A9-4884-9F5A-FD9C824042FF}"/>
              </a:ext>
            </a:extLst>
          </p:cNvPr>
          <p:cNvSpPr>
            <a:spLocks noGrp="1"/>
          </p:cNvSpPr>
          <p:nvPr>
            <p:ph type="pic" sz="quarter" idx="262" hasCustomPrompt="1"/>
          </p:nvPr>
        </p:nvSpPr>
        <p:spPr>
          <a:xfrm>
            <a:off x="8529101" y="1843541"/>
            <a:ext cx="2474128" cy="2150335"/>
          </a:xfrm>
          <a:custGeom>
            <a:avLst/>
            <a:gdLst>
              <a:gd name="connsiteX0" fmla="*/ 0 w 2474128"/>
              <a:gd name="connsiteY0" fmla="*/ 0 h 2150335"/>
              <a:gd name="connsiteX1" fmla="*/ 2474128 w 2474128"/>
              <a:gd name="connsiteY1" fmla="*/ 0 h 2150335"/>
              <a:gd name="connsiteX2" fmla="*/ 2474128 w 2474128"/>
              <a:gd name="connsiteY2" fmla="*/ 2150335 h 2150335"/>
              <a:gd name="connsiteX3" fmla="*/ 0 w 2474128"/>
              <a:gd name="connsiteY3" fmla="*/ 2150335 h 2150335"/>
            </a:gdLst>
            <a:ahLst/>
            <a:cxnLst>
              <a:cxn ang="0">
                <a:pos x="connsiteX0" y="connsiteY0"/>
              </a:cxn>
              <a:cxn ang="0">
                <a:pos x="connsiteX1" y="connsiteY1"/>
              </a:cxn>
              <a:cxn ang="0">
                <a:pos x="connsiteX2" y="connsiteY2"/>
              </a:cxn>
              <a:cxn ang="0">
                <a:pos x="connsiteX3" y="connsiteY3"/>
              </a:cxn>
            </a:cxnLst>
            <a:rect l="l" t="t" r="r" b="b"/>
            <a:pathLst>
              <a:path w="2474128" h="2150335">
                <a:moveTo>
                  <a:pt x="0" y="0"/>
                </a:moveTo>
                <a:lnTo>
                  <a:pt x="2474128" y="0"/>
                </a:lnTo>
                <a:lnTo>
                  <a:pt x="2474128" y="2150335"/>
                </a:lnTo>
                <a:lnTo>
                  <a:pt x="0" y="21503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55649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09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98232100-AD72-467B-A9D9-DF76A9596EC2}"/>
              </a:ext>
            </a:extLst>
          </p:cNvPr>
          <p:cNvSpPr>
            <a:spLocks noGrp="1"/>
          </p:cNvSpPr>
          <p:nvPr>
            <p:ph type="pic" sz="quarter" idx="263" hasCustomPrompt="1"/>
          </p:nvPr>
        </p:nvSpPr>
        <p:spPr>
          <a:xfrm>
            <a:off x="9956802" y="1814512"/>
            <a:ext cx="2235199" cy="5043488"/>
          </a:xfrm>
          <a:custGeom>
            <a:avLst/>
            <a:gdLst>
              <a:gd name="connsiteX0" fmla="*/ 0 w 2235199"/>
              <a:gd name="connsiteY0" fmla="*/ 0 h 5043488"/>
              <a:gd name="connsiteX1" fmla="*/ 2235199 w 2235199"/>
              <a:gd name="connsiteY1" fmla="*/ 0 h 5043488"/>
              <a:gd name="connsiteX2" fmla="*/ 2235199 w 2235199"/>
              <a:gd name="connsiteY2" fmla="*/ 5043488 h 5043488"/>
              <a:gd name="connsiteX3" fmla="*/ 0 w 2235199"/>
              <a:gd name="connsiteY3" fmla="*/ 5043488 h 5043488"/>
            </a:gdLst>
            <a:ahLst/>
            <a:cxnLst>
              <a:cxn ang="0">
                <a:pos x="connsiteX0" y="connsiteY0"/>
              </a:cxn>
              <a:cxn ang="0">
                <a:pos x="connsiteX1" y="connsiteY1"/>
              </a:cxn>
              <a:cxn ang="0">
                <a:pos x="connsiteX2" y="connsiteY2"/>
              </a:cxn>
              <a:cxn ang="0">
                <a:pos x="connsiteX3" y="connsiteY3"/>
              </a:cxn>
            </a:cxnLst>
            <a:rect l="l" t="t" r="r" b="b"/>
            <a:pathLst>
              <a:path w="2235199" h="5043488">
                <a:moveTo>
                  <a:pt x="0" y="0"/>
                </a:moveTo>
                <a:lnTo>
                  <a:pt x="2235199" y="0"/>
                </a:lnTo>
                <a:lnTo>
                  <a:pt x="2235199" y="5043488"/>
                </a:lnTo>
                <a:lnTo>
                  <a:pt x="0" y="504348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5CB32B7-FB76-48E1-849C-1028DA8B1482}"/>
              </a:ext>
            </a:extLst>
          </p:cNvPr>
          <p:cNvSpPr>
            <a:spLocks noGrp="1"/>
          </p:cNvSpPr>
          <p:nvPr>
            <p:ph type="pic" sz="quarter" idx="260" hasCustomPrompt="1"/>
          </p:nvPr>
        </p:nvSpPr>
        <p:spPr>
          <a:xfrm>
            <a:off x="0" y="1814514"/>
            <a:ext cx="4513943" cy="2234973"/>
          </a:xfrm>
          <a:custGeom>
            <a:avLst/>
            <a:gdLst>
              <a:gd name="connsiteX0" fmla="*/ 0 w 4513943"/>
              <a:gd name="connsiteY0" fmla="*/ 0 h 2234973"/>
              <a:gd name="connsiteX1" fmla="*/ 4513943 w 4513943"/>
              <a:gd name="connsiteY1" fmla="*/ 0 h 2234973"/>
              <a:gd name="connsiteX2" fmla="*/ 4513943 w 4513943"/>
              <a:gd name="connsiteY2" fmla="*/ 2234973 h 2234973"/>
              <a:gd name="connsiteX3" fmla="*/ 0 w 4513943"/>
              <a:gd name="connsiteY3" fmla="*/ 2234973 h 2234973"/>
            </a:gdLst>
            <a:ahLst/>
            <a:cxnLst>
              <a:cxn ang="0">
                <a:pos x="connsiteX0" y="connsiteY0"/>
              </a:cxn>
              <a:cxn ang="0">
                <a:pos x="connsiteX1" y="connsiteY1"/>
              </a:cxn>
              <a:cxn ang="0">
                <a:pos x="connsiteX2" y="connsiteY2"/>
              </a:cxn>
              <a:cxn ang="0">
                <a:pos x="connsiteX3" y="connsiteY3"/>
              </a:cxn>
            </a:cxnLst>
            <a:rect l="l" t="t" r="r" b="b"/>
            <a:pathLst>
              <a:path w="4513943" h="2234973">
                <a:moveTo>
                  <a:pt x="0" y="0"/>
                </a:moveTo>
                <a:lnTo>
                  <a:pt x="4513943" y="0"/>
                </a:lnTo>
                <a:lnTo>
                  <a:pt x="4513943" y="2234973"/>
                </a:lnTo>
                <a:lnTo>
                  <a:pt x="0" y="2234973"/>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87A59164-5351-40E9-AF48-E2E10B628FE5}"/>
              </a:ext>
            </a:extLst>
          </p:cNvPr>
          <p:cNvSpPr>
            <a:spLocks noGrp="1"/>
          </p:cNvSpPr>
          <p:nvPr>
            <p:ph type="pic" sz="quarter" idx="264" hasCustomPrompt="1"/>
          </p:nvPr>
        </p:nvSpPr>
        <p:spPr>
          <a:xfrm>
            <a:off x="-1" y="4126774"/>
            <a:ext cx="9884230" cy="2731226"/>
          </a:xfrm>
          <a:custGeom>
            <a:avLst/>
            <a:gdLst>
              <a:gd name="connsiteX0" fmla="*/ 0 w 9884230"/>
              <a:gd name="connsiteY0" fmla="*/ 0 h 2731226"/>
              <a:gd name="connsiteX1" fmla="*/ 9884230 w 9884230"/>
              <a:gd name="connsiteY1" fmla="*/ 0 h 2731226"/>
              <a:gd name="connsiteX2" fmla="*/ 9884230 w 9884230"/>
              <a:gd name="connsiteY2" fmla="*/ 2731226 h 2731226"/>
              <a:gd name="connsiteX3" fmla="*/ 0 w 9884230"/>
              <a:gd name="connsiteY3" fmla="*/ 2731226 h 2731226"/>
            </a:gdLst>
            <a:ahLst/>
            <a:cxnLst>
              <a:cxn ang="0">
                <a:pos x="connsiteX0" y="connsiteY0"/>
              </a:cxn>
              <a:cxn ang="0">
                <a:pos x="connsiteX1" y="connsiteY1"/>
              </a:cxn>
              <a:cxn ang="0">
                <a:pos x="connsiteX2" y="connsiteY2"/>
              </a:cxn>
              <a:cxn ang="0">
                <a:pos x="connsiteX3" y="connsiteY3"/>
              </a:cxn>
            </a:cxnLst>
            <a:rect l="l" t="t" r="r" b="b"/>
            <a:pathLst>
              <a:path w="9884230" h="2731226">
                <a:moveTo>
                  <a:pt x="0" y="0"/>
                </a:moveTo>
                <a:lnTo>
                  <a:pt x="9884230" y="0"/>
                </a:lnTo>
                <a:lnTo>
                  <a:pt x="9884230" y="2731226"/>
                </a:lnTo>
                <a:lnTo>
                  <a:pt x="0" y="273122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54D07F9-D85A-4696-8D80-0FD70058ECF0}"/>
              </a:ext>
            </a:extLst>
          </p:cNvPr>
          <p:cNvSpPr>
            <a:spLocks noGrp="1"/>
          </p:cNvSpPr>
          <p:nvPr>
            <p:ph type="pic" sz="quarter" idx="261" hasCustomPrompt="1"/>
          </p:nvPr>
        </p:nvSpPr>
        <p:spPr>
          <a:xfrm>
            <a:off x="4586516" y="1814513"/>
            <a:ext cx="2612571" cy="2234973"/>
          </a:xfrm>
          <a:custGeom>
            <a:avLst/>
            <a:gdLst>
              <a:gd name="connsiteX0" fmla="*/ 0 w 2612571"/>
              <a:gd name="connsiteY0" fmla="*/ 0 h 2234973"/>
              <a:gd name="connsiteX1" fmla="*/ 2612571 w 2612571"/>
              <a:gd name="connsiteY1" fmla="*/ 0 h 2234973"/>
              <a:gd name="connsiteX2" fmla="*/ 2612571 w 2612571"/>
              <a:gd name="connsiteY2" fmla="*/ 2234973 h 2234973"/>
              <a:gd name="connsiteX3" fmla="*/ 0 w 2612571"/>
              <a:gd name="connsiteY3" fmla="*/ 2234973 h 2234973"/>
            </a:gdLst>
            <a:ahLst/>
            <a:cxnLst>
              <a:cxn ang="0">
                <a:pos x="connsiteX0" y="connsiteY0"/>
              </a:cxn>
              <a:cxn ang="0">
                <a:pos x="connsiteX1" y="connsiteY1"/>
              </a:cxn>
              <a:cxn ang="0">
                <a:pos x="connsiteX2" y="connsiteY2"/>
              </a:cxn>
              <a:cxn ang="0">
                <a:pos x="connsiteX3" y="connsiteY3"/>
              </a:cxn>
            </a:cxnLst>
            <a:rect l="l" t="t" r="r" b="b"/>
            <a:pathLst>
              <a:path w="2612571" h="2234973">
                <a:moveTo>
                  <a:pt x="0" y="0"/>
                </a:moveTo>
                <a:lnTo>
                  <a:pt x="2612571" y="0"/>
                </a:lnTo>
                <a:lnTo>
                  <a:pt x="2612571" y="2234973"/>
                </a:lnTo>
                <a:lnTo>
                  <a:pt x="0" y="223497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47846A9-6AB1-4019-BF5C-A5E2AD1696FE}"/>
              </a:ext>
            </a:extLst>
          </p:cNvPr>
          <p:cNvSpPr>
            <a:spLocks noGrp="1"/>
          </p:cNvSpPr>
          <p:nvPr>
            <p:ph type="pic" sz="quarter" idx="262" hasCustomPrompt="1"/>
          </p:nvPr>
        </p:nvSpPr>
        <p:spPr>
          <a:xfrm>
            <a:off x="7271659" y="1814512"/>
            <a:ext cx="2612571" cy="2234973"/>
          </a:xfrm>
          <a:custGeom>
            <a:avLst/>
            <a:gdLst>
              <a:gd name="connsiteX0" fmla="*/ 0 w 2612571"/>
              <a:gd name="connsiteY0" fmla="*/ 0 h 2234973"/>
              <a:gd name="connsiteX1" fmla="*/ 2612571 w 2612571"/>
              <a:gd name="connsiteY1" fmla="*/ 0 h 2234973"/>
              <a:gd name="connsiteX2" fmla="*/ 2612571 w 2612571"/>
              <a:gd name="connsiteY2" fmla="*/ 2234973 h 2234973"/>
              <a:gd name="connsiteX3" fmla="*/ 0 w 2612571"/>
              <a:gd name="connsiteY3" fmla="*/ 2234973 h 2234973"/>
            </a:gdLst>
            <a:ahLst/>
            <a:cxnLst>
              <a:cxn ang="0">
                <a:pos x="connsiteX0" y="connsiteY0"/>
              </a:cxn>
              <a:cxn ang="0">
                <a:pos x="connsiteX1" y="connsiteY1"/>
              </a:cxn>
              <a:cxn ang="0">
                <a:pos x="connsiteX2" y="connsiteY2"/>
              </a:cxn>
              <a:cxn ang="0">
                <a:pos x="connsiteX3" y="connsiteY3"/>
              </a:cxn>
            </a:cxnLst>
            <a:rect l="l" t="t" r="r" b="b"/>
            <a:pathLst>
              <a:path w="2612571" h="2234973">
                <a:moveTo>
                  <a:pt x="0" y="0"/>
                </a:moveTo>
                <a:lnTo>
                  <a:pt x="2612571" y="0"/>
                </a:lnTo>
                <a:lnTo>
                  <a:pt x="2612571" y="2234973"/>
                </a:lnTo>
                <a:lnTo>
                  <a:pt x="0" y="223497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20735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10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EE4C8631-A8D0-4B10-8169-E7E1B413F75B}"/>
              </a:ext>
            </a:extLst>
          </p:cNvPr>
          <p:cNvSpPr>
            <a:spLocks noGrp="1"/>
          </p:cNvSpPr>
          <p:nvPr>
            <p:ph type="pic" sz="quarter" idx="267" hasCustomPrompt="1"/>
          </p:nvPr>
        </p:nvSpPr>
        <p:spPr>
          <a:xfrm>
            <a:off x="5515428" y="4005674"/>
            <a:ext cx="2641600" cy="2852326"/>
          </a:xfrm>
          <a:custGeom>
            <a:avLst/>
            <a:gdLst>
              <a:gd name="connsiteX0" fmla="*/ 0 w 2641600"/>
              <a:gd name="connsiteY0" fmla="*/ 0 h 2852326"/>
              <a:gd name="connsiteX1" fmla="*/ 2641600 w 2641600"/>
              <a:gd name="connsiteY1" fmla="*/ 0 h 2852326"/>
              <a:gd name="connsiteX2" fmla="*/ 2641600 w 2641600"/>
              <a:gd name="connsiteY2" fmla="*/ 2852326 h 2852326"/>
              <a:gd name="connsiteX3" fmla="*/ 0 w 2641600"/>
              <a:gd name="connsiteY3" fmla="*/ 2852326 h 2852326"/>
            </a:gdLst>
            <a:ahLst/>
            <a:cxnLst>
              <a:cxn ang="0">
                <a:pos x="connsiteX0" y="connsiteY0"/>
              </a:cxn>
              <a:cxn ang="0">
                <a:pos x="connsiteX1" y="connsiteY1"/>
              </a:cxn>
              <a:cxn ang="0">
                <a:pos x="connsiteX2" y="connsiteY2"/>
              </a:cxn>
              <a:cxn ang="0">
                <a:pos x="connsiteX3" y="connsiteY3"/>
              </a:cxn>
            </a:cxnLst>
            <a:rect l="l" t="t" r="r" b="b"/>
            <a:pathLst>
              <a:path w="2641600" h="2852326">
                <a:moveTo>
                  <a:pt x="0" y="0"/>
                </a:moveTo>
                <a:lnTo>
                  <a:pt x="2641600" y="0"/>
                </a:lnTo>
                <a:lnTo>
                  <a:pt x="2641600" y="2852326"/>
                </a:lnTo>
                <a:lnTo>
                  <a:pt x="0" y="2852326"/>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41C38E01-835A-4E21-9462-A99785092C6B}"/>
              </a:ext>
            </a:extLst>
          </p:cNvPr>
          <p:cNvSpPr>
            <a:spLocks noGrp="1"/>
          </p:cNvSpPr>
          <p:nvPr>
            <p:ph type="pic" sz="quarter" idx="266" hasCustomPrompt="1"/>
          </p:nvPr>
        </p:nvSpPr>
        <p:spPr>
          <a:xfrm>
            <a:off x="2757714" y="4005674"/>
            <a:ext cx="2641600" cy="2852326"/>
          </a:xfrm>
          <a:custGeom>
            <a:avLst/>
            <a:gdLst>
              <a:gd name="connsiteX0" fmla="*/ 0 w 2641600"/>
              <a:gd name="connsiteY0" fmla="*/ 0 h 2852326"/>
              <a:gd name="connsiteX1" fmla="*/ 2641600 w 2641600"/>
              <a:gd name="connsiteY1" fmla="*/ 0 h 2852326"/>
              <a:gd name="connsiteX2" fmla="*/ 2641600 w 2641600"/>
              <a:gd name="connsiteY2" fmla="*/ 2852326 h 2852326"/>
              <a:gd name="connsiteX3" fmla="*/ 0 w 2641600"/>
              <a:gd name="connsiteY3" fmla="*/ 2852326 h 2852326"/>
            </a:gdLst>
            <a:ahLst/>
            <a:cxnLst>
              <a:cxn ang="0">
                <a:pos x="connsiteX0" y="connsiteY0"/>
              </a:cxn>
              <a:cxn ang="0">
                <a:pos x="connsiteX1" y="connsiteY1"/>
              </a:cxn>
              <a:cxn ang="0">
                <a:pos x="connsiteX2" y="connsiteY2"/>
              </a:cxn>
              <a:cxn ang="0">
                <a:pos x="connsiteX3" y="connsiteY3"/>
              </a:cxn>
            </a:cxnLst>
            <a:rect l="l" t="t" r="r" b="b"/>
            <a:pathLst>
              <a:path w="2641600" h="2852326">
                <a:moveTo>
                  <a:pt x="0" y="0"/>
                </a:moveTo>
                <a:lnTo>
                  <a:pt x="2641600" y="0"/>
                </a:lnTo>
                <a:lnTo>
                  <a:pt x="2641600" y="2852326"/>
                </a:lnTo>
                <a:lnTo>
                  <a:pt x="0" y="2852326"/>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34D48A4-E16E-4EA9-B3E6-09021EC457A6}"/>
              </a:ext>
            </a:extLst>
          </p:cNvPr>
          <p:cNvSpPr>
            <a:spLocks noGrp="1"/>
          </p:cNvSpPr>
          <p:nvPr>
            <p:ph type="pic" sz="quarter" idx="265" hasCustomPrompt="1"/>
          </p:nvPr>
        </p:nvSpPr>
        <p:spPr>
          <a:xfrm>
            <a:off x="0" y="4005674"/>
            <a:ext cx="2641600" cy="2852326"/>
          </a:xfrm>
          <a:custGeom>
            <a:avLst/>
            <a:gdLst>
              <a:gd name="connsiteX0" fmla="*/ 0 w 2641600"/>
              <a:gd name="connsiteY0" fmla="*/ 0 h 2852326"/>
              <a:gd name="connsiteX1" fmla="*/ 2641600 w 2641600"/>
              <a:gd name="connsiteY1" fmla="*/ 0 h 2852326"/>
              <a:gd name="connsiteX2" fmla="*/ 2641600 w 2641600"/>
              <a:gd name="connsiteY2" fmla="*/ 2852326 h 2852326"/>
              <a:gd name="connsiteX3" fmla="*/ 0 w 2641600"/>
              <a:gd name="connsiteY3" fmla="*/ 2852326 h 2852326"/>
            </a:gdLst>
            <a:ahLst/>
            <a:cxnLst>
              <a:cxn ang="0">
                <a:pos x="connsiteX0" y="connsiteY0"/>
              </a:cxn>
              <a:cxn ang="0">
                <a:pos x="connsiteX1" y="connsiteY1"/>
              </a:cxn>
              <a:cxn ang="0">
                <a:pos x="connsiteX2" y="connsiteY2"/>
              </a:cxn>
              <a:cxn ang="0">
                <a:pos x="connsiteX3" y="connsiteY3"/>
              </a:cxn>
            </a:cxnLst>
            <a:rect l="l" t="t" r="r" b="b"/>
            <a:pathLst>
              <a:path w="2641600" h="2852326">
                <a:moveTo>
                  <a:pt x="0" y="0"/>
                </a:moveTo>
                <a:lnTo>
                  <a:pt x="2641600" y="0"/>
                </a:lnTo>
                <a:lnTo>
                  <a:pt x="2641600" y="2852326"/>
                </a:lnTo>
                <a:lnTo>
                  <a:pt x="0" y="285232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4A5C7C1-82D0-4E04-8873-BF760511F65B}"/>
              </a:ext>
            </a:extLst>
          </p:cNvPr>
          <p:cNvSpPr>
            <a:spLocks noGrp="1"/>
          </p:cNvSpPr>
          <p:nvPr>
            <p:ph type="pic" sz="quarter" idx="264" hasCustomPrompt="1"/>
          </p:nvPr>
        </p:nvSpPr>
        <p:spPr>
          <a:xfrm>
            <a:off x="0" y="1814513"/>
            <a:ext cx="12192000" cy="2104344"/>
          </a:xfrm>
          <a:custGeom>
            <a:avLst/>
            <a:gdLst>
              <a:gd name="connsiteX0" fmla="*/ 0 w 12192000"/>
              <a:gd name="connsiteY0" fmla="*/ 0 h 2104344"/>
              <a:gd name="connsiteX1" fmla="*/ 12192000 w 12192000"/>
              <a:gd name="connsiteY1" fmla="*/ 0 h 2104344"/>
              <a:gd name="connsiteX2" fmla="*/ 12192000 w 12192000"/>
              <a:gd name="connsiteY2" fmla="*/ 2104344 h 2104344"/>
              <a:gd name="connsiteX3" fmla="*/ 0 w 12192000"/>
              <a:gd name="connsiteY3" fmla="*/ 2104344 h 2104344"/>
            </a:gdLst>
            <a:ahLst/>
            <a:cxnLst>
              <a:cxn ang="0">
                <a:pos x="connsiteX0" y="connsiteY0"/>
              </a:cxn>
              <a:cxn ang="0">
                <a:pos x="connsiteX1" y="connsiteY1"/>
              </a:cxn>
              <a:cxn ang="0">
                <a:pos x="connsiteX2" y="connsiteY2"/>
              </a:cxn>
              <a:cxn ang="0">
                <a:pos x="connsiteX3" y="connsiteY3"/>
              </a:cxn>
            </a:cxnLst>
            <a:rect l="l" t="t" r="r" b="b"/>
            <a:pathLst>
              <a:path w="12192000" h="2104344">
                <a:moveTo>
                  <a:pt x="0" y="0"/>
                </a:moveTo>
                <a:lnTo>
                  <a:pt x="12192000" y="0"/>
                </a:lnTo>
                <a:lnTo>
                  <a:pt x="12192000" y="2104344"/>
                </a:lnTo>
                <a:lnTo>
                  <a:pt x="0" y="2104344"/>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CA215F54-1AD4-4282-B0FA-5AE6602368D3}"/>
              </a:ext>
            </a:extLst>
          </p:cNvPr>
          <p:cNvSpPr>
            <a:spLocks noGrp="1"/>
          </p:cNvSpPr>
          <p:nvPr>
            <p:ph type="pic" sz="quarter" idx="268" hasCustomPrompt="1"/>
          </p:nvPr>
        </p:nvSpPr>
        <p:spPr>
          <a:xfrm>
            <a:off x="8273142" y="4005674"/>
            <a:ext cx="3918858" cy="2852326"/>
          </a:xfrm>
          <a:custGeom>
            <a:avLst/>
            <a:gdLst>
              <a:gd name="connsiteX0" fmla="*/ 0 w 3918858"/>
              <a:gd name="connsiteY0" fmla="*/ 0 h 2852326"/>
              <a:gd name="connsiteX1" fmla="*/ 3918858 w 3918858"/>
              <a:gd name="connsiteY1" fmla="*/ 0 h 2852326"/>
              <a:gd name="connsiteX2" fmla="*/ 3918858 w 3918858"/>
              <a:gd name="connsiteY2" fmla="*/ 2852326 h 2852326"/>
              <a:gd name="connsiteX3" fmla="*/ 0 w 3918858"/>
              <a:gd name="connsiteY3" fmla="*/ 2852326 h 2852326"/>
            </a:gdLst>
            <a:ahLst/>
            <a:cxnLst>
              <a:cxn ang="0">
                <a:pos x="connsiteX0" y="connsiteY0"/>
              </a:cxn>
              <a:cxn ang="0">
                <a:pos x="connsiteX1" y="connsiteY1"/>
              </a:cxn>
              <a:cxn ang="0">
                <a:pos x="connsiteX2" y="connsiteY2"/>
              </a:cxn>
              <a:cxn ang="0">
                <a:pos x="connsiteX3" y="connsiteY3"/>
              </a:cxn>
            </a:cxnLst>
            <a:rect l="l" t="t" r="r" b="b"/>
            <a:pathLst>
              <a:path w="3918858" h="2852326">
                <a:moveTo>
                  <a:pt x="0" y="0"/>
                </a:moveTo>
                <a:lnTo>
                  <a:pt x="3918858" y="0"/>
                </a:lnTo>
                <a:lnTo>
                  <a:pt x="3918858" y="2852326"/>
                </a:lnTo>
                <a:lnTo>
                  <a:pt x="0" y="28523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53444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11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A5BEB70-9013-43BD-8B12-88F094C07673}"/>
              </a:ext>
            </a:extLst>
          </p:cNvPr>
          <p:cNvSpPr>
            <a:spLocks noGrp="1"/>
          </p:cNvSpPr>
          <p:nvPr>
            <p:ph type="pic" sz="quarter" idx="266" hasCustomPrompt="1"/>
          </p:nvPr>
        </p:nvSpPr>
        <p:spPr>
          <a:xfrm>
            <a:off x="0" y="5065048"/>
            <a:ext cx="8056451" cy="1792953"/>
          </a:xfrm>
          <a:custGeom>
            <a:avLst/>
            <a:gdLst>
              <a:gd name="connsiteX0" fmla="*/ 0 w 8056451"/>
              <a:gd name="connsiteY0" fmla="*/ 0 h 1792953"/>
              <a:gd name="connsiteX1" fmla="*/ 8056451 w 8056451"/>
              <a:gd name="connsiteY1" fmla="*/ 0 h 1792953"/>
              <a:gd name="connsiteX2" fmla="*/ 8056451 w 8056451"/>
              <a:gd name="connsiteY2" fmla="*/ 1792953 h 1792953"/>
              <a:gd name="connsiteX3" fmla="*/ 0 w 8056451"/>
              <a:gd name="connsiteY3" fmla="*/ 1792953 h 1792953"/>
            </a:gdLst>
            <a:ahLst/>
            <a:cxnLst>
              <a:cxn ang="0">
                <a:pos x="connsiteX0" y="connsiteY0"/>
              </a:cxn>
              <a:cxn ang="0">
                <a:pos x="connsiteX1" y="connsiteY1"/>
              </a:cxn>
              <a:cxn ang="0">
                <a:pos x="connsiteX2" y="connsiteY2"/>
              </a:cxn>
              <a:cxn ang="0">
                <a:pos x="connsiteX3" y="connsiteY3"/>
              </a:cxn>
            </a:cxnLst>
            <a:rect l="l" t="t" r="r" b="b"/>
            <a:pathLst>
              <a:path w="8056451" h="1792953">
                <a:moveTo>
                  <a:pt x="0" y="0"/>
                </a:moveTo>
                <a:lnTo>
                  <a:pt x="8056451" y="0"/>
                </a:lnTo>
                <a:lnTo>
                  <a:pt x="8056451" y="1792953"/>
                </a:lnTo>
                <a:lnTo>
                  <a:pt x="0" y="179295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C18B37D-F260-444D-A660-39A7C9A1C293}"/>
              </a:ext>
            </a:extLst>
          </p:cNvPr>
          <p:cNvSpPr>
            <a:spLocks noGrp="1"/>
          </p:cNvSpPr>
          <p:nvPr>
            <p:ph type="pic" sz="quarter" idx="265" hasCustomPrompt="1"/>
          </p:nvPr>
        </p:nvSpPr>
        <p:spPr>
          <a:xfrm>
            <a:off x="1" y="1814513"/>
            <a:ext cx="3920901" cy="3121544"/>
          </a:xfrm>
          <a:custGeom>
            <a:avLst/>
            <a:gdLst>
              <a:gd name="connsiteX0" fmla="*/ 0 w 3920901"/>
              <a:gd name="connsiteY0" fmla="*/ 0 h 3121544"/>
              <a:gd name="connsiteX1" fmla="*/ 3920901 w 3920901"/>
              <a:gd name="connsiteY1" fmla="*/ 0 h 3121544"/>
              <a:gd name="connsiteX2" fmla="*/ 3920901 w 3920901"/>
              <a:gd name="connsiteY2" fmla="*/ 3121544 h 3121544"/>
              <a:gd name="connsiteX3" fmla="*/ 0 w 3920901"/>
              <a:gd name="connsiteY3" fmla="*/ 3121544 h 3121544"/>
            </a:gdLst>
            <a:ahLst/>
            <a:cxnLst>
              <a:cxn ang="0">
                <a:pos x="connsiteX0" y="connsiteY0"/>
              </a:cxn>
              <a:cxn ang="0">
                <a:pos x="connsiteX1" y="connsiteY1"/>
              </a:cxn>
              <a:cxn ang="0">
                <a:pos x="connsiteX2" y="connsiteY2"/>
              </a:cxn>
              <a:cxn ang="0">
                <a:pos x="connsiteX3" y="connsiteY3"/>
              </a:cxn>
            </a:cxnLst>
            <a:rect l="l" t="t" r="r" b="b"/>
            <a:pathLst>
              <a:path w="3920901" h="3121544">
                <a:moveTo>
                  <a:pt x="0" y="0"/>
                </a:moveTo>
                <a:lnTo>
                  <a:pt x="3920901" y="0"/>
                </a:lnTo>
                <a:lnTo>
                  <a:pt x="3920901" y="3121544"/>
                </a:lnTo>
                <a:lnTo>
                  <a:pt x="0" y="3121544"/>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82F66BE-E252-475F-B279-31D9E900329A}"/>
              </a:ext>
            </a:extLst>
          </p:cNvPr>
          <p:cNvSpPr>
            <a:spLocks noGrp="1"/>
          </p:cNvSpPr>
          <p:nvPr>
            <p:ph type="pic" sz="quarter" idx="264" hasCustomPrompt="1"/>
          </p:nvPr>
        </p:nvSpPr>
        <p:spPr>
          <a:xfrm>
            <a:off x="8271100" y="1814514"/>
            <a:ext cx="3920901" cy="5043487"/>
          </a:xfrm>
          <a:custGeom>
            <a:avLst/>
            <a:gdLst>
              <a:gd name="connsiteX0" fmla="*/ 0 w 3920901"/>
              <a:gd name="connsiteY0" fmla="*/ 0 h 5043487"/>
              <a:gd name="connsiteX1" fmla="*/ 3920901 w 3920901"/>
              <a:gd name="connsiteY1" fmla="*/ 0 h 5043487"/>
              <a:gd name="connsiteX2" fmla="*/ 3920901 w 3920901"/>
              <a:gd name="connsiteY2" fmla="*/ 5043487 h 5043487"/>
              <a:gd name="connsiteX3" fmla="*/ 0 w 3920901"/>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3920901" h="5043487">
                <a:moveTo>
                  <a:pt x="0" y="0"/>
                </a:moveTo>
                <a:lnTo>
                  <a:pt x="3920901" y="0"/>
                </a:lnTo>
                <a:lnTo>
                  <a:pt x="3920901" y="5043487"/>
                </a:lnTo>
                <a:lnTo>
                  <a:pt x="0" y="504348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A1CEADA-2486-4DBB-B3C7-03E7B6EF8C86}"/>
              </a:ext>
            </a:extLst>
          </p:cNvPr>
          <p:cNvSpPr>
            <a:spLocks noGrp="1"/>
          </p:cNvSpPr>
          <p:nvPr>
            <p:ph type="pic" sz="quarter" idx="268" hasCustomPrompt="1"/>
          </p:nvPr>
        </p:nvSpPr>
        <p:spPr>
          <a:xfrm>
            <a:off x="4135550" y="1814513"/>
            <a:ext cx="3920901" cy="3121544"/>
          </a:xfrm>
          <a:custGeom>
            <a:avLst/>
            <a:gdLst>
              <a:gd name="connsiteX0" fmla="*/ 0 w 3920901"/>
              <a:gd name="connsiteY0" fmla="*/ 0 h 3121544"/>
              <a:gd name="connsiteX1" fmla="*/ 3920901 w 3920901"/>
              <a:gd name="connsiteY1" fmla="*/ 0 h 3121544"/>
              <a:gd name="connsiteX2" fmla="*/ 3920901 w 3920901"/>
              <a:gd name="connsiteY2" fmla="*/ 3121544 h 3121544"/>
              <a:gd name="connsiteX3" fmla="*/ 0 w 3920901"/>
              <a:gd name="connsiteY3" fmla="*/ 3121544 h 3121544"/>
            </a:gdLst>
            <a:ahLst/>
            <a:cxnLst>
              <a:cxn ang="0">
                <a:pos x="connsiteX0" y="connsiteY0"/>
              </a:cxn>
              <a:cxn ang="0">
                <a:pos x="connsiteX1" y="connsiteY1"/>
              </a:cxn>
              <a:cxn ang="0">
                <a:pos x="connsiteX2" y="connsiteY2"/>
              </a:cxn>
              <a:cxn ang="0">
                <a:pos x="connsiteX3" y="connsiteY3"/>
              </a:cxn>
            </a:cxnLst>
            <a:rect l="l" t="t" r="r" b="b"/>
            <a:pathLst>
              <a:path w="3920901" h="3121544">
                <a:moveTo>
                  <a:pt x="0" y="0"/>
                </a:moveTo>
                <a:lnTo>
                  <a:pt x="3920901" y="0"/>
                </a:lnTo>
                <a:lnTo>
                  <a:pt x="3920901" y="3121544"/>
                </a:lnTo>
                <a:lnTo>
                  <a:pt x="0" y="31215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417644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1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3DABDE-AC58-456C-B9D8-83BF1072AE2D}"/>
              </a:ext>
            </a:extLst>
          </p:cNvPr>
          <p:cNvSpPr>
            <a:spLocks noGrp="1"/>
          </p:cNvSpPr>
          <p:nvPr>
            <p:ph type="pic" sz="quarter" idx="265" hasCustomPrompt="1"/>
          </p:nvPr>
        </p:nvSpPr>
        <p:spPr>
          <a:xfrm>
            <a:off x="667657" y="2033588"/>
            <a:ext cx="3643087" cy="4193042"/>
          </a:xfrm>
          <a:custGeom>
            <a:avLst/>
            <a:gdLst>
              <a:gd name="connsiteX0" fmla="*/ 0 w 3643087"/>
              <a:gd name="connsiteY0" fmla="*/ 0 h 4193042"/>
              <a:gd name="connsiteX1" fmla="*/ 3643087 w 3643087"/>
              <a:gd name="connsiteY1" fmla="*/ 0 h 4193042"/>
              <a:gd name="connsiteX2" fmla="*/ 3643087 w 3643087"/>
              <a:gd name="connsiteY2" fmla="*/ 4193042 h 4193042"/>
              <a:gd name="connsiteX3" fmla="*/ 0 w 3643087"/>
              <a:gd name="connsiteY3" fmla="*/ 4193042 h 4193042"/>
            </a:gdLst>
            <a:ahLst/>
            <a:cxnLst>
              <a:cxn ang="0">
                <a:pos x="connsiteX0" y="connsiteY0"/>
              </a:cxn>
              <a:cxn ang="0">
                <a:pos x="connsiteX1" y="connsiteY1"/>
              </a:cxn>
              <a:cxn ang="0">
                <a:pos x="connsiteX2" y="connsiteY2"/>
              </a:cxn>
              <a:cxn ang="0">
                <a:pos x="connsiteX3" y="connsiteY3"/>
              </a:cxn>
            </a:cxnLst>
            <a:rect l="l" t="t" r="r" b="b"/>
            <a:pathLst>
              <a:path w="3643087" h="4193042">
                <a:moveTo>
                  <a:pt x="0" y="0"/>
                </a:moveTo>
                <a:lnTo>
                  <a:pt x="3643087" y="0"/>
                </a:lnTo>
                <a:lnTo>
                  <a:pt x="3643087" y="4193042"/>
                </a:lnTo>
                <a:lnTo>
                  <a:pt x="0" y="419304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C2E1431-8D76-4ED6-996C-6DD1B19B0881}"/>
              </a:ext>
            </a:extLst>
          </p:cNvPr>
          <p:cNvSpPr>
            <a:spLocks noGrp="1"/>
          </p:cNvSpPr>
          <p:nvPr>
            <p:ph type="pic" sz="quarter" idx="264" hasCustomPrompt="1"/>
          </p:nvPr>
        </p:nvSpPr>
        <p:spPr>
          <a:xfrm>
            <a:off x="4397829" y="4130108"/>
            <a:ext cx="2191658" cy="2096521"/>
          </a:xfrm>
          <a:custGeom>
            <a:avLst/>
            <a:gdLst>
              <a:gd name="connsiteX0" fmla="*/ 0 w 2191658"/>
              <a:gd name="connsiteY0" fmla="*/ 0 h 2096521"/>
              <a:gd name="connsiteX1" fmla="*/ 2191658 w 2191658"/>
              <a:gd name="connsiteY1" fmla="*/ 0 h 2096521"/>
              <a:gd name="connsiteX2" fmla="*/ 2191658 w 2191658"/>
              <a:gd name="connsiteY2" fmla="*/ 2096521 h 2096521"/>
              <a:gd name="connsiteX3" fmla="*/ 0 w 2191658"/>
              <a:gd name="connsiteY3" fmla="*/ 2096521 h 2096521"/>
            </a:gdLst>
            <a:ahLst/>
            <a:cxnLst>
              <a:cxn ang="0">
                <a:pos x="connsiteX0" y="connsiteY0"/>
              </a:cxn>
              <a:cxn ang="0">
                <a:pos x="connsiteX1" y="connsiteY1"/>
              </a:cxn>
              <a:cxn ang="0">
                <a:pos x="connsiteX2" y="connsiteY2"/>
              </a:cxn>
              <a:cxn ang="0">
                <a:pos x="connsiteX3" y="connsiteY3"/>
              </a:cxn>
            </a:cxnLst>
            <a:rect l="l" t="t" r="r" b="b"/>
            <a:pathLst>
              <a:path w="2191658" h="2096521">
                <a:moveTo>
                  <a:pt x="0" y="0"/>
                </a:moveTo>
                <a:lnTo>
                  <a:pt x="2191658" y="0"/>
                </a:lnTo>
                <a:lnTo>
                  <a:pt x="2191658" y="2096521"/>
                </a:lnTo>
                <a:lnTo>
                  <a:pt x="0" y="209652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6D7FE7A-904E-49A6-9680-DEFB4E18991A}"/>
              </a:ext>
            </a:extLst>
          </p:cNvPr>
          <p:cNvSpPr>
            <a:spLocks noGrp="1"/>
          </p:cNvSpPr>
          <p:nvPr>
            <p:ph type="pic" sz="quarter" idx="268" hasCustomPrompt="1"/>
          </p:nvPr>
        </p:nvSpPr>
        <p:spPr>
          <a:xfrm>
            <a:off x="4397829" y="2033588"/>
            <a:ext cx="2191658" cy="2015898"/>
          </a:xfrm>
          <a:custGeom>
            <a:avLst/>
            <a:gdLst>
              <a:gd name="connsiteX0" fmla="*/ 0 w 2191658"/>
              <a:gd name="connsiteY0" fmla="*/ 0 h 2015898"/>
              <a:gd name="connsiteX1" fmla="*/ 2191658 w 2191658"/>
              <a:gd name="connsiteY1" fmla="*/ 0 h 2015898"/>
              <a:gd name="connsiteX2" fmla="*/ 2191658 w 2191658"/>
              <a:gd name="connsiteY2" fmla="*/ 2015898 h 2015898"/>
              <a:gd name="connsiteX3" fmla="*/ 0 w 2191658"/>
              <a:gd name="connsiteY3" fmla="*/ 2015898 h 2015898"/>
            </a:gdLst>
            <a:ahLst/>
            <a:cxnLst>
              <a:cxn ang="0">
                <a:pos x="connsiteX0" y="connsiteY0"/>
              </a:cxn>
              <a:cxn ang="0">
                <a:pos x="connsiteX1" y="connsiteY1"/>
              </a:cxn>
              <a:cxn ang="0">
                <a:pos x="connsiteX2" y="connsiteY2"/>
              </a:cxn>
              <a:cxn ang="0">
                <a:pos x="connsiteX3" y="connsiteY3"/>
              </a:cxn>
            </a:cxnLst>
            <a:rect l="l" t="t" r="r" b="b"/>
            <a:pathLst>
              <a:path w="2191658" h="2015898">
                <a:moveTo>
                  <a:pt x="0" y="0"/>
                </a:moveTo>
                <a:lnTo>
                  <a:pt x="2191658" y="0"/>
                </a:lnTo>
                <a:lnTo>
                  <a:pt x="2191658" y="2015898"/>
                </a:lnTo>
                <a:lnTo>
                  <a:pt x="0" y="20158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693600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9CA76B-8514-4D4E-AF77-3DE8666A5DFE}"/>
              </a:ext>
            </a:extLst>
          </p:cNvPr>
          <p:cNvSpPr>
            <a:spLocks noGrp="1"/>
          </p:cNvSpPr>
          <p:nvPr>
            <p:ph type="pic" sz="quarter" idx="265" hasCustomPrompt="1"/>
          </p:nvPr>
        </p:nvSpPr>
        <p:spPr>
          <a:xfrm>
            <a:off x="0" y="0"/>
            <a:ext cx="6553200" cy="6858000"/>
          </a:xfrm>
          <a:custGeom>
            <a:avLst/>
            <a:gdLst>
              <a:gd name="connsiteX0" fmla="*/ 0 w 6553200"/>
              <a:gd name="connsiteY0" fmla="*/ 0 h 6858000"/>
              <a:gd name="connsiteX1" fmla="*/ 6553200 w 6553200"/>
              <a:gd name="connsiteY1" fmla="*/ 0 h 6858000"/>
              <a:gd name="connsiteX2" fmla="*/ 6553200 w 6553200"/>
              <a:gd name="connsiteY2" fmla="*/ 6858000 h 6858000"/>
              <a:gd name="connsiteX3" fmla="*/ 0 w 65532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53200" h="6858000">
                <a:moveTo>
                  <a:pt x="0" y="0"/>
                </a:moveTo>
                <a:lnTo>
                  <a:pt x="6553200" y="0"/>
                </a:lnTo>
                <a:lnTo>
                  <a:pt x="65532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4191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1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1B1C93-9EC9-40D9-A23F-324F649BA042}"/>
              </a:ext>
            </a:extLst>
          </p:cNvPr>
          <p:cNvSpPr>
            <a:spLocks noGrp="1"/>
          </p:cNvSpPr>
          <p:nvPr>
            <p:ph type="pic" sz="quarter" idx="265" hasCustomPrompt="1"/>
          </p:nvPr>
        </p:nvSpPr>
        <p:spPr>
          <a:xfrm>
            <a:off x="8049987" y="1832752"/>
            <a:ext cx="3207656" cy="4544235"/>
          </a:xfrm>
          <a:custGeom>
            <a:avLst/>
            <a:gdLst>
              <a:gd name="connsiteX0" fmla="*/ 0 w 3207656"/>
              <a:gd name="connsiteY0" fmla="*/ 0 h 4544235"/>
              <a:gd name="connsiteX1" fmla="*/ 3207656 w 3207656"/>
              <a:gd name="connsiteY1" fmla="*/ 0 h 4544235"/>
              <a:gd name="connsiteX2" fmla="*/ 3207656 w 3207656"/>
              <a:gd name="connsiteY2" fmla="*/ 4544235 h 4544235"/>
              <a:gd name="connsiteX3" fmla="*/ 0 w 3207656"/>
              <a:gd name="connsiteY3" fmla="*/ 4544235 h 4544235"/>
            </a:gdLst>
            <a:ahLst/>
            <a:cxnLst>
              <a:cxn ang="0">
                <a:pos x="connsiteX0" y="connsiteY0"/>
              </a:cxn>
              <a:cxn ang="0">
                <a:pos x="connsiteX1" y="connsiteY1"/>
              </a:cxn>
              <a:cxn ang="0">
                <a:pos x="connsiteX2" y="connsiteY2"/>
              </a:cxn>
              <a:cxn ang="0">
                <a:pos x="connsiteX3" y="connsiteY3"/>
              </a:cxn>
            </a:cxnLst>
            <a:rect l="l" t="t" r="r" b="b"/>
            <a:pathLst>
              <a:path w="3207656" h="4544235">
                <a:moveTo>
                  <a:pt x="0" y="0"/>
                </a:moveTo>
                <a:lnTo>
                  <a:pt x="3207656" y="0"/>
                </a:lnTo>
                <a:lnTo>
                  <a:pt x="3207656" y="4544235"/>
                </a:lnTo>
                <a:lnTo>
                  <a:pt x="0" y="454423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75350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CA179EE-B294-4C3F-BCE6-8471F9804D23}"/>
              </a:ext>
            </a:extLst>
          </p:cNvPr>
          <p:cNvSpPr>
            <a:spLocks noGrp="1"/>
          </p:cNvSpPr>
          <p:nvPr>
            <p:ph type="pic" sz="quarter" idx="265" hasCustomPrompt="1"/>
          </p:nvPr>
        </p:nvSpPr>
        <p:spPr>
          <a:xfrm>
            <a:off x="793669" y="1930400"/>
            <a:ext cx="3236686" cy="4122973"/>
          </a:xfrm>
          <a:custGeom>
            <a:avLst/>
            <a:gdLst>
              <a:gd name="connsiteX0" fmla="*/ 0 w 3236686"/>
              <a:gd name="connsiteY0" fmla="*/ 0 h 4122973"/>
              <a:gd name="connsiteX1" fmla="*/ 3236686 w 3236686"/>
              <a:gd name="connsiteY1" fmla="*/ 0 h 4122973"/>
              <a:gd name="connsiteX2" fmla="*/ 3236686 w 3236686"/>
              <a:gd name="connsiteY2" fmla="*/ 4122973 h 4122973"/>
              <a:gd name="connsiteX3" fmla="*/ 0 w 3236686"/>
              <a:gd name="connsiteY3" fmla="*/ 4122973 h 4122973"/>
            </a:gdLst>
            <a:ahLst/>
            <a:cxnLst>
              <a:cxn ang="0">
                <a:pos x="connsiteX0" y="connsiteY0"/>
              </a:cxn>
              <a:cxn ang="0">
                <a:pos x="connsiteX1" y="connsiteY1"/>
              </a:cxn>
              <a:cxn ang="0">
                <a:pos x="connsiteX2" y="connsiteY2"/>
              </a:cxn>
              <a:cxn ang="0">
                <a:pos x="connsiteX3" y="connsiteY3"/>
              </a:cxn>
            </a:cxnLst>
            <a:rect l="l" t="t" r="r" b="b"/>
            <a:pathLst>
              <a:path w="3236686" h="4122973">
                <a:moveTo>
                  <a:pt x="0" y="0"/>
                </a:moveTo>
                <a:lnTo>
                  <a:pt x="3236686" y="0"/>
                </a:lnTo>
                <a:lnTo>
                  <a:pt x="3236686" y="4122973"/>
                </a:lnTo>
                <a:lnTo>
                  <a:pt x="0" y="4122973"/>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3CE81E24-1410-436C-9D3E-C5F2BAFE1960}"/>
              </a:ext>
            </a:extLst>
          </p:cNvPr>
          <p:cNvSpPr>
            <a:spLocks noGrp="1"/>
          </p:cNvSpPr>
          <p:nvPr>
            <p:ph type="pic" sz="quarter" idx="266" hasCustomPrompt="1"/>
          </p:nvPr>
        </p:nvSpPr>
        <p:spPr>
          <a:xfrm>
            <a:off x="4102371" y="1930400"/>
            <a:ext cx="2661287" cy="1999310"/>
          </a:xfrm>
          <a:custGeom>
            <a:avLst/>
            <a:gdLst>
              <a:gd name="connsiteX0" fmla="*/ 0 w 2661287"/>
              <a:gd name="connsiteY0" fmla="*/ 0 h 1999310"/>
              <a:gd name="connsiteX1" fmla="*/ 2661287 w 2661287"/>
              <a:gd name="connsiteY1" fmla="*/ 0 h 1999310"/>
              <a:gd name="connsiteX2" fmla="*/ 2661287 w 2661287"/>
              <a:gd name="connsiteY2" fmla="*/ 1999310 h 1999310"/>
              <a:gd name="connsiteX3" fmla="*/ 0 w 2661287"/>
              <a:gd name="connsiteY3" fmla="*/ 1999310 h 1999310"/>
            </a:gdLst>
            <a:ahLst/>
            <a:cxnLst>
              <a:cxn ang="0">
                <a:pos x="connsiteX0" y="connsiteY0"/>
              </a:cxn>
              <a:cxn ang="0">
                <a:pos x="connsiteX1" y="connsiteY1"/>
              </a:cxn>
              <a:cxn ang="0">
                <a:pos x="connsiteX2" y="connsiteY2"/>
              </a:cxn>
              <a:cxn ang="0">
                <a:pos x="connsiteX3" y="connsiteY3"/>
              </a:cxn>
            </a:cxnLst>
            <a:rect l="l" t="t" r="r" b="b"/>
            <a:pathLst>
              <a:path w="2661287" h="1999310">
                <a:moveTo>
                  <a:pt x="0" y="0"/>
                </a:moveTo>
                <a:lnTo>
                  <a:pt x="2661287" y="0"/>
                </a:lnTo>
                <a:lnTo>
                  <a:pt x="2661287" y="1999310"/>
                </a:lnTo>
                <a:lnTo>
                  <a:pt x="0" y="199931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21E96CD-D1E9-400B-A7DF-B11900363CBC}"/>
              </a:ext>
            </a:extLst>
          </p:cNvPr>
          <p:cNvSpPr>
            <a:spLocks noGrp="1"/>
          </p:cNvSpPr>
          <p:nvPr>
            <p:ph type="pic" sz="quarter" idx="267" hasCustomPrompt="1"/>
          </p:nvPr>
        </p:nvSpPr>
        <p:spPr>
          <a:xfrm>
            <a:off x="4102371" y="3990385"/>
            <a:ext cx="2661287" cy="2062072"/>
          </a:xfrm>
          <a:custGeom>
            <a:avLst/>
            <a:gdLst>
              <a:gd name="connsiteX0" fmla="*/ 0 w 2661287"/>
              <a:gd name="connsiteY0" fmla="*/ 0 h 2062072"/>
              <a:gd name="connsiteX1" fmla="*/ 2661287 w 2661287"/>
              <a:gd name="connsiteY1" fmla="*/ 0 h 2062072"/>
              <a:gd name="connsiteX2" fmla="*/ 2661287 w 2661287"/>
              <a:gd name="connsiteY2" fmla="*/ 2062072 h 2062072"/>
              <a:gd name="connsiteX3" fmla="*/ 0 w 2661287"/>
              <a:gd name="connsiteY3" fmla="*/ 2062072 h 2062072"/>
            </a:gdLst>
            <a:ahLst/>
            <a:cxnLst>
              <a:cxn ang="0">
                <a:pos x="connsiteX0" y="connsiteY0"/>
              </a:cxn>
              <a:cxn ang="0">
                <a:pos x="connsiteX1" y="connsiteY1"/>
              </a:cxn>
              <a:cxn ang="0">
                <a:pos x="connsiteX2" y="connsiteY2"/>
              </a:cxn>
              <a:cxn ang="0">
                <a:pos x="connsiteX3" y="connsiteY3"/>
              </a:cxn>
            </a:cxnLst>
            <a:rect l="l" t="t" r="r" b="b"/>
            <a:pathLst>
              <a:path w="2661287" h="2062072">
                <a:moveTo>
                  <a:pt x="0" y="0"/>
                </a:moveTo>
                <a:lnTo>
                  <a:pt x="2661287" y="0"/>
                </a:lnTo>
                <a:lnTo>
                  <a:pt x="2661287" y="2062072"/>
                </a:lnTo>
                <a:lnTo>
                  <a:pt x="0" y="20620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9494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CF34D72-1D44-4310-9C9C-87C83A6CA61C}"/>
              </a:ext>
            </a:extLst>
          </p:cNvPr>
          <p:cNvSpPr>
            <a:spLocks noGrp="1"/>
          </p:cNvSpPr>
          <p:nvPr>
            <p:ph type="pic" sz="quarter" idx="265" hasCustomPrompt="1"/>
          </p:nvPr>
        </p:nvSpPr>
        <p:spPr>
          <a:xfrm>
            <a:off x="246745" y="1966253"/>
            <a:ext cx="5208926" cy="4627676"/>
          </a:xfrm>
          <a:custGeom>
            <a:avLst/>
            <a:gdLst>
              <a:gd name="connsiteX0" fmla="*/ 0 w 5208926"/>
              <a:gd name="connsiteY0" fmla="*/ 0 h 4627676"/>
              <a:gd name="connsiteX1" fmla="*/ 5208926 w 5208926"/>
              <a:gd name="connsiteY1" fmla="*/ 0 h 4627676"/>
              <a:gd name="connsiteX2" fmla="*/ 5208926 w 5208926"/>
              <a:gd name="connsiteY2" fmla="*/ 4627676 h 4627676"/>
              <a:gd name="connsiteX3" fmla="*/ 0 w 5208926"/>
              <a:gd name="connsiteY3" fmla="*/ 4627676 h 4627676"/>
            </a:gdLst>
            <a:ahLst/>
            <a:cxnLst>
              <a:cxn ang="0">
                <a:pos x="connsiteX0" y="connsiteY0"/>
              </a:cxn>
              <a:cxn ang="0">
                <a:pos x="connsiteX1" y="connsiteY1"/>
              </a:cxn>
              <a:cxn ang="0">
                <a:pos x="connsiteX2" y="connsiteY2"/>
              </a:cxn>
              <a:cxn ang="0">
                <a:pos x="connsiteX3" y="connsiteY3"/>
              </a:cxn>
            </a:cxnLst>
            <a:rect l="l" t="t" r="r" b="b"/>
            <a:pathLst>
              <a:path w="5208926" h="4627676">
                <a:moveTo>
                  <a:pt x="0" y="0"/>
                </a:moveTo>
                <a:lnTo>
                  <a:pt x="5208926" y="0"/>
                </a:lnTo>
                <a:lnTo>
                  <a:pt x="5208926" y="4627676"/>
                </a:lnTo>
                <a:lnTo>
                  <a:pt x="0" y="462767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27361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1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ED3A418-895F-47C2-981E-3CD47EED0D82}"/>
              </a:ext>
            </a:extLst>
          </p:cNvPr>
          <p:cNvSpPr>
            <a:spLocks noGrp="1"/>
          </p:cNvSpPr>
          <p:nvPr>
            <p:ph type="pic" sz="quarter" idx="265" hasCustomPrompt="1"/>
          </p:nvPr>
        </p:nvSpPr>
        <p:spPr>
          <a:xfrm>
            <a:off x="714497" y="1882962"/>
            <a:ext cx="5760532" cy="4275848"/>
          </a:xfrm>
          <a:custGeom>
            <a:avLst/>
            <a:gdLst>
              <a:gd name="connsiteX0" fmla="*/ 0 w 5760532"/>
              <a:gd name="connsiteY0" fmla="*/ 0 h 4275848"/>
              <a:gd name="connsiteX1" fmla="*/ 5760532 w 5760532"/>
              <a:gd name="connsiteY1" fmla="*/ 0 h 4275848"/>
              <a:gd name="connsiteX2" fmla="*/ 5760532 w 5760532"/>
              <a:gd name="connsiteY2" fmla="*/ 4275848 h 4275848"/>
              <a:gd name="connsiteX3" fmla="*/ 0 w 5760532"/>
              <a:gd name="connsiteY3" fmla="*/ 4275848 h 4275848"/>
            </a:gdLst>
            <a:ahLst/>
            <a:cxnLst>
              <a:cxn ang="0">
                <a:pos x="connsiteX0" y="connsiteY0"/>
              </a:cxn>
              <a:cxn ang="0">
                <a:pos x="connsiteX1" y="connsiteY1"/>
              </a:cxn>
              <a:cxn ang="0">
                <a:pos x="connsiteX2" y="connsiteY2"/>
              </a:cxn>
              <a:cxn ang="0">
                <a:pos x="connsiteX3" y="connsiteY3"/>
              </a:cxn>
            </a:cxnLst>
            <a:rect l="l" t="t" r="r" b="b"/>
            <a:pathLst>
              <a:path w="5760532" h="4275848">
                <a:moveTo>
                  <a:pt x="0" y="0"/>
                </a:moveTo>
                <a:lnTo>
                  <a:pt x="5760532" y="0"/>
                </a:lnTo>
                <a:lnTo>
                  <a:pt x="5760532" y="4275848"/>
                </a:lnTo>
                <a:lnTo>
                  <a:pt x="0" y="42758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0502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61D7EB9-3441-4858-B7D7-855CDC6BD408}"/>
              </a:ext>
            </a:extLst>
          </p:cNvPr>
          <p:cNvSpPr>
            <a:spLocks noGrp="1"/>
          </p:cNvSpPr>
          <p:nvPr>
            <p:ph type="pic" sz="quarter" idx="265" hasCustomPrompt="1"/>
          </p:nvPr>
        </p:nvSpPr>
        <p:spPr>
          <a:xfrm>
            <a:off x="6761958" y="1795463"/>
            <a:ext cx="4533900" cy="4533900"/>
          </a:xfrm>
          <a:custGeom>
            <a:avLst/>
            <a:gdLst>
              <a:gd name="connsiteX0" fmla="*/ 2266950 w 4533900"/>
              <a:gd name="connsiteY0" fmla="*/ 0 h 4533900"/>
              <a:gd name="connsiteX1" fmla="*/ 4533900 w 4533900"/>
              <a:gd name="connsiteY1" fmla="*/ 2266950 h 4533900"/>
              <a:gd name="connsiteX2" fmla="*/ 2266950 w 4533900"/>
              <a:gd name="connsiteY2" fmla="*/ 4533900 h 4533900"/>
              <a:gd name="connsiteX3" fmla="*/ 0 w 4533900"/>
              <a:gd name="connsiteY3" fmla="*/ 2266950 h 4533900"/>
              <a:gd name="connsiteX4" fmla="*/ 2266950 w 4533900"/>
              <a:gd name="connsiteY4" fmla="*/ 0 h 4533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3900" h="4533900">
                <a:moveTo>
                  <a:pt x="2266950" y="0"/>
                </a:moveTo>
                <a:cubicBezTo>
                  <a:pt x="3518952" y="0"/>
                  <a:pt x="4533900" y="1014948"/>
                  <a:pt x="4533900" y="2266950"/>
                </a:cubicBezTo>
                <a:cubicBezTo>
                  <a:pt x="4533900" y="3518952"/>
                  <a:pt x="3518952" y="4533900"/>
                  <a:pt x="2266950" y="4533900"/>
                </a:cubicBezTo>
                <a:cubicBezTo>
                  <a:pt x="1014948" y="4533900"/>
                  <a:pt x="0" y="3518952"/>
                  <a:pt x="0" y="2266950"/>
                </a:cubicBezTo>
                <a:cubicBezTo>
                  <a:pt x="0" y="1014948"/>
                  <a:pt x="1014948" y="0"/>
                  <a:pt x="226695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072246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19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395731-DFE0-474A-BBCB-60D9C1BBEBBB}"/>
              </a:ext>
            </a:extLst>
          </p:cNvPr>
          <p:cNvSpPr>
            <a:spLocks noGrp="1"/>
          </p:cNvSpPr>
          <p:nvPr>
            <p:ph type="pic" sz="quarter" idx="265" hasCustomPrompt="1"/>
          </p:nvPr>
        </p:nvSpPr>
        <p:spPr>
          <a:xfrm>
            <a:off x="678919" y="2056224"/>
            <a:ext cx="5244758" cy="3933377"/>
          </a:xfrm>
          <a:custGeom>
            <a:avLst/>
            <a:gdLst>
              <a:gd name="connsiteX0" fmla="*/ 0 w 5244758"/>
              <a:gd name="connsiteY0" fmla="*/ 0 h 3933377"/>
              <a:gd name="connsiteX1" fmla="*/ 5244758 w 5244758"/>
              <a:gd name="connsiteY1" fmla="*/ 0 h 3933377"/>
              <a:gd name="connsiteX2" fmla="*/ 5244758 w 5244758"/>
              <a:gd name="connsiteY2" fmla="*/ 3933377 h 3933377"/>
              <a:gd name="connsiteX3" fmla="*/ 0 w 5244758"/>
              <a:gd name="connsiteY3" fmla="*/ 3933377 h 3933377"/>
            </a:gdLst>
            <a:ahLst/>
            <a:cxnLst>
              <a:cxn ang="0">
                <a:pos x="connsiteX0" y="connsiteY0"/>
              </a:cxn>
              <a:cxn ang="0">
                <a:pos x="connsiteX1" y="connsiteY1"/>
              </a:cxn>
              <a:cxn ang="0">
                <a:pos x="connsiteX2" y="connsiteY2"/>
              </a:cxn>
              <a:cxn ang="0">
                <a:pos x="connsiteX3" y="connsiteY3"/>
              </a:cxn>
            </a:cxnLst>
            <a:rect l="l" t="t" r="r" b="b"/>
            <a:pathLst>
              <a:path w="5244758" h="3933377">
                <a:moveTo>
                  <a:pt x="0" y="0"/>
                </a:moveTo>
                <a:lnTo>
                  <a:pt x="5244758" y="0"/>
                </a:lnTo>
                <a:lnTo>
                  <a:pt x="5244758" y="3933377"/>
                </a:lnTo>
                <a:lnTo>
                  <a:pt x="0" y="393337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859904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2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6A60C1-9EA8-45B6-A0A7-47008054A681}"/>
              </a:ext>
            </a:extLst>
          </p:cNvPr>
          <p:cNvSpPr>
            <a:spLocks noGrp="1"/>
          </p:cNvSpPr>
          <p:nvPr>
            <p:ph type="pic" sz="quarter" idx="265" hasCustomPrompt="1"/>
          </p:nvPr>
        </p:nvSpPr>
        <p:spPr>
          <a:xfrm>
            <a:off x="1998792" y="2032233"/>
            <a:ext cx="4801704" cy="3691154"/>
          </a:xfrm>
          <a:custGeom>
            <a:avLst/>
            <a:gdLst>
              <a:gd name="connsiteX0" fmla="*/ 0 w 4801704"/>
              <a:gd name="connsiteY0" fmla="*/ 0 h 3691154"/>
              <a:gd name="connsiteX1" fmla="*/ 4801704 w 4801704"/>
              <a:gd name="connsiteY1" fmla="*/ 0 h 3691154"/>
              <a:gd name="connsiteX2" fmla="*/ 4801704 w 4801704"/>
              <a:gd name="connsiteY2" fmla="*/ 3691154 h 3691154"/>
              <a:gd name="connsiteX3" fmla="*/ 0 w 4801704"/>
              <a:gd name="connsiteY3" fmla="*/ 3691154 h 3691154"/>
            </a:gdLst>
            <a:ahLst/>
            <a:cxnLst>
              <a:cxn ang="0">
                <a:pos x="connsiteX0" y="connsiteY0"/>
              </a:cxn>
              <a:cxn ang="0">
                <a:pos x="connsiteX1" y="connsiteY1"/>
              </a:cxn>
              <a:cxn ang="0">
                <a:pos x="connsiteX2" y="connsiteY2"/>
              </a:cxn>
              <a:cxn ang="0">
                <a:pos x="connsiteX3" y="connsiteY3"/>
              </a:cxn>
            </a:cxnLst>
            <a:rect l="l" t="t" r="r" b="b"/>
            <a:pathLst>
              <a:path w="4801704" h="3691154">
                <a:moveTo>
                  <a:pt x="0" y="0"/>
                </a:moveTo>
                <a:lnTo>
                  <a:pt x="4801704" y="0"/>
                </a:lnTo>
                <a:lnTo>
                  <a:pt x="4801704" y="3691154"/>
                </a:lnTo>
                <a:lnTo>
                  <a:pt x="0" y="36911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298612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2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6F6CF54-25EB-4051-B0A4-2A0D3A469A56}"/>
              </a:ext>
            </a:extLst>
          </p:cNvPr>
          <p:cNvSpPr>
            <a:spLocks noGrp="1"/>
          </p:cNvSpPr>
          <p:nvPr>
            <p:ph type="pic" sz="quarter" idx="265" hasCustomPrompt="1"/>
          </p:nvPr>
        </p:nvSpPr>
        <p:spPr>
          <a:xfrm>
            <a:off x="1583634" y="2033589"/>
            <a:ext cx="9024731" cy="2094767"/>
          </a:xfrm>
          <a:custGeom>
            <a:avLst/>
            <a:gdLst>
              <a:gd name="connsiteX0" fmla="*/ 0 w 9024731"/>
              <a:gd name="connsiteY0" fmla="*/ 0 h 2094767"/>
              <a:gd name="connsiteX1" fmla="*/ 9024731 w 9024731"/>
              <a:gd name="connsiteY1" fmla="*/ 0 h 2094767"/>
              <a:gd name="connsiteX2" fmla="*/ 9024731 w 9024731"/>
              <a:gd name="connsiteY2" fmla="*/ 2094767 h 2094767"/>
              <a:gd name="connsiteX3" fmla="*/ 0 w 9024731"/>
              <a:gd name="connsiteY3" fmla="*/ 2094767 h 2094767"/>
            </a:gdLst>
            <a:ahLst/>
            <a:cxnLst>
              <a:cxn ang="0">
                <a:pos x="connsiteX0" y="connsiteY0"/>
              </a:cxn>
              <a:cxn ang="0">
                <a:pos x="connsiteX1" y="connsiteY1"/>
              </a:cxn>
              <a:cxn ang="0">
                <a:pos x="connsiteX2" y="connsiteY2"/>
              </a:cxn>
              <a:cxn ang="0">
                <a:pos x="connsiteX3" y="connsiteY3"/>
              </a:cxn>
            </a:cxnLst>
            <a:rect l="l" t="t" r="r" b="b"/>
            <a:pathLst>
              <a:path w="9024731" h="2094767">
                <a:moveTo>
                  <a:pt x="0" y="0"/>
                </a:moveTo>
                <a:lnTo>
                  <a:pt x="9024731" y="0"/>
                </a:lnTo>
                <a:lnTo>
                  <a:pt x="9024731" y="2094767"/>
                </a:lnTo>
                <a:lnTo>
                  <a:pt x="0" y="209476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606431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92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6C98515-4D9B-40B2-AB60-B93E0A28CFCD}"/>
              </a:ext>
            </a:extLst>
          </p:cNvPr>
          <p:cNvSpPr>
            <a:spLocks noGrp="1"/>
          </p:cNvSpPr>
          <p:nvPr>
            <p:ph type="pic" sz="quarter" idx="265" hasCustomPrompt="1"/>
          </p:nvPr>
        </p:nvSpPr>
        <p:spPr>
          <a:xfrm>
            <a:off x="1" y="1683658"/>
            <a:ext cx="4111080" cy="5174343"/>
          </a:xfrm>
          <a:custGeom>
            <a:avLst/>
            <a:gdLst>
              <a:gd name="connsiteX0" fmla="*/ 0 w 4111080"/>
              <a:gd name="connsiteY0" fmla="*/ 0 h 5174343"/>
              <a:gd name="connsiteX1" fmla="*/ 4111080 w 4111080"/>
              <a:gd name="connsiteY1" fmla="*/ 0 h 5174343"/>
              <a:gd name="connsiteX2" fmla="*/ 4111080 w 4111080"/>
              <a:gd name="connsiteY2" fmla="*/ 5174343 h 5174343"/>
              <a:gd name="connsiteX3" fmla="*/ 0 w 4111080"/>
              <a:gd name="connsiteY3" fmla="*/ 5174343 h 5174343"/>
            </a:gdLst>
            <a:ahLst/>
            <a:cxnLst>
              <a:cxn ang="0">
                <a:pos x="connsiteX0" y="connsiteY0"/>
              </a:cxn>
              <a:cxn ang="0">
                <a:pos x="connsiteX1" y="connsiteY1"/>
              </a:cxn>
              <a:cxn ang="0">
                <a:pos x="connsiteX2" y="connsiteY2"/>
              </a:cxn>
              <a:cxn ang="0">
                <a:pos x="connsiteX3" y="connsiteY3"/>
              </a:cxn>
            </a:cxnLst>
            <a:rect l="l" t="t" r="r" b="b"/>
            <a:pathLst>
              <a:path w="4111080" h="5174343">
                <a:moveTo>
                  <a:pt x="0" y="0"/>
                </a:moveTo>
                <a:lnTo>
                  <a:pt x="4111080" y="0"/>
                </a:lnTo>
                <a:lnTo>
                  <a:pt x="4111080" y="5174343"/>
                </a:lnTo>
                <a:lnTo>
                  <a:pt x="0" y="51743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694211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92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5B6277A-9B0F-4E28-89EC-DC976970A14A}"/>
              </a:ext>
            </a:extLst>
          </p:cNvPr>
          <p:cNvSpPr>
            <a:spLocks noGrp="1"/>
          </p:cNvSpPr>
          <p:nvPr>
            <p:ph type="pic" sz="quarter" idx="265" hasCustomPrompt="1"/>
          </p:nvPr>
        </p:nvSpPr>
        <p:spPr>
          <a:xfrm>
            <a:off x="5599602" y="2461987"/>
            <a:ext cx="6592398" cy="4396013"/>
          </a:xfrm>
          <a:custGeom>
            <a:avLst/>
            <a:gdLst>
              <a:gd name="connsiteX0" fmla="*/ 0 w 6592398"/>
              <a:gd name="connsiteY0" fmla="*/ 0 h 4396013"/>
              <a:gd name="connsiteX1" fmla="*/ 6592398 w 6592398"/>
              <a:gd name="connsiteY1" fmla="*/ 0 h 4396013"/>
              <a:gd name="connsiteX2" fmla="*/ 6592398 w 6592398"/>
              <a:gd name="connsiteY2" fmla="*/ 4396013 h 4396013"/>
              <a:gd name="connsiteX3" fmla="*/ 0 w 6592398"/>
              <a:gd name="connsiteY3" fmla="*/ 4396013 h 4396013"/>
            </a:gdLst>
            <a:ahLst/>
            <a:cxnLst>
              <a:cxn ang="0">
                <a:pos x="connsiteX0" y="connsiteY0"/>
              </a:cxn>
              <a:cxn ang="0">
                <a:pos x="connsiteX1" y="connsiteY1"/>
              </a:cxn>
              <a:cxn ang="0">
                <a:pos x="connsiteX2" y="connsiteY2"/>
              </a:cxn>
              <a:cxn ang="0">
                <a:pos x="connsiteX3" y="connsiteY3"/>
              </a:cxn>
            </a:cxnLst>
            <a:rect l="l" t="t" r="r" b="b"/>
            <a:pathLst>
              <a:path w="6592398" h="4396013">
                <a:moveTo>
                  <a:pt x="0" y="0"/>
                </a:moveTo>
                <a:lnTo>
                  <a:pt x="6592398" y="0"/>
                </a:lnTo>
                <a:lnTo>
                  <a:pt x="6592398" y="4396013"/>
                </a:lnTo>
                <a:lnTo>
                  <a:pt x="0" y="439601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F9AEE98-15A9-4B45-B3FF-BD1B2EF1E63A}"/>
              </a:ext>
            </a:extLst>
          </p:cNvPr>
          <p:cNvSpPr>
            <a:spLocks noGrp="1"/>
          </p:cNvSpPr>
          <p:nvPr>
            <p:ph type="pic" sz="quarter" idx="266" hasCustomPrompt="1"/>
          </p:nvPr>
        </p:nvSpPr>
        <p:spPr>
          <a:xfrm>
            <a:off x="0" y="0"/>
            <a:ext cx="12192000" cy="2362200"/>
          </a:xfrm>
          <a:custGeom>
            <a:avLst/>
            <a:gdLst>
              <a:gd name="connsiteX0" fmla="*/ 0 w 12192000"/>
              <a:gd name="connsiteY0" fmla="*/ 0 h 2362200"/>
              <a:gd name="connsiteX1" fmla="*/ 12192000 w 12192000"/>
              <a:gd name="connsiteY1" fmla="*/ 0 h 2362200"/>
              <a:gd name="connsiteX2" fmla="*/ 12192000 w 12192000"/>
              <a:gd name="connsiteY2" fmla="*/ 2362200 h 2362200"/>
              <a:gd name="connsiteX3" fmla="*/ 0 w 12192000"/>
              <a:gd name="connsiteY3" fmla="*/ 2362200 h 2362200"/>
            </a:gdLst>
            <a:ahLst/>
            <a:cxnLst>
              <a:cxn ang="0">
                <a:pos x="connsiteX0" y="connsiteY0"/>
              </a:cxn>
              <a:cxn ang="0">
                <a:pos x="connsiteX1" y="connsiteY1"/>
              </a:cxn>
              <a:cxn ang="0">
                <a:pos x="connsiteX2" y="connsiteY2"/>
              </a:cxn>
              <a:cxn ang="0">
                <a:pos x="connsiteX3" y="connsiteY3"/>
              </a:cxn>
            </a:cxnLst>
            <a:rect l="l" t="t" r="r" b="b"/>
            <a:pathLst>
              <a:path w="12192000" h="2362200">
                <a:moveTo>
                  <a:pt x="0" y="0"/>
                </a:moveTo>
                <a:lnTo>
                  <a:pt x="12192000" y="0"/>
                </a:lnTo>
                <a:lnTo>
                  <a:pt x="12192000" y="2362200"/>
                </a:lnTo>
                <a:lnTo>
                  <a:pt x="0" y="2362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43690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2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EE8C94B-3CEA-4572-8C34-5E6221228D49}"/>
              </a:ext>
            </a:extLst>
          </p:cNvPr>
          <p:cNvSpPr>
            <a:spLocks noGrp="1"/>
          </p:cNvSpPr>
          <p:nvPr>
            <p:ph type="pic" sz="quarter" idx="266" hasCustomPrompt="1"/>
          </p:nvPr>
        </p:nvSpPr>
        <p:spPr>
          <a:xfrm>
            <a:off x="7639843" y="1806998"/>
            <a:ext cx="4550769" cy="2037368"/>
          </a:xfrm>
          <a:custGeom>
            <a:avLst/>
            <a:gdLst>
              <a:gd name="connsiteX0" fmla="*/ 0 w 4550769"/>
              <a:gd name="connsiteY0" fmla="*/ 0 h 2037368"/>
              <a:gd name="connsiteX1" fmla="*/ 4550769 w 4550769"/>
              <a:gd name="connsiteY1" fmla="*/ 0 h 2037368"/>
              <a:gd name="connsiteX2" fmla="*/ 4550769 w 4550769"/>
              <a:gd name="connsiteY2" fmla="*/ 2037368 h 2037368"/>
              <a:gd name="connsiteX3" fmla="*/ 0 w 4550769"/>
              <a:gd name="connsiteY3" fmla="*/ 2037368 h 2037368"/>
            </a:gdLst>
            <a:ahLst/>
            <a:cxnLst>
              <a:cxn ang="0">
                <a:pos x="connsiteX0" y="connsiteY0"/>
              </a:cxn>
              <a:cxn ang="0">
                <a:pos x="connsiteX1" y="connsiteY1"/>
              </a:cxn>
              <a:cxn ang="0">
                <a:pos x="connsiteX2" y="connsiteY2"/>
              </a:cxn>
              <a:cxn ang="0">
                <a:pos x="connsiteX3" y="connsiteY3"/>
              </a:cxn>
            </a:cxnLst>
            <a:rect l="l" t="t" r="r" b="b"/>
            <a:pathLst>
              <a:path w="4550769" h="2037368">
                <a:moveTo>
                  <a:pt x="0" y="0"/>
                </a:moveTo>
                <a:lnTo>
                  <a:pt x="4550769" y="0"/>
                </a:lnTo>
                <a:lnTo>
                  <a:pt x="4550769" y="2037368"/>
                </a:lnTo>
                <a:lnTo>
                  <a:pt x="0" y="20373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18599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2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784AD69-2EA0-4904-8C13-BDEF6FC1A93F}"/>
              </a:ext>
            </a:extLst>
          </p:cNvPr>
          <p:cNvSpPr>
            <a:spLocks noGrp="1"/>
          </p:cNvSpPr>
          <p:nvPr>
            <p:ph type="pic" sz="quarter" idx="266" hasCustomPrompt="1"/>
          </p:nvPr>
        </p:nvSpPr>
        <p:spPr>
          <a:xfrm>
            <a:off x="2904850" y="1926252"/>
            <a:ext cx="9287150" cy="2398097"/>
          </a:xfrm>
          <a:custGeom>
            <a:avLst/>
            <a:gdLst>
              <a:gd name="connsiteX0" fmla="*/ 0 w 9287150"/>
              <a:gd name="connsiteY0" fmla="*/ 0 h 2398097"/>
              <a:gd name="connsiteX1" fmla="*/ 9287150 w 9287150"/>
              <a:gd name="connsiteY1" fmla="*/ 0 h 2398097"/>
              <a:gd name="connsiteX2" fmla="*/ 9287150 w 9287150"/>
              <a:gd name="connsiteY2" fmla="*/ 2398097 h 2398097"/>
              <a:gd name="connsiteX3" fmla="*/ 0 w 9287150"/>
              <a:gd name="connsiteY3" fmla="*/ 2398097 h 2398097"/>
            </a:gdLst>
            <a:ahLst/>
            <a:cxnLst>
              <a:cxn ang="0">
                <a:pos x="connsiteX0" y="connsiteY0"/>
              </a:cxn>
              <a:cxn ang="0">
                <a:pos x="connsiteX1" y="connsiteY1"/>
              </a:cxn>
              <a:cxn ang="0">
                <a:pos x="connsiteX2" y="connsiteY2"/>
              </a:cxn>
              <a:cxn ang="0">
                <a:pos x="connsiteX3" y="connsiteY3"/>
              </a:cxn>
            </a:cxnLst>
            <a:rect l="l" t="t" r="r" b="b"/>
            <a:pathLst>
              <a:path w="9287150" h="2398097">
                <a:moveTo>
                  <a:pt x="0" y="0"/>
                </a:moveTo>
                <a:lnTo>
                  <a:pt x="9287150" y="0"/>
                </a:lnTo>
                <a:lnTo>
                  <a:pt x="9287150" y="2398097"/>
                </a:lnTo>
                <a:lnTo>
                  <a:pt x="0" y="239809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925551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2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F7BF94C-3082-475E-903B-787CF529A9EB}"/>
              </a:ext>
            </a:extLst>
          </p:cNvPr>
          <p:cNvSpPr>
            <a:spLocks noGrp="1"/>
          </p:cNvSpPr>
          <p:nvPr>
            <p:ph type="pic" sz="quarter" idx="267" hasCustomPrompt="1"/>
          </p:nvPr>
        </p:nvSpPr>
        <p:spPr>
          <a:xfrm>
            <a:off x="6096000" y="3857356"/>
            <a:ext cx="2701551" cy="2486887"/>
          </a:xfrm>
          <a:custGeom>
            <a:avLst/>
            <a:gdLst>
              <a:gd name="connsiteX0" fmla="*/ 0 w 2701551"/>
              <a:gd name="connsiteY0" fmla="*/ 0 h 2486887"/>
              <a:gd name="connsiteX1" fmla="*/ 2701551 w 2701551"/>
              <a:gd name="connsiteY1" fmla="*/ 0 h 2486887"/>
              <a:gd name="connsiteX2" fmla="*/ 2701551 w 2701551"/>
              <a:gd name="connsiteY2" fmla="*/ 2486887 h 2486887"/>
              <a:gd name="connsiteX3" fmla="*/ 0 w 2701551"/>
              <a:gd name="connsiteY3" fmla="*/ 2486887 h 2486887"/>
            </a:gdLst>
            <a:ahLst/>
            <a:cxnLst>
              <a:cxn ang="0">
                <a:pos x="connsiteX0" y="connsiteY0"/>
              </a:cxn>
              <a:cxn ang="0">
                <a:pos x="connsiteX1" y="connsiteY1"/>
              </a:cxn>
              <a:cxn ang="0">
                <a:pos x="connsiteX2" y="connsiteY2"/>
              </a:cxn>
              <a:cxn ang="0">
                <a:pos x="connsiteX3" y="connsiteY3"/>
              </a:cxn>
            </a:cxnLst>
            <a:rect l="l" t="t" r="r" b="b"/>
            <a:pathLst>
              <a:path w="2701551" h="2486887">
                <a:moveTo>
                  <a:pt x="0" y="0"/>
                </a:moveTo>
                <a:lnTo>
                  <a:pt x="2701551" y="0"/>
                </a:lnTo>
                <a:lnTo>
                  <a:pt x="2701551" y="2486887"/>
                </a:lnTo>
                <a:lnTo>
                  <a:pt x="0" y="2486887"/>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87618D3B-D9B3-4DAB-B0CB-577DB0D840FE}"/>
              </a:ext>
            </a:extLst>
          </p:cNvPr>
          <p:cNvSpPr>
            <a:spLocks noGrp="1"/>
          </p:cNvSpPr>
          <p:nvPr>
            <p:ph type="pic" sz="quarter" idx="266" hasCustomPrompt="1"/>
          </p:nvPr>
        </p:nvSpPr>
        <p:spPr>
          <a:xfrm>
            <a:off x="3299504" y="3857356"/>
            <a:ext cx="2701551" cy="2486887"/>
          </a:xfrm>
          <a:custGeom>
            <a:avLst/>
            <a:gdLst>
              <a:gd name="connsiteX0" fmla="*/ 0 w 2701551"/>
              <a:gd name="connsiteY0" fmla="*/ 0 h 2486887"/>
              <a:gd name="connsiteX1" fmla="*/ 2701551 w 2701551"/>
              <a:gd name="connsiteY1" fmla="*/ 0 h 2486887"/>
              <a:gd name="connsiteX2" fmla="*/ 2701551 w 2701551"/>
              <a:gd name="connsiteY2" fmla="*/ 2486887 h 2486887"/>
              <a:gd name="connsiteX3" fmla="*/ 0 w 2701551"/>
              <a:gd name="connsiteY3" fmla="*/ 2486887 h 2486887"/>
            </a:gdLst>
            <a:ahLst/>
            <a:cxnLst>
              <a:cxn ang="0">
                <a:pos x="connsiteX0" y="connsiteY0"/>
              </a:cxn>
              <a:cxn ang="0">
                <a:pos x="connsiteX1" y="connsiteY1"/>
              </a:cxn>
              <a:cxn ang="0">
                <a:pos x="connsiteX2" y="connsiteY2"/>
              </a:cxn>
              <a:cxn ang="0">
                <a:pos x="connsiteX3" y="connsiteY3"/>
              </a:cxn>
            </a:cxnLst>
            <a:rect l="l" t="t" r="r" b="b"/>
            <a:pathLst>
              <a:path w="2701551" h="2486887">
                <a:moveTo>
                  <a:pt x="0" y="0"/>
                </a:moveTo>
                <a:lnTo>
                  <a:pt x="2701551" y="0"/>
                </a:lnTo>
                <a:lnTo>
                  <a:pt x="2701551" y="2486887"/>
                </a:lnTo>
                <a:lnTo>
                  <a:pt x="0" y="248688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40A1A38D-4BFF-481E-B089-E10B61BC724C}"/>
              </a:ext>
            </a:extLst>
          </p:cNvPr>
          <p:cNvSpPr>
            <a:spLocks noGrp="1"/>
          </p:cNvSpPr>
          <p:nvPr>
            <p:ph type="pic" sz="quarter" idx="268" hasCustomPrompt="1"/>
          </p:nvPr>
        </p:nvSpPr>
        <p:spPr>
          <a:xfrm>
            <a:off x="8892499" y="3857356"/>
            <a:ext cx="2701551" cy="2486887"/>
          </a:xfrm>
          <a:custGeom>
            <a:avLst/>
            <a:gdLst>
              <a:gd name="connsiteX0" fmla="*/ 0 w 2701551"/>
              <a:gd name="connsiteY0" fmla="*/ 0 h 2486887"/>
              <a:gd name="connsiteX1" fmla="*/ 2701551 w 2701551"/>
              <a:gd name="connsiteY1" fmla="*/ 0 h 2486887"/>
              <a:gd name="connsiteX2" fmla="*/ 2701551 w 2701551"/>
              <a:gd name="connsiteY2" fmla="*/ 2486887 h 2486887"/>
              <a:gd name="connsiteX3" fmla="*/ 0 w 2701551"/>
              <a:gd name="connsiteY3" fmla="*/ 2486887 h 2486887"/>
            </a:gdLst>
            <a:ahLst/>
            <a:cxnLst>
              <a:cxn ang="0">
                <a:pos x="connsiteX0" y="connsiteY0"/>
              </a:cxn>
              <a:cxn ang="0">
                <a:pos x="connsiteX1" y="connsiteY1"/>
              </a:cxn>
              <a:cxn ang="0">
                <a:pos x="connsiteX2" y="connsiteY2"/>
              </a:cxn>
              <a:cxn ang="0">
                <a:pos x="connsiteX3" y="connsiteY3"/>
              </a:cxn>
            </a:cxnLst>
            <a:rect l="l" t="t" r="r" b="b"/>
            <a:pathLst>
              <a:path w="2701551" h="2486887">
                <a:moveTo>
                  <a:pt x="0" y="0"/>
                </a:moveTo>
                <a:lnTo>
                  <a:pt x="2701551" y="0"/>
                </a:lnTo>
                <a:lnTo>
                  <a:pt x="2701551" y="2486887"/>
                </a:lnTo>
                <a:lnTo>
                  <a:pt x="0" y="24868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171771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9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D49EF86-DA7C-4493-A4D3-AB73E2F23B44}"/>
              </a:ext>
            </a:extLst>
          </p:cNvPr>
          <p:cNvSpPr>
            <a:spLocks noGrp="1"/>
          </p:cNvSpPr>
          <p:nvPr>
            <p:ph type="pic" sz="quarter" idx="266" hasCustomPrompt="1"/>
          </p:nvPr>
        </p:nvSpPr>
        <p:spPr>
          <a:xfrm>
            <a:off x="0" y="1588"/>
            <a:ext cx="5509102" cy="6858000"/>
          </a:xfrm>
          <a:custGeom>
            <a:avLst/>
            <a:gdLst>
              <a:gd name="connsiteX0" fmla="*/ 0 w 5509102"/>
              <a:gd name="connsiteY0" fmla="*/ 0 h 6858000"/>
              <a:gd name="connsiteX1" fmla="*/ 5341022 w 5509102"/>
              <a:gd name="connsiteY1" fmla="*/ 0 h 6858000"/>
              <a:gd name="connsiteX2" fmla="*/ 3874964 w 5509102"/>
              <a:gd name="connsiteY2" fmla="*/ 6858000 h 6858000"/>
              <a:gd name="connsiteX3" fmla="*/ 0 w 5509102"/>
              <a:gd name="connsiteY3" fmla="*/ 6858000 h 6858000"/>
              <a:gd name="connsiteX4" fmla="*/ 0 w 550910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9102" h="6858000">
                <a:moveTo>
                  <a:pt x="0" y="0"/>
                </a:moveTo>
                <a:cubicBezTo>
                  <a:pt x="0" y="0"/>
                  <a:pt x="0" y="0"/>
                  <a:pt x="5341022" y="0"/>
                </a:cubicBezTo>
                <a:cubicBezTo>
                  <a:pt x="5995988" y="2472954"/>
                  <a:pt x="4573341" y="5556166"/>
                  <a:pt x="3874964" y="6858000"/>
                </a:cubicBezTo>
                <a:cubicBezTo>
                  <a:pt x="3874964" y="6858000"/>
                  <a:pt x="3874964" y="6858000"/>
                  <a:pt x="0" y="6858000"/>
                </a:cubicBezTo>
                <a:cubicBezTo>
                  <a:pt x="0" y="6858000"/>
                  <a:pt x="0" y="6858000"/>
                  <a:pt x="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7952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7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B2AB80F-D6B7-4EB3-B7B6-349314E94005}"/>
              </a:ext>
            </a:extLst>
          </p:cNvPr>
          <p:cNvSpPr>
            <a:spLocks noGrp="1"/>
          </p:cNvSpPr>
          <p:nvPr>
            <p:ph type="pic" sz="quarter" idx="254" hasCustomPrompt="1"/>
          </p:nvPr>
        </p:nvSpPr>
        <p:spPr>
          <a:xfrm>
            <a:off x="0" y="4598504"/>
            <a:ext cx="12192000" cy="2259496"/>
          </a:xfrm>
          <a:custGeom>
            <a:avLst/>
            <a:gdLst>
              <a:gd name="connsiteX0" fmla="*/ 0 w 12192000"/>
              <a:gd name="connsiteY0" fmla="*/ 0 h 2259496"/>
              <a:gd name="connsiteX1" fmla="*/ 12192000 w 12192000"/>
              <a:gd name="connsiteY1" fmla="*/ 0 h 2259496"/>
              <a:gd name="connsiteX2" fmla="*/ 12192000 w 12192000"/>
              <a:gd name="connsiteY2" fmla="*/ 2259496 h 2259496"/>
              <a:gd name="connsiteX3" fmla="*/ 0 w 12192000"/>
              <a:gd name="connsiteY3" fmla="*/ 2259496 h 2259496"/>
            </a:gdLst>
            <a:ahLst/>
            <a:cxnLst>
              <a:cxn ang="0">
                <a:pos x="connsiteX0" y="connsiteY0"/>
              </a:cxn>
              <a:cxn ang="0">
                <a:pos x="connsiteX1" y="connsiteY1"/>
              </a:cxn>
              <a:cxn ang="0">
                <a:pos x="connsiteX2" y="connsiteY2"/>
              </a:cxn>
              <a:cxn ang="0">
                <a:pos x="connsiteX3" y="connsiteY3"/>
              </a:cxn>
            </a:cxnLst>
            <a:rect l="l" t="t" r="r" b="b"/>
            <a:pathLst>
              <a:path w="12192000" h="2259496">
                <a:moveTo>
                  <a:pt x="0" y="0"/>
                </a:moveTo>
                <a:lnTo>
                  <a:pt x="12192000" y="0"/>
                </a:lnTo>
                <a:lnTo>
                  <a:pt x="12192000" y="2259496"/>
                </a:lnTo>
                <a:lnTo>
                  <a:pt x="0" y="22594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6995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90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677970B-AECC-4A51-9CAA-C86BFC8AE093}"/>
              </a:ext>
            </a:extLst>
          </p:cNvPr>
          <p:cNvSpPr>
            <a:spLocks noGrp="1"/>
          </p:cNvSpPr>
          <p:nvPr>
            <p:ph type="pic" sz="quarter" idx="255" hasCustomPrompt="1"/>
          </p:nvPr>
        </p:nvSpPr>
        <p:spPr>
          <a:xfrm>
            <a:off x="9007694" y="1821542"/>
            <a:ext cx="3184307" cy="5043482"/>
          </a:xfrm>
          <a:custGeom>
            <a:avLst/>
            <a:gdLst>
              <a:gd name="connsiteX0" fmla="*/ 0 w 3184307"/>
              <a:gd name="connsiteY0" fmla="*/ 0 h 5043482"/>
              <a:gd name="connsiteX1" fmla="*/ 3184307 w 3184307"/>
              <a:gd name="connsiteY1" fmla="*/ 0 h 5043482"/>
              <a:gd name="connsiteX2" fmla="*/ 3184307 w 3184307"/>
              <a:gd name="connsiteY2" fmla="*/ 5043482 h 5043482"/>
              <a:gd name="connsiteX3" fmla="*/ 0 w 3184307"/>
              <a:gd name="connsiteY3" fmla="*/ 5043482 h 5043482"/>
            </a:gdLst>
            <a:ahLst/>
            <a:cxnLst>
              <a:cxn ang="0">
                <a:pos x="connsiteX0" y="connsiteY0"/>
              </a:cxn>
              <a:cxn ang="0">
                <a:pos x="connsiteX1" y="connsiteY1"/>
              </a:cxn>
              <a:cxn ang="0">
                <a:pos x="connsiteX2" y="connsiteY2"/>
              </a:cxn>
              <a:cxn ang="0">
                <a:pos x="connsiteX3" y="connsiteY3"/>
              </a:cxn>
            </a:cxnLst>
            <a:rect l="l" t="t" r="r" b="b"/>
            <a:pathLst>
              <a:path w="3184307" h="5043482">
                <a:moveTo>
                  <a:pt x="0" y="0"/>
                </a:moveTo>
                <a:lnTo>
                  <a:pt x="3184307" y="0"/>
                </a:lnTo>
                <a:lnTo>
                  <a:pt x="3184307" y="5043482"/>
                </a:lnTo>
                <a:lnTo>
                  <a:pt x="0" y="504348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F184B52-C366-4DEF-82F7-13B8CD05CAB9}"/>
              </a:ext>
            </a:extLst>
          </p:cNvPr>
          <p:cNvSpPr>
            <a:spLocks noGrp="1"/>
          </p:cNvSpPr>
          <p:nvPr>
            <p:ph type="pic" sz="quarter" idx="254" hasCustomPrompt="1"/>
          </p:nvPr>
        </p:nvSpPr>
        <p:spPr>
          <a:xfrm>
            <a:off x="0" y="1814518"/>
            <a:ext cx="3604591" cy="5043482"/>
          </a:xfrm>
          <a:custGeom>
            <a:avLst/>
            <a:gdLst>
              <a:gd name="connsiteX0" fmla="*/ 0 w 3604591"/>
              <a:gd name="connsiteY0" fmla="*/ 0 h 5043482"/>
              <a:gd name="connsiteX1" fmla="*/ 3604591 w 3604591"/>
              <a:gd name="connsiteY1" fmla="*/ 0 h 5043482"/>
              <a:gd name="connsiteX2" fmla="*/ 3604591 w 3604591"/>
              <a:gd name="connsiteY2" fmla="*/ 5043482 h 5043482"/>
              <a:gd name="connsiteX3" fmla="*/ 0 w 3604591"/>
              <a:gd name="connsiteY3" fmla="*/ 5043482 h 5043482"/>
            </a:gdLst>
            <a:ahLst/>
            <a:cxnLst>
              <a:cxn ang="0">
                <a:pos x="connsiteX0" y="connsiteY0"/>
              </a:cxn>
              <a:cxn ang="0">
                <a:pos x="connsiteX1" y="connsiteY1"/>
              </a:cxn>
              <a:cxn ang="0">
                <a:pos x="connsiteX2" y="connsiteY2"/>
              </a:cxn>
              <a:cxn ang="0">
                <a:pos x="connsiteX3" y="connsiteY3"/>
              </a:cxn>
            </a:cxnLst>
            <a:rect l="l" t="t" r="r" b="b"/>
            <a:pathLst>
              <a:path w="3604591" h="5043482">
                <a:moveTo>
                  <a:pt x="0" y="0"/>
                </a:moveTo>
                <a:lnTo>
                  <a:pt x="3604591" y="0"/>
                </a:lnTo>
                <a:lnTo>
                  <a:pt x="3604591" y="5043482"/>
                </a:lnTo>
                <a:lnTo>
                  <a:pt x="0" y="50434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1433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5">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51" r:id="rId7"/>
    <p:sldLayoutId id="2147484534" r:id="rId8"/>
    <p:sldLayoutId id="2147484548" r:id="rId9"/>
    <p:sldLayoutId id="2147484550" r:id="rId10"/>
    <p:sldLayoutId id="2147484551" r:id="rId11"/>
    <p:sldLayoutId id="2147484563" r:id="rId12"/>
    <p:sldLayoutId id="2147484564" r:id="rId13"/>
    <p:sldLayoutId id="2147484566" r:id="rId14"/>
    <p:sldLayoutId id="2147484567" r:id="rId15"/>
    <p:sldLayoutId id="2147484568" r:id="rId16"/>
    <p:sldLayoutId id="2147484569" r:id="rId17"/>
    <p:sldLayoutId id="2147484570" r:id="rId18"/>
    <p:sldLayoutId id="2147484571" r:id="rId19"/>
    <p:sldLayoutId id="2147484572" r:id="rId20"/>
    <p:sldLayoutId id="2147484573" r:id="rId21"/>
    <p:sldLayoutId id="2147484574" r:id="rId22"/>
    <p:sldLayoutId id="2147484575" r:id="rId23"/>
    <p:sldLayoutId id="2147484576" r:id="rId24"/>
    <p:sldLayoutId id="2147484577" r:id="rId25"/>
    <p:sldLayoutId id="2147484578" r:id="rId26"/>
    <p:sldLayoutId id="2147484579" r:id="rId27"/>
    <p:sldLayoutId id="2147484580" r:id="rId28"/>
    <p:sldLayoutId id="2147484581" r:id="rId29"/>
    <p:sldLayoutId id="2147484582" r:id="rId30"/>
    <p:sldLayoutId id="2147484583" r:id="rId31"/>
    <p:sldLayoutId id="2147484584" r:id="rId32"/>
    <p:sldLayoutId id="2147484585" r:id="rId33"/>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3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F883D8B3-FF7F-408F-B9AC-7D9F2E098387}"/>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6848" b="6848"/>
          <a:stretch>
            <a:fillRect/>
          </a:stretch>
        </p:blipFill>
        <p:spPr/>
      </p:pic>
      <p:sp>
        <p:nvSpPr>
          <p:cNvPr id="5" name="Rectangle 4">
            <a:extLst>
              <a:ext uri="{FF2B5EF4-FFF2-40B4-BE49-F238E27FC236}">
                <a16:creationId xmlns:a16="http://schemas.microsoft.com/office/drawing/2014/main" id="{651AF997-4C14-4383-AE29-A047EC8C8FFB}"/>
              </a:ext>
            </a:extLst>
          </p:cNvPr>
          <p:cNvSpPr/>
          <p:nvPr/>
        </p:nvSpPr>
        <p:spPr bwMode="auto">
          <a:xfrm>
            <a:off x="0" y="0"/>
            <a:ext cx="12192000" cy="6858000"/>
          </a:xfrm>
          <a:prstGeom prst="rect">
            <a:avLst/>
          </a:prstGeom>
          <a:solidFill>
            <a:schemeClr val="accent5">
              <a:alpha val="9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6" name="Picture 5">
            <a:extLst>
              <a:ext uri="{FF2B5EF4-FFF2-40B4-BE49-F238E27FC236}">
                <a16:creationId xmlns:a16="http://schemas.microsoft.com/office/drawing/2014/main" id="{540536FA-F3C8-4AC3-ABD5-2EDD59AA26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A45860DA-2E78-4D52-8636-F4BD4B2FA41E}"/>
              </a:ext>
            </a:extLst>
          </p:cNvPr>
          <p:cNvPicPr>
            <a:picLocks noGrp="1" noChangeAspect="1"/>
          </p:cNvPicPr>
          <p:nvPr>
            <p:ph type="pic" sz="quarter" idx="266"/>
          </p:nvPr>
        </p:nvPicPr>
        <p:blipFill>
          <a:blip r:embed="rId3">
            <a:extLst>
              <a:ext uri="{28A0092B-C50C-407E-A947-70E740481C1C}">
                <a14:useLocalDpi xmlns:a14="http://schemas.microsoft.com/office/drawing/2010/main" val="0"/>
              </a:ext>
            </a:extLst>
          </a:blip>
          <a:srcRect l="23225" r="23225"/>
          <a:stretch>
            <a:fillRect/>
          </a:stretch>
        </p:blipFill>
        <p:spPr/>
      </p:pic>
      <p:grpSp>
        <p:nvGrpSpPr>
          <p:cNvPr id="17" name="Group 16">
            <a:extLst>
              <a:ext uri="{FF2B5EF4-FFF2-40B4-BE49-F238E27FC236}">
                <a16:creationId xmlns:a16="http://schemas.microsoft.com/office/drawing/2014/main" id="{8F69E92F-1EEA-4321-9584-5831A0CA8E98}"/>
              </a:ext>
            </a:extLst>
          </p:cNvPr>
          <p:cNvGrpSpPr/>
          <p:nvPr/>
        </p:nvGrpSpPr>
        <p:grpSpPr>
          <a:xfrm>
            <a:off x="5769767" y="1521628"/>
            <a:ext cx="5666625" cy="3814745"/>
            <a:chOff x="5769767" y="1578576"/>
            <a:chExt cx="5666625" cy="3814745"/>
          </a:xfrm>
        </p:grpSpPr>
        <p:grpSp>
          <p:nvGrpSpPr>
            <p:cNvPr id="77" name="Group 76">
              <a:extLst>
                <a:ext uri="{FF2B5EF4-FFF2-40B4-BE49-F238E27FC236}">
                  <a16:creationId xmlns:a16="http://schemas.microsoft.com/office/drawing/2014/main" id="{D21F17F3-3DC2-47E0-8244-6254BEEC6CD9}"/>
                </a:ext>
              </a:extLst>
            </p:cNvPr>
            <p:cNvGrpSpPr/>
            <p:nvPr/>
          </p:nvGrpSpPr>
          <p:grpSpPr>
            <a:xfrm>
              <a:off x="5884067" y="5103156"/>
              <a:ext cx="1068437" cy="290165"/>
              <a:chOff x="5899707" y="2229364"/>
              <a:chExt cx="812243" cy="220588"/>
            </a:xfrm>
          </p:grpSpPr>
          <p:sp>
            <p:nvSpPr>
              <p:cNvPr id="78" name="Rectangle 77">
                <a:extLst>
                  <a:ext uri="{FF2B5EF4-FFF2-40B4-BE49-F238E27FC236}">
                    <a16:creationId xmlns:a16="http://schemas.microsoft.com/office/drawing/2014/main" id="{F4E30D7F-A288-4BDC-9B26-BE687D557F8B}"/>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 name="Group 78">
                <a:extLst>
                  <a:ext uri="{FF2B5EF4-FFF2-40B4-BE49-F238E27FC236}">
                    <a16:creationId xmlns:a16="http://schemas.microsoft.com/office/drawing/2014/main" id="{6053977B-2B4C-4FD6-8DD8-B82F8D9860FF}"/>
                  </a:ext>
                </a:extLst>
              </p:cNvPr>
              <p:cNvGrpSpPr/>
              <p:nvPr/>
            </p:nvGrpSpPr>
            <p:grpSpPr>
              <a:xfrm>
                <a:off x="6042303" y="2271001"/>
                <a:ext cx="527051" cy="137313"/>
                <a:chOff x="1871822" y="5616406"/>
                <a:chExt cx="610631" cy="159087"/>
              </a:xfrm>
            </p:grpSpPr>
            <p:grpSp>
              <p:nvGrpSpPr>
                <p:cNvPr id="80" name="Group 79">
                  <a:extLst>
                    <a:ext uri="{FF2B5EF4-FFF2-40B4-BE49-F238E27FC236}">
                      <a16:creationId xmlns:a16="http://schemas.microsoft.com/office/drawing/2014/main" id="{62890D18-90A3-48BD-8FCD-0CBEF2861362}"/>
                    </a:ext>
                  </a:extLst>
                </p:cNvPr>
                <p:cNvGrpSpPr/>
                <p:nvPr/>
              </p:nvGrpSpPr>
              <p:grpSpPr>
                <a:xfrm>
                  <a:off x="1871822" y="5616406"/>
                  <a:ext cx="159086" cy="159087"/>
                  <a:chOff x="1324575" y="5760204"/>
                  <a:chExt cx="305861" cy="305861"/>
                </a:xfrm>
              </p:grpSpPr>
              <p:sp>
                <p:nvSpPr>
                  <p:cNvPr id="87" name="Oval 86">
                    <a:extLst>
                      <a:ext uri="{FF2B5EF4-FFF2-40B4-BE49-F238E27FC236}">
                        <a16:creationId xmlns:a16="http://schemas.microsoft.com/office/drawing/2014/main" id="{AAA12410-686F-4C48-8424-DBBCFE67228F}"/>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AutoShape 1">
                    <a:extLst>
                      <a:ext uri="{FF2B5EF4-FFF2-40B4-BE49-F238E27FC236}">
                        <a16:creationId xmlns:a16="http://schemas.microsoft.com/office/drawing/2014/main" id="{A29968BC-E833-49D0-A30A-12D997AC586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81" name="Group 80">
                  <a:extLst>
                    <a:ext uri="{FF2B5EF4-FFF2-40B4-BE49-F238E27FC236}">
                      <a16:creationId xmlns:a16="http://schemas.microsoft.com/office/drawing/2014/main" id="{79A1BBDA-ACBE-4930-A6EE-867A50EFF9BF}"/>
                    </a:ext>
                  </a:extLst>
                </p:cNvPr>
                <p:cNvGrpSpPr/>
                <p:nvPr/>
              </p:nvGrpSpPr>
              <p:grpSpPr>
                <a:xfrm>
                  <a:off x="2097594" y="5616406"/>
                  <a:ext cx="159086" cy="159087"/>
                  <a:chOff x="1684215" y="5760204"/>
                  <a:chExt cx="305861" cy="305861"/>
                </a:xfrm>
              </p:grpSpPr>
              <p:sp>
                <p:nvSpPr>
                  <p:cNvPr id="85" name="Oval 84">
                    <a:extLst>
                      <a:ext uri="{FF2B5EF4-FFF2-40B4-BE49-F238E27FC236}">
                        <a16:creationId xmlns:a16="http://schemas.microsoft.com/office/drawing/2014/main" id="{619281E8-26BB-4CD9-B0DB-B3A62647D0DA}"/>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AutoShape 21">
                    <a:extLst>
                      <a:ext uri="{FF2B5EF4-FFF2-40B4-BE49-F238E27FC236}">
                        <a16:creationId xmlns:a16="http://schemas.microsoft.com/office/drawing/2014/main" id="{B7CCBBF3-EE1D-4AC2-A02F-842532D2AD7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82" name="Group 81">
                  <a:extLst>
                    <a:ext uri="{FF2B5EF4-FFF2-40B4-BE49-F238E27FC236}">
                      <a16:creationId xmlns:a16="http://schemas.microsoft.com/office/drawing/2014/main" id="{BECD8796-7CEB-46AF-BF78-98096DC61D21}"/>
                    </a:ext>
                  </a:extLst>
                </p:cNvPr>
                <p:cNvGrpSpPr/>
                <p:nvPr/>
              </p:nvGrpSpPr>
              <p:grpSpPr>
                <a:xfrm>
                  <a:off x="2323367" y="5616406"/>
                  <a:ext cx="159086" cy="159087"/>
                  <a:chOff x="2177216" y="5760204"/>
                  <a:chExt cx="305861" cy="305861"/>
                </a:xfrm>
              </p:grpSpPr>
              <p:sp>
                <p:nvSpPr>
                  <p:cNvPr id="83" name="Oval 82">
                    <a:extLst>
                      <a:ext uri="{FF2B5EF4-FFF2-40B4-BE49-F238E27FC236}">
                        <a16:creationId xmlns:a16="http://schemas.microsoft.com/office/drawing/2014/main" id="{EF1F7CE8-D02D-49B5-82C5-22BFB85F12DE}"/>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C839F0D5-3E56-4C73-9B72-6A7DB0C6614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sp>
          <p:nvSpPr>
            <p:cNvPr id="89" name="TextBox 88">
              <a:extLst>
                <a:ext uri="{FF2B5EF4-FFF2-40B4-BE49-F238E27FC236}">
                  <a16:creationId xmlns:a16="http://schemas.microsoft.com/office/drawing/2014/main" id="{DAEB1E3C-3686-4566-9AAC-4D162E4FE764}"/>
                </a:ext>
              </a:extLst>
            </p:cNvPr>
            <p:cNvSpPr txBox="1"/>
            <p:nvPr/>
          </p:nvSpPr>
          <p:spPr>
            <a:xfrm>
              <a:off x="5769767" y="3333065"/>
              <a:ext cx="1893094" cy="369332"/>
            </a:xfrm>
            <a:prstGeom prst="rect">
              <a:avLst/>
            </a:prstGeom>
            <a:noFill/>
          </p:spPr>
          <p:txBody>
            <a:bodyPr wrap="square" rtlCol="0">
              <a:spAutoFit/>
            </a:bodyPr>
            <a:lstStyle/>
            <a:p>
              <a:r>
                <a:rPr lang="en-US" b="1" dirty="0">
                  <a:latin typeface="Roboto Slab" pitchFamily="2" charset="0"/>
                  <a:ea typeface="Roboto Slab" pitchFamily="2" charset="0"/>
                </a:rPr>
                <a:t>Dr. Jacky Chan</a:t>
              </a:r>
            </a:p>
          </p:txBody>
        </p:sp>
        <p:grpSp>
          <p:nvGrpSpPr>
            <p:cNvPr id="16" name="Group 15">
              <a:extLst>
                <a:ext uri="{FF2B5EF4-FFF2-40B4-BE49-F238E27FC236}">
                  <a16:creationId xmlns:a16="http://schemas.microsoft.com/office/drawing/2014/main" id="{A837EF7D-FDF7-41AA-AEBB-827C81A1FD1D}"/>
                </a:ext>
              </a:extLst>
            </p:cNvPr>
            <p:cNvGrpSpPr/>
            <p:nvPr/>
          </p:nvGrpSpPr>
          <p:grpSpPr>
            <a:xfrm>
              <a:off x="5769767" y="1578576"/>
              <a:ext cx="4987893" cy="1277066"/>
              <a:chOff x="5836442" y="1311876"/>
              <a:chExt cx="4987893" cy="1277066"/>
            </a:xfrm>
          </p:grpSpPr>
          <p:sp>
            <p:nvSpPr>
              <p:cNvPr id="4" name="Rectangle 3">
                <a:extLst>
                  <a:ext uri="{FF2B5EF4-FFF2-40B4-BE49-F238E27FC236}">
                    <a16:creationId xmlns:a16="http://schemas.microsoft.com/office/drawing/2014/main" id="{C4733284-F6D0-4F8B-8529-68E8CA653884}"/>
                  </a:ext>
                </a:extLst>
              </p:cNvPr>
              <p:cNvSpPr/>
              <p:nvPr/>
            </p:nvSpPr>
            <p:spPr>
              <a:xfrm>
                <a:off x="5836442" y="1311876"/>
                <a:ext cx="2563522" cy="707886"/>
              </a:xfrm>
              <a:prstGeom prst="rect">
                <a:avLst/>
              </a:prstGeom>
            </p:spPr>
            <p:txBody>
              <a:bodyPr wrap="none">
                <a:spAutoFit/>
              </a:bodyPr>
              <a:lstStyle/>
              <a:p>
                <a:r>
                  <a:rPr lang="en-US" sz="4000" dirty="0">
                    <a:latin typeface="Roboto Slab" pitchFamily="2" charset="0"/>
                    <a:ea typeface="Roboto Slab" pitchFamily="2" charset="0"/>
                  </a:rPr>
                  <a:t>Our Team</a:t>
                </a:r>
                <a:endParaRPr lang="en-US" sz="4000" dirty="0"/>
              </a:p>
            </p:txBody>
          </p:sp>
          <p:sp>
            <p:nvSpPr>
              <p:cNvPr id="67" name="Rectangle 66">
                <a:extLst>
                  <a:ext uri="{FF2B5EF4-FFF2-40B4-BE49-F238E27FC236}">
                    <a16:creationId xmlns:a16="http://schemas.microsoft.com/office/drawing/2014/main" id="{D4F31834-7250-49DA-B1B2-E09B7CD88BB6}"/>
                  </a:ext>
                </a:extLst>
              </p:cNvPr>
              <p:cNvSpPr/>
              <p:nvPr/>
            </p:nvSpPr>
            <p:spPr>
              <a:xfrm>
                <a:off x="5836442" y="1973965"/>
                <a:ext cx="4987893" cy="614977"/>
              </a:xfrm>
              <a:prstGeom prst="rect">
                <a:avLst/>
              </a:prstGeom>
            </p:spPr>
            <p:txBody>
              <a:bodyPr wrap="square">
                <a:spAutoFit/>
              </a:bodyPr>
              <a:lstStyle/>
              <a:p>
                <a:pPr>
                  <a:lnSpc>
                    <a:spcPct val="150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of type and scrambled it to make a type specimen book</a:t>
                </a:r>
              </a:p>
            </p:txBody>
          </p:sp>
        </p:grpSp>
        <p:sp>
          <p:nvSpPr>
            <p:cNvPr id="68" name="Rectangle 67">
              <a:extLst>
                <a:ext uri="{FF2B5EF4-FFF2-40B4-BE49-F238E27FC236}">
                  <a16:creationId xmlns:a16="http://schemas.microsoft.com/office/drawing/2014/main" id="{7A905DB9-6284-4E6A-A806-09E598DBB6D8}"/>
                </a:ext>
              </a:extLst>
            </p:cNvPr>
            <p:cNvSpPr/>
            <p:nvPr/>
          </p:nvSpPr>
          <p:spPr>
            <a:xfrm>
              <a:off x="5769767" y="3748776"/>
              <a:ext cx="5666625" cy="1168974"/>
            </a:xfrm>
            <a:prstGeom prst="rect">
              <a:avLst/>
            </a:prstGeom>
          </p:spPr>
          <p:txBody>
            <a:bodyPr wrap="square">
              <a:spAutoFit/>
            </a:bodyPr>
            <a:lstStyle/>
            <a:p>
              <a:pPr>
                <a:lnSpc>
                  <a:spcPct val="150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16469B65-F5A3-4D55-97C8-F10A22786043}"/>
              </a:ext>
            </a:extLst>
          </p:cNvPr>
          <p:cNvSpPr/>
          <p:nvPr/>
        </p:nvSpPr>
        <p:spPr>
          <a:xfrm>
            <a:off x="0" y="3489"/>
            <a:ext cx="12192000" cy="68560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78" name="Freeform: Shape 77">
            <a:extLst>
              <a:ext uri="{FF2B5EF4-FFF2-40B4-BE49-F238E27FC236}">
                <a16:creationId xmlns:a16="http://schemas.microsoft.com/office/drawing/2014/main" id="{F1778731-7EC9-48E7-B1B5-1BA7D24D8992}"/>
              </a:ext>
            </a:extLst>
          </p:cNvPr>
          <p:cNvSpPr>
            <a:spLocks/>
          </p:cNvSpPr>
          <p:nvPr/>
        </p:nvSpPr>
        <p:spPr bwMode="auto">
          <a:xfrm>
            <a:off x="6138683"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79" name="Freeform 5">
            <a:extLst>
              <a:ext uri="{FF2B5EF4-FFF2-40B4-BE49-F238E27FC236}">
                <a16:creationId xmlns:a16="http://schemas.microsoft.com/office/drawing/2014/main" id="{C6CD1517-E17A-42EC-B7B4-4ADA5BBB9FEE}"/>
              </a:ext>
            </a:extLst>
          </p:cNvPr>
          <p:cNvSpPr>
            <a:spLocks/>
          </p:cNvSpPr>
          <p:nvPr/>
        </p:nvSpPr>
        <p:spPr bwMode="auto">
          <a:xfrm>
            <a:off x="6562725"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Shape 79">
            <a:extLst>
              <a:ext uri="{FF2B5EF4-FFF2-40B4-BE49-F238E27FC236}">
                <a16:creationId xmlns:a16="http://schemas.microsoft.com/office/drawing/2014/main" id="{33C0BB1B-08B4-455D-BB1A-FFF92FE90E4A}"/>
              </a:ext>
            </a:extLst>
          </p:cNvPr>
          <p:cNvSpPr>
            <a:spLocks/>
          </p:cNvSpPr>
          <p:nvPr/>
        </p:nvSpPr>
        <p:spPr bwMode="auto">
          <a:xfrm>
            <a:off x="6138683"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81" name="Group 80">
            <a:extLst>
              <a:ext uri="{FF2B5EF4-FFF2-40B4-BE49-F238E27FC236}">
                <a16:creationId xmlns:a16="http://schemas.microsoft.com/office/drawing/2014/main" id="{495E4B55-682A-449A-A71D-1CE2686FB692}"/>
              </a:ext>
            </a:extLst>
          </p:cNvPr>
          <p:cNvGrpSpPr/>
          <p:nvPr/>
        </p:nvGrpSpPr>
        <p:grpSpPr>
          <a:xfrm>
            <a:off x="2166938" y="2152013"/>
            <a:ext cx="4321175" cy="1584325"/>
            <a:chOff x="2316163" y="2290763"/>
            <a:chExt cx="4321175" cy="1584325"/>
          </a:xfrm>
        </p:grpSpPr>
        <p:sp>
          <p:nvSpPr>
            <p:cNvPr id="82" name="Rectangle 81">
              <a:extLst>
                <a:ext uri="{FF2B5EF4-FFF2-40B4-BE49-F238E27FC236}">
                  <a16:creationId xmlns:a16="http://schemas.microsoft.com/office/drawing/2014/main" id="{A5063177-C1E1-46CB-BE32-A46F30C8B6E7}"/>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3" name="Freeform 9">
              <a:extLst>
                <a:ext uri="{FF2B5EF4-FFF2-40B4-BE49-F238E27FC236}">
                  <a16:creationId xmlns:a16="http://schemas.microsoft.com/office/drawing/2014/main" id="{3F2E064D-4778-4B65-90DC-7D014AD1C2DD}"/>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4" name="Freeform 10">
              <a:extLst>
                <a:ext uri="{FF2B5EF4-FFF2-40B4-BE49-F238E27FC236}">
                  <a16:creationId xmlns:a16="http://schemas.microsoft.com/office/drawing/2014/main" id="{E035A15B-2B28-4FFA-946F-2A8C269B20FB}"/>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5" name="Rectangle 84">
              <a:extLst>
                <a:ext uri="{FF2B5EF4-FFF2-40B4-BE49-F238E27FC236}">
                  <a16:creationId xmlns:a16="http://schemas.microsoft.com/office/drawing/2014/main" id="{177B9DA8-EE90-4F9B-A698-4C97D9069BF0}"/>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12">
              <a:extLst>
                <a:ext uri="{FF2B5EF4-FFF2-40B4-BE49-F238E27FC236}">
                  <a16:creationId xmlns:a16="http://schemas.microsoft.com/office/drawing/2014/main" id="{BD5D6491-A288-4444-9802-C029C1F45349}"/>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87" name="Rectangle 86">
            <a:extLst>
              <a:ext uri="{FF2B5EF4-FFF2-40B4-BE49-F238E27FC236}">
                <a16:creationId xmlns:a16="http://schemas.microsoft.com/office/drawing/2014/main" id="{CDE8F52A-3277-49AC-9653-1CE249AF8348}"/>
              </a:ext>
            </a:extLst>
          </p:cNvPr>
          <p:cNvSpPr/>
          <p:nvPr/>
        </p:nvSpPr>
        <p:spPr>
          <a:xfrm>
            <a:off x="3102227" y="2544065"/>
            <a:ext cx="2101167" cy="800219"/>
          </a:xfrm>
          <a:prstGeom prst="rect">
            <a:avLst/>
          </a:prstGeom>
        </p:spPr>
        <p:txBody>
          <a:bodyPr wrap="square">
            <a:spAutoFit/>
          </a:bodyPr>
          <a:lstStyle/>
          <a:p>
            <a:r>
              <a:rPr lang="en-US" sz="3100" spc="200" dirty="0">
                <a:solidFill>
                  <a:schemeClr val="bg1"/>
                </a:solidFill>
                <a:latin typeface="Roboto Slab" pitchFamily="2" charset="0"/>
                <a:ea typeface="Roboto Slab" pitchFamily="2" charset="0"/>
                <a:cs typeface="Roboto" panose="02000000000000000000" pitchFamily="2" charset="0"/>
              </a:rPr>
              <a:t>THANKS</a:t>
            </a:r>
          </a:p>
          <a:p>
            <a:r>
              <a:rPr lang="en-US" sz="1500" spc="200" dirty="0">
                <a:solidFill>
                  <a:schemeClr val="bg1"/>
                </a:solidFill>
                <a:latin typeface="Roboto Slab" pitchFamily="2" charset="0"/>
                <a:ea typeface="Roboto Slab" pitchFamily="2" charset="0"/>
                <a:cs typeface="Roboto" panose="02000000000000000000" pitchFamily="2" charset="0"/>
              </a:rPr>
              <a:t> FOR WATCHING</a:t>
            </a:r>
          </a:p>
        </p:txBody>
      </p:sp>
      <p:sp>
        <p:nvSpPr>
          <p:cNvPr id="88" name="Rectangle 87">
            <a:extLst>
              <a:ext uri="{FF2B5EF4-FFF2-40B4-BE49-F238E27FC236}">
                <a16:creationId xmlns:a16="http://schemas.microsoft.com/office/drawing/2014/main" id="{1DD8C1C6-9AA3-49C2-97C8-7AFB6696F324}"/>
              </a:ext>
            </a:extLst>
          </p:cNvPr>
          <p:cNvSpPr/>
          <p:nvPr/>
        </p:nvSpPr>
        <p:spPr>
          <a:xfrm>
            <a:off x="6339280" y="2581567"/>
            <a:ext cx="2450582" cy="881010"/>
          </a:xfrm>
          <a:prstGeom prst="rect">
            <a:avLst/>
          </a:prstGeom>
        </p:spPr>
        <p:txBody>
          <a:bodyPr wrap="square">
            <a:spAutoFit/>
          </a:bodyPr>
          <a:lstStyle/>
          <a:p>
            <a:pPr algn="ctr">
              <a:lnSpc>
                <a:spcPts val="3000"/>
              </a:lnSpc>
            </a:pPr>
            <a:r>
              <a:rPr lang="en-US" sz="3000" dirty="0">
                <a:solidFill>
                  <a:schemeClr val="accent6"/>
                </a:solidFill>
                <a:latin typeface="Roboto Slab" pitchFamily="2" charset="0"/>
                <a:ea typeface="Roboto Slab" pitchFamily="2" charset="0"/>
                <a:cs typeface="Roboto" panose="02000000000000000000" pitchFamily="2" charset="0"/>
              </a:rPr>
              <a:t>HAVE A</a:t>
            </a:r>
          </a:p>
          <a:p>
            <a:pPr algn="ctr">
              <a:lnSpc>
                <a:spcPts val="3000"/>
              </a:lnSpc>
            </a:pPr>
            <a:r>
              <a:rPr lang="en-US" sz="3000" dirty="0">
                <a:solidFill>
                  <a:schemeClr val="accent6"/>
                </a:solidFill>
                <a:latin typeface="Roboto Slab" pitchFamily="2" charset="0"/>
                <a:ea typeface="Roboto Slab" pitchFamily="2" charset="0"/>
                <a:cs typeface="Roboto" panose="02000000000000000000" pitchFamily="2" charset="0"/>
              </a:rPr>
              <a:t>QUESTION?</a:t>
            </a:r>
          </a:p>
        </p:txBody>
      </p:sp>
    </p:spTree>
    <p:extLst>
      <p:ext uri="{BB962C8B-B14F-4D97-AF65-F5344CB8AC3E}">
        <p14:creationId xmlns:p14="http://schemas.microsoft.com/office/powerpoint/2010/main" val="2131344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76EC317C-C2C5-412D-8B1F-2235885227E8}"/>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3152" b="3152"/>
          <a:stretch>
            <a:fillRect/>
          </a:stretch>
        </p:blipFill>
        <p:spPr/>
      </p:pic>
      <p:sp>
        <p:nvSpPr>
          <p:cNvPr id="3" name="Oval 2">
            <a:extLst>
              <a:ext uri="{FF2B5EF4-FFF2-40B4-BE49-F238E27FC236}">
                <a16:creationId xmlns:a16="http://schemas.microsoft.com/office/drawing/2014/main" id="{4501901C-4B8C-406A-A70D-523541DB4EAC}"/>
              </a:ext>
            </a:extLst>
          </p:cNvPr>
          <p:cNvSpPr/>
          <p:nvPr/>
        </p:nvSpPr>
        <p:spPr bwMode="auto">
          <a:xfrm>
            <a:off x="3033486" y="366486"/>
            <a:ext cx="6125028" cy="6125028"/>
          </a:xfrm>
          <a:prstGeom prst="ellipse">
            <a:avLst/>
          </a:prstGeom>
          <a:solidFill>
            <a:schemeClr val="accent2">
              <a:alpha val="8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12" name="Picture 11">
            <a:extLst>
              <a:ext uri="{FF2B5EF4-FFF2-40B4-BE49-F238E27FC236}">
                <a16:creationId xmlns:a16="http://schemas.microsoft.com/office/drawing/2014/main" id="{B66AEB93-033C-4275-B3F2-034FE6965A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EBAC9305-1F6E-4221-92B5-5DFFB0C46ED2}"/>
              </a:ext>
            </a:extLst>
          </p:cNvPr>
          <p:cNvPicPr>
            <a:picLocks noGrp="1" noChangeAspect="1"/>
          </p:cNvPicPr>
          <p:nvPr>
            <p:ph type="pic" sz="quarter" idx="265"/>
          </p:nvPr>
        </p:nvPicPr>
        <p:blipFill>
          <a:blip r:embed="rId3">
            <a:extLst>
              <a:ext uri="{28A0092B-C50C-407E-A947-70E740481C1C}">
                <a14:useLocalDpi xmlns:a14="http://schemas.microsoft.com/office/drawing/2010/main" val="0"/>
              </a:ext>
            </a:extLst>
          </a:blip>
          <a:srcRect t="21123" b="21123"/>
          <a:stretch>
            <a:fillRect/>
          </a:stretch>
        </p:blipFill>
        <p:spPr/>
      </p:pic>
      <p:sp>
        <p:nvSpPr>
          <p:cNvPr id="2" name="Title 1">
            <a:extLst>
              <a:ext uri="{FF2B5EF4-FFF2-40B4-BE49-F238E27FC236}">
                <a16:creationId xmlns:a16="http://schemas.microsoft.com/office/drawing/2014/main" id="{18BE1D2D-4766-4A6A-B7C9-FA77B5285E4A}"/>
              </a:ext>
            </a:extLst>
          </p:cNvPr>
          <p:cNvSpPr>
            <a:spLocks noGrp="1"/>
          </p:cNvSpPr>
          <p:nvPr>
            <p:ph type="title" idx="4294967295"/>
          </p:nvPr>
        </p:nvSpPr>
        <p:spPr>
          <a:xfrm>
            <a:off x="838200" y="481013"/>
            <a:ext cx="10515600" cy="679450"/>
          </a:xfrm>
        </p:spPr>
        <p:txBody>
          <a:bodyPr/>
          <a:lstStyle/>
          <a:p>
            <a:r>
              <a:rPr lang="en-US"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9B7329E9-ABFE-4833-9A0D-BBD749D0CE1E}"/>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sp>
        <p:nvSpPr>
          <p:cNvPr id="14" name="Rectangle 13">
            <a:extLst>
              <a:ext uri="{FF2B5EF4-FFF2-40B4-BE49-F238E27FC236}">
                <a16:creationId xmlns:a16="http://schemas.microsoft.com/office/drawing/2014/main" id="{9A98835A-A9D5-46B1-A16D-F7E7E5555A0B}"/>
              </a:ext>
            </a:extLst>
          </p:cNvPr>
          <p:cNvSpPr/>
          <p:nvPr/>
        </p:nvSpPr>
        <p:spPr bwMode="auto">
          <a:xfrm>
            <a:off x="6327679" y="2280371"/>
            <a:ext cx="3865530" cy="3194878"/>
          </a:xfrm>
          <a:prstGeom prst="rect">
            <a:avLst/>
          </a:prstGeom>
          <a:noFill/>
          <a:ln w="38100">
            <a:solidFill>
              <a:schemeClr val="accent4"/>
            </a:solid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5" name="Group 4">
            <a:extLst>
              <a:ext uri="{FF2B5EF4-FFF2-40B4-BE49-F238E27FC236}">
                <a16:creationId xmlns:a16="http://schemas.microsoft.com/office/drawing/2014/main" id="{FD50F4E9-49FE-467F-B3A7-80370BDDB0C1}"/>
              </a:ext>
            </a:extLst>
          </p:cNvPr>
          <p:cNvGrpSpPr/>
          <p:nvPr/>
        </p:nvGrpSpPr>
        <p:grpSpPr>
          <a:xfrm>
            <a:off x="6817407" y="2864785"/>
            <a:ext cx="2886074" cy="2026050"/>
            <a:chOff x="6581776" y="2798058"/>
            <a:chExt cx="2886074" cy="2026050"/>
          </a:xfrm>
        </p:grpSpPr>
        <p:sp>
          <p:nvSpPr>
            <p:cNvPr id="16" name="Rectangle 15">
              <a:extLst>
                <a:ext uri="{FF2B5EF4-FFF2-40B4-BE49-F238E27FC236}">
                  <a16:creationId xmlns:a16="http://schemas.microsoft.com/office/drawing/2014/main" id="{CBAB0D27-89E4-424E-BE4E-E3B521F05A78}"/>
                </a:ext>
              </a:extLst>
            </p:cNvPr>
            <p:cNvSpPr/>
            <p:nvPr/>
          </p:nvSpPr>
          <p:spPr>
            <a:xfrm>
              <a:off x="6581776" y="2798058"/>
              <a:ext cx="2178802" cy="630942"/>
            </a:xfrm>
            <a:prstGeom prst="rect">
              <a:avLst/>
            </a:prstGeom>
          </p:spPr>
          <p:txBody>
            <a:bodyPr wrap="square">
              <a:spAutoFit/>
            </a:bodyPr>
            <a:lstStyle/>
            <a:p>
              <a:r>
                <a:rPr lang="en-US" sz="3500" dirty="0">
                  <a:solidFill>
                    <a:sysClr val="windowText" lastClr="000000"/>
                  </a:solidFill>
                  <a:latin typeface="Roboto Slab" pitchFamily="2" charset="0"/>
                  <a:ea typeface="Roboto Slab" pitchFamily="2" charset="0"/>
                  <a:cs typeface="Lato" panose="020F0502020204030203" pitchFamily="34" charset="0"/>
                </a:rPr>
                <a:t>John Deo</a:t>
              </a:r>
            </a:p>
          </p:txBody>
        </p:sp>
        <p:sp>
          <p:nvSpPr>
            <p:cNvPr id="17" name="Rectangle 16">
              <a:extLst>
                <a:ext uri="{FF2B5EF4-FFF2-40B4-BE49-F238E27FC236}">
                  <a16:creationId xmlns:a16="http://schemas.microsoft.com/office/drawing/2014/main" id="{2BD2B7EB-C3DA-44EE-ABD3-56E4AF57FB58}"/>
                </a:ext>
              </a:extLst>
            </p:cNvPr>
            <p:cNvSpPr>
              <a:spLocks/>
            </p:cNvSpPr>
            <p:nvPr/>
          </p:nvSpPr>
          <p:spPr bwMode="auto">
            <a:xfrm>
              <a:off x="6683375" y="3429000"/>
              <a:ext cx="2784475" cy="1395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reliability. By using simple alignments are This letterhead design is meant to project an image of professionalism and lorem to This letterhead professionalism and lorem to reliability. By using simple</a:t>
              </a:r>
            </a:p>
          </p:txBody>
        </p:sp>
      </p:gr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5807A-3A56-42D1-AC33-4B5A6BB092EF}"/>
              </a:ext>
            </a:extLst>
          </p:cNvPr>
          <p:cNvSpPr>
            <a:spLocks noGrp="1"/>
          </p:cNvSpPr>
          <p:nvPr>
            <p:ph type="title" idx="4294967295"/>
          </p:nvPr>
        </p:nvSpPr>
        <p:spPr>
          <a:xfrm>
            <a:off x="838200" y="481013"/>
            <a:ext cx="10515600" cy="679450"/>
          </a:xfrm>
        </p:spPr>
        <p:txBody>
          <a:bodyPr/>
          <a:lstStyle/>
          <a:p>
            <a:r>
              <a:rPr lang="en-US" dirty="0">
                <a:latin typeface="Roboto Slab" pitchFamily="2" charset="0"/>
                <a:ea typeface="Roboto Slab" pitchFamily="2" charset="0"/>
              </a:rPr>
              <a:t>Welcome Message</a:t>
            </a:r>
          </a:p>
        </p:txBody>
      </p:sp>
      <p:sp>
        <p:nvSpPr>
          <p:cNvPr id="4" name="Subtitle 3">
            <a:extLst>
              <a:ext uri="{FF2B5EF4-FFF2-40B4-BE49-F238E27FC236}">
                <a16:creationId xmlns:a16="http://schemas.microsoft.com/office/drawing/2014/main" id="{81C3AD52-908C-470D-8D19-88A2A7CD41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8" name="Group 17">
            <a:extLst>
              <a:ext uri="{FF2B5EF4-FFF2-40B4-BE49-F238E27FC236}">
                <a16:creationId xmlns:a16="http://schemas.microsoft.com/office/drawing/2014/main" id="{4581335D-051E-4D3A-AC96-3E522456081A}"/>
              </a:ext>
            </a:extLst>
          </p:cNvPr>
          <p:cNvGrpSpPr/>
          <p:nvPr/>
        </p:nvGrpSpPr>
        <p:grpSpPr>
          <a:xfrm>
            <a:off x="1793344" y="4493525"/>
            <a:ext cx="8605310" cy="1360038"/>
            <a:chOff x="1793345" y="4465412"/>
            <a:chExt cx="8605310" cy="1360038"/>
          </a:xfrm>
        </p:grpSpPr>
        <p:sp>
          <p:nvSpPr>
            <p:cNvPr id="30" name="Rectangle 29">
              <a:extLst>
                <a:ext uri="{FF2B5EF4-FFF2-40B4-BE49-F238E27FC236}">
                  <a16:creationId xmlns:a16="http://schemas.microsoft.com/office/drawing/2014/main" id="{52D8BC4F-DC60-43A2-94AC-9077D6D04107}"/>
                </a:ext>
              </a:extLst>
            </p:cNvPr>
            <p:cNvSpPr/>
            <p:nvPr/>
          </p:nvSpPr>
          <p:spPr>
            <a:xfrm>
              <a:off x="5006599" y="4465412"/>
              <a:ext cx="2178802" cy="630942"/>
            </a:xfrm>
            <a:prstGeom prst="rect">
              <a:avLst/>
            </a:prstGeom>
          </p:spPr>
          <p:txBody>
            <a:bodyPr wrap="none">
              <a:spAutoFit/>
            </a:bodyPr>
            <a:lstStyle/>
            <a:p>
              <a:pPr algn="ctr"/>
              <a:r>
                <a:rPr lang="en-US" sz="3500" dirty="0">
                  <a:solidFill>
                    <a:sysClr val="windowText" lastClr="000000"/>
                  </a:solidFill>
                  <a:latin typeface="Roboto Slab" pitchFamily="2" charset="0"/>
                  <a:ea typeface="Roboto Slab" pitchFamily="2" charset="0"/>
                  <a:cs typeface="Lato" panose="020F0502020204030203" pitchFamily="34" charset="0"/>
                </a:rPr>
                <a:t>John Deo</a:t>
              </a:r>
            </a:p>
          </p:txBody>
        </p:sp>
        <p:sp>
          <p:nvSpPr>
            <p:cNvPr id="32" name="Rectangle 31">
              <a:extLst>
                <a:ext uri="{FF2B5EF4-FFF2-40B4-BE49-F238E27FC236}">
                  <a16:creationId xmlns:a16="http://schemas.microsoft.com/office/drawing/2014/main" id="{2064164A-44C5-42C6-B787-0113AA6FBCB2}"/>
                </a:ext>
              </a:extLst>
            </p:cNvPr>
            <p:cNvSpPr>
              <a:spLocks/>
            </p:cNvSpPr>
            <p:nvPr/>
          </p:nvSpPr>
          <p:spPr bwMode="auto">
            <a:xfrm>
              <a:off x="1793345" y="5134454"/>
              <a:ext cx="8605310" cy="69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This letterhead design is meant to project an image of professionalism and lorem to reliability. By using simple</a:t>
              </a:r>
            </a:p>
          </p:txBody>
        </p:sp>
      </p:grpSp>
      <p:pic>
        <p:nvPicPr>
          <p:cNvPr id="23" name="Picture Placeholder 22">
            <a:extLst>
              <a:ext uri="{FF2B5EF4-FFF2-40B4-BE49-F238E27FC236}">
                <a16:creationId xmlns:a16="http://schemas.microsoft.com/office/drawing/2014/main" id="{B9C50FA9-13C7-4357-AD4D-B7145045B225}"/>
              </a:ext>
            </a:extLst>
          </p:cNvPr>
          <p:cNvPicPr>
            <a:picLocks noGrp="1" noChangeAspect="1"/>
          </p:cNvPicPr>
          <p:nvPr>
            <p:ph type="pic" sz="quarter" idx="265"/>
          </p:nvPr>
        </p:nvPicPr>
        <p:blipFill rotWithShape="1">
          <a:blip r:embed="rId3">
            <a:extLst>
              <a:ext uri="{28A0092B-C50C-407E-A947-70E740481C1C}">
                <a14:useLocalDpi xmlns:a14="http://schemas.microsoft.com/office/drawing/2010/main" val="0"/>
              </a:ext>
            </a:extLst>
          </a:blip>
          <a:srcRect t="20130" b="45102"/>
          <a:stretch/>
        </p:blipFill>
        <p:spPr>
          <a:xfrm>
            <a:off x="1583634" y="2033589"/>
            <a:ext cx="9024731" cy="2094767"/>
          </a:xfrm>
        </p:spPr>
      </p:pic>
      <p:sp>
        <p:nvSpPr>
          <p:cNvPr id="28" name="Freeform: Shape 27">
            <a:extLst>
              <a:ext uri="{FF2B5EF4-FFF2-40B4-BE49-F238E27FC236}">
                <a16:creationId xmlns:a16="http://schemas.microsoft.com/office/drawing/2014/main" id="{A68C497E-FA26-45B1-A1C4-0C4B9900E490}"/>
              </a:ext>
            </a:extLst>
          </p:cNvPr>
          <p:cNvSpPr/>
          <p:nvPr/>
        </p:nvSpPr>
        <p:spPr bwMode="auto">
          <a:xfrm>
            <a:off x="1583634" y="2033589"/>
            <a:ext cx="9024731" cy="2094767"/>
          </a:xfrm>
          <a:custGeom>
            <a:avLst/>
            <a:gdLst>
              <a:gd name="connsiteX0" fmla="*/ 0 w 9024731"/>
              <a:gd name="connsiteY0" fmla="*/ 0 h 2094767"/>
              <a:gd name="connsiteX1" fmla="*/ 9024731 w 9024731"/>
              <a:gd name="connsiteY1" fmla="*/ 0 h 2094767"/>
              <a:gd name="connsiteX2" fmla="*/ 9024731 w 9024731"/>
              <a:gd name="connsiteY2" fmla="*/ 2094767 h 2094767"/>
              <a:gd name="connsiteX3" fmla="*/ 0 w 9024731"/>
              <a:gd name="connsiteY3" fmla="*/ 2094767 h 2094767"/>
            </a:gdLst>
            <a:ahLst/>
            <a:cxnLst>
              <a:cxn ang="0">
                <a:pos x="connsiteX0" y="connsiteY0"/>
              </a:cxn>
              <a:cxn ang="0">
                <a:pos x="connsiteX1" y="connsiteY1"/>
              </a:cxn>
              <a:cxn ang="0">
                <a:pos x="connsiteX2" y="connsiteY2"/>
              </a:cxn>
              <a:cxn ang="0">
                <a:pos x="connsiteX3" y="connsiteY3"/>
              </a:cxn>
            </a:cxnLst>
            <a:rect l="l" t="t" r="r" b="b"/>
            <a:pathLst>
              <a:path w="9024731" h="2094767">
                <a:moveTo>
                  <a:pt x="0" y="0"/>
                </a:moveTo>
                <a:lnTo>
                  <a:pt x="9024731" y="0"/>
                </a:lnTo>
                <a:lnTo>
                  <a:pt x="9024731" y="2094767"/>
                </a:lnTo>
                <a:lnTo>
                  <a:pt x="0" y="2094767"/>
                </a:lnTo>
                <a:close/>
              </a:path>
            </a:pathLst>
          </a:custGeom>
          <a:solidFill>
            <a:schemeClr val="tx1">
              <a:alpha val="3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2752008E-0F70-46E2-9ECA-0A072F3AB8E8}"/>
              </a:ext>
            </a:extLst>
          </p:cNvPr>
          <p:cNvSpPr/>
          <p:nvPr/>
        </p:nvSpPr>
        <p:spPr bwMode="auto">
          <a:xfrm>
            <a:off x="7042968" y="1683657"/>
            <a:ext cx="5149032" cy="5174343"/>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7" name="Picture Placeholder 6">
            <a:extLst>
              <a:ext uri="{FF2B5EF4-FFF2-40B4-BE49-F238E27FC236}">
                <a16:creationId xmlns:a16="http://schemas.microsoft.com/office/drawing/2014/main" id="{F8FD0556-3EAE-4752-966F-2C4551DE2691}"/>
              </a:ext>
            </a:extLst>
          </p:cNvPr>
          <p:cNvPicPr>
            <a:picLocks noGrp="1" noChangeAspect="1"/>
          </p:cNvPicPr>
          <p:nvPr>
            <p:ph type="pic" sz="quarter" idx="265"/>
          </p:nvPr>
        </p:nvPicPr>
        <p:blipFill>
          <a:blip r:embed="rId3">
            <a:extLst>
              <a:ext uri="{28A0092B-C50C-407E-A947-70E740481C1C}">
                <a14:useLocalDpi xmlns:a14="http://schemas.microsoft.com/office/drawing/2010/main" val="0"/>
              </a:ext>
            </a:extLst>
          </a:blip>
          <a:srcRect l="18887" r="18887"/>
          <a:stretch>
            <a:fillRect/>
          </a:stretch>
        </p:blipFill>
        <p:spPr/>
      </p:pic>
      <p:sp>
        <p:nvSpPr>
          <p:cNvPr id="3" name="Title 2">
            <a:extLst>
              <a:ext uri="{FF2B5EF4-FFF2-40B4-BE49-F238E27FC236}">
                <a16:creationId xmlns:a16="http://schemas.microsoft.com/office/drawing/2014/main" id="{7D5D72A1-52EC-4ABF-8F9B-2AF9B2563DFB}"/>
              </a:ext>
            </a:extLst>
          </p:cNvPr>
          <p:cNvSpPr>
            <a:spLocks noGrp="1"/>
          </p:cNvSpPr>
          <p:nvPr>
            <p:ph type="title" idx="4294967295"/>
          </p:nvPr>
        </p:nvSpPr>
        <p:spPr>
          <a:xfrm>
            <a:off x="838198" y="481013"/>
            <a:ext cx="10515600" cy="679450"/>
          </a:xfrm>
        </p:spPr>
        <p:txBody>
          <a:bodyPr/>
          <a:lstStyle/>
          <a:p>
            <a:r>
              <a:rPr lang="en-US"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21084C20-9248-40EC-B372-5C4404F72229}"/>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69" name="Group 68">
            <a:extLst>
              <a:ext uri="{FF2B5EF4-FFF2-40B4-BE49-F238E27FC236}">
                <a16:creationId xmlns:a16="http://schemas.microsoft.com/office/drawing/2014/main" id="{B12F9C0D-036E-4ECA-AB04-F49B4EE67707}"/>
              </a:ext>
            </a:extLst>
          </p:cNvPr>
          <p:cNvGrpSpPr/>
          <p:nvPr/>
        </p:nvGrpSpPr>
        <p:grpSpPr>
          <a:xfrm>
            <a:off x="7407309" y="1807494"/>
            <a:ext cx="3946491" cy="5050506"/>
            <a:chOff x="-6205537" y="763587"/>
            <a:chExt cx="3989387" cy="5105401"/>
          </a:xfrm>
        </p:grpSpPr>
        <p:sp>
          <p:nvSpPr>
            <p:cNvPr id="30" name="Freeform 16">
              <a:extLst>
                <a:ext uri="{FF2B5EF4-FFF2-40B4-BE49-F238E27FC236}">
                  <a16:creationId xmlns:a16="http://schemas.microsoft.com/office/drawing/2014/main" id="{DBBD53FE-B1BA-4ED5-A6DA-F7D311CCA74A}"/>
                </a:ext>
              </a:extLst>
            </p:cNvPr>
            <p:cNvSpPr>
              <a:spLocks/>
            </p:cNvSpPr>
            <p:nvPr/>
          </p:nvSpPr>
          <p:spPr bwMode="auto">
            <a:xfrm>
              <a:off x="-4019550" y="2943225"/>
              <a:ext cx="684212" cy="681038"/>
            </a:xfrm>
            <a:custGeom>
              <a:avLst/>
              <a:gdLst>
                <a:gd name="T0" fmla="*/ 1697 w 1822"/>
                <a:gd name="T1" fmla="*/ 537 h 1821"/>
                <a:gd name="T2" fmla="*/ 1243 w 1822"/>
                <a:gd name="T3" fmla="*/ 83 h 1821"/>
                <a:gd name="T4" fmla="*/ 940 w 1822"/>
                <a:gd name="T5" fmla="*/ 83 h 1821"/>
                <a:gd name="T6" fmla="*/ 84 w 1822"/>
                <a:gd name="T7" fmla="*/ 939 h 1821"/>
                <a:gd name="T8" fmla="*/ 84 w 1822"/>
                <a:gd name="T9" fmla="*/ 1242 h 1821"/>
                <a:gd name="T10" fmla="*/ 538 w 1822"/>
                <a:gd name="T11" fmla="*/ 1696 h 1821"/>
                <a:gd name="T12" fmla="*/ 841 w 1822"/>
                <a:gd name="T13" fmla="*/ 1821 h 1821"/>
                <a:gd name="T14" fmla="*/ 1143 w 1822"/>
                <a:gd name="T15" fmla="*/ 1696 h 1821"/>
                <a:gd name="T16" fmla="*/ 1697 w 1822"/>
                <a:gd name="T17" fmla="*/ 1143 h 1821"/>
                <a:gd name="T18" fmla="*/ 1822 w 1822"/>
                <a:gd name="T19" fmla="*/ 840 h 1821"/>
                <a:gd name="T20" fmla="*/ 1697 w 1822"/>
                <a:gd name="T21" fmla="*/ 537 h 1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2" h="1821">
                  <a:moveTo>
                    <a:pt x="1697" y="537"/>
                  </a:moveTo>
                  <a:cubicBezTo>
                    <a:pt x="1243" y="83"/>
                    <a:pt x="1243" y="83"/>
                    <a:pt x="1243" y="83"/>
                  </a:cubicBezTo>
                  <a:cubicBezTo>
                    <a:pt x="1159" y="0"/>
                    <a:pt x="1024" y="0"/>
                    <a:pt x="940" y="83"/>
                  </a:cubicBezTo>
                  <a:cubicBezTo>
                    <a:pt x="84" y="939"/>
                    <a:pt x="84" y="939"/>
                    <a:pt x="84" y="939"/>
                  </a:cubicBezTo>
                  <a:cubicBezTo>
                    <a:pt x="0" y="1023"/>
                    <a:pt x="0" y="1158"/>
                    <a:pt x="84" y="1242"/>
                  </a:cubicBezTo>
                  <a:cubicBezTo>
                    <a:pt x="538" y="1696"/>
                    <a:pt x="538" y="1696"/>
                    <a:pt x="538" y="1696"/>
                  </a:cubicBezTo>
                  <a:cubicBezTo>
                    <a:pt x="621" y="1779"/>
                    <a:pt x="731" y="1821"/>
                    <a:pt x="841" y="1821"/>
                  </a:cubicBezTo>
                  <a:cubicBezTo>
                    <a:pt x="950" y="1821"/>
                    <a:pt x="1060" y="1779"/>
                    <a:pt x="1143" y="1696"/>
                  </a:cubicBezTo>
                  <a:cubicBezTo>
                    <a:pt x="1697" y="1143"/>
                    <a:pt x="1697" y="1143"/>
                    <a:pt x="1697" y="1143"/>
                  </a:cubicBezTo>
                  <a:cubicBezTo>
                    <a:pt x="1777" y="1062"/>
                    <a:pt x="1822" y="955"/>
                    <a:pt x="1822" y="840"/>
                  </a:cubicBezTo>
                  <a:cubicBezTo>
                    <a:pt x="1822" y="726"/>
                    <a:pt x="1778" y="618"/>
                    <a:pt x="1697" y="537"/>
                  </a:cubicBez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7">
              <a:extLst>
                <a:ext uri="{FF2B5EF4-FFF2-40B4-BE49-F238E27FC236}">
                  <a16:creationId xmlns:a16="http://schemas.microsoft.com/office/drawing/2014/main" id="{98564A83-728D-4C1B-805F-D1441A59A779}"/>
                </a:ext>
              </a:extLst>
            </p:cNvPr>
            <p:cNvSpPr>
              <a:spLocks/>
            </p:cNvSpPr>
            <p:nvPr/>
          </p:nvSpPr>
          <p:spPr bwMode="auto">
            <a:xfrm>
              <a:off x="-4378325" y="2579688"/>
              <a:ext cx="882650" cy="884238"/>
            </a:xfrm>
            <a:custGeom>
              <a:avLst/>
              <a:gdLst>
                <a:gd name="T0" fmla="*/ 1792 w 2351"/>
                <a:gd name="T1" fmla="*/ 18 h 2361"/>
                <a:gd name="T2" fmla="*/ 1590 w 2351"/>
                <a:gd name="T3" fmla="*/ 74 h 2361"/>
                <a:gd name="T4" fmla="*/ 75 w 2351"/>
                <a:gd name="T5" fmla="*/ 1590 h 2361"/>
                <a:gd name="T6" fmla="*/ 18 w 2351"/>
                <a:gd name="T7" fmla="*/ 1790 h 2361"/>
                <a:gd name="T8" fmla="*/ 159 w 2351"/>
                <a:gd name="T9" fmla="*/ 1944 h 2361"/>
                <a:gd name="T10" fmla="*/ 1192 w 2351"/>
                <a:gd name="T11" fmla="*/ 2361 h 2361"/>
                <a:gd name="T12" fmla="*/ 2351 w 2351"/>
                <a:gd name="T13" fmla="*/ 1202 h 2361"/>
                <a:gd name="T14" fmla="*/ 1945 w 2351"/>
                <a:gd name="T15" fmla="*/ 162 h 2361"/>
                <a:gd name="T16" fmla="*/ 1792 w 2351"/>
                <a:gd name="T17" fmla="*/ 18 h 2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1" h="2361">
                  <a:moveTo>
                    <a:pt x="1792" y="18"/>
                  </a:moveTo>
                  <a:cubicBezTo>
                    <a:pt x="1719" y="0"/>
                    <a:pt x="1643" y="22"/>
                    <a:pt x="1590" y="74"/>
                  </a:cubicBezTo>
                  <a:cubicBezTo>
                    <a:pt x="75" y="1590"/>
                    <a:pt x="75" y="1590"/>
                    <a:pt x="75" y="1590"/>
                  </a:cubicBezTo>
                  <a:cubicBezTo>
                    <a:pt x="22" y="1642"/>
                    <a:pt x="0" y="1718"/>
                    <a:pt x="18" y="1790"/>
                  </a:cubicBezTo>
                  <a:cubicBezTo>
                    <a:pt x="35" y="1863"/>
                    <a:pt x="88" y="1921"/>
                    <a:pt x="159" y="1944"/>
                  </a:cubicBezTo>
                  <a:cubicBezTo>
                    <a:pt x="1192" y="2361"/>
                    <a:pt x="1192" y="2361"/>
                    <a:pt x="1192" y="2361"/>
                  </a:cubicBezTo>
                  <a:cubicBezTo>
                    <a:pt x="2351" y="1202"/>
                    <a:pt x="2351" y="1202"/>
                    <a:pt x="2351" y="1202"/>
                  </a:cubicBezTo>
                  <a:cubicBezTo>
                    <a:pt x="1945" y="162"/>
                    <a:pt x="1945" y="162"/>
                    <a:pt x="1945" y="162"/>
                  </a:cubicBezTo>
                  <a:cubicBezTo>
                    <a:pt x="1923" y="90"/>
                    <a:pt x="1865" y="36"/>
                    <a:pt x="1792" y="18"/>
                  </a:cubicBez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8">
              <a:extLst>
                <a:ext uri="{FF2B5EF4-FFF2-40B4-BE49-F238E27FC236}">
                  <a16:creationId xmlns:a16="http://schemas.microsoft.com/office/drawing/2014/main" id="{9AB9007C-9500-40B5-978B-FE74BADD92EF}"/>
                </a:ext>
              </a:extLst>
            </p:cNvPr>
            <p:cNvSpPr>
              <a:spLocks/>
            </p:cNvSpPr>
            <p:nvPr/>
          </p:nvSpPr>
          <p:spPr bwMode="auto">
            <a:xfrm>
              <a:off x="-4378325" y="2895600"/>
              <a:ext cx="663575" cy="568325"/>
            </a:xfrm>
            <a:custGeom>
              <a:avLst/>
              <a:gdLst>
                <a:gd name="T0" fmla="*/ 159 w 1767"/>
                <a:gd name="T1" fmla="*/ 1103 h 1520"/>
                <a:gd name="T2" fmla="*/ 1192 w 1767"/>
                <a:gd name="T3" fmla="*/ 1520 h 1520"/>
                <a:gd name="T4" fmla="*/ 1767 w 1767"/>
                <a:gd name="T5" fmla="*/ 945 h 1520"/>
                <a:gd name="T6" fmla="*/ 823 w 1767"/>
                <a:gd name="T7" fmla="*/ 0 h 1520"/>
                <a:gd name="T8" fmla="*/ 75 w 1767"/>
                <a:gd name="T9" fmla="*/ 749 h 1520"/>
                <a:gd name="T10" fmla="*/ 18 w 1767"/>
                <a:gd name="T11" fmla="*/ 949 h 1520"/>
                <a:gd name="T12" fmla="*/ 159 w 1767"/>
                <a:gd name="T13" fmla="*/ 1103 h 1520"/>
              </a:gdLst>
              <a:ahLst/>
              <a:cxnLst>
                <a:cxn ang="0">
                  <a:pos x="T0" y="T1"/>
                </a:cxn>
                <a:cxn ang="0">
                  <a:pos x="T2" y="T3"/>
                </a:cxn>
                <a:cxn ang="0">
                  <a:pos x="T4" y="T5"/>
                </a:cxn>
                <a:cxn ang="0">
                  <a:pos x="T6" y="T7"/>
                </a:cxn>
                <a:cxn ang="0">
                  <a:pos x="T8" y="T9"/>
                </a:cxn>
                <a:cxn ang="0">
                  <a:pos x="T10" y="T11"/>
                </a:cxn>
                <a:cxn ang="0">
                  <a:pos x="T12" y="T13"/>
                </a:cxn>
              </a:cxnLst>
              <a:rect l="0" t="0" r="r" b="b"/>
              <a:pathLst>
                <a:path w="1767" h="1520">
                  <a:moveTo>
                    <a:pt x="159" y="1103"/>
                  </a:moveTo>
                  <a:cubicBezTo>
                    <a:pt x="1192" y="1520"/>
                    <a:pt x="1192" y="1520"/>
                    <a:pt x="1192" y="1520"/>
                  </a:cubicBezTo>
                  <a:cubicBezTo>
                    <a:pt x="1767" y="945"/>
                    <a:pt x="1767" y="945"/>
                    <a:pt x="1767" y="945"/>
                  </a:cubicBezTo>
                  <a:cubicBezTo>
                    <a:pt x="823" y="0"/>
                    <a:pt x="823" y="0"/>
                    <a:pt x="823" y="0"/>
                  </a:cubicBezTo>
                  <a:cubicBezTo>
                    <a:pt x="75" y="749"/>
                    <a:pt x="75" y="749"/>
                    <a:pt x="75" y="749"/>
                  </a:cubicBezTo>
                  <a:cubicBezTo>
                    <a:pt x="22" y="801"/>
                    <a:pt x="0" y="877"/>
                    <a:pt x="18" y="949"/>
                  </a:cubicBezTo>
                  <a:cubicBezTo>
                    <a:pt x="35" y="1022"/>
                    <a:pt x="88" y="1080"/>
                    <a:pt x="159" y="1103"/>
                  </a:cubicBez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9">
              <a:extLst>
                <a:ext uri="{FF2B5EF4-FFF2-40B4-BE49-F238E27FC236}">
                  <a16:creationId xmlns:a16="http://schemas.microsoft.com/office/drawing/2014/main" id="{600831F1-AF85-476B-92CD-A4BC2742D322}"/>
                </a:ext>
              </a:extLst>
            </p:cNvPr>
            <p:cNvSpPr>
              <a:spLocks/>
            </p:cNvSpPr>
            <p:nvPr/>
          </p:nvSpPr>
          <p:spPr bwMode="auto">
            <a:xfrm>
              <a:off x="-5988050" y="981075"/>
              <a:ext cx="804862" cy="801688"/>
            </a:xfrm>
            <a:custGeom>
              <a:avLst/>
              <a:gdLst>
                <a:gd name="T0" fmla="*/ 2131 w 2142"/>
                <a:gd name="T1" fmla="*/ 1527 h 2141"/>
                <a:gd name="T2" fmla="*/ 1527 w 2142"/>
                <a:gd name="T3" fmla="*/ 2131 h 2141"/>
                <a:gd name="T4" fmla="*/ 1489 w 2142"/>
                <a:gd name="T5" fmla="*/ 2131 h 2141"/>
                <a:gd name="T6" fmla="*/ 11 w 2142"/>
                <a:gd name="T7" fmla="*/ 652 h 2141"/>
                <a:gd name="T8" fmla="*/ 11 w 2142"/>
                <a:gd name="T9" fmla="*/ 614 h 2141"/>
                <a:gd name="T10" fmla="*/ 615 w 2142"/>
                <a:gd name="T11" fmla="*/ 10 h 2141"/>
                <a:gd name="T12" fmla="*/ 653 w 2142"/>
                <a:gd name="T13" fmla="*/ 10 h 2141"/>
                <a:gd name="T14" fmla="*/ 2131 w 2142"/>
                <a:gd name="T15" fmla="*/ 1489 h 2141"/>
                <a:gd name="T16" fmla="*/ 2131 w 2142"/>
                <a:gd name="T17" fmla="*/ 1527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42" h="2141">
                  <a:moveTo>
                    <a:pt x="2131" y="1527"/>
                  </a:moveTo>
                  <a:cubicBezTo>
                    <a:pt x="1527" y="2131"/>
                    <a:pt x="1527" y="2131"/>
                    <a:pt x="1527" y="2131"/>
                  </a:cubicBezTo>
                  <a:cubicBezTo>
                    <a:pt x="1517" y="2141"/>
                    <a:pt x="1500" y="2141"/>
                    <a:pt x="1489" y="2131"/>
                  </a:cubicBezTo>
                  <a:cubicBezTo>
                    <a:pt x="11" y="652"/>
                    <a:pt x="11" y="652"/>
                    <a:pt x="11" y="652"/>
                  </a:cubicBezTo>
                  <a:cubicBezTo>
                    <a:pt x="0" y="642"/>
                    <a:pt x="0" y="625"/>
                    <a:pt x="11" y="614"/>
                  </a:cubicBezTo>
                  <a:cubicBezTo>
                    <a:pt x="615" y="10"/>
                    <a:pt x="615" y="10"/>
                    <a:pt x="615" y="10"/>
                  </a:cubicBezTo>
                  <a:cubicBezTo>
                    <a:pt x="625" y="0"/>
                    <a:pt x="642" y="0"/>
                    <a:pt x="653" y="10"/>
                  </a:cubicBezTo>
                  <a:cubicBezTo>
                    <a:pt x="2131" y="1489"/>
                    <a:pt x="2131" y="1489"/>
                    <a:pt x="2131" y="1489"/>
                  </a:cubicBezTo>
                  <a:cubicBezTo>
                    <a:pt x="2142" y="1499"/>
                    <a:pt x="2142" y="1516"/>
                    <a:pt x="2131" y="1527"/>
                  </a:cubicBez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0">
              <a:extLst>
                <a:ext uri="{FF2B5EF4-FFF2-40B4-BE49-F238E27FC236}">
                  <a16:creationId xmlns:a16="http://schemas.microsoft.com/office/drawing/2014/main" id="{F636A345-E875-4561-BEB1-F68DE009A594}"/>
                </a:ext>
              </a:extLst>
            </p:cNvPr>
            <p:cNvSpPr>
              <a:spLocks/>
            </p:cNvSpPr>
            <p:nvPr/>
          </p:nvSpPr>
          <p:spPr bwMode="auto">
            <a:xfrm>
              <a:off x="-3736975" y="4481513"/>
              <a:ext cx="874712" cy="425450"/>
            </a:xfrm>
            <a:custGeom>
              <a:avLst/>
              <a:gdLst>
                <a:gd name="T0" fmla="*/ 1144 w 2331"/>
                <a:gd name="T1" fmla="*/ 1136 h 1136"/>
                <a:gd name="T2" fmla="*/ 214 w 2331"/>
                <a:gd name="T3" fmla="*/ 1136 h 1136"/>
                <a:gd name="T4" fmla="*/ 0 w 2331"/>
                <a:gd name="T5" fmla="*/ 922 h 1136"/>
                <a:gd name="T6" fmla="*/ 214 w 2331"/>
                <a:gd name="T7" fmla="*/ 708 h 1136"/>
                <a:gd name="T8" fmla="*/ 1144 w 2331"/>
                <a:gd name="T9" fmla="*/ 708 h 1136"/>
                <a:gd name="T10" fmla="*/ 1446 w 2331"/>
                <a:gd name="T11" fmla="*/ 582 h 1136"/>
                <a:gd name="T12" fmla="*/ 1945 w 2331"/>
                <a:gd name="T13" fmla="*/ 84 h 1136"/>
                <a:gd name="T14" fmla="*/ 2247 w 2331"/>
                <a:gd name="T15" fmla="*/ 84 h 1136"/>
                <a:gd name="T16" fmla="*/ 2247 w 2331"/>
                <a:gd name="T17" fmla="*/ 387 h 1136"/>
                <a:gd name="T18" fmla="*/ 1749 w 2331"/>
                <a:gd name="T19" fmla="*/ 885 h 1136"/>
                <a:gd name="T20" fmla="*/ 1144 w 2331"/>
                <a:gd name="T21"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31" h="1136">
                  <a:moveTo>
                    <a:pt x="1144" y="1136"/>
                  </a:moveTo>
                  <a:cubicBezTo>
                    <a:pt x="214" y="1136"/>
                    <a:pt x="214" y="1136"/>
                    <a:pt x="214" y="1136"/>
                  </a:cubicBezTo>
                  <a:cubicBezTo>
                    <a:pt x="96" y="1136"/>
                    <a:pt x="0" y="1040"/>
                    <a:pt x="0" y="922"/>
                  </a:cubicBezTo>
                  <a:cubicBezTo>
                    <a:pt x="0" y="803"/>
                    <a:pt x="96" y="708"/>
                    <a:pt x="214" y="708"/>
                  </a:cubicBezTo>
                  <a:cubicBezTo>
                    <a:pt x="1144" y="708"/>
                    <a:pt x="1144" y="708"/>
                    <a:pt x="1144" y="708"/>
                  </a:cubicBezTo>
                  <a:cubicBezTo>
                    <a:pt x="1256" y="708"/>
                    <a:pt x="1367" y="662"/>
                    <a:pt x="1446" y="582"/>
                  </a:cubicBezTo>
                  <a:cubicBezTo>
                    <a:pt x="1945" y="84"/>
                    <a:pt x="1945" y="84"/>
                    <a:pt x="1945" y="84"/>
                  </a:cubicBezTo>
                  <a:cubicBezTo>
                    <a:pt x="2028" y="0"/>
                    <a:pt x="2164" y="0"/>
                    <a:pt x="2247" y="84"/>
                  </a:cubicBezTo>
                  <a:cubicBezTo>
                    <a:pt x="2331" y="168"/>
                    <a:pt x="2331" y="303"/>
                    <a:pt x="2247" y="387"/>
                  </a:cubicBezTo>
                  <a:cubicBezTo>
                    <a:pt x="1749" y="885"/>
                    <a:pt x="1749" y="885"/>
                    <a:pt x="1749" y="885"/>
                  </a:cubicBezTo>
                  <a:cubicBezTo>
                    <a:pt x="1590" y="1044"/>
                    <a:pt x="1369" y="1136"/>
                    <a:pt x="1144" y="1136"/>
                  </a:cubicBez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1">
              <a:extLst>
                <a:ext uri="{FF2B5EF4-FFF2-40B4-BE49-F238E27FC236}">
                  <a16:creationId xmlns:a16="http://schemas.microsoft.com/office/drawing/2014/main" id="{0F46E8A7-D9EA-4652-983D-0D1FFEF1BF2F}"/>
                </a:ext>
              </a:extLst>
            </p:cNvPr>
            <p:cNvSpPr>
              <a:spLocks/>
            </p:cNvSpPr>
            <p:nvPr/>
          </p:nvSpPr>
          <p:spPr bwMode="auto">
            <a:xfrm>
              <a:off x="-5426075" y="2741613"/>
              <a:ext cx="1265237" cy="1960563"/>
            </a:xfrm>
            <a:custGeom>
              <a:avLst/>
              <a:gdLst>
                <a:gd name="T0" fmla="*/ 1371 w 3368"/>
                <a:gd name="T1" fmla="*/ 428 h 5233"/>
                <a:gd name="T2" fmla="*/ 1284 w 3368"/>
                <a:gd name="T3" fmla="*/ 1149 h 5233"/>
                <a:gd name="T4" fmla="*/ 3368 w 3368"/>
                <a:gd name="T5" fmla="*/ 4003 h 5233"/>
                <a:gd name="T6" fmla="*/ 2998 w 3368"/>
                <a:gd name="T7" fmla="*/ 5233 h 5233"/>
                <a:gd name="T8" fmla="*/ 0 w 3368"/>
                <a:gd name="T9" fmla="*/ 1149 h 5233"/>
                <a:gd name="T10" fmla="*/ 158 w 3368"/>
                <a:gd name="T11" fmla="*/ 0 h 5233"/>
                <a:gd name="T12" fmla="*/ 1371 w 3368"/>
                <a:gd name="T13" fmla="*/ 428 h 5233"/>
              </a:gdLst>
              <a:ahLst/>
              <a:cxnLst>
                <a:cxn ang="0">
                  <a:pos x="T0" y="T1"/>
                </a:cxn>
                <a:cxn ang="0">
                  <a:pos x="T2" y="T3"/>
                </a:cxn>
                <a:cxn ang="0">
                  <a:pos x="T4" y="T5"/>
                </a:cxn>
                <a:cxn ang="0">
                  <a:pos x="T6" y="T7"/>
                </a:cxn>
                <a:cxn ang="0">
                  <a:pos x="T8" y="T9"/>
                </a:cxn>
                <a:cxn ang="0">
                  <a:pos x="T10" y="T11"/>
                </a:cxn>
                <a:cxn ang="0">
                  <a:pos x="T12" y="T13"/>
                </a:cxn>
              </a:cxnLst>
              <a:rect l="0" t="0" r="r" b="b"/>
              <a:pathLst>
                <a:path w="3368" h="5233">
                  <a:moveTo>
                    <a:pt x="1371" y="428"/>
                  </a:moveTo>
                  <a:cubicBezTo>
                    <a:pt x="1314" y="661"/>
                    <a:pt x="1284" y="902"/>
                    <a:pt x="1284" y="1149"/>
                  </a:cubicBezTo>
                  <a:cubicBezTo>
                    <a:pt x="1284" y="2483"/>
                    <a:pt x="2161" y="3616"/>
                    <a:pt x="3368" y="4003"/>
                  </a:cubicBezTo>
                  <a:cubicBezTo>
                    <a:pt x="2998" y="5233"/>
                    <a:pt x="2998" y="5233"/>
                    <a:pt x="2998" y="5233"/>
                  </a:cubicBezTo>
                  <a:cubicBezTo>
                    <a:pt x="1262" y="4687"/>
                    <a:pt x="0" y="3062"/>
                    <a:pt x="0" y="1149"/>
                  </a:cubicBezTo>
                  <a:cubicBezTo>
                    <a:pt x="0" y="759"/>
                    <a:pt x="54" y="372"/>
                    <a:pt x="158" y="0"/>
                  </a:cubicBezTo>
                  <a:lnTo>
                    <a:pt x="1371" y="428"/>
                  </a:ln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2">
              <a:extLst>
                <a:ext uri="{FF2B5EF4-FFF2-40B4-BE49-F238E27FC236}">
                  <a16:creationId xmlns:a16="http://schemas.microsoft.com/office/drawing/2014/main" id="{600E1B29-46FF-4E72-B8C9-C241846DCEE6}"/>
                </a:ext>
              </a:extLst>
            </p:cNvPr>
            <p:cNvSpPr>
              <a:spLocks/>
            </p:cNvSpPr>
            <p:nvPr/>
          </p:nvSpPr>
          <p:spPr bwMode="auto">
            <a:xfrm>
              <a:off x="-3898900" y="2989263"/>
              <a:ext cx="1522412" cy="1582738"/>
            </a:xfrm>
            <a:custGeom>
              <a:avLst/>
              <a:gdLst>
                <a:gd name="T0" fmla="*/ 3968 w 4052"/>
                <a:gd name="T1" fmla="*/ 689 h 4228"/>
                <a:gd name="T2" fmla="*/ 3363 w 4052"/>
                <a:gd name="T3" fmla="*/ 83 h 4228"/>
                <a:gd name="T4" fmla="*/ 3060 w 4052"/>
                <a:gd name="T5" fmla="*/ 83 h 4228"/>
                <a:gd name="T6" fmla="*/ 82 w 4052"/>
                <a:gd name="T7" fmla="*/ 3062 h 4228"/>
                <a:gd name="T8" fmla="*/ 43 w 4052"/>
                <a:gd name="T9" fmla="*/ 3310 h 4228"/>
                <a:gd name="T10" fmla="*/ 452 w 4052"/>
                <a:gd name="T11" fmla="*/ 4111 h 4228"/>
                <a:gd name="T12" fmla="*/ 610 w 4052"/>
                <a:gd name="T13" fmla="*/ 4225 h 4228"/>
                <a:gd name="T14" fmla="*/ 643 w 4052"/>
                <a:gd name="T15" fmla="*/ 4228 h 4228"/>
                <a:gd name="T16" fmla="*/ 794 w 4052"/>
                <a:gd name="T17" fmla="*/ 4165 h 4228"/>
                <a:gd name="T18" fmla="*/ 3968 w 4052"/>
                <a:gd name="T19" fmla="*/ 991 h 4228"/>
                <a:gd name="T20" fmla="*/ 3968 w 4052"/>
                <a:gd name="T21" fmla="*/ 689 h 4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52" h="4228">
                  <a:moveTo>
                    <a:pt x="3968" y="689"/>
                  </a:moveTo>
                  <a:cubicBezTo>
                    <a:pt x="3363" y="83"/>
                    <a:pt x="3363" y="83"/>
                    <a:pt x="3363" y="83"/>
                  </a:cubicBezTo>
                  <a:cubicBezTo>
                    <a:pt x="3279" y="0"/>
                    <a:pt x="3144" y="0"/>
                    <a:pt x="3060" y="83"/>
                  </a:cubicBezTo>
                  <a:cubicBezTo>
                    <a:pt x="82" y="3062"/>
                    <a:pt x="82" y="3062"/>
                    <a:pt x="82" y="3062"/>
                  </a:cubicBezTo>
                  <a:cubicBezTo>
                    <a:pt x="16" y="3127"/>
                    <a:pt x="0" y="3228"/>
                    <a:pt x="43" y="3310"/>
                  </a:cubicBezTo>
                  <a:cubicBezTo>
                    <a:pt x="452" y="4111"/>
                    <a:pt x="452" y="4111"/>
                    <a:pt x="452" y="4111"/>
                  </a:cubicBezTo>
                  <a:cubicBezTo>
                    <a:pt x="483" y="4172"/>
                    <a:pt x="542" y="4215"/>
                    <a:pt x="610" y="4225"/>
                  </a:cubicBezTo>
                  <a:cubicBezTo>
                    <a:pt x="621" y="4227"/>
                    <a:pt x="632" y="4228"/>
                    <a:pt x="643" y="4228"/>
                  </a:cubicBezTo>
                  <a:cubicBezTo>
                    <a:pt x="699" y="4228"/>
                    <a:pt x="754" y="4206"/>
                    <a:pt x="794" y="4165"/>
                  </a:cubicBezTo>
                  <a:cubicBezTo>
                    <a:pt x="3968" y="991"/>
                    <a:pt x="3968" y="991"/>
                    <a:pt x="3968" y="991"/>
                  </a:cubicBezTo>
                  <a:cubicBezTo>
                    <a:pt x="4052" y="908"/>
                    <a:pt x="4052" y="772"/>
                    <a:pt x="3968" y="689"/>
                  </a:cubicBez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3">
              <a:extLst>
                <a:ext uri="{FF2B5EF4-FFF2-40B4-BE49-F238E27FC236}">
                  <a16:creationId xmlns:a16="http://schemas.microsoft.com/office/drawing/2014/main" id="{8918A92E-2B2B-4997-977B-47226E42A525}"/>
                </a:ext>
              </a:extLst>
            </p:cNvPr>
            <p:cNvSpPr>
              <a:spLocks/>
            </p:cNvSpPr>
            <p:nvPr/>
          </p:nvSpPr>
          <p:spPr bwMode="auto">
            <a:xfrm>
              <a:off x="-3168650" y="3790950"/>
              <a:ext cx="952500" cy="941388"/>
            </a:xfrm>
            <a:custGeom>
              <a:avLst/>
              <a:gdLst>
                <a:gd name="T0" fmla="*/ 2453 w 2537"/>
                <a:gd name="T1" fmla="*/ 689 h 2516"/>
                <a:gd name="T2" fmla="*/ 1848 w 2537"/>
                <a:gd name="T3" fmla="*/ 84 h 2516"/>
                <a:gd name="T4" fmla="*/ 1545 w 2537"/>
                <a:gd name="T5" fmla="*/ 84 h 2516"/>
                <a:gd name="T6" fmla="*/ 84 w 2537"/>
                <a:gd name="T7" fmla="*/ 1545 h 2516"/>
                <a:gd name="T8" fmla="*/ 84 w 2537"/>
                <a:gd name="T9" fmla="*/ 1848 h 2516"/>
                <a:gd name="T10" fmla="*/ 689 w 2537"/>
                <a:gd name="T11" fmla="*/ 2453 h 2516"/>
                <a:gd name="T12" fmla="*/ 840 w 2537"/>
                <a:gd name="T13" fmla="*/ 2516 h 2516"/>
                <a:gd name="T14" fmla="*/ 992 w 2537"/>
                <a:gd name="T15" fmla="*/ 2453 h 2516"/>
                <a:gd name="T16" fmla="*/ 2453 w 2537"/>
                <a:gd name="T17" fmla="*/ 992 h 2516"/>
                <a:gd name="T18" fmla="*/ 2453 w 2537"/>
                <a:gd name="T19" fmla="*/ 689 h 2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7" h="2516">
                  <a:moveTo>
                    <a:pt x="2453" y="689"/>
                  </a:moveTo>
                  <a:cubicBezTo>
                    <a:pt x="1848" y="84"/>
                    <a:pt x="1848" y="84"/>
                    <a:pt x="1848" y="84"/>
                  </a:cubicBezTo>
                  <a:cubicBezTo>
                    <a:pt x="1764" y="0"/>
                    <a:pt x="1629" y="0"/>
                    <a:pt x="1545" y="84"/>
                  </a:cubicBezTo>
                  <a:cubicBezTo>
                    <a:pt x="84" y="1545"/>
                    <a:pt x="84" y="1545"/>
                    <a:pt x="84" y="1545"/>
                  </a:cubicBezTo>
                  <a:cubicBezTo>
                    <a:pt x="0" y="1629"/>
                    <a:pt x="0" y="1764"/>
                    <a:pt x="84" y="1848"/>
                  </a:cubicBezTo>
                  <a:cubicBezTo>
                    <a:pt x="689" y="2453"/>
                    <a:pt x="689" y="2453"/>
                    <a:pt x="689" y="2453"/>
                  </a:cubicBezTo>
                  <a:cubicBezTo>
                    <a:pt x="731" y="2495"/>
                    <a:pt x="785" y="2516"/>
                    <a:pt x="840" y="2516"/>
                  </a:cubicBezTo>
                  <a:cubicBezTo>
                    <a:pt x="895" y="2516"/>
                    <a:pt x="950" y="2495"/>
                    <a:pt x="992" y="2453"/>
                  </a:cubicBezTo>
                  <a:cubicBezTo>
                    <a:pt x="2453" y="992"/>
                    <a:pt x="2453" y="992"/>
                    <a:pt x="2453" y="992"/>
                  </a:cubicBezTo>
                  <a:cubicBezTo>
                    <a:pt x="2537" y="908"/>
                    <a:pt x="2537" y="773"/>
                    <a:pt x="2453" y="689"/>
                  </a:cubicBez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4">
              <a:extLst>
                <a:ext uri="{FF2B5EF4-FFF2-40B4-BE49-F238E27FC236}">
                  <a16:creationId xmlns:a16="http://schemas.microsoft.com/office/drawing/2014/main" id="{FD4B1FBF-4DB4-46A3-8D48-7F6EB7E20E2C}"/>
                </a:ext>
              </a:extLst>
            </p:cNvPr>
            <p:cNvSpPr>
              <a:spLocks/>
            </p:cNvSpPr>
            <p:nvPr/>
          </p:nvSpPr>
          <p:spPr bwMode="auto">
            <a:xfrm>
              <a:off x="-4379913" y="4105275"/>
              <a:ext cx="803275" cy="1363663"/>
            </a:xfrm>
            <a:custGeom>
              <a:avLst/>
              <a:gdLst>
                <a:gd name="T0" fmla="*/ 1070 w 2140"/>
                <a:gd name="T1" fmla="*/ 0 h 3639"/>
                <a:gd name="T2" fmla="*/ 0 w 2140"/>
                <a:gd name="T3" fmla="*/ 1071 h 3639"/>
                <a:gd name="T4" fmla="*/ 0 w 2140"/>
                <a:gd name="T5" fmla="*/ 3425 h 3639"/>
                <a:gd name="T6" fmla="*/ 214 w 2140"/>
                <a:gd name="T7" fmla="*/ 3639 h 3639"/>
                <a:gd name="T8" fmla="*/ 428 w 2140"/>
                <a:gd name="T9" fmla="*/ 3425 h 3639"/>
                <a:gd name="T10" fmla="*/ 1712 w 2140"/>
                <a:gd name="T11" fmla="*/ 3425 h 3639"/>
                <a:gd name="T12" fmla="*/ 1926 w 2140"/>
                <a:gd name="T13" fmla="*/ 3639 h 3639"/>
                <a:gd name="T14" fmla="*/ 2140 w 2140"/>
                <a:gd name="T15" fmla="*/ 3425 h 3639"/>
                <a:gd name="T16" fmla="*/ 2140 w 2140"/>
                <a:gd name="T17" fmla="*/ 1071 h 3639"/>
                <a:gd name="T18" fmla="*/ 1070 w 2140"/>
                <a:gd name="T19" fmla="*/ 0 h 3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40" h="3639">
                  <a:moveTo>
                    <a:pt x="1070" y="0"/>
                  </a:moveTo>
                  <a:cubicBezTo>
                    <a:pt x="480" y="0"/>
                    <a:pt x="0" y="481"/>
                    <a:pt x="0" y="1071"/>
                  </a:cubicBezTo>
                  <a:cubicBezTo>
                    <a:pt x="0" y="3425"/>
                    <a:pt x="0" y="3425"/>
                    <a:pt x="0" y="3425"/>
                  </a:cubicBezTo>
                  <a:cubicBezTo>
                    <a:pt x="0" y="3543"/>
                    <a:pt x="95" y="3639"/>
                    <a:pt x="214" y="3639"/>
                  </a:cubicBezTo>
                  <a:cubicBezTo>
                    <a:pt x="332" y="3639"/>
                    <a:pt x="428" y="3543"/>
                    <a:pt x="428" y="3425"/>
                  </a:cubicBezTo>
                  <a:cubicBezTo>
                    <a:pt x="1712" y="3425"/>
                    <a:pt x="1712" y="3425"/>
                    <a:pt x="1712" y="3425"/>
                  </a:cubicBezTo>
                  <a:cubicBezTo>
                    <a:pt x="1712" y="3543"/>
                    <a:pt x="1808" y="3639"/>
                    <a:pt x="1926" y="3639"/>
                  </a:cubicBezTo>
                  <a:cubicBezTo>
                    <a:pt x="2044" y="3639"/>
                    <a:pt x="2140" y="3543"/>
                    <a:pt x="2140" y="3425"/>
                  </a:cubicBezTo>
                  <a:cubicBezTo>
                    <a:pt x="2140" y="1071"/>
                    <a:pt x="2140" y="1071"/>
                    <a:pt x="2140" y="1071"/>
                  </a:cubicBezTo>
                  <a:cubicBezTo>
                    <a:pt x="2140" y="481"/>
                    <a:pt x="1660" y="0"/>
                    <a:pt x="1070" y="0"/>
                  </a:cubicBezTo>
                  <a:close/>
                </a:path>
              </a:pathLst>
            </a:custGeom>
            <a:solidFill>
              <a:srgbClr val="B4B6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5">
              <a:extLst>
                <a:ext uri="{FF2B5EF4-FFF2-40B4-BE49-F238E27FC236}">
                  <a16:creationId xmlns:a16="http://schemas.microsoft.com/office/drawing/2014/main" id="{124659CB-1162-4EF4-8B06-515EF53FFAB4}"/>
                </a:ext>
              </a:extLst>
            </p:cNvPr>
            <p:cNvSpPr>
              <a:spLocks/>
            </p:cNvSpPr>
            <p:nvPr/>
          </p:nvSpPr>
          <p:spPr bwMode="auto">
            <a:xfrm>
              <a:off x="-5600700" y="1341438"/>
              <a:ext cx="1955800" cy="1970088"/>
            </a:xfrm>
            <a:custGeom>
              <a:avLst/>
              <a:gdLst>
                <a:gd name="T0" fmla="*/ 5145 w 5208"/>
                <a:gd name="T1" fmla="*/ 3379 h 5260"/>
                <a:gd name="T2" fmla="*/ 2005 w 5208"/>
                <a:gd name="T3" fmla="*/ 251 h 5260"/>
                <a:gd name="T4" fmla="*/ 1097 w 5208"/>
                <a:gd name="T5" fmla="*/ 251 h 5260"/>
                <a:gd name="T6" fmla="*/ 188 w 5208"/>
                <a:gd name="T7" fmla="*/ 1159 h 5260"/>
                <a:gd name="T8" fmla="*/ 0 w 5208"/>
                <a:gd name="T9" fmla="*/ 1613 h 5260"/>
                <a:gd name="T10" fmla="*/ 188 w 5208"/>
                <a:gd name="T11" fmla="*/ 2067 h 5260"/>
                <a:gd name="T12" fmla="*/ 528 w 5208"/>
                <a:gd name="T13" fmla="*/ 2406 h 5260"/>
                <a:gd name="T14" fmla="*/ 830 w 5208"/>
                <a:gd name="T15" fmla="*/ 2406 h 5260"/>
                <a:gd name="T16" fmla="*/ 2225 w 5208"/>
                <a:gd name="T17" fmla="*/ 3801 h 5260"/>
                <a:gd name="T18" fmla="*/ 2224 w 5208"/>
                <a:gd name="T19" fmla="*/ 3801 h 5260"/>
                <a:gd name="T20" fmla="*/ 2226 w 5208"/>
                <a:gd name="T21" fmla="*/ 4104 h 5260"/>
                <a:gd name="T22" fmla="*/ 3328 w 5208"/>
                <a:gd name="T23" fmla="*/ 5198 h 5260"/>
                <a:gd name="T24" fmla="*/ 3479 w 5208"/>
                <a:gd name="T25" fmla="*/ 5260 h 5260"/>
                <a:gd name="T26" fmla="*/ 3630 w 5208"/>
                <a:gd name="T27" fmla="*/ 5197 h 5260"/>
                <a:gd name="T28" fmla="*/ 5145 w 5208"/>
                <a:gd name="T29" fmla="*/ 3682 h 5260"/>
                <a:gd name="T30" fmla="*/ 5208 w 5208"/>
                <a:gd name="T31" fmla="*/ 3531 h 5260"/>
                <a:gd name="T32" fmla="*/ 5145 w 5208"/>
                <a:gd name="T33" fmla="*/ 3379 h 5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08" h="5260">
                  <a:moveTo>
                    <a:pt x="5145" y="3379"/>
                  </a:moveTo>
                  <a:cubicBezTo>
                    <a:pt x="2005" y="251"/>
                    <a:pt x="2005" y="251"/>
                    <a:pt x="2005" y="251"/>
                  </a:cubicBezTo>
                  <a:cubicBezTo>
                    <a:pt x="1754" y="1"/>
                    <a:pt x="1347" y="0"/>
                    <a:pt x="1097" y="251"/>
                  </a:cubicBezTo>
                  <a:cubicBezTo>
                    <a:pt x="188" y="1159"/>
                    <a:pt x="188" y="1159"/>
                    <a:pt x="188" y="1159"/>
                  </a:cubicBezTo>
                  <a:cubicBezTo>
                    <a:pt x="67" y="1280"/>
                    <a:pt x="0" y="1441"/>
                    <a:pt x="0" y="1613"/>
                  </a:cubicBezTo>
                  <a:cubicBezTo>
                    <a:pt x="0" y="1784"/>
                    <a:pt x="67" y="1946"/>
                    <a:pt x="188" y="2067"/>
                  </a:cubicBezTo>
                  <a:cubicBezTo>
                    <a:pt x="528" y="2406"/>
                    <a:pt x="528" y="2406"/>
                    <a:pt x="528" y="2406"/>
                  </a:cubicBezTo>
                  <a:cubicBezTo>
                    <a:pt x="611" y="2490"/>
                    <a:pt x="747" y="2490"/>
                    <a:pt x="830" y="2406"/>
                  </a:cubicBezTo>
                  <a:cubicBezTo>
                    <a:pt x="2225" y="3801"/>
                    <a:pt x="2225" y="3801"/>
                    <a:pt x="2225" y="3801"/>
                  </a:cubicBezTo>
                  <a:cubicBezTo>
                    <a:pt x="2225" y="3801"/>
                    <a:pt x="2225" y="3801"/>
                    <a:pt x="2224" y="3801"/>
                  </a:cubicBezTo>
                  <a:cubicBezTo>
                    <a:pt x="2141" y="3885"/>
                    <a:pt x="2142" y="4021"/>
                    <a:pt x="2226" y="4104"/>
                  </a:cubicBezTo>
                  <a:cubicBezTo>
                    <a:pt x="3328" y="5198"/>
                    <a:pt x="3328" y="5198"/>
                    <a:pt x="3328" y="5198"/>
                  </a:cubicBezTo>
                  <a:cubicBezTo>
                    <a:pt x="3370" y="5239"/>
                    <a:pt x="3424" y="5260"/>
                    <a:pt x="3479" y="5260"/>
                  </a:cubicBezTo>
                  <a:cubicBezTo>
                    <a:pt x="3534" y="5260"/>
                    <a:pt x="3589" y="5239"/>
                    <a:pt x="3630" y="5197"/>
                  </a:cubicBezTo>
                  <a:cubicBezTo>
                    <a:pt x="5145" y="3682"/>
                    <a:pt x="5145" y="3682"/>
                    <a:pt x="5145" y="3682"/>
                  </a:cubicBezTo>
                  <a:cubicBezTo>
                    <a:pt x="5186" y="3642"/>
                    <a:pt x="5208" y="3587"/>
                    <a:pt x="5208" y="3531"/>
                  </a:cubicBezTo>
                  <a:cubicBezTo>
                    <a:pt x="5208" y="3474"/>
                    <a:pt x="5185" y="3419"/>
                    <a:pt x="5145" y="3379"/>
                  </a:cubicBezTo>
                  <a:close/>
                </a:path>
              </a:pathLst>
            </a:custGeom>
            <a:solidFill>
              <a:srgbClr val="B4B6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6">
              <a:extLst>
                <a:ext uri="{FF2B5EF4-FFF2-40B4-BE49-F238E27FC236}">
                  <a16:creationId xmlns:a16="http://schemas.microsoft.com/office/drawing/2014/main" id="{0CDC9087-03B2-43EF-9B05-7125C2A75562}"/>
                </a:ext>
              </a:extLst>
            </p:cNvPr>
            <p:cNvSpPr>
              <a:spLocks/>
            </p:cNvSpPr>
            <p:nvPr/>
          </p:nvSpPr>
          <p:spPr bwMode="auto">
            <a:xfrm>
              <a:off x="-5600700" y="1606550"/>
              <a:ext cx="1644650" cy="1704975"/>
            </a:xfrm>
            <a:custGeom>
              <a:avLst/>
              <a:gdLst>
                <a:gd name="T0" fmla="*/ 2226 w 4379"/>
                <a:gd name="T1" fmla="*/ 3395 h 4551"/>
                <a:gd name="T2" fmla="*/ 3328 w 4379"/>
                <a:gd name="T3" fmla="*/ 4489 h 4551"/>
                <a:gd name="T4" fmla="*/ 3479 w 4379"/>
                <a:gd name="T5" fmla="*/ 4551 h 4551"/>
                <a:gd name="T6" fmla="*/ 3630 w 4379"/>
                <a:gd name="T7" fmla="*/ 4488 h 4551"/>
                <a:gd name="T8" fmla="*/ 4379 w 4379"/>
                <a:gd name="T9" fmla="*/ 3740 h 4551"/>
                <a:gd name="T10" fmla="*/ 638 w 4379"/>
                <a:gd name="T11" fmla="*/ 0 h 4551"/>
                <a:gd name="T12" fmla="*/ 188 w 4379"/>
                <a:gd name="T13" fmla="*/ 450 h 4551"/>
                <a:gd name="T14" fmla="*/ 0 w 4379"/>
                <a:gd name="T15" fmla="*/ 904 h 4551"/>
                <a:gd name="T16" fmla="*/ 188 w 4379"/>
                <a:gd name="T17" fmla="*/ 1358 h 4551"/>
                <a:gd name="T18" fmla="*/ 528 w 4379"/>
                <a:gd name="T19" fmla="*/ 1697 h 4551"/>
                <a:gd name="T20" fmla="*/ 831 w 4379"/>
                <a:gd name="T21" fmla="*/ 1697 h 4551"/>
                <a:gd name="T22" fmla="*/ 2225 w 4379"/>
                <a:gd name="T23" fmla="*/ 3092 h 4551"/>
                <a:gd name="T24" fmla="*/ 2224 w 4379"/>
                <a:gd name="T25" fmla="*/ 3092 h 4551"/>
                <a:gd name="T26" fmla="*/ 2226 w 4379"/>
                <a:gd name="T27" fmla="*/ 3395 h 4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79" h="4551">
                  <a:moveTo>
                    <a:pt x="2226" y="3395"/>
                  </a:moveTo>
                  <a:cubicBezTo>
                    <a:pt x="3328" y="4489"/>
                    <a:pt x="3328" y="4489"/>
                    <a:pt x="3328" y="4489"/>
                  </a:cubicBezTo>
                  <a:cubicBezTo>
                    <a:pt x="3370" y="4530"/>
                    <a:pt x="3424" y="4551"/>
                    <a:pt x="3479" y="4551"/>
                  </a:cubicBezTo>
                  <a:cubicBezTo>
                    <a:pt x="3534" y="4551"/>
                    <a:pt x="3589" y="4530"/>
                    <a:pt x="3630" y="4488"/>
                  </a:cubicBezTo>
                  <a:cubicBezTo>
                    <a:pt x="4379" y="3740"/>
                    <a:pt x="4379" y="3740"/>
                    <a:pt x="4379" y="3740"/>
                  </a:cubicBezTo>
                  <a:cubicBezTo>
                    <a:pt x="638" y="0"/>
                    <a:pt x="638" y="0"/>
                    <a:pt x="638" y="0"/>
                  </a:cubicBezTo>
                  <a:cubicBezTo>
                    <a:pt x="188" y="450"/>
                    <a:pt x="188" y="450"/>
                    <a:pt x="188" y="450"/>
                  </a:cubicBezTo>
                  <a:cubicBezTo>
                    <a:pt x="67" y="571"/>
                    <a:pt x="0" y="732"/>
                    <a:pt x="0" y="904"/>
                  </a:cubicBezTo>
                  <a:cubicBezTo>
                    <a:pt x="0" y="1075"/>
                    <a:pt x="67" y="1237"/>
                    <a:pt x="188" y="1358"/>
                  </a:cubicBezTo>
                  <a:cubicBezTo>
                    <a:pt x="528" y="1697"/>
                    <a:pt x="528" y="1697"/>
                    <a:pt x="528" y="1697"/>
                  </a:cubicBezTo>
                  <a:cubicBezTo>
                    <a:pt x="612" y="1781"/>
                    <a:pt x="747" y="1781"/>
                    <a:pt x="831" y="1697"/>
                  </a:cubicBezTo>
                  <a:cubicBezTo>
                    <a:pt x="2225" y="3092"/>
                    <a:pt x="2225" y="3092"/>
                    <a:pt x="2225" y="3092"/>
                  </a:cubicBezTo>
                  <a:cubicBezTo>
                    <a:pt x="2225" y="3092"/>
                    <a:pt x="2225" y="3092"/>
                    <a:pt x="2224" y="3092"/>
                  </a:cubicBezTo>
                  <a:cubicBezTo>
                    <a:pt x="2141" y="3176"/>
                    <a:pt x="2142" y="3312"/>
                    <a:pt x="2226" y="3395"/>
                  </a:cubicBez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7">
              <a:extLst>
                <a:ext uri="{FF2B5EF4-FFF2-40B4-BE49-F238E27FC236}">
                  <a16:creationId xmlns:a16="http://schemas.microsoft.com/office/drawing/2014/main" id="{3C82A8C3-B8F2-4EC8-9B77-F2FA97E206E2}"/>
                </a:ext>
              </a:extLst>
            </p:cNvPr>
            <p:cNvSpPr>
              <a:spLocks/>
            </p:cNvSpPr>
            <p:nvPr/>
          </p:nvSpPr>
          <p:spPr bwMode="auto">
            <a:xfrm>
              <a:off x="-4862513" y="5308600"/>
              <a:ext cx="1768475" cy="560388"/>
            </a:xfrm>
            <a:custGeom>
              <a:avLst/>
              <a:gdLst>
                <a:gd name="T0" fmla="*/ 3853 w 4709"/>
                <a:gd name="T1" fmla="*/ 0 h 1498"/>
                <a:gd name="T2" fmla="*/ 857 w 4709"/>
                <a:gd name="T3" fmla="*/ 0 h 1498"/>
                <a:gd name="T4" fmla="*/ 0 w 4709"/>
                <a:gd name="T5" fmla="*/ 856 h 1498"/>
                <a:gd name="T6" fmla="*/ 0 w 4709"/>
                <a:gd name="T7" fmla="*/ 1284 h 1498"/>
                <a:gd name="T8" fmla="*/ 214 w 4709"/>
                <a:gd name="T9" fmla="*/ 1498 h 1498"/>
                <a:gd name="T10" fmla="*/ 4495 w 4709"/>
                <a:gd name="T11" fmla="*/ 1498 h 1498"/>
                <a:gd name="T12" fmla="*/ 4709 w 4709"/>
                <a:gd name="T13" fmla="*/ 1284 h 1498"/>
                <a:gd name="T14" fmla="*/ 4709 w 4709"/>
                <a:gd name="T15" fmla="*/ 856 h 1498"/>
                <a:gd name="T16" fmla="*/ 3853 w 4709"/>
                <a:gd name="T17" fmla="*/ 0 h 1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09" h="1498">
                  <a:moveTo>
                    <a:pt x="3853" y="0"/>
                  </a:moveTo>
                  <a:cubicBezTo>
                    <a:pt x="857" y="0"/>
                    <a:pt x="857" y="0"/>
                    <a:pt x="857" y="0"/>
                  </a:cubicBezTo>
                  <a:cubicBezTo>
                    <a:pt x="384" y="0"/>
                    <a:pt x="0" y="384"/>
                    <a:pt x="0" y="856"/>
                  </a:cubicBezTo>
                  <a:cubicBezTo>
                    <a:pt x="0" y="1284"/>
                    <a:pt x="0" y="1284"/>
                    <a:pt x="0" y="1284"/>
                  </a:cubicBezTo>
                  <a:cubicBezTo>
                    <a:pt x="0" y="1402"/>
                    <a:pt x="96" y="1498"/>
                    <a:pt x="214" y="1498"/>
                  </a:cubicBezTo>
                  <a:cubicBezTo>
                    <a:pt x="4495" y="1498"/>
                    <a:pt x="4495" y="1498"/>
                    <a:pt x="4495" y="1498"/>
                  </a:cubicBezTo>
                  <a:cubicBezTo>
                    <a:pt x="4613" y="1498"/>
                    <a:pt x="4709" y="1402"/>
                    <a:pt x="4709" y="1284"/>
                  </a:cubicBezTo>
                  <a:cubicBezTo>
                    <a:pt x="4709" y="856"/>
                    <a:pt x="4709" y="856"/>
                    <a:pt x="4709" y="856"/>
                  </a:cubicBezTo>
                  <a:cubicBezTo>
                    <a:pt x="4709" y="384"/>
                    <a:pt x="4325" y="0"/>
                    <a:pt x="3853" y="0"/>
                  </a:cubicBez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Oval 28">
              <a:extLst>
                <a:ext uri="{FF2B5EF4-FFF2-40B4-BE49-F238E27FC236}">
                  <a16:creationId xmlns:a16="http://schemas.microsoft.com/office/drawing/2014/main" id="{351A1627-7F23-45C9-AF5C-1ED8ED58D7BC}"/>
                </a:ext>
              </a:extLst>
            </p:cNvPr>
            <p:cNvSpPr>
              <a:spLocks noChangeArrowheads="1"/>
            </p:cNvSpPr>
            <p:nvPr/>
          </p:nvSpPr>
          <p:spPr bwMode="auto">
            <a:xfrm>
              <a:off x="-5505450" y="2020888"/>
              <a:ext cx="963612" cy="962025"/>
            </a:xfrm>
            <a:prstGeom prst="ellipse">
              <a:avLst/>
            </a:pr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29">
              <a:extLst>
                <a:ext uri="{FF2B5EF4-FFF2-40B4-BE49-F238E27FC236}">
                  <a16:creationId xmlns:a16="http://schemas.microsoft.com/office/drawing/2014/main" id="{031AE942-4E3A-4865-810F-66A35CCDFD93}"/>
                </a:ext>
              </a:extLst>
            </p:cNvPr>
            <p:cNvSpPr>
              <a:spLocks noChangeArrowheads="1"/>
            </p:cNvSpPr>
            <p:nvPr/>
          </p:nvSpPr>
          <p:spPr bwMode="auto">
            <a:xfrm>
              <a:off x="-5264150" y="2260600"/>
              <a:ext cx="481012" cy="481013"/>
            </a:xfrm>
            <a:prstGeom prst="ellipse">
              <a:avLst/>
            </a:pr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30">
              <a:extLst>
                <a:ext uri="{FF2B5EF4-FFF2-40B4-BE49-F238E27FC236}">
                  <a16:creationId xmlns:a16="http://schemas.microsoft.com/office/drawing/2014/main" id="{BB6B48A1-93D3-48EC-9E70-521CD73B1DC8}"/>
                </a:ext>
              </a:extLst>
            </p:cNvPr>
            <p:cNvSpPr>
              <a:spLocks noChangeArrowheads="1"/>
            </p:cNvSpPr>
            <p:nvPr/>
          </p:nvSpPr>
          <p:spPr bwMode="auto">
            <a:xfrm>
              <a:off x="-4143375" y="4346575"/>
              <a:ext cx="322262" cy="320675"/>
            </a:xfrm>
            <a:prstGeom prst="ellipse">
              <a:avLst/>
            </a:pr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31">
              <a:extLst>
                <a:ext uri="{FF2B5EF4-FFF2-40B4-BE49-F238E27FC236}">
                  <a16:creationId xmlns:a16="http://schemas.microsoft.com/office/drawing/2014/main" id="{089F0FD3-5350-46E3-B1B9-E1BB6E3B9865}"/>
                </a:ext>
              </a:extLst>
            </p:cNvPr>
            <p:cNvSpPr>
              <a:spLocks/>
            </p:cNvSpPr>
            <p:nvPr/>
          </p:nvSpPr>
          <p:spPr bwMode="auto">
            <a:xfrm>
              <a:off x="-6205537" y="763587"/>
              <a:ext cx="630237" cy="630238"/>
            </a:xfrm>
            <a:custGeom>
              <a:avLst/>
              <a:gdLst>
                <a:gd name="T0" fmla="*/ 1597 w 1681"/>
                <a:gd name="T1" fmla="*/ 689 h 1681"/>
                <a:gd name="T2" fmla="*/ 689 w 1681"/>
                <a:gd name="T3" fmla="*/ 1597 h 1681"/>
                <a:gd name="T4" fmla="*/ 387 w 1681"/>
                <a:gd name="T5" fmla="*/ 1597 h 1681"/>
                <a:gd name="T6" fmla="*/ 84 w 1681"/>
                <a:gd name="T7" fmla="*/ 1294 h 1681"/>
                <a:gd name="T8" fmla="*/ 84 w 1681"/>
                <a:gd name="T9" fmla="*/ 992 h 1681"/>
                <a:gd name="T10" fmla="*/ 992 w 1681"/>
                <a:gd name="T11" fmla="*/ 84 h 1681"/>
                <a:gd name="T12" fmla="*/ 1295 w 1681"/>
                <a:gd name="T13" fmla="*/ 84 h 1681"/>
                <a:gd name="T14" fmla="*/ 1597 w 1681"/>
                <a:gd name="T15" fmla="*/ 386 h 1681"/>
                <a:gd name="T16" fmla="*/ 1597 w 1681"/>
                <a:gd name="T17" fmla="*/ 689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1" h="1681">
                  <a:moveTo>
                    <a:pt x="1597" y="689"/>
                  </a:moveTo>
                  <a:cubicBezTo>
                    <a:pt x="689" y="1597"/>
                    <a:pt x="689" y="1597"/>
                    <a:pt x="689" y="1597"/>
                  </a:cubicBezTo>
                  <a:cubicBezTo>
                    <a:pt x="606" y="1681"/>
                    <a:pt x="470" y="1681"/>
                    <a:pt x="387" y="1597"/>
                  </a:cubicBezTo>
                  <a:cubicBezTo>
                    <a:pt x="84" y="1294"/>
                    <a:pt x="84" y="1294"/>
                    <a:pt x="84" y="1294"/>
                  </a:cubicBezTo>
                  <a:cubicBezTo>
                    <a:pt x="0" y="1211"/>
                    <a:pt x="0" y="1075"/>
                    <a:pt x="84" y="992"/>
                  </a:cubicBezTo>
                  <a:cubicBezTo>
                    <a:pt x="992" y="84"/>
                    <a:pt x="992" y="84"/>
                    <a:pt x="992" y="84"/>
                  </a:cubicBezTo>
                  <a:cubicBezTo>
                    <a:pt x="1076" y="0"/>
                    <a:pt x="1211" y="0"/>
                    <a:pt x="1295" y="84"/>
                  </a:cubicBezTo>
                  <a:cubicBezTo>
                    <a:pt x="1597" y="386"/>
                    <a:pt x="1597" y="386"/>
                    <a:pt x="1597" y="386"/>
                  </a:cubicBezTo>
                  <a:cubicBezTo>
                    <a:pt x="1681" y="470"/>
                    <a:pt x="1681" y="605"/>
                    <a:pt x="1597" y="689"/>
                  </a:cubicBezTo>
                  <a:close/>
                </a:path>
              </a:pathLst>
            </a:custGeom>
            <a:solidFill>
              <a:srgbClr val="8684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32">
              <a:extLst>
                <a:ext uri="{FF2B5EF4-FFF2-40B4-BE49-F238E27FC236}">
                  <a16:creationId xmlns:a16="http://schemas.microsoft.com/office/drawing/2014/main" id="{C7022D76-48AF-4517-A5C9-DC1033F94680}"/>
                </a:ext>
              </a:extLst>
            </p:cNvPr>
            <p:cNvSpPr>
              <a:spLocks/>
            </p:cNvSpPr>
            <p:nvPr/>
          </p:nvSpPr>
          <p:spPr bwMode="auto">
            <a:xfrm>
              <a:off x="-6205537" y="965200"/>
              <a:ext cx="428625" cy="428625"/>
            </a:xfrm>
            <a:custGeom>
              <a:avLst/>
              <a:gdLst>
                <a:gd name="T0" fmla="*/ 538 w 1143"/>
                <a:gd name="T1" fmla="*/ 0 h 1143"/>
                <a:gd name="T2" fmla="*/ 84 w 1143"/>
                <a:gd name="T3" fmla="*/ 454 h 1143"/>
                <a:gd name="T4" fmla="*/ 84 w 1143"/>
                <a:gd name="T5" fmla="*/ 756 h 1143"/>
                <a:gd name="T6" fmla="*/ 387 w 1143"/>
                <a:gd name="T7" fmla="*/ 1059 h 1143"/>
                <a:gd name="T8" fmla="*/ 689 w 1143"/>
                <a:gd name="T9" fmla="*/ 1059 h 1143"/>
                <a:gd name="T10" fmla="*/ 1143 w 1143"/>
                <a:gd name="T11" fmla="*/ 605 h 1143"/>
                <a:gd name="T12" fmla="*/ 538 w 1143"/>
                <a:gd name="T13" fmla="*/ 0 h 1143"/>
              </a:gdLst>
              <a:ahLst/>
              <a:cxnLst>
                <a:cxn ang="0">
                  <a:pos x="T0" y="T1"/>
                </a:cxn>
                <a:cxn ang="0">
                  <a:pos x="T2" y="T3"/>
                </a:cxn>
                <a:cxn ang="0">
                  <a:pos x="T4" y="T5"/>
                </a:cxn>
                <a:cxn ang="0">
                  <a:pos x="T6" y="T7"/>
                </a:cxn>
                <a:cxn ang="0">
                  <a:pos x="T8" y="T9"/>
                </a:cxn>
                <a:cxn ang="0">
                  <a:pos x="T10" y="T11"/>
                </a:cxn>
                <a:cxn ang="0">
                  <a:pos x="T12" y="T13"/>
                </a:cxn>
              </a:cxnLst>
              <a:rect l="0" t="0" r="r" b="b"/>
              <a:pathLst>
                <a:path w="1143" h="1143">
                  <a:moveTo>
                    <a:pt x="538" y="0"/>
                  </a:moveTo>
                  <a:cubicBezTo>
                    <a:pt x="84" y="454"/>
                    <a:pt x="84" y="454"/>
                    <a:pt x="84" y="454"/>
                  </a:cubicBezTo>
                  <a:cubicBezTo>
                    <a:pt x="0" y="537"/>
                    <a:pt x="0" y="673"/>
                    <a:pt x="84" y="756"/>
                  </a:cubicBezTo>
                  <a:cubicBezTo>
                    <a:pt x="387" y="1059"/>
                    <a:pt x="387" y="1059"/>
                    <a:pt x="387" y="1059"/>
                  </a:cubicBezTo>
                  <a:cubicBezTo>
                    <a:pt x="470" y="1143"/>
                    <a:pt x="606" y="1143"/>
                    <a:pt x="689" y="1059"/>
                  </a:cubicBezTo>
                  <a:cubicBezTo>
                    <a:pt x="1143" y="605"/>
                    <a:pt x="1143" y="605"/>
                    <a:pt x="1143" y="605"/>
                  </a:cubicBezTo>
                  <a:lnTo>
                    <a:pt x="538" y="0"/>
                  </a:lnTo>
                  <a:close/>
                </a:path>
              </a:pathLst>
            </a:custGeom>
            <a:solidFill>
              <a:srgbClr val="5C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Rectangle 38">
            <a:extLst>
              <a:ext uri="{FF2B5EF4-FFF2-40B4-BE49-F238E27FC236}">
                <a16:creationId xmlns:a16="http://schemas.microsoft.com/office/drawing/2014/main" id="{72D4CA70-942F-46B1-828C-E5B0D47BD887}"/>
              </a:ext>
            </a:extLst>
          </p:cNvPr>
          <p:cNvSpPr/>
          <p:nvPr/>
        </p:nvSpPr>
        <p:spPr bwMode="auto">
          <a:xfrm>
            <a:off x="4111080" y="1683658"/>
            <a:ext cx="2931888" cy="2644378"/>
          </a:xfrm>
          <a:prstGeom prst="rect">
            <a:avLst/>
          </a:prstGeom>
          <a:solidFill>
            <a:schemeClr val="tx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42" name="Rectangle 41">
            <a:extLst>
              <a:ext uri="{FF2B5EF4-FFF2-40B4-BE49-F238E27FC236}">
                <a16:creationId xmlns:a16="http://schemas.microsoft.com/office/drawing/2014/main" id="{428F4632-C953-496C-AA69-D5EB9422EBEA}"/>
              </a:ext>
            </a:extLst>
          </p:cNvPr>
          <p:cNvSpPr/>
          <p:nvPr/>
        </p:nvSpPr>
        <p:spPr bwMode="auto">
          <a:xfrm>
            <a:off x="4111080" y="4330372"/>
            <a:ext cx="2931888" cy="2527628"/>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5" name="Group 44">
            <a:extLst>
              <a:ext uri="{FF2B5EF4-FFF2-40B4-BE49-F238E27FC236}">
                <a16:creationId xmlns:a16="http://schemas.microsoft.com/office/drawing/2014/main" id="{DEDD7FC6-2B36-48E3-BB07-4182D5C97E87}"/>
              </a:ext>
            </a:extLst>
          </p:cNvPr>
          <p:cNvGrpSpPr/>
          <p:nvPr/>
        </p:nvGrpSpPr>
        <p:grpSpPr>
          <a:xfrm>
            <a:off x="4595370" y="2004980"/>
            <a:ext cx="1963308" cy="2001734"/>
            <a:chOff x="-3879029" y="1427266"/>
            <a:chExt cx="1963308" cy="2001734"/>
          </a:xfrm>
        </p:grpSpPr>
        <p:grpSp>
          <p:nvGrpSpPr>
            <p:cNvPr id="46" name="Group 45">
              <a:extLst>
                <a:ext uri="{FF2B5EF4-FFF2-40B4-BE49-F238E27FC236}">
                  <a16:creationId xmlns:a16="http://schemas.microsoft.com/office/drawing/2014/main" id="{3951C0BE-8F13-4CDC-9A23-B132455DC5EA}"/>
                </a:ext>
              </a:extLst>
            </p:cNvPr>
            <p:cNvGrpSpPr/>
            <p:nvPr/>
          </p:nvGrpSpPr>
          <p:grpSpPr>
            <a:xfrm>
              <a:off x="-3879029" y="2359053"/>
              <a:ext cx="1963308" cy="1069947"/>
              <a:chOff x="1450452" y="3569253"/>
              <a:chExt cx="1963308" cy="1069947"/>
            </a:xfrm>
          </p:grpSpPr>
          <p:sp>
            <p:nvSpPr>
              <p:cNvPr id="48" name="Rectangle 17">
                <a:extLst>
                  <a:ext uri="{FF2B5EF4-FFF2-40B4-BE49-F238E27FC236}">
                    <a16:creationId xmlns:a16="http://schemas.microsoft.com/office/drawing/2014/main" id="{425B0409-DF6F-414E-851A-DB5D61572492}"/>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9" name="Rectangle 48">
                <a:extLst>
                  <a:ext uri="{FF2B5EF4-FFF2-40B4-BE49-F238E27FC236}">
                    <a16:creationId xmlns:a16="http://schemas.microsoft.com/office/drawing/2014/main" id="{71165DAC-2431-4C9E-B7D3-477C9B630B71}"/>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sp>
          <p:nvSpPr>
            <p:cNvPr id="47" name="Freeform 5">
              <a:extLst>
                <a:ext uri="{FF2B5EF4-FFF2-40B4-BE49-F238E27FC236}">
                  <a16:creationId xmlns:a16="http://schemas.microsoft.com/office/drawing/2014/main" id="{7E23357F-3BC0-4B63-9918-A15F1CDCB403}"/>
                </a:ext>
              </a:extLst>
            </p:cNvPr>
            <p:cNvSpPr>
              <a:spLocks noEditPoints="1"/>
            </p:cNvSpPr>
            <p:nvPr/>
          </p:nvSpPr>
          <p:spPr bwMode="auto">
            <a:xfrm>
              <a:off x="-3185149" y="1427266"/>
              <a:ext cx="575548" cy="573398"/>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50" name="Group 49">
            <a:extLst>
              <a:ext uri="{FF2B5EF4-FFF2-40B4-BE49-F238E27FC236}">
                <a16:creationId xmlns:a16="http://schemas.microsoft.com/office/drawing/2014/main" id="{58D2F687-3312-4502-9F98-73D2A6251C2C}"/>
              </a:ext>
            </a:extLst>
          </p:cNvPr>
          <p:cNvGrpSpPr/>
          <p:nvPr/>
        </p:nvGrpSpPr>
        <p:grpSpPr>
          <a:xfrm>
            <a:off x="4595370" y="4593319"/>
            <a:ext cx="1963308" cy="2001734"/>
            <a:chOff x="9859896" y="3994337"/>
            <a:chExt cx="1963308" cy="2001734"/>
          </a:xfrm>
        </p:grpSpPr>
        <p:grpSp>
          <p:nvGrpSpPr>
            <p:cNvPr id="51" name="Group 50">
              <a:extLst>
                <a:ext uri="{FF2B5EF4-FFF2-40B4-BE49-F238E27FC236}">
                  <a16:creationId xmlns:a16="http://schemas.microsoft.com/office/drawing/2014/main" id="{C75B738C-9CEA-4F2B-8D52-FB44D0FCD4D1}"/>
                </a:ext>
              </a:extLst>
            </p:cNvPr>
            <p:cNvGrpSpPr/>
            <p:nvPr/>
          </p:nvGrpSpPr>
          <p:grpSpPr>
            <a:xfrm>
              <a:off x="9859896" y="4926124"/>
              <a:ext cx="1963308" cy="1069947"/>
              <a:chOff x="1450452" y="3569253"/>
              <a:chExt cx="1963308" cy="1069947"/>
            </a:xfrm>
          </p:grpSpPr>
          <p:sp>
            <p:nvSpPr>
              <p:cNvPr id="87" name="Rectangle 17">
                <a:extLst>
                  <a:ext uri="{FF2B5EF4-FFF2-40B4-BE49-F238E27FC236}">
                    <a16:creationId xmlns:a16="http://schemas.microsoft.com/office/drawing/2014/main" id="{022481BB-E3CA-4CDC-9468-7852E4A22D1E}"/>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88" name="Rectangle 87">
                <a:extLst>
                  <a:ext uri="{FF2B5EF4-FFF2-40B4-BE49-F238E27FC236}">
                    <a16:creationId xmlns:a16="http://schemas.microsoft.com/office/drawing/2014/main" id="{74D2D913-6629-4447-AE7D-1282940D5D3C}"/>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nvGrpSpPr>
            <p:cNvPr id="52" name="Group 51">
              <a:extLst>
                <a:ext uri="{FF2B5EF4-FFF2-40B4-BE49-F238E27FC236}">
                  <a16:creationId xmlns:a16="http://schemas.microsoft.com/office/drawing/2014/main" id="{6E826E39-24FE-40D2-997D-D059C651F9DB}"/>
                </a:ext>
              </a:extLst>
            </p:cNvPr>
            <p:cNvGrpSpPr/>
            <p:nvPr/>
          </p:nvGrpSpPr>
          <p:grpSpPr>
            <a:xfrm>
              <a:off x="10588976" y="3994337"/>
              <a:ext cx="505149" cy="502462"/>
              <a:chOff x="-2717800" y="3081338"/>
              <a:chExt cx="1492250" cy="1484312"/>
            </a:xfrm>
            <a:solidFill>
              <a:schemeClr val="bg1"/>
            </a:solidFill>
          </p:grpSpPr>
          <p:sp>
            <p:nvSpPr>
              <p:cNvPr id="53" name="Freeform 6">
                <a:extLst>
                  <a:ext uri="{FF2B5EF4-FFF2-40B4-BE49-F238E27FC236}">
                    <a16:creationId xmlns:a16="http://schemas.microsoft.com/office/drawing/2014/main" id="{2EEE1AE0-C340-4453-A87C-42F6272BAB3D}"/>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4" name="Freeform 7">
                <a:extLst>
                  <a:ext uri="{FF2B5EF4-FFF2-40B4-BE49-F238E27FC236}">
                    <a16:creationId xmlns:a16="http://schemas.microsoft.com/office/drawing/2014/main" id="{C7BDE0A8-C6B1-4E7E-9D4C-D79FA0D9EE6B}"/>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5" name="Freeform 8">
                <a:extLst>
                  <a:ext uri="{FF2B5EF4-FFF2-40B4-BE49-F238E27FC236}">
                    <a16:creationId xmlns:a16="http://schemas.microsoft.com/office/drawing/2014/main" id="{59401271-CA78-4742-B920-6B9237226A05}"/>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6" name="Freeform 9">
                <a:extLst>
                  <a:ext uri="{FF2B5EF4-FFF2-40B4-BE49-F238E27FC236}">
                    <a16:creationId xmlns:a16="http://schemas.microsoft.com/office/drawing/2014/main" id="{699EDEF3-E47B-4726-A1AF-4C1936B79B0B}"/>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891B6B3-EA35-404B-8326-0B7C7FE64A0C}"/>
              </a:ext>
            </a:extLst>
          </p:cNvPr>
          <p:cNvPicPr>
            <a:picLocks noGrp="1" noChangeAspect="1"/>
          </p:cNvPicPr>
          <p:nvPr>
            <p:ph type="pic" sz="quarter" idx="266"/>
          </p:nvPr>
        </p:nvPicPr>
        <p:blipFill>
          <a:blip r:embed="rId3">
            <a:extLst>
              <a:ext uri="{28A0092B-C50C-407E-A947-70E740481C1C}">
                <a14:useLocalDpi xmlns:a14="http://schemas.microsoft.com/office/drawing/2010/main" val="0"/>
              </a:ext>
            </a:extLst>
          </a:blip>
          <a:srcRect t="35386" b="35386"/>
          <a:stretch>
            <a:fillRect/>
          </a:stretch>
        </p:blipFill>
        <p:spPr/>
      </p:pic>
      <p:sp>
        <p:nvSpPr>
          <p:cNvPr id="26" name="Rectangle 25">
            <a:extLst>
              <a:ext uri="{FF2B5EF4-FFF2-40B4-BE49-F238E27FC236}">
                <a16:creationId xmlns:a16="http://schemas.microsoft.com/office/drawing/2014/main" id="{2C8236C1-59CC-496F-A15A-FAEB9C12C29F}"/>
              </a:ext>
            </a:extLst>
          </p:cNvPr>
          <p:cNvSpPr/>
          <p:nvPr/>
        </p:nvSpPr>
        <p:spPr bwMode="auto">
          <a:xfrm>
            <a:off x="0" y="2461987"/>
            <a:ext cx="5486398" cy="4396013"/>
          </a:xfrm>
          <a:prstGeom prst="rect">
            <a:avLst/>
          </a:prstGeom>
          <a:solidFill>
            <a:schemeClr val="tx1">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 name="Group 5">
            <a:extLst>
              <a:ext uri="{FF2B5EF4-FFF2-40B4-BE49-F238E27FC236}">
                <a16:creationId xmlns:a16="http://schemas.microsoft.com/office/drawing/2014/main" id="{3533EE49-D67A-461B-B207-30B4D3BD23E1}"/>
              </a:ext>
            </a:extLst>
          </p:cNvPr>
          <p:cNvGrpSpPr/>
          <p:nvPr/>
        </p:nvGrpSpPr>
        <p:grpSpPr>
          <a:xfrm>
            <a:off x="366621" y="2909777"/>
            <a:ext cx="4753157" cy="3500432"/>
            <a:chOff x="366620" y="2828614"/>
            <a:chExt cx="4753157" cy="3500432"/>
          </a:xfrm>
        </p:grpSpPr>
        <p:grpSp>
          <p:nvGrpSpPr>
            <p:cNvPr id="13" name="Group 12">
              <a:extLst>
                <a:ext uri="{FF2B5EF4-FFF2-40B4-BE49-F238E27FC236}">
                  <a16:creationId xmlns:a16="http://schemas.microsoft.com/office/drawing/2014/main" id="{38EFB99F-645A-4659-A429-1C67523464C4}"/>
                </a:ext>
              </a:extLst>
            </p:cNvPr>
            <p:cNvGrpSpPr/>
            <p:nvPr/>
          </p:nvGrpSpPr>
          <p:grpSpPr>
            <a:xfrm>
              <a:off x="366620" y="2828614"/>
              <a:ext cx="4309537" cy="1367174"/>
              <a:chOff x="1129715" y="1314947"/>
              <a:chExt cx="4309537" cy="1367174"/>
            </a:xfrm>
          </p:grpSpPr>
          <p:sp>
            <p:nvSpPr>
              <p:cNvPr id="2" name="Rectangle 1">
                <a:extLst>
                  <a:ext uri="{FF2B5EF4-FFF2-40B4-BE49-F238E27FC236}">
                    <a16:creationId xmlns:a16="http://schemas.microsoft.com/office/drawing/2014/main" id="{0C41F46D-64A1-4A67-9C8C-CD7B24A1BDFB}"/>
                  </a:ext>
                </a:extLst>
              </p:cNvPr>
              <p:cNvSpPr/>
              <p:nvPr/>
            </p:nvSpPr>
            <p:spPr>
              <a:xfrm>
                <a:off x="1129716" y="1314947"/>
                <a:ext cx="1816523" cy="820802"/>
              </a:xfrm>
              <a:prstGeom prst="rect">
                <a:avLst/>
              </a:prstGeom>
            </p:spPr>
            <p:txBody>
              <a:bodyPr wrap="none">
                <a:spAutoFit/>
              </a:bodyPr>
              <a:lstStyle/>
              <a:p>
                <a:pPr>
                  <a:lnSpc>
                    <a:spcPts val="2800"/>
                  </a:lnSpc>
                </a:pPr>
                <a:r>
                  <a:rPr lang="en-US" sz="3000" dirty="0">
                    <a:solidFill>
                      <a:schemeClr val="bg1"/>
                    </a:solidFill>
                    <a:latin typeface="Roboto Slab" pitchFamily="2" charset="0"/>
                    <a:ea typeface="Roboto Slab" pitchFamily="2" charset="0"/>
                  </a:rPr>
                  <a:t>Our</a:t>
                </a:r>
              </a:p>
              <a:p>
                <a:pPr>
                  <a:lnSpc>
                    <a:spcPts val="2800"/>
                  </a:lnSpc>
                </a:pPr>
                <a:r>
                  <a:rPr lang="en-US" sz="3000" dirty="0">
                    <a:solidFill>
                      <a:schemeClr val="bg1"/>
                    </a:solidFill>
                    <a:latin typeface="Roboto Slab" pitchFamily="2" charset="0"/>
                    <a:ea typeface="Roboto Slab" pitchFamily="2" charset="0"/>
                  </a:rPr>
                  <a:t>About us</a:t>
                </a:r>
                <a:endParaRPr lang="en-US" sz="3000" dirty="0">
                  <a:solidFill>
                    <a:schemeClr val="bg1"/>
                  </a:solidFill>
                </a:endParaRPr>
              </a:p>
            </p:txBody>
          </p:sp>
          <p:sp>
            <p:nvSpPr>
              <p:cNvPr id="33" name="Rectangle 32">
                <a:extLst>
                  <a:ext uri="{FF2B5EF4-FFF2-40B4-BE49-F238E27FC236}">
                    <a16:creationId xmlns:a16="http://schemas.microsoft.com/office/drawing/2014/main" id="{D2674C04-2B85-42D3-B760-749A960F5C60}"/>
                  </a:ext>
                </a:extLst>
              </p:cNvPr>
              <p:cNvSpPr/>
              <p:nvPr/>
            </p:nvSpPr>
            <p:spPr>
              <a:xfrm>
                <a:off x="1129715" y="2103052"/>
                <a:ext cx="4309537" cy="579069"/>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 and scrambled it to make a type specimen</a:t>
                </a:r>
              </a:p>
            </p:txBody>
          </p:sp>
        </p:grpSp>
        <p:grpSp>
          <p:nvGrpSpPr>
            <p:cNvPr id="5" name="Group 4">
              <a:extLst>
                <a:ext uri="{FF2B5EF4-FFF2-40B4-BE49-F238E27FC236}">
                  <a16:creationId xmlns:a16="http://schemas.microsoft.com/office/drawing/2014/main" id="{7ACE03B8-2EA6-423D-AC2B-64BE30472E83}"/>
                </a:ext>
              </a:extLst>
            </p:cNvPr>
            <p:cNvGrpSpPr/>
            <p:nvPr/>
          </p:nvGrpSpPr>
          <p:grpSpPr>
            <a:xfrm>
              <a:off x="366620" y="4583793"/>
              <a:ext cx="4753157" cy="1745253"/>
              <a:chOff x="366621" y="5202936"/>
              <a:chExt cx="4753157" cy="1745253"/>
            </a:xfrm>
          </p:grpSpPr>
          <p:grpSp>
            <p:nvGrpSpPr>
              <p:cNvPr id="20" name="Group 19">
                <a:extLst>
                  <a:ext uri="{FF2B5EF4-FFF2-40B4-BE49-F238E27FC236}">
                    <a16:creationId xmlns:a16="http://schemas.microsoft.com/office/drawing/2014/main" id="{54E48187-32DB-4A06-859B-C25D33FD4F90}"/>
                  </a:ext>
                </a:extLst>
              </p:cNvPr>
              <p:cNvGrpSpPr/>
              <p:nvPr/>
            </p:nvGrpSpPr>
            <p:grpSpPr>
              <a:xfrm>
                <a:off x="366621" y="5202936"/>
                <a:ext cx="1963308" cy="1745253"/>
                <a:chOff x="-3879029" y="1427266"/>
                <a:chExt cx="1963308" cy="1745253"/>
              </a:xfrm>
            </p:grpSpPr>
            <p:grpSp>
              <p:nvGrpSpPr>
                <p:cNvPr id="22" name="Group 21">
                  <a:extLst>
                    <a:ext uri="{FF2B5EF4-FFF2-40B4-BE49-F238E27FC236}">
                      <a16:creationId xmlns:a16="http://schemas.microsoft.com/office/drawing/2014/main" id="{2C32EF87-D9D7-4DE2-A447-6736A0D0FB9F}"/>
                    </a:ext>
                  </a:extLst>
                </p:cNvPr>
                <p:cNvGrpSpPr/>
                <p:nvPr/>
              </p:nvGrpSpPr>
              <p:grpSpPr>
                <a:xfrm>
                  <a:off x="-3879029" y="2359053"/>
                  <a:ext cx="1963308" cy="813466"/>
                  <a:chOff x="1450452" y="3569253"/>
                  <a:chExt cx="1963308" cy="813466"/>
                </a:xfrm>
              </p:grpSpPr>
              <p:sp>
                <p:nvSpPr>
                  <p:cNvPr id="30" name="Rectangle 17">
                    <a:extLst>
                      <a:ext uri="{FF2B5EF4-FFF2-40B4-BE49-F238E27FC236}">
                        <a16:creationId xmlns:a16="http://schemas.microsoft.com/office/drawing/2014/main" id="{6E8DC3A0-A772-4394-A94D-5C0AE0B81636}"/>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31" name="Rectangle 30">
                    <a:extLst>
                      <a:ext uri="{FF2B5EF4-FFF2-40B4-BE49-F238E27FC236}">
                        <a16:creationId xmlns:a16="http://schemas.microsoft.com/office/drawing/2014/main" id="{EE9A334A-6AFF-4724-ACA4-B1D17C2ADCE8}"/>
                      </a:ext>
                    </a:extLst>
                  </p:cNvPr>
                  <p:cNvSpPr/>
                  <p:nvPr/>
                </p:nvSpPr>
                <p:spPr>
                  <a:xfrm>
                    <a:off x="1450452" y="3803650"/>
                    <a:ext cx="1963308" cy="579069"/>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a:t>
                    </a:r>
                  </a:p>
                </p:txBody>
              </p:sp>
            </p:grpSp>
            <p:sp>
              <p:nvSpPr>
                <p:cNvPr id="23" name="Freeform 5">
                  <a:extLst>
                    <a:ext uri="{FF2B5EF4-FFF2-40B4-BE49-F238E27FC236}">
                      <a16:creationId xmlns:a16="http://schemas.microsoft.com/office/drawing/2014/main" id="{FF239770-1151-4441-90F6-21080501FD83}"/>
                    </a:ext>
                  </a:extLst>
                </p:cNvPr>
                <p:cNvSpPr>
                  <a:spLocks noEditPoints="1"/>
                </p:cNvSpPr>
                <p:nvPr/>
              </p:nvSpPr>
              <p:spPr bwMode="auto">
                <a:xfrm>
                  <a:off x="-3185149" y="1427266"/>
                  <a:ext cx="575548" cy="573398"/>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3" name="Group 2">
                <a:extLst>
                  <a:ext uri="{FF2B5EF4-FFF2-40B4-BE49-F238E27FC236}">
                    <a16:creationId xmlns:a16="http://schemas.microsoft.com/office/drawing/2014/main" id="{402D3B6A-30A9-4D1A-AEDC-901F7BBF79DD}"/>
                  </a:ext>
                </a:extLst>
              </p:cNvPr>
              <p:cNvGrpSpPr/>
              <p:nvPr/>
            </p:nvGrpSpPr>
            <p:grpSpPr>
              <a:xfrm>
                <a:off x="3156470" y="5202936"/>
                <a:ext cx="1963308" cy="1745253"/>
                <a:chOff x="9859896" y="3994337"/>
                <a:chExt cx="1963308" cy="1745253"/>
              </a:xfrm>
            </p:grpSpPr>
            <p:grpSp>
              <p:nvGrpSpPr>
                <p:cNvPr id="34" name="Group 33">
                  <a:extLst>
                    <a:ext uri="{FF2B5EF4-FFF2-40B4-BE49-F238E27FC236}">
                      <a16:creationId xmlns:a16="http://schemas.microsoft.com/office/drawing/2014/main" id="{00035CBC-6617-460F-ADEC-AC948608B5B8}"/>
                    </a:ext>
                  </a:extLst>
                </p:cNvPr>
                <p:cNvGrpSpPr/>
                <p:nvPr/>
              </p:nvGrpSpPr>
              <p:grpSpPr>
                <a:xfrm>
                  <a:off x="9859896" y="4926124"/>
                  <a:ext cx="1963308" cy="813466"/>
                  <a:chOff x="1450452" y="3569253"/>
                  <a:chExt cx="1963308" cy="813466"/>
                </a:xfrm>
              </p:grpSpPr>
              <p:sp>
                <p:nvSpPr>
                  <p:cNvPr id="42" name="Rectangle 17">
                    <a:extLst>
                      <a:ext uri="{FF2B5EF4-FFF2-40B4-BE49-F238E27FC236}">
                        <a16:creationId xmlns:a16="http://schemas.microsoft.com/office/drawing/2014/main" id="{E2A3CE6E-AB88-43F9-B220-38CC909916ED}"/>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3" name="Rectangle 42">
                    <a:extLst>
                      <a:ext uri="{FF2B5EF4-FFF2-40B4-BE49-F238E27FC236}">
                        <a16:creationId xmlns:a16="http://schemas.microsoft.com/office/drawing/2014/main" id="{D79BB120-15F5-4B49-8215-ECC09FB3E36E}"/>
                      </a:ext>
                    </a:extLst>
                  </p:cNvPr>
                  <p:cNvSpPr/>
                  <p:nvPr/>
                </p:nvSpPr>
                <p:spPr>
                  <a:xfrm>
                    <a:off x="1450452" y="3803650"/>
                    <a:ext cx="1963308" cy="579069"/>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a:t>
                    </a:r>
                  </a:p>
                </p:txBody>
              </p:sp>
            </p:grpSp>
            <p:grpSp>
              <p:nvGrpSpPr>
                <p:cNvPr id="37" name="Group 36">
                  <a:extLst>
                    <a:ext uri="{FF2B5EF4-FFF2-40B4-BE49-F238E27FC236}">
                      <a16:creationId xmlns:a16="http://schemas.microsoft.com/office/drawing/2014/main" id="{F67822D5-FEFC-4807-82C6-EE3E8A25C30F}"/>
                    </a:ext>
                  </a:extLst>
                </p:cNvPr>
                <p:cNvGrpSpPr/>
                <p:nvPr/>
              </p:nvGrpSpPr>
              <p:grpSpPr>
                <a:xfrm>
                  <a:off x="10588976" y="3994337"/>
                  <a:ext cx="505149" cy="502462"/>
                  <a:chOff x="-2717800" y="3081338"/>
                  <a:chExt cx="1492250" cy="1484312"/>
                </a:xfrm>
                <a:solidFill>
                  <a:schemeClr val="bg1"/>
                </a:solidFill>
              </p:grpSpPr>
              <p:sp>
                <p:nvSpPr>
                  <p:cNvPr id="38" name="Freeform 6">
                    <a:extLst>
                      <a:ext uri="{FF2B5EF4-FFF2-40B4-BE49-F238E27FC236}">
                        <a16:creationId xmlns:a16="http://schemas.microsoft.com/office/drawing/2014/main" id="{B7B2D7F7-05CA-4CF4-AFF3-F6DD635D9C88}"/>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39" name="Freeform 7">
                    <a:extLst>
                      <a:ext uri="{FF2B5EF4-FFF2-40B4-BE49-F238E27FC236}">
                        <a16:creationId xmlns:a16="http://schemas.microsoft.com/office/drawing/2014/main" id="{B16BD757-DAFA-4CD2-A1DB-0EDB3084704E}"/>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8">
                    <a:extLst>
                      <a:ext uri="{FF2B5EF4-FFF2-40B4-BE49-F238E27FC236}">
                        <a16:creationId xmlns:a16="http://schemas.microsoft.com/office/drawing/2014/main" id="{2E725666-02E7-4DB3-9855-26A51E8708D6}"/>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9">
                    <a:extLst>
                      <a:ext uri="{FF2B5EF4-FFF2-40B4-BE49-F238E27FC236}">
                        <a16:creationId xmlns:a16="http://schemas.microsoft.com/office/drawing/2014/main" id="{D47A6220-F8F0-42FD-89EA-F7E51CA55030}"/>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grpSp>
      <p:sp>
        <p:nvSpPr>
          <p:cNvPr id="24" name="Rectangle 23">
            <a:extLst>
              <a:ext uri="{FF2B5EF4-FFF2-40B4-BE49-F238E27FC236}">
                <a16:creationId xmlns:a16="http://schemas.microsoft.com/office/drawing/2014/main" id="{DE3565E0-0273-4ABD-A9CD-0B1240E6E73E}"/>
              </a:ext>
            </a:extLst>
          </p:cNvPr>
          <p:cNvSpPr/>
          <p:nvPr/>
        </p:nvSpPr>
        <p:spPr bwMode="auto">
          <a:xfrm>
            <a:off x="0" y="0"/>
            <a:ext cx="12192000" cy="2362200"/>
          </a:xfrm>
          <a:prstGeom prst="rect">
            <a:avLst/>
          </a:prstGeom>
          <a:solidFill>
            <a:schemeClr val="accent6">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12" name="Picture Placeholder 11">
            <a:extLst>
              <a:ext uri="{FF2B5EF4-FFF2-40B4-BE49-F238E27FC236}">
                <a16:creationId xmlns:a16="http://schemas.microsoft.com/office/drawing/2014/main" id="{08E75985-DB2C-47D6-909E-7461807C2AFC}"/>
              </a:ext>
            </a:extLst>
          </p:cNvPr>
          <p:cNvPicPr>
            <a:picLocks noGrp="1" noChangeAspect="1"/>
          </p:cNvPicPr>
          <p:nvPr>
            <p:ph type="pic" sz="quarter" idx="265"/>
          </p:nvPr>
        </p:nvPicPr>
        <p:blipFill>
          <a:blip r:embed="rId4">
            <a:extLst>
              <a:ext uri="{28A0092B-C50C-407E-A947-70E740481C1C}">
                <a14:useLocalDpi xmlns:a14="http://schemas.microsoft.com/office/drawing/2010/main" val="0"/>
              </a:ext>
            </a:extLst>
          </a:blip>
          <a:srcRect t="5518" b="5518"/>
          <a:stretch>
            <a:fillRect/>
          </a:stretch>
        </p:blipFill>
        <p:spPr/>
      </p:pic>
      <p:sp>
        <p:nvSpPr>
          <p:cNvPr id="32" name="Rectangle 31">
            <a:extLst>
              <a:ext uri="{FF2B5EF4-FFF2-40B4-BE49-F238E27FC236}">
                <a16:creationId xmlns:a16="http://schemas.microsoft.com/office/drawing/2014/main" id="{D2AA959A-4932-4D99-8A55-2D3CAFD3FCB1}"/>
              </a:ext>
            </a:extLst>
          </p:cNvPr>
          <p:cNvSpPr/>
          <p:nvPr/>
        </p:nvSpPr>
        <p:spPr>
          <a:xfrm>
            <a:off x="2065963" y="798591"/>
            <a:ext cx="8060074" cy="765018"/>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C9A667BC-C5EE-45CA-8A56-100A53352794}"/>
              </a:ext>
            </a:extLst>
          </p:cNvPr>
          <p:cNvPicPr>
            <a:picLocks noGrp="1" noChangeAspect="1"/>
          </p:cNvPicPr>
          <p:nvPr>
            <p:ph type="pic" sz="quarter" idx="266"/>
          </p:nvPr>
        </p:nvPicPr>
        <p:blipFill>
          <a:blip r:embed="rId3">
            <a:extLst>
              <a:ext uri="{28A0092B-C50C-407E-A947-70E740481C1C}">
                <a14:useLocalDpi xmlns:a14="http://schemas.microsoft.com/office/drawing/2010/main" val="0"/>
              </a:ext>
            </a:extLst>
          </a:blip>
          <a:srcRect t="19226" b="19226"/>
          <a:stretch>
            <a:fillRect/>
          </a:stretch>
        </p:blipFill>
        <p:spPr/>
      </p:pic>
      <p:sp>
        <p:nvSpPr>
          <p:cNvPr id="3" name="Title 2">
            <a:extLst>
              <a:ext uri="{FF2B5EF4-FFF2-40B4-BE49-F238E27FC236}">
                <a16:creationId xmlns:a16="http://schemas.microsoft.com/office/drawing/2014/main" id="{E1299FA5-A528-4476-B1D7-A9763BCB652A}"/>
              </a:ext>
            </a:extLst>
          </p:cNvPr>
          <p:cNvSpPr>
            <a:spLocks noGrp="1"/>
          </p:cNvSpPr>
          <p:nvPr>
            <p:ph type="title" idx="4294967295"/>
          </p:nvPr>
        </p:nvSpPr>
        <p:spPr>
          <a:xfrm>
            <a:off x="837505" y="481013"/>
            <a:ext cx="10515600" cy="679450"/>
          </a:xfrm>
        </p:spPr>
        <p:txBody>
          <a:bodyPr/>
          <a:lstStyle/>
          <a:p>
            <a:r>
              <a:rPr lang="en-US" dirty="0">
                <a:latin typeface="Roboto Slab" pitchFamily="2" charset="0"/>
                <a:ea typeface="Roboto Slab" pitchFamily="2" charset="0"/>
              </a:rPr>
              <a:t>Our Services</a:t>
            </a:r>
          </a:p>
        </p:txBody>
      </p:sp>
      <p:sp>
        <p:nvSpPr>
          <p:cNvPr id="12" name="Subtitle 11">
            <a:extLst>
              <a:ext uri="{FF2B5EF4-FFF2-40B4-BE49-F238E27FC236}">
                <a16:creationId xmlns:a16="http://schemas.microsoft.com/office/drawing/2014/main" id="{76CDC9FB-0982-4435-AF1E-7B75AE834E72}"/>
              </a:ext>
            </a:extLst>
          </p:cNvPr>
          <p:cNvSpPr>
            <a:spLocks noGrp="1"/>
          </p:cNvSpPr>
          <p:nvPr>
            <p:ph type="subTitle" idx="4294967295"/>
          </p:nvPr>
        </p:nvSpPr>
        <p:spPr>
          <a:xfrm>
            <a:off x="837505"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 name="Rectangle 1">
            <a:extLst>
              <a:ext uri="{FF2B5EF4-FFF2-40B4-BE49-F238E27FC236}">
                <a16:creationId xmlns:a16="http://schemas.microsoft.com/office/drawing/2014/main" id="{97437275-ADA2-48D1-BC47-69D599AB112D}"/>
              </a:ext>
            </a:extLst>
          </p:cNvPr>
          <p:cNvSpPr/>
          <p:nvPr/>
        </p:nvSpPr>
        <p:spPr bwMode="auto">
          <a:xfrm>
            <a:off x="0" y="1814512"/>
            <a:ext cx="3516370" cy="5043488"/>
          </a:xfrm>
          <a:prstGeom prst="rect">
            <a:avLst/>
          </a:prstGeom>
          <a:solidFill>
            <a:schemeClr val="bg1">
              <a:lumMod val="9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67" name="Group 66">
            <a:extLst>
              <a:ext uri="{FF2B5EF4-FFF2-40B4-BE49-F238E27FC236}">
                <a16:creationId xmlns:a16="http://schemas.microsoft.com/office/drawing/2014/main" id="{7F0DA9A5-61F0-4123-BFF3-676C8D4F24DD}"/>
              </a:ext>
            </a:extLst>
          </p:cNvPr>
          <p:cNvGrpSpPr/>
          <p:nvPr/>
        </p:nvGrpSpPr>
        <p:grpSpPr>
          <a:xfrm>
            <a:off x="399350" y="2353472"/>
            <a:ext cx="2398200" cy="4023515"/>
            <a:chOff x="8656185" y="2047878"/>
            <a:chExt cx="2398200" cy="4023515"/>
          </a:xfrm>
        </p:grpSpPr>
        <p:grpSp>
          <p:nvGrpSpPr>
            <p:cNvPr id="43" name="Group 42">
              <a:extLst>
                <a:ext uri="{FF2B5EF4-FFF2-40B4-BE49-F238E27FC236}">
                  <a16:creationId xmlns:a16="http://schemas.microsoft.com/office/drawing/2014/main" id="{A80B6190-3CEE-4E12-BAD4-C05CD848E5A6}"/>
                </a:ext>
              </a:extLst>
            </p:cNvPr>
            <p:cNvGrpSpPr/>
            <p:nvPr/>
          </p:nvGrpSpPr>
          <p:grpSpPr>
            <a:xfrm>
              <a:off x="8656185" y="2047878"/>
              <a:ext cx="2398200" cy="941385"/>
              <a:chOff x="7876186" y="2498102"/>
              <a:chExt cx="2398200" cy="941385"/>
            </a:xfrm>
          </p:grpSpPr>
          <p:cxnSp>
            <p:nvCxnSpPr>
              <p:cNvPr id="44" name="Straight Connector 43">
                <a:extLst>
                  <a:ext uri="{FF2B5EF4-FFF2-40B4-BE49-F238E27FC236}">
                    <a16:creationId xmlns:a16="http://schemas.microsoft.com/office/drawing/2014/main" id="{2679A21C-9270-477A-8021-DC0C23AFCC3C}"/>
                  </a:ext>
                </a:extLst>
              </p:cNvPr>
              <p:cNvCxnSpPr/>
              <p:nvPr/>
            </p:nvCxnSpPr>
            <p:spPr>
              <a:xfrm flipH="1">
                <a:off x="7876186" y="263097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8CD3410A-07E8-499A-83FA-2FF3A356719F}"/>
                  </a:ext>
                </a:extLst>
              </p:cNvPr>
              <p:cNvSpPr txBox="1"/>
              <p:nvPr/>
            </p:nvSpPr>
            <p:spPr>
              <a:xfrm>
                <a:off x="8220309" y="249810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5"/>
                    </a:solidFill>
                    <a:latin typeface="Roboto Slab" pitchFamily="2" charset="0"/>
                    <a:ea typeface="Roboto Slab" pitchFamily="2" charset="0"/>
                    <a:cs typeface="Montserrat" charset="0"/>
                  </a:rPr>
                  <a:t>Text Goes here</a:t>
                </a:r>
              </a:p>
            </p:txBody>
          </p:sp>
          <p:sp>
            <p:nvSpPr>
              <p:cNvPr id="46" name="TextBox 45">
                <a:extLst>
                  <a:ext uri="{FF2B5EF4-FFF2-40B4-BE49-F238E27FC236}">
                    <a16:creationId xmlns:a16="http://schemas.microsoft.com/office/drawing/2014/main" id="{A2334FE0-6FB3-4A37-956B-735A5B3AF962}"/>
                  </a:ext>
                </a:extLst>
              </p:cNvPr>
              <p:cNvSpPr txBox="1"/>
              <p:nvPr/>
            </p:nvSpPr>
            <p:spPr>
              <a:xfrm>
                <a:off x="8231728" y="307015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47" name="Group 46">
              <a:extLst>
                <a:ext uri="{FF2B5EF4-FFF2-40B4-BE49-F238E27FC236}">
                  <a16:creationId xmlns:a16="http://schemas.microsoft.com/office/drawing/2014/main" id="{2DE24C1B-DCB4-44CA-8228-4DCD0538215C}"/>
                </a:ext>
              </a:extLst>
            </p:cNvPr>
            <p:cNvGrpSpPr/>
            <p:nvPr/>
          </p:nvGrpSpPr>
          <p:grpSpPr>
            <a:xfrm>
              <a:off x="8656185" y="3588943"/>
              <a:ext cx="2398200" cy="941385"/>
              <a:chOff x="7876186" y="3950384"/>
              <a:chExt cx="2398200" cy="941385"/>
            </a:xfrm>
          </p:grpSpPr>
          <p:cxnSp>
            <p:nvCxnSpPr>
              <p:cNvPr id="48" name="Straight Connector 47">
                <a:extLst>
                  <a:ext uri="{FF2B5EF4-FFF2-40B4-BE49-F238E27FC236}">
                    <a16:creationId xmlns:a16="http://schemas.microsoft.com/office/drawing/2014/main" id="{C23840C6-BE79-4D84-A17A-FEA111CA0FA7}"/>
                  </a:ext>
                </a:extLst>
              </p:cNvPr>
              <p:cNvCxnSpPr/>
              <p:nvPr/>
            </p:nvCxnSpPr>
            <p:spPr>
              <a:xfrm flipH="1">
                <a:off x="7876186" y="4083258"/>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A7292E2B-01FA-4B12-A1D6-3CA0F691689B}"/>
                  </a:ext>
                </a:extLst>
              </p:cNvPr>
              <p:cNvSpPr txBox="1"/>
              <p:nvPr/>
            </p:nvSpPr>
            <p:spPr>
              <a:xfrm>
                <a:off x="8220309" y="3950384"/>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4"/>
                    </a:solidFill>
                    <a:latin typeface="Roboto Slab" pitchFamily="2" charset="0"/>
                    <a:ea typeface="Roboto Slab" pitchFamily="2" charset="0"/>
                    <a:cs typeface="Montserrat" charset="0"/>
                  </a:rPr>
                  <a:t>Text Goes here</a:t>
                </a:r>
              </a:p>
            </p:txBody>
          </p:sp>
          <p:sp>
            <p:nvSpPr>
              <p:cNvPr id="50" name="TextBox 49">
                <a:extLst>
                  <a:ext uri="{FF2B5EF4-FFF2-40B4-BE49-F238E27FC236}">
                    <a16:creationId xmlns:a16="http://schemas.microsoft.com/office/drawing/2014/main" id="{BF30B005-E67A-4599-A33E-EDE75129F9E1}"/>
                  </a:ext>
                </a:extLst>
              </p:cNvPr>
              <p:cNvSpPr txBox="1"/>
              <p:nvPr/>
            </p:nvSpPr>
            <p:spPr>
              <a:xfrm>
                <a:off x="8231728" y="4522437"/>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nvGrpSpPr>
            <p:cNvPr id="51" name="Group 50">
              <a:extLst>
                <a:ext uri="{FF2B5EF4-FFF2-40B4-BE49-F238E27FC236}">
                  <a16:creationId xmlns:a16="http://schemas.microsoft.com/office/drawing/2014/main" id="{7042B0FF-407B-44CB-9E6C-D287D687E426}"/>
                </a:ext>
              </a:extLst>
            </p:cNvPr>
            <p:cNvGrpSpPr/>
            <p:nvPr/>
          </p:nvGrpSpPr>
          <p:grpSpPr>
            <a:xfrm>
              <a:off x="8656185" y="5130008"/>
              <a:ext cx="2398200" cy="941385"/>
              <a:chOff x="7532063" y="5580232"/>
              <a:chExt cx="2398200" cy="941385"/>
            </a:xfrm>
          </p:grpSpPr>
          <p:cxnSp>
            <p:nvCxnSpPr>
              <p:cNvPr id="52" name="Straight Connector 51">
                <a:extLst>
                  <a:ext uri="{FF2B5EF4-FFF2-40B4-BE49-F238E27FC236}">
                    <a16:creationId xmlns:a16="http://schemas.microsoft.com/office/drawing/2014/main" id="{8EF67EC3-4E13-475D-8EC6-382B83937F2C}"/>
                  </a:ext>
                </a:extLst>
              </p:cNvPr>
              <p:cNvCxnSpPr/>
              <p:nvPr/>
            </p:nvCxnSpPr>
            <p:spPr>
              <a:xfrm flipH="1">
                <a:off x="7532063" y="5713105"/>
                <a:ext cx="1" cy="766229"/>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4DE85EAD-1F34-490C-9B7E-A96C90D04FB5}"/>
                  </a:ext>
                </a:extLst>
              </p:cNvPr>
              <p:cNvSpPr txBox="1"/>
              <p:nvPr/>
            </p:nvSpPr>
            <p:spPr>
              <a:xfrm>
                <a:off x="7876186" y="558023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Service Name</a:t>
                </a:r>
              </a:p>
              <a:p>
                <a:pPr>
                  <a:lnSpc>
                    <a:spcPts val="1800"/>
                  </a:lnSpc>
                </a:pPr>
                <a:r>
                  <a:rPr lang="en-US" b="1" dirty="0">
                    <a:solidFill>
                      <a:schemeClr val="accent6"/>
                    </a:solidFill>
                    <a:latin typeface="Roboto Slab" pitchFamily="2" charset="0"/>
                    <a:ea typeface="Roboto Slab" pitchFamily="2" charset="0"/>
                    <a:cs typeface="Montserrat" charset="0"/>
                  </a:rPr>
                  <a:t>Text Goes here</a:t>
                </a:r>
              </a:p>
            </p:txBody>
          </p:sp>
          <p:sp>
            <p:nvSpPr>
              <p:cNvPr id="54" name="TextBox 53">
                <a:extLst>
                  <a:ext uri="{FF2B5EF4-FFF2-40B4-BE49-F238E27FC236}">
                    <a16:creationId xmlns:a16="http://schemas.microsoft.com/office/drawing/2014/main" id="{11059C10-4675-4B3A-AA6E-795965884B77}"/>
                  </a:ext>
                </a:extLst>
              </p:cNvPr>
              <p:cNvSpPr txBox="1"/>
              <p:nvPr/>
            </p:nvSpPr>
            <p:spPr>
              <a:xfrm>
                <a:off x="7887605" y="6152285"/>
                <a:ext cx="2042658" cy="369332"/>
              </a:xfrm>
              <a:prstGeom prst="rect">
                <a:avLst/>
              </a:prstGeom>
              <a:noFill/>
            </p:spPr>
            <p:txBody>
              <a:bodyPr wrap="square" numCol="1" spcCol="0" rtlCol="0" anchor="ctr">
                <a:spAutoFit/>
              </a:bodyPr>
              <a:lstStyle/>
              <a:p>
                <a:r>
                  <a:rPr lang="en-US" sz="900" dirty="0">
                    <a:latin typeface="Roboto Slab" pitchFamily="2" charset="0"/>
                    <a:ea typeface="Roboto Slab" pitchFamily="2" charset="0"/>
                    <a:cs typeface="Montserrat" charset="0"/>
                  </a:rPr>
                  <a:t>Example text goes here with your own detailed.</a:t>
                </a:r>
              </a:p>
            </p:txBody>
          </p:sp>
        </p:grpSp>
      </p:grpSp>
      <p:grpSp>
        <p:nvGrpSpPr>
          <p:cNvPr id="69" name="Group 68">
            <a:extLst>
              <a:ext uri="{FF2B5EF4-FFF2-40B4-BE49-F238E27FC236}">
                <a16:creationId xmlns:a16="http://schemas.microsoft.com/office/drawing/2014/main" id="{8EBEF441-C6BB-4993-A5C2-3ABD1B8D5398}"/>
              </a:ext>
            </a:extLst>
          </p:cNvPr>
          <p:cNvGrpSpPr/>
          <p:nvPr/>
        </p:nvGrpSpPr>
        <p:grpSpPr>
          <a:xfrm>
            <a:off x="3820615" y="2033588"/>
            <a:ext cx="4550770" cy="4628491"/>
            <a:chOff x="6080126" y="1814513"/>
            <a:chExt cx="5205412" cy="5294313"/>
          </a:xfrm>
        </p:grpSpPr>
        <p:sp>
          <p:nvSpPr>
            <p:cNvPr id="70" name="Freeform 5">
              <a:extLst>
                <a:ext uri="{FF2B5EF4-FFF2-40B4-BE49-F238E27FC236}">
                  <a16:creationId xmlns:a16="http://schemas.microsoft.com/office/drawing/2014/main" id="{3E6A1914-AB74-4EE2-8C7C-470B804E1BD6}"/>
                </a:ext>
              </a:extLst>
            </p:cNvPr>
            <p:cNvSpPr>
              <a:spLocks noEditPoints="1"/>
            </p:cNvSpPr>
            <p:nvPr/>
          </p:nvSpPr>
          <p:spPr bwMode="auto">
            <a:xfrm>
              <a:off x="6080126" y="2303463"/>
              <a:ext cx="5205412" cy="4805363"/>
            </a:xfrm>
            <a:custGeom>
              <a:avLst/>
              <a:gdLst>
                <a:gd name="T0" fmla="*/ 12373 w 13390"/>
                <a:gd name="T1" fmla="*/ 9905 h 12388"/>
                <a:gd name="T2" fmla="*/ 8221 w 13390"/>
                <a:gd name="T3" fmla="*/ 4189 h 12388"/>
                <a:gd name="T4" fmla="*/ 8221 w 13390"/>
                <a:gd name="T5" fmla="*/ 0 h 12388"/>
                <a:gd name="T6" fmla="*/ 8072 w 13390"/>
                <a:gd name="T7" fmla="*/ 18 h 12388"/>
                <a:gd name="T8" fmla="*/ 5318 w 13390"/>
                <a:gd name="T9" fmla="*/ 18 h 12388"/>
                <a:gd name="T10" fmla="*/ 5169 w 13390"/>
                <a:gd name="T11" fmla="*/ 1 h 12388"/>
                <a:gd name="T12" fmla="*/ 5169 w 13390"/>
                <a:gd name="T13" fmla="*/ 4189 h 12388"/>
                <a:gd name="T14" fmla="*/ 1017 w 13390"/>
                <a:gd name="T15" fmla="*/ 9905 h 12388"/>
                <a:gd name="T16" fmla="*/ 2218 w 13390"/>
                <a:gd name="T17" fmla="*/ 12344 h 12388"/>
                <a:gd name="T18" fmla="*/ 6695 w 13390"/>
                <a:gd name="T19" fmla="*/ 12344 h 12388"/>
                <a:gd name="T20" fmla="*/ 11172 w 13390"/>
                <a:gd name="T21" fmla="*/ 12344 h 12388"/>
                <a:gd name="T22" fmla="*/ 12373 w 13390"/>
                <a:gd name="T23" fmla="*/ 9905 h 12388"/>
                <a:gd name="T24" fmla="*/ 10286 w 13390"/>
                <a:gd name="T25" fmla="*/ 11730 h 12388"/>
                <a:gd name="T26" fmla="*/ 6701 w 13390"/>
                <a:gd name="T27" fmla="*/ 11730 h 12388"/>
                <a:gd name="T28" fmla="*/ 3115 w 13390"/>
                <a:gd name="T29" fmla="*/ 11730 h 12388"/>
                <a:gd name="T30" fmla="*/ 2153 w 13390"/>
                <a:gd name="T31" fmla="*/ 9777 h 12388"/>
                <a:gd name="T32" fmla="*/ 3954 w 13390"/>
                <a:gd name="T33" fmla="*/ 7267 h 12388"/>
                <a:gd name="T34" fmla="*/ 9447 w 13390"/>
                <a:gd name="T35" fmla="*/ 7267 h 12388"/>
                <a:gd name="T36" fmla="*/ 11248 w 13390"/>
                <a:gd name="T37" fmla="*/ 9777 h 12388"/>
                <a:gd name="T38" fmla="*/ 10286 w 13390"/>
                <a:gd name="T39" fmla="*/ 11730 h 12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90" h="12388">
                  <a:moveTo>
                    <a:pt x="12373" y="9905"/>
                  </a:moveTo>
                  <a:cubicBezTo>
                    <a:pt x="11006" y="7907"/>
                    <a:pt x="8397" y="4458"/>
                    <a:pt x="8221" y="4189"/>
                  </a:cubicBezTo>
                  <a:cubicBezTo>
                    <a:pt x="8221" y="0"/>
                    <a:pt x="8221" y="0"/>
                    <a:pt x="8221" y="0"/>
                  </a:cubicBezTo>
                  <a:cubicBezTo>
                    <a:pt x="8173" y="12"/>
                    <a:pt x="8124" y="18"/>
                    <a:pt x="8072" y="18"/>
                  </a:cubicBezTo>
                  <a:cubicBezTo>
                    <a:pt x="5318" y="18"/>
                    <a:pt x="5318" y="18"/>
                    <a:pt x="5318" y="18"/>
                  </a:cubicBezTo>
                  <a:cubicBezTo>
                    <a:pt x="5267" y="18"/>
                    <a:pt x="5217" y="12"/>
                    <a:pt x="5169" y="1"/>
                  </a:cubicBezTo>
                  <a:cubicBezTo>
                    <a:pt x="5169" y="4189"/>
                    <a:pt x="5169" y="4189"/>
                    <a:pt x="5169" y="4189"/>
                  </a:cubicBezTo>
                  <a:cubicBezTo>
                    <a:pt x="4994" y="4458"/>
                    <a:pt x="2410" y="7871"/>
                    <a:pt x="1017" y="9905"/>
                  </a:cubicBezTo>
                  <a:cubicBezTo>
                    <a:pt x="0" y="11391"/>
                    <a:pt x="1018" y="12388"/>
                    <a:pt x="2218" y="12344"/>
                  </a:cubicBezTo>
                  <a:cubicBezTo>
                    <a:pt x="6695" y="12344"/>
                    <a:pt x="6695" y="12344"/>
                    <a:pt x="6695" y="12344"/>
                  </a:cubicBezTo>
                  <a:cubicBezTo>
                    <a:pt x="11172" y="12344"/>
                    <a:pt x="11172" y="12344"/>
                    <a:pt x="11172" y="12344"/>
                  </a:cubicBezTo>
                  <a:cubicBezTo>
                    <a:pt x="12373" y="12388"/>
                    <a:pt x="13390" y="11391"/>
                    <a:pt x="12373" y="9905"/>
                  </a:cubicBezTo>
                  <a:close/>
                  <a:moveTo>
                    <a:pt x="10286" y="11730"/>
                  </a:moveTo>
                  <a:cubicBezTo>
                    <a:pt x="6701" y="11730"/>
                    <a:pt x="6701" y="11730"/>
                    <a:pt x="6701" y="11730"/>
                  </a:cubicBezTo>
                  <a:cubicBezTo>
                    <a:pt x="3115" y="11730"/>
                    <a:pt x="3115" y="11730"/>
                    <a:pt x="3115" y="11730"/>
                  </a:cubicBezTo>
                  <a:cubicBezTo>
                    <a:pt x="2154" y="11766"/>
                    <a:pt x="1338" y="10967"/>
                    <a:pt x="2153" y="9777"/>
                  </a:cubicBezTo>
                  <a:cubicBezTo>
                    <a:pt x="2649" y="9053"/>
                    <a:pt x="3334" y="8110"/>
                    <a:pt x="3954" y="7267"/>
                  </a:cubicBezTo>
                  <a:cubicBezTo>
                    <a:pt x="9447" y="7267"/>
                    <a:pt x="9447" y="7267"/>
                    <a:pt x="9447" y="7267"/>
                  </a:cubicBezTo>
                  <a:cubicBezTo>
                    <a:pt x="10071" y="8115"/>
                    <a:pt x="10759" y="9062"/>
                    <a:pt x="11248" y="9777"/>
                  </a:cubicBezTo>
                  <a:cubicBezTo>
                    <a:pt x="12062" y="10968"/>
                    <a:pt x="11248" y="11766"/>
                    <a:pt x="10286" y="11730"/>
                  </a:cubicBezTo>
                  <a:close/>
                </a:path>
              </a:pathLst>
            </a:custGeom>
            <a:solidFill>
              <a:srgbClr val="F7F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
              <a:extLst>
                <a:ext uri="{FF2B5EF4-FFF2-40B4-BE49-F238E27FC236}">
                  <a16:creationId xmlns:a16="http://schemas.microsoft.com/office/drawing/2014/main" id="{C2B3E7AB-6858-4D25-A11A-8BD293382D2D}"/>
                </a:ext>
              </a:extLst>
            </p:cNvPr>
            <p:cNvSpPr>
              <a:spLocks/>
            </p:cNvSpPr>
            <p:nvPr/>
          </p:nvSpPr>
          <p:spPr bwMode="auto">
            <a:xfrm>
              <a:off x="6599238" y="5122863"/>
              <a:ext cx="4170362" cy="1744663"/>
            </a:xfrm>
            <a:custGeom>
              <a:avLst/>
              <a:gdLst>
                <a:gd name="T0" fmla="*/ 8109 w 10724"/>
                <a:gd name="T1" fmla="*/ 0 h 4499"/>
                <a:gd name="T2" fmla="*/ 2616 w 10724"/>
                <a:gd name="T3" fmla="*/ 0 h 4499"/>
                <a:gd name="T4" fmla="*/ 815 w 10724"/>
                <a:gd name="T5" fmla="*/ 2510 h 4499"/>
                <a:gd name="T6" fmla="*/ 1777 w 10724"/>
                <a:gd name="T7" fmla="*/ 4463 h 4499"/>
                <a:gd name="T8" fmla="*/ 5363 w 10724"/>
                <a:gd name="T9" fmla="*/ 4463 h 4499"/>
                <a:gd name="T10" fmla="*/ 8948 w 10724"/>
                <a:gd name="T11" fmla="*/ 4463 h 4499"/>
                <a:gd name="T12" fmla="*/ 9910 w 10724"/>
                <a:gd name="T13" fmla="*/ 2510 h 4499"/>
                <a:gd name="T14" fmla="*/ 8109 w 10724"/>
                <a:gd name="T15" fmla="*/ 0 h 44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4" h="4499">
                  <a:moveTo>
                    <a:pt x="8109" y="0"/>
                  </a:moveTo>
                  <a:cubicBezTo>
                    <a:pt x="2616" y="0"/>
                    <a:pt x="2616" y="0"/>
                    <a:pt x="2616" y="0"/>
                  </a:cubicBezTo>
                  <a:cubicBezTo>
                    <a:pt x="1996" y="843"/>
                    <a:pt x="1311" y="1786"/>
                    <a:pt x="815" y="2510"/>
                  </a:cubicBezTo>
                  <a:cubicBezTo>
                    <a:pt x="0" y="3700"/>
                    <a:pt x="816" y="4499"/>
                    <a:pt x="1777" y="4463"/>
                  </a:cubicBezTo>
                  <a:cubicBezTo>
                    <a:pt x="5363" y="4463"/>
                    <a:pt x="5363" y="4463"/>
                    <a:pt x="5363" y="4463"/>
                  </a:cubicBezTo>
                  <a:cubicBezTo>
                    <a:pt x="8948" y="4463"/>
                    <a:pt x="8948" y="4463"/>
                    <a:pt x="8948" y="4463"/>
                  </a:cubicBezTo>
                  <a:cubicBezTo>
                    <a:pt x="9910" y="4499"/>
                    <a:pt x="10724" y="3701"/>
                    <a:pt x="9910" y="2510"/>
                  </a:cubicBezTo>
                  <a:cubicBezTo>
                    <a:pt x="9421" y="1795"/>
                    <a:pt x="8733" y="848"/>
                    <a:pt x="8109" y="0"/>
                  </a:cubicBezTo>
                  <a:close/>
                </a:path>
              </a:pathLst>
            </a:custGeom>
            <a:solidFill>
              <a:srgbClr val="D43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
              <a:extLst>
                <a:ext uri="{FF2B5EF4-FFF2-40B4-BE49-F238E27FC236}">
                  <a16:creationId xmlns:a16="http://schemas.microsoft.com/office/drawing/2014/main" id="{C3C71757-05EC-4771-9645-DD3686D4EBC5}"/>
                </a:ext>
              </a:extLst>
            </p:cNvPr>
            <p:cNvSpPr>
              <a:spLocks/>
            </p:cNvSpPr>
            <p:nvPr/>
          </p:nvSpPr>
          <p:spPr bwMode="auto">
            <a:xfrm>
              <a:off x="7891463" y="1814513"/>
              <a:ext cx="1581150" cy="509588"/>
            </a:xfrm>
            <a:custGeom>
              <a:avLst/>
              <a:gdLst>
                <a:gd name="T0" fmla="*/ 3411 w 4068"/>
                <a:gd name="T1" fmla="*/ 1313 h 1313"/>
                <a:gd name="T2" fmla="*/ 3560 w 4068"/>
                <a:gd name="T3" fmla="*/ 1295 h 1313"/>
                <a:gd name="T4" fmla="*/ 4068 w 4068"/>
                <a:gd name="T5" fmla="*/ 656 h 1313"/>
                <a:gd name="T6" fmla="*/ 3411 w 4068"/>
                <a:gd name="T7" fmla="*/ 0 h 1313"/>
                <a:gd name="T8" fmla="*/ 657 w 4068"/>
                <a:gd name="T9" fmla="*/ 0 h 1313"/>
                <a:gd name="T10" fmla="*/ 0 w 4068"/>
                <a:gd name="T11" fmla="*/ 656 h 1313"/>
                <a:gd name="T12" fmla="*/ 508 w 4068"/>
                <a:gd name="T13" fmla="*/ 1295 h 1313"/>
                <a:gd name="T14" fmla="*/ 657 w 4068"/>
                <a:gd name="T15" fmla="*/ 1313 h 1313"/>
                <a:gd name="T16" fmla="*/ 3411 w 4068"/>
                <a:gd name="T17" fmla="*/ 1313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8" h="1313">
                  <a:moveTo>
                    <a:pt x="3411" y="1313"/>
                  </a:moveTo>
                  <a:cubicBezTo>
                    <a:pt x="3463" y="1313"/>
                    <a:pt x="3512" y="1307"/>
                    <a:pt x="3560" y="1295"/>
                  </a:cubicBezTo>
                  <a:cubicBezTo>
                    <a:pt x="3851" y="1228"/>
                    <a:pt x="4068" y="968"/>
                    <a:pt x="4068" y="656"/>
                  </a:cubicBezTo>
                  <a:cubicBezTo>
                    <a:pt x="4068" y="294"/>
                    <a:pt x="3774" y="0"/>
                    <a:pt x="3411" y="0"/>
                  </a:cubicBezTo>
                  <a:cubicBezTo>
                    <a:pt x="657" y="0"/>
                    <a:pt x="657" y="0"/>
                    <a:pt x="657" y="0"/>
                  </a:cubicBezTo>
                  <a:cubicBezTo>
                    <a:pt x="294" y="0"/>
                    <a:pt x="0" y="294"/>
                    <a:pt x="0" y="656"/>
                  </a:cubicBezTo>
                  <a:cubicBezTo>
                    <a:pt x="0" y="968"/>
                    <a:pt x="217" y="1228"/>
                    <a:pt x="508" y="1295"/>
                  </a:cubicBezTo>
                  <a:cubicBezTo>
                    <a:pt x="556" y="1307"/>
                    <a:pt x="606" y="1313"/>
                    <a:pt x="657" y="1313"/>
                  </a:cubicBezTo>
                  <a:lnTo>
                    <a:pt x="3411" y="1313"/>
                  </a:lnTo>
                  <a:close/>
                </a:path>
              </a:pathLst>
            </a:custGeom>
            <a:solidFill>
              <a:srgbClr val="E0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3" name="Rectangle 22">
            <a:extLst>
              <a:ext uri="{FF2B5EF4-FFF2-40B4-BE49-F238E27FC236}">
                <a16:creationId xmlns:a16="http://schemas.microsoft.com/office/drawing/2014/main" id="{5E48F837-56B7-4AFC-B33A-707703DE0B33}"/>
              </a:ext>
            </a:extLst>
          </p:cNvPr>
          <p:cNvSpPr/>
          <p:nvPr/>
        </p:nvSpPr>
        <p:spPr>
          <a:xfrm>
            <a:off x="7581671" y="4202887"/>
            <a:ext cx="4029758" cy="1445973"/>
          </a:xfrm>
          <a:prstGeom prst="rect">
            <a:avLst/>
          </a:prstGeom>
        </p:spPr>
        <p:txBody>
          <a:bodyPr wrap="square">
            <a:spAutoFit/>
          </a:bodyPr>
          <a:lstStyle/>
          <a:p>
            <a:pPr>
              <a:lnSpc>
                <a:spcPct val="150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8DD474E8-60E8-4C1F-8831-F52CEE65D98C}"/>
              </a:ext>
            </a:extLst>
          </p:cNvPr>
          <p:cNvPicPr>
            <a:picLocks noGrp="1" noChangeAspect="1"/>
          </p:cNvPicPr>
          <p:nvPr>
            <p:ph type="pic" sz="quarter" idx="266"/>
          </p:nvPr>
        </p:nvPicPr>
        <p:blipFill>
          <a:blip r:embed="rId3">
            <a:extLst>
              <a:ext uri="{28A0092B-C50C-407E-A947-70E740481C1C}">
                <a14:useLocalDpi xmlns:a14="http://schemas.microsoft.com/office/drawing/2010/main" val="0"/>
              </a:ext>
            </a:extLst>
          </a:blip>
          <a:srcRect t="30628" b="30628"/>
          <a:stretch>
            <a:fillRect/>
          </a:stretch>
        </p:blipFill>
        <p:spPr/>
      </p:pic>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dirty="0">
                <a:latin typeface="Roboto Slab" pitchFamily="2" charset="0"/>
                <a:ea typeface="Roboto Slab" pitchFamily="2" charset="0"/>
              </a:rPr>
              <a:t>Our Services</a:t>
            </a:r>
          </a:p>
        </p:txBody>
      </p:sp>
      <p:sp>
        <p:nvSpPr>
          <p:cNvPr id="29" name="Rectangle 28">
            <a:extLst>
              <a:ext uri="{FF2B5EF4-FFF2-40B4-BE49-F238E27FC236}">
                <a16:creationId xmlns:a16="http://schemas.microsoft.com/office/drawing/2014/main" id="{BA9138A8-43BB-4CB2-BA6A-3E8BD33C7CA5}"/>
              </a:ext>
            </a:extLst>
          </p:cNvPr>
          <p:cNvSpPr/>
          <p:nvPr/>
        </p:nvSpPr>
        <p:spPr>
          <a:xfrm>
            <a:off x="5901261" y="4998448"/>
            <a:ext cx="5666625" cy="1168974"/>
          </a:xfrm>
          <a:prstGeom prst="rect">
            <a:avLst/>
          </a:prstGeom>
        </p:spPr>
        <p:txBody>
          <a:bodyPr wrap="square">
            <a:spAutoFit/>
          </a:bodyPr>
          <a:lstStyle/>
          <a:p>
            <a:pPr>
              <a:lnSpc>
                <a:spcPct val="150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6" name="Rectangle 5">
            <a:extLst>
              <a:ext uri="{FF2B5EF4-FFF2-40B4-BE49-F238E27FC236}">
                <a16:creationId xmlns:a16="http://schemas.microsoft.com/office/drawing/2014/main" id="{76CA562A-7D05-429F-BD97-1BBC6E62803B}"/>
              </a:ext>
            </a:extLst>
          </p:cNvPr>
          <p:cNvSpPr/>
          <p:nvPr/>
        </p:nvSpPr>
        <p:spPr bwMode="auto">
          <a:xfrm>
            <a:off x="0" y="1926252"/>
            <a:ext cx="2829986" cy="2467201"/>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0" name="Rectangle 19">
            <a:extLst>
              <a:ext uri="{FF2B5EF4-FFF2-40B4-BE49-F238E27FC236}">
                <a16:creationId xmlns:a16="http://schemas.microsoft.com/office/drawing/2014/main" id="{3DA59B9C-BD0D-400D-BE27-C46A8C77C19C}"/>
              </a:ext>
            </a:extLst>
          </p:cNvPr>
          <p:cNvSpPr/>
          <p:nvPr/>
        </p:nvSpPr>
        <p:spPr bwMode="auto">
          <a:xfrm>
            <a:off x="2829986" y="4390799"/>
            <a:ext cx="2829986" cy="2467201"/>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 name="Group 2">
            <a:extLst>
              <a:ext uri="{FF2B5EF4-FFF2-40B4-BE49-F238E27FC236}">
                <a16:creationId xmlns:a16="http://schemas.microsoft.com/office/drawing/2014/main" id="{A46060F2-4440-48B4-9750-23139E37D23E}"/>
              </a:ext>
            </a:extLst>
          </p:cNvPr>
          <p:cNvGrpSpPr/>
          <p:nvPr/>
        </p:nvGrpSpPr>
        <p:grpSpPr>
          <a:xfrm>
            <a:off x="433339" y="2158985"/>
            <a:ext cx="1963308" cy="2001734"/>
            <a:chOff x="-3879029" y="1427266"/>
            <a:chExt cx="1963308" cy="2001734"/>
          </a:xfrm>
        </p:grpSpPr>
        <p:grpSp>
          <p:nvGrpSpPr>
            <p:cNvPr id="36" name="Group 35">
              <a:extLst>
                <a:ext uri="{FF2B5EF4-FFF2-40B4-BE49-F238E27FC236}">
                  <a16:creationId xmlns:a16="http://schemas.microsoft.com/office/drawing/2014/main" id="{396D24A4-08B6-4F97-A2A2-D4446F0E882B}"/>
                </a:ext>
              </a:extLst>
            </p:cNvPr>
            <p:cNvGrpSpPr/>
            <p:nvPr/>
          </p:nvGrpSpPr>
          <p:grpSpPr>
            <a:xfrm>
              <a:off x="-3879029" y="2359053"/>
              <a:ext cx="1963308" cy="1069947"/>
              <a:chOff x="1450452" y="3569253"/>
              <a:chExt cx="1963308" cy="1069947"/>
            </a:xfrm>
          </p:grpSpPr>
          <p:sp>
            <p:nvSpPr>
              <p:cNvPr id="46" name="Rectangle 17">
                <a:extLst>
                  <a:ext uri="{FF2B5EF4-FFF2-40B4-BE49-F238E27FC236}">
                    <a16:creationId xmlns:a16="http://schemas.microsoft.com/office/drawing/2014/main" id="{98C1954B-C7BC-4682-BE31-FD9DAD317D21}"/>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47" name="Rectangle 46">
                <a:extLst>
                  <a:ext uri="{FF2B5EF4-FFF2-40B4-BE49-F238E27FC236}">
                    <a16:creationId xmlns:a16="http://schemas.microsoft.com/office/drawing/2014/main" id="{D8B7573E-23F4-4B00-A831-AF4D684D55AD}"/>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sp>
          <p:nvSpPr>
            <p:cNvPr id="41" name="Freeform 5">
              <a:extLst>
                <a:ext uri="{FF2B5EF4-FFF2-40B4-BE49-F238E27FC236}">
                  <a16:creationId xmlns:a16="http://schemas.microsoft.com/office/drawing/2014/main" id="{37B163AB-DD58-4775-90A7-ECB0168A39D2}"/>
                </a:ext>
              </a:extLst>
            </p:cNvPr>
            <p:cNvSpPr>
              <a:spLocks noEditPoints="1"/>
            </p:cNvSpPr>
            <p:nvPr/>
          </p:nvSpPr>
          <p:spPr bwMode="auto">
            <a:xfrm>
              <a:off x="-3185149" y="1427266"/>
              <a:ext cx="575548" cy="573398"/>
            </a:xfrm>
            <a:custGeom>
              <a:avLst/>
              <a:gdLst>
                <a:gd name="T0" fmla="*/ 1991 w 3082"/>
                <a:gd name="T1" fmla="*/ 1491 h 3072"/>
                <a:gd name="T2" fmla="*/ 2284 w 3082"/>
                <a:gd name="T3" fmla="*/ 744 h 3072"/>
                <a:gd name="T4" fmla="*/ 1541 w 3082"/>
                <a:gd name="T5" fmla="*/ 0 h 3072"/>
                <a:gd name="T6" fmla="*/ 798 w 3082"/>
                <a:gd name="T7" fmla="*/ 744 h 3072"/>
                <a:gd name="T8" fmla="*/ 1091 w 3082"/>
                <a:gd name="T9" fmla="*/ 1491 h 3072"/>
                <a:gd name="T10" fmla="*/ 162 w 3082"/>
                <a:gd name="T11" fmla="*/ 3072 h 3072"/>
                <a:gd name="T12" fmla="*/ 2920 w 3082"/>
                <a:gd name="T13" fmla="*/ 3072 h 3072"/>
                <a:gd name="T14" fmla="*/ 1991 w 3082"/>
                <a:gd name="T15" fmla="*/ 1491 h 3072"/>
                <a:gd name="T16" fmla="*/ 1541 w 3082"/>
                <a:gd name="T17" fmla="*/ 100 h 3072"/>
                <a:gd name="T18" fmla="*/ 2127 w 3082"/>
                <a:gd name="T19" fmla="*/ 478 h 3072"/>
                <a:gd name="T20" fmla="*/ 1628 w 3082"/>
                <a:gd name="T21" fmla="*/ 456 h 3072"/>
                <a:gd name="T22" fmla="*/ 1067 w 3082"/>
                <a:gd name="T23" fmla="*/ 480 h 3072"/>
                <a:gd name="T24" fmla="*/ 918 w 3082"/>
                <a:gd name="T25" fmla="*/ 585 h 3072"/>
                <a:gd name="T26" fmla="*/ 1541 w 3082"/>
                <a:gd name="T27" fmla="*/ 100 h 3072"/>
                <a:gd name="T28" fmla="*/ 897 w 3082"/>
                <a:gd name="T29" fmla="*/ 744 h 3072"/>
                <a:gd name="T30" fmla="*/ 898 w 3082"/>
                <a:gd name="T31" fmla="*/ 720 h 3072"/>
                <a:gd name="T32" fmla="*/ 1124 w 3082"/>
                <a:gd name="T33" fmla="*/ 561 h 3072"/>
                <a:gd name="T34" fmla="*/ 1578 w 3082"/>
                <a:gd name="T35" fmla="*/ 542 h 3072"/>
                <a:gd name="T36" fmla="*/ 2161 w 3082"/>
                <a:gd name="T37" fmla="*/ 574 h 3072"/>
                <a:gd name="T38" fmla="*/ 2185 w 3082"/>
                <a:gd name="T39" fmla="*/ 743 h 3072"/>
                <a:gd name="T40" fmla="*/ 1541 w 3082"/>
                <a:gd name="T41" fmla="*/ 1635 h 3072"/>
                <a:gd name="T42" fmla="*/ 897 w 3082"/>
                <a:gd name="T43" fmla="*/ 744 h 3072"/>
                <a:gd name="T44" fmla="*/ 2837 w 3082"/>
                <a:gd name="T45" fmla="*/ 2973 h 3072"/>
                <a:gd name="T46" fmla="*/ 245 w 3082"/>
                <a:gd name="T47" fmla="*/ 2973 h 3072"/>
                <a:gd name="T48" fmla="*/ 711 w 3082"/>
                <a:gd name="T49" fmla="*/ 1792 h 3072"/>
                <a:gd name="T50" fmla="*/ 835 w 3082"/>
                <a:gd name="T51" fmla="*/ 2192 h 3072"/>
                <a:gd name="T52" fmla="*/ 672 w 3082"/>
                <a:gd name="T53" fmla="*/ 2658 h 3072"/>
                <a:gd name="T54" fmla="*/ 754 w 3082"/>
                <a:gd name="T55" fmla="*/ 2891 h 3072"/>
                <a:gd name="T56" fmla="*/ 941 w 3082"/>
                <a:gd name="T57" fmla="*/ 2825 h 3072"/>
                <a:gd name="T58" fmla="*/ 909 w 3082"/>
                <a:gd name="T59" fmla="*/ 2731 h 3072"/>
                <a:gd name="T60" fmla="*/ 815 w 3082"/>
                <a:gd name="T61" fmla="*/ 2764 h 3072"/>
                <a:gd name="T62" fmla="*/ 765 w 3082"/>
                <a:gd name="T63" fmla="*/ 2624 h 3072"/>
                <a:gd name="T64" fmla="*/ 947 w 3082"/>
                <a:gd name="T65" fmla="*/ 2245 h 3072"/>
                <a:gd name="T66" fmla="*/ 1326 w 3082"/>
                <a:gd name="T67" fmla="*/ 2427 h 3072"/>
                <a:gd name="T68" fmla="*/ 1375 w 3082"/>
                <a:gd name="T69" fmla="*/ 2567 h 3072"/>
                <a:gd name="T70" fmla="*/ 1281 w 3082"/>
                <a:gd name="T71" fmla="*/ 2600 h 3072"/>
                <a:gd name="T72" fmla="*/ 1314 w 3082"/>
                <a:gd name="T73" fmla="*/ 2694 h 3072"/>
                <a:gd name="T74" fmla="*/ 1501 w 3082"/>
                <a:gd name="T75" fmla="*/ 2628 h 3072"/>
                <a:gd name="T76" fmla="*/ 1419 w 3082"/>
                <a:gd name="T77" fmla="*/ 2393 h 3072"/>
                <a:gd name="T78" fmla="*/ 924 w 3082"/>
                <a:gd name="T79" fmla="*/ 2148 h 3072"/>
                <a:gd name="T80" fmla="*/ 802 w 3082"/>
                <a:gd name="T81" fmla="*/ 1727 h 3072"/>
                <a:gd name="T82" fmla="*/ 1169 w 3082"/>
                <a:gd name="T83" fmla="*/ 1571 h 3072"/>
                <a:gd name="T84" fmla="*/ 1540 w 3082"/>
                <a:gd name="T85" fmla="*/ 1732 h 3072"/>
                <a:gd name="T86" fmla="*/ 1912 w 3082"/>
                <a:gd name="T87" fmla="*/ 1571 h 3072"/>
                <a:gd name="T88" fmla="*/ 2333 w 3082"/>
                <a:gd name="T89" fmla="*/ 1764 h 3072"/>
                <a:gd name="T90" fmla="*/ 2188 w 3082"/>
                <a:gd name="T91" fmla="*/ 2136 h 3072"/>
                <a:gd name="T92" fmla="*/ 2135 w 3082"/>
                <a:gd name="T93" fmla="*/ 2128 h 3072"/>
                <a:gd name="T94" fmla="*/ 1936 w 3082"/>
                <a:gd name="T95" fmla="*/ 2327 h 3072"/>
                <a:gd name="T96" fmla="*/ 2135 w 3082"/>
                <a:gd name="T97" fmla="*/ 2525 h 3072"/>
                <a:gd name="T98" fmla="*/ 2333 w 3082"/>
                <a:gd name="T99" fmla="*/ 2327 h 3072"/>
                <a:gd name="T100" fmla="*/ 2273 w 3082"/>
                <a:gd name="T101" fmla="*/ 2186 h 3072"/>
                <a:gd name="T102" fmla="*/ 2419 w 3082"/>
                <a:gd name="T103" fmla="*/ 1830 h 3072"/>
                <a:gd name="T104" fmla="*/ 2837 w 3082"/>
                <a:gd name="T105" fmla="*/ 2973 h 3072"/>
                <a:gd name="T106" fmla="*/ 2234 w 3082"/>
                <a:gd name="T107" fmla="*/ 2329 h 3072"/>
                <a:gd name="T108" fmla="*/ 2135 w 3082"/>
                <a:gd name="T109" fmla="*/ 2428 h 3072"/>
                <a:gd name="T110" fmla="*/ 2036 w 3082"/>
                <a:gd name="T111" fmla="*/ 2329 h 3072"/>
                <a:gd name="T112" fmla="*/ 2135 w 3082"/>
                <a:gd name="T113" fmla="*/ 2230 h 3072"/>
                <a:gd name="T114" fmla="*/ 2234 w 3082"/>
                <a:gd name="T115" fmla="*/ 2329 h 3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2" h="3072">
                  <a:moveTo>
                    <a:pt x="1991" y="1491"/>
                  </a:moveTo>
                  <a:cubicBezTo>
                    <a:pt x="2171" y="1281"/>
                    <a:pt x="2284" y="975"/>
                    <a:pt x="2284" y="744"/>
                  </a:cubicBezTo>
                  <a:cubicBezTo>
                    <a:pt x="2284" y="334"/>
                    <a:pt x="1951" y="0"/>
                    <a:pt x="1541" y="0"/>
                  </a:cubicBezTo>
                  <a:cubicBezTo>
                    <a:pt x="1131" y="0"/>
                    <a:pt x="798" y="334"/>
                    <a:pt x="798" y="744"/>
                  </a:cubicBezTo>
                  <a:cubicBezTo>
                    <a:pt x="798" y="975"/>
                    <a:pt x="910" y="1281"/>
                    <a:pt x="1091" y="1491"/>
                  </a:cubicBezTo>
                  <a:cubicBezTo>
                    <a:pt x="0" y="1858"/>
                    <a:pt x="114" y="2866"/>
                    <a:pt x="162" y="3072"/>
                  </a:cubicBezTo>
                  <a:cubicBezTo>
                    <a:pt x="2920" y="3072"/>
                    <a:pt x="2920" y="3072"/>
                    <a:pt x="2920" y="3072"/>
                  </a:cubicBezTo>
                  <a:cubicBezTo>
                    <a:pt x="3082" y="2368"/>
                    <a:pt x="2651" y="1684"/>
                    <a:pt x="1991" y="1491"/>
                  </a:cubicBezTo>
                  <a:close/>
                  <a:moveTo>
                    <a:pt x="1541" y="100"/>
                  </a:moveTo>
                  <a:cubicBezTo>
                    <a:pt x="1801" y="100"/>
                    <a:pt x="2025" y="255"/>
                    <a:pt x="2127" y="478"/>
                  </a:cubicBezTo>
                  <a:cubicBezTo>
                    <a:pt x="1879" y="647"/>
                    <a:pt x="1628" y="456"/>
                    <a:pt x="1628" y="456"/>
                  </a:cubicBezTo>
                  <a:cubicBezTo>
                    <a:pt x="1453" y="354"/>
                    <a:pt x="1233" y="364"/>
                    <a:pt x="1067" y="480"/>
                  </a:cubicBezTo>
                  <a:cubicBezTo>
                    <a:pt x="918" y="585"/>
                    <a:pt x="918" y="585"/>
                    <a:pt x="918" y="585"/>
                  </a:cubicBezTo>
                  <a:cubicBezTo>
                    <a:pt x="988" y="307"/>
                    <a:pt x="1240" y="100"/>
                    <a:pt x="1541" y="100"/>
                  </a:cubicBezTo>
                  <a:close/>
                  <a:moveTo>
                    <a:pt x="897" y="744"/>
                  </a:moveTo>
                  <a:cubicBezTo>
                    <a:pt x="897" y="736"/>
                    <a:pt x="898" y="728"/>
                    <a:pt x="898" y="720"/>
                  </a:cubicBezTo>
                  <a:cubicBezTo>
                    <a:pt x="1124" y="561"/>
                    <a:pt x="1124" y="561"/>
                    <a:pt x="1124" y="561"/>
                  </a:cubicBezTo>
                  <a:cubicBezTo>
                    <a:pt x="1258" y="467"/>
                    <a:pt x="1437" y="459"/>
                    <a:pt x="1578" y="542"/>
                  </a:cubicBezTo>
                  <a:cubicBezTo>
                    <a:pt x="1578" y="542"/>
                    <a:pt x="1855" y="753"/>
                    <a:pt x="2161" y="574"/>
                  </a:cubicBezTo>
                  <a:cubicBezTo>
                    <a:pt x="2176" y="627"/>
                    <a:pt x="2185" y="684"/>
                    <a:pt x="2185" y="743"/>
                  </a:cubicBezTo>
                  <a:cubicBezTo>
                    <a:pt x="2185" y="1095"/>
                    <a:pt x="1897" y="1635"/>
                    <a:pt x="1541" y="1635"/>
                  </a:cubicBezTo>
                  <a:cubicBezTo>
                    <a:pt x="1185" y="1635"/>
                    <a:pt x="897" y="1095"/>
                    <a:pt x="897" y="744"/>
                  </a:cubicBezTo>
                  <a:close/>
                  <a:moveTo>
                    <a:pt x="2837" y="2973"/>
                  </a:moveTo>
                  <a:cubicBezTo>
                    <a:pt x="245" y="2973"/>
                    <a:pt x="245" y="2973"/>
                    <a:pt x="245" y="2973"/>
                  </a:cubicBezTo>
                  <a:cubicBezTo>
                    <a:pt x="170" y="2508"/>
                    <a:pt x="360" y="2061"/>
                    <a:pt x="711" y="1792"/>
                  </a:cubicBezTo>
                  <a:cubicBezTo>
                    <a:pt x="732" y="1931"/>
                    <a:pt x="773" y="2065"/>
                    <a:pt x="835" y="2192"/>
                  </a:cubicBezTo>
                  <a:cubicBezTo>
                    <a:pt x="682" y="2288"/>
                    <a:pt x="610" y="2481"/>
                    <a:pt x="672" y="2658"/>
                  </a:cubicBezTo>
                  <a:cubicBezTo>
                    <a:pt x="754" y="2891"/>
                    <a:pt x="754" y="2891"/>
                    <a:pt x="754" y="2891"/>
                  </a:cubicBezTo>
                  <a:cubicBezTo>
                    <a:pt x="941" y="2825"/>
                    <a:pt x="941" y="2825"/>
                    <a:pt x="941" y="2825"/>
                  </a:cubicBezTo>
                  <a:cubicBezTo>
                    <a:pt x="909" y="2731"/>
                    <a:pt x="909" y="2731"/>
                    <a:pt x="909" y="2731"/>
                  </a:cubicBezTo>
                  <a:cubicBezTo>
                    <a:pt x="815" y="2764"/>
                    <a:pt x="815" y="2764"/>
                    <a:pt x="815" y="2764"/>
                  </a:cubicBezTo>
                  <a:cubicBezTo>
                    <a:pt x="765" y="2624"/>
                    <a:pt x="765" y="2624"/>
                    <a:pt x="765" y="2624"/>
                  </a:cubicBezTo>
                  <a:cubicBezTo>
                    <a:pt x="711" y="2469"/>
                    <a:pt x="792" y="2299"/>
                    <a:pt x="947" y="2245"/>
                  </a:cubicBezTo>
                  <a:cubicBezTo>
                    <a:pt x="1101" y="2191"/>
                    <a:pt x="1272" y="2272"/>
                    <a:pt x="1326" y="2427"/>
                  </a:cubicBezTo>
                  <a:cubicBezTo>
                    <a:pt x="1375" y="2567"/>
                    <a:pt x="1375" y="2567"/>
                    <a:pt x="1375" y="2567"/>
                  </a:cubicBezTo>
                  <a:cubicBezTo>
                    <a:pt x="1281" y="2600"/>
                    <a:pt x="1281" y="2600"/>
                    <a:pt x="1281" y="2600"/>
                  </a:cubicBezTo>
                  <a:cubicBezTo>
                    <a:pt x="1314" y="2694"/>
                    <a:pt x="1314" y="2694"/>
                    <a:pt x="1314" y="2694"/>
                  </a:cubicBezTo>
                  <a:cubicBezTo>
                    <a:pt x="1501" y="2628"/>
                    <a:pt x="1501" y="2628"/>
                    <a:pt x="1501" y="2628"/>
                  </a:cubicBezTo>
                  <a:cubicBezTo>
                    <a:pt x="1419" y="2393"/>
                    <a:pt x="1419" y="2393"/>
                    <a:pt x="1419" y="2393"/>
                  </a:cubicBezTo>
                  <a:cubicBezTo>
                    <a:pt x="1348" y="2191"/>
                    <a:pt x="1127" y="2082"/>
                    <a:pt x="924" y="2148"/>
                  </a:cubicBezTo>
                  <a:cubicBezTo>
                    <a:pt x="859" y="2015"/>
                    <a:pt x="818" y="1874"/>
                    <a:pt x="802" y="1727"/>
                  </a:cubicBezTo>
                  <a:cubicBezTo>
                    <a:pt x="912" y="1657"/>
                    <a:pt x="1036" y="1604"/>
                    <a:pt x="1169" y="1571"/>
                  </a:cubicBezTo>
                  <a:cubicBezTo>
                    <a:pt x="1277" y="1669"/>
                    <a:pt x="1403" y="1732"/>
                    <a:pt x="1540" y="1732"/>
                  </a:cubicBezTo>
                  <a:cubicBezTo>
                    <a:pt x="1677" y="1732"/>
                    <a:pt x="1803" y="1669"/>
                    <a:pt x="1912" y="1571"/>
                  </a:cubicBezTo>
                  <a:cubicBezTo>
                    <a:pt x="2067" y="1609"/>
                    <a:pt x="2209" y="1675"/>
                    <a:pt x="2333" y="1764"/>
                  </a:cubicBezTo>
                  <a:cubicBezTo>
                    <a:pt x="2304" y="1895"/>
                    <a:pt x="2255" y="2021"/>
                    <a:pt x="2188" y="2136"/>
                  </a:cubicBezTo>
                  <a:cubicBezTo>
                    <a:pt x="2171" y="2132"/>
                    <a:pt x="2153" y="2128"/>
                    <a:pt x="2135" y="2128"/>
                  </a:cubicBezTo>
                  <a:cubicBezTo>
                    <a:pt x="2025" y="2128"/>
                    <a:pt x="1936" y="2217"/>
                    <a:pt x="1936" y="2327"/>
                  </a:cubicBezTo>
                  <a:cubicBezTo>
                    <a:pt x="1936" y="2436"/>
                    <a:pt x="2025" y="2525"/>
                    <a:pt x="2135" y="2525"/>
                  </a:cubicBezTo>
                  <a:cubicBezTo>
                    <a:pt x="2244" y="2525"/>
                    <a:pt x="2333" y="2436"/>
                    <a:pt x="2333" y="2327"/>
                  </a:cubicBezTo>
                  <a:cubicBezTo>
                    <a:pt x="2333" y="2271"/>
                    <a:pt x="2310" y="2222"/>
                    <a:pt x="2273" y="2186"/>
                  </a:cubicBezTo>
                  <a:cubicBezTo>
                    <a:pt x="2338" y="2074"/>
                    <a:pt x="2387" y="1955"/>
                    <a:pt x="2419" y="1830"/>
                  </a:cubicBezTo>
                  <a:cubicBezTo>
                    <a:pt x="2738" y="2105"/>
                    <a:pt x="2908" y="2531"/>
                    <a:pt x="2837" y="2973"/>
                  </a:cubicBezTo>
                  <a:close/>
                  <a:moveTo>
                    <a:pt x="2234" y="2329"/>
                  </a:moveTo>
                  <a:cubicBezTo>
                    <a:pt x="2234" y="2383"/>
                    <a:pt x="2190" y="2428"/>
                    <a:pt x="2135" y="2428"/>
                  </a:cubicBezTo>
                  <a:cubicBezTo>
                    <a:pt x="2080" y="2428"/>
                    <a:pt x="2036" y="2384"/>
                    <a:pt x="2036" y="2329"/>
                  </a:cubicBezTo>
                  <a:cubicBezTo>
                    <a:pt x="2036" y="2274"/>
                    <a:pt x="2080" y="2230"/>
                    <a:pt x="2135" y="2230"/>
                  </a:cubicBezTo>
                  <a:cubicBezTo>
                    <a:pt x="2190" y="2230"/>
                    <a:pt x="2234" y="2274"/>
                    <a:pt x="2234" y="232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7" name="Group 6">
            <a:extLst>
              <a:ext uri="{FF2B5EF4-FFF2-40B4-BE49-F238E27FC236}">
                <a16:creationId xmlns:a16="http://schemas.microsoft.com/office/drawing/2014/main" id="{CBCD1CF1-1B58-4E6F-B143-7ABA6D77A06E}"/>
              </a:ext>
            </a:extLst>
          </p:cNvPr>
          <p:cNvGrpSpPr/>
          <p:nvPr/>
        </p:nvGrpSpPr>
        <p:grpSpPr>
          <a:xfrm>
            <a:off x="3263325" y="4623532"/>
            <a:ext cx="1963308" cy="2001734"/>
            <a:chOff x="3263325" y="4623532"/>
            <a:chExt cx="1963308" cy="2001734"/>
          </a:xfrm>
        </p:grpSpPr>
        <p:grpSp>
          <p:nvGrpSpPr>
            <p:cNvPr id="49" name="Group 48">
              <a:extLst>
                <a:ext uri="{FF2B5EF4-FFF2-40B4-BE49-F238E27FC236}">
                  <a16:creationId xmlns:a16="http://schemas.microsoft.com/office/drawing/2014/main" id="{33773860-67D7-41B8-A338-E2EEBF564023}"/>
                </a:ext>
              </a:extLst>
            </p:cNvPr>
            <p:cNvGrpSpPr/>
            <p:nvPr/>
          </p:nvGrpSpPr>
          <p:grpSpPr>
            <a:xfrm>
              <a:off x="3263325" y="5555319"/>
              <a:ext cx="1963308" cy="1069947"/>
              <a:chOff x="1450452" y="3569253"/>
              <a:chExt cx="1963308" cy="1069947"/>
            </a:xfrm>
          </p:grpSpPr>
          <p:sp>
            <p:nvSpPr>
              <p:cNvPr id="55" name="Rectangle 17">
                <a:extLst>
                  <a:ext uri="{FF2B5EF4-FFF2-40B4-BE49-F238E27FC236}">
                    <a16:creationId xmlns:a16="http://schemas.microsoft.com/office/drawing/2014/main" id="{942094D2-5061-4E85-8771-E41B341D82C2}"/>
                  </a:ext>
                </a:extLst>
              </p:cNvPr>
              <p:cNvSpPr>
                <a:spLocks/>
              </p:cNvSpPr>
              <p:nvPr/>
            </p:nvSpPr>
            <p:spPr bwMode="auto">
              <a:xfrm>
                <a:off x="1450452" y="3569253"/>
                <a:ext cx="1963308" cy="278295"/>
              </a:xfrm>
              <a:prstGeom prst="rect">
                <a:avLst/>
              </a:prstGeom>
              <a:noFill/>
              <a:ln>
                <a:noFill/>
              </a:ln>
              <a:extLst/>
            </p:spPr>
            <p:txBody>
              <a:bodyPr lIns="0" tIns="0" rIns="0" bIns="0" anchor="ctr"/>
              <a:lstStyle/>
              <a:p>
                <a:pPr algn="ctr">
                  <a:lnSpc>
                    <a:spcPts val="1000"/>
                  </a:lnSpc>
                </a:pPr>
                <a:r>
                  <a:rPr lang="en-US" sz="2200" b="1" dirty="0">
                    <a:solidFill>
                      <a:schemeClr val="bg1"/>
                    </a:solidFill>
                    <a:latin typeface="Roboto Slab" pitchFamily="2" charset="0"/>
                    <a:ea typeface="Roboto Slab" pitchFamily="2" charset="0"/>
                    <a:cs typeface="Lato" panose="020F0502020204030203" pitchFamily="34" charset="0"/>
                    <a:sym typeface="Montserrat-Regular" charset="0"/>
                  </a:rPr>
                  <a:t>TITLE TEXT</a:t>
                </a:r>
              </a:p>
            </p:txBody>
          </p:sp>
          <p:sp>
            <p:nvSpPr>
              <p:cNvPr id="56" name="Rectangle 55">
                <a:extLst>
                  <a:ext uri="{FF2B5EF4-FFF2-40B4-BE49-F238E27FC236}">
                    <a16:creationId xmlns:a16="http://schemas.microsoft.com/office/drawing/2014/main" id="{FB042389-E472-4A3F-A0C8-90F5DB94BB97}"/>
                  </a:ext>
                </a:extLst>
              </p:cNvPr>
              <p:cNvSpPr/>
              <p:nvPr/>
            </p:nvSpPr>
            <p:spPr>
              <a:xfrm>
                <a:off x="1450452" y="3803650"/>
                <a:ext cx="1963308" cy="835550"/>
              </a:xfrm>
              <a:prstGeom prst="rect">
                <a:avLst/>
              </a:prstGeom>
            </p:spPr>
            <p:txBody>
              <a:bodyPr wrap="square">
                <a:spAutoFit/>
              </a:bodyPr>
              <a:lstStyle/>
              <a:p>
                <a:pPr algn="ctr">
                  <a:lnSpc>
                    <a:spcPts val="20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specimen book</a:t>
                </a:r>
              </a:p>
            </p:txBody>
          </p:sp>
        </p:grpSp>
        <p:grpSp>
          <p:nvGrpSpPr>
            <p:cNvPr id="50" name="Group 49">
              <a:extLst>
                <a:ext uri="{FF2B5EF4-FFF2-40B4-BE49-F238E27FC236}">
                  <a16:creationId xmlns:a16="http://schemas.microsoft.com/office/drawing/2014/main" id="{4ABE133D-743B-45C5-8E52-7F3A03C63512}"/>
                </a:ext>
              </a:extLst>
            </p:cNvPr>
            <p:cNvGrpSpPr/>
            <p:nvPr/>
          </p:nvGrpSpPr>
          <p:grpSpPr>
            <a:xfrm>
              <a:off x="3992405" y="4623532"/>
              <a:ext cx="505149" cy="502462"/>
              <a:chOff x="-2717800" y="3081338"/>
              <a:chExt cx="1492250" cy="1484312"/>
            </a:xfrm>
            <a:solidFill>
              <a:schemeClr val="bg1"/>
            </a:solidFill>
          </p:grpSpPr>
          <p:sp>
            <p:nvSpPr>
              <p:cNvPr id="51" name="Freeform 6">
                <a:extLst>
                  <a:ext uri="{FF2B5EF4-FFF2-40B4-BE49-F238E27FC236}">
                    <a16:creationId xmlns:a16="http://schemas.microsoft.com/office/drawing/2014/main" id="{4BE01D0A-42C4-4011-BEB1-D2E1BA6C3C43}"/>
                  </a:ext>
                </a:extLst>
              </p:cNvPr>
              <p:cNvSpPr>
                <a:spLocks noEditPoints="1"/>
              </p:cNvSpPr>
              <p:nvPr/>
            </p:nvSpPr>
            <p:spPr bwMode="auto">
              <a:xfrm>
                <a:off x="-2005013" y="4043363"/>
                <a:ext cx="779463" cy="522287"/>
              </a:xfrm>
              <a:custGeom>
                <a:avLst/>
                <a:gdLst>
                  <a:gd name="T0" fmla="*/ 1185 w 1415"/>
                  <a:gd name="T1" fmla="*/ 57 h 947"/>
                  <a:gd name="T2" fmla="*/ 707 w 1415"/>
                  <a:gd name="T3" fmla="*/ 0 h 947"/>
                  <a:gd name="T4" fmla="*/ 230 w 1415"/>
                  <a:gd name="T5" fmla="*/ 57 h 947"/>
                  <a:gd name="T6" fmla="*/ 0 w 1415"/>
                  <a:gd name="T7" fmla="*/ 240 h 947"/>
                  <a:gd name="T8" fmla="*/ 0 w 1415"/>
                  <a:gd name="T9" fmla="*/ 240 h 947"/>
                  <a:gd name="T10" fmla="*/ 0 w 1415"/>
                  <a:gd name="T11" fmla="*/ 708 h 947"/>
                  <a:gd name="T12" fmla="*/ 230 w 1415"/>
                  <a:gd name="T13" fmla="*/ 891 h 947"/>
                  <a:gd name="T14" fmla="*/ 707 w 1415"/>
                  <a:gd name="T15" fmla="*/ 947 h 947"/>
                  <a:gd name="T16" fmla="*/ 1185 w 1415"/>
                  <a:gd name="T17" fmla="*/ 891 h 947"/>
                  <a:gd name="T18" fmla="*/ 1415 w 1415"/>
                  <a:gd name="T19" fmla="*/ 708 h 947"/>
                  <a:gd name="T20" fmla="*/ 1415 w 1415"/>
                  <a:gd name="T21" fmla="*/ 240 h 947"/>
                  <a:gd name="T22" fmla="*/ 1415 w 1415"/>
                  <a:gd name="T23" fmla="*/ 240 h 947"/>
                  <a:gd name="T24" fmla="*/ 1185 w 1415"/>
                  <a:gd name="T25" fmla="*/ 57 h 947"/>
                  <a:gd name="T26" fmla="*/ 259 w 1415"/>
                  <a:gd name="T27" fmla="*/ 158 h 947"/>
                  <a:gd name="T28" fmla="*/ 707 w 1415"/>
                  <a:gd name="T29" fmla="*/ 106 h 947"/>
                  <a:gd name="T30" fmla="*/ 1156 w 1415"/>
                  <a:gd name="T31" fmla="*/ 158 h 947"/>
                  <a:gd name="T32" fmla="*/ 1310 w 1415"/>
                  <a:gd name="T33" fmla="*/ 240 h 947"/>
                  <a:gd name="T34" fmla="*/ 1310 w 1415"/>
                  <a:gd name="T35" fmla="*/ 240 h 947"/>
                  <a:gd name="T36" fmla="*/ 1310 w 1415"/>
                  <a:gd name="T37" fmla="*/ 240 h 947"/>
                  <a:gd name="T38" fmla="*/ 1156 w 1415"/>
                  <a:gd name="T39" fmla="*/ 322 h 947"/>
                  <a:gd name="T40" fmla="*/ 707 w 1415"/>
                  <a:gd name="T41" fmla="*/ 375 h 947"/>
                  <a:gd name="T42" fmla="*/ 259 w 1415"/>
                  <a:gd name="T43" fmla="*/ 322 h 947"/>
                  <a:gd name="T44" fmla="*/ 105 w 1415"/>
                  <a:gd name="T45" fmla="*/ 240 h 947"/>
                  <a:gd name="T46" fmla="*/ 259 w 1415"/>
                  <a:gd name="T47" fmla="*/ 158 h 947"/>
                  <a:gd name="T48" fmla="*/ 1310 w 1415"/>
                  <a:gd name="T49" fmla="*/ 708 h 947"/>
                  <a:gd name="T50" fmla="*/ 1156 w 1415"/>
                  <a:gd name="T51" fmla="*/ 790 h 947"/>
                  <a:gd name="T52" fmla="*/ 707 w 1415"/>
                  <a:gd name="T53" fmla="*/ 842 h 947"/>
                  <a:gd name="T54" fmla="*/ 259 w 1415"/>
                  <a:gd name="T55" fmla="*/ 790 h 947"/>
                  <a:gd name="T56" fmla="*/ 105 w 1415"/>
                  <a:gd name="T57" fmla="*/ 708 h 947"/>
                  <a:gd name="T58" fmla="*/ 105 w 1415"/>
                  <a:gd name="T59" fmla="*/ 375 h 947"/>
                  <a:gd name="T60" fmla="*/ 230 w 1415"/>
                  <a:gd name="T61" fmla="*/ 423 h 947"/>
                  <a:gd name="T62" fmla="*/ 707 w 1415"/>
                  <a:gd name="T63" fmla="*/ 480 h 947"/>
                  <a:gd name="T64" fmla="*/ 1185 w 1415"/>
                  <a:gd name="T65" fmla="*/ 423 h 947"/>
                  <a:gd name="T66" fmla="*/ 1310 w 1415"/>
                  <a:gd name="T67" fmla="*/ 375 h 947"/>
                  <a:gd name="T68" fmla="*/ 1310 w 1415"/>
                  <a:gd name="T69" fmla="*/ 506 h 947"/>
                  <a:gd name="T70" fmla="*/ 1035 w 1415"/>
                  <a:gd name="T71" fmla="*/ 594 h 947"/>
                  <a:gd name="T72" fmla="*/ 993 w 1415"/>
                  <a:gd name="T73" fmla="*/ 656 h 947"/>
                  <a:gd name="T74" fmla="*/ 1045 w 1415"/>
                  <a:gd name="T75" fmla="*/ 698 h 947"/>
                  <a:gd name="T76" fmla="*/ 1055 w 1415"/>
                  <a:gd name="T77" fmla="*/ 697 h 947"/>
                  <a:gd name="T78" fmla="*/ 1310 w 1415"/>
                  <a:gd name="T79" fmla="*/ 622 h 947"/>
                  <a:gd name="T80" fmla="*/ 1310 w 1415"/>
                  <a:gd name="T81" fmla="*/ 708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5" h="947">
                    <a:moveTo>
                      <a:pt x="1185" y="57"/>
                    </a:moveTo>
                    <a:cubicBezTo>
                      <a:pt x="1056" y="20"/>
                      <a:pt x="887" y="0"/>
                      <a:pt x="707" y="0"/>
                    </a:cubicBezTo>
                    <a:cubicBezTo>
                      <a:pt x="528" y="0"/>
                      <a:pt x="359" y="20"/>
                      <a:pt x="230" y="57"/>
                    </a:cubicBezTo>
                    <a:cubicBezTo>
                      <a:pt x="77" y="101"/>
                      <a:pt x="0" y="162"/>
                      <a:pt x="0" y="240"/>
                    </a:cubicBezTo>
                    <a:cubicBezTo>
                      <a:pt x="0" y="240"/>
                      <a:pt x="0" y="240"/>
                      <a:pt x="0" y="240"/>
                    </a:cubicBezTo>
                    <a:cubicBezTo>
                      <a:pt x="0" y="708"/>
                      <a:pt x="0" y="708"/>
                      <a:pt x="0" y="708"/>
                    </a:cubicBezTo>
                    <a:cubicBezTo>
                      <a:pt x="0" y="786"/>
                      <a:pt x="77" y="847"/>
                      <a:pt x="230" y="891"/>
                    </a:cubicBezTo>
                    <a:cubicBezTo>
                      <a:pt x="358" y="927"/>
                      <a:pt x="528" y="947"/>
                      <a:pt x="707" y="947"/>
                    </a:cubicBezTo>
                    <a:cubicBezTo>
                      <a:pt x="887" y="947"/>
                      <a:pt x="1057" y="927"/>
                      <a:pt x="1185" y="891"/>
                    </a:cubicBezTo>
                    <a:cubicBezTo>
                      <a:pt x="1338" y="847"/>
                      <a:pt x="1415" y="786"/>
                      <a:pt x="1415" y="708"/>
                    </a:cubicBezTo>
                    <a:cubicBezTo>
                      <a:pt x="1415" y="240"/>
                      <a:pt x="1415" y="240"/>
                      <a:pt x="1415" y="240"/>
                    </a:cubicBezTo>
                    <a:cubicBezTo>
                      <a:pt x="1415" y="240"/>
                      <a:pt x="1415" y="240"/>
                      <a:pt x="1415" y="240"/>
                    </a:cubicBezTo>
                    <a:cubicBezTo>
                      <a:pt x="1415" y="162"/>
                      <a:pt x="1338" y="101"/>
                      <a:pt x="1185" y="57"/>
                    </a:cubicBezTo>
                    <a:close/>
                    <a:moveTo>
                      <a:pt x="259" y="158"/>
                    </a:moveTo>
                    <a:cubicBezTo>
                      <a:pt x="378" y="124"/>
                      <a:pt x="538" y="106"/>
                      <a:pt x="707" y="106"/>
                    </a:cubicBezTo>
                    <a:cubicBezTo>
                      <a:pt x="877" y="106"/>
                      <a:pt x="1036" y="124"/>
                      <a:pt x="1156" y="158"/>
                    </a:cubicBezTo>
                    <a:cubicBezTo>
                      <a:pt x="1283" y="195"/>
                      <a:pt x="1310" y="234"/>
                      <a:pt x="1310" y="240"/>
                    </a:cubicBezTo>
                    <a:cubicBezTo>
                      <a:pt x="1310" y="240"/>
                      <a:pt x="1310" y="240"/>
                      <a:pt x="1310" y="240"/>
                    </a:cubicBezTo>
                    <a:cubicBezTo>
                      <a:pt x="1310" y="240"/>
                      <a:pt x="1310" y="240"/>
                      <a:pt x="1310" y="240"/>
                    </a:cubicBezTo>
                    <a:cubicBezTo>
                      <a:pt x="1310" y="247"/>
                      <a:pt x="1283" y="285"/>
                      <a:pt x="1156" y="322"/>
                    </a:cubicBezTo>
                    <a:cubicBezTo>
                      <a:pt x="1036" y="356"/>
                      <a:pt x="877" y="375"/>
                      <a:pt x="707" y="375"/>
                    </a:cubicBezTo>
                    <a:cubicBezTo>
                      <a:pt x="538" y="375"/>
                      <a:pt x="378" y="356"/>
                      <a:pt x="259" y="322"/>
                    </a:cubicBezTo>
                    <a:cubicBezTo>
                      <a:pt x="132" y="285"/>
                      <a:pt x="105" y="246"/>
                      <a:pt x="105" y="240"/>
                    </a:cubicBezTo>
                    <a:cubicBezTo>
                      <a:pt x="105" y="234"/>
                      <a:pt x="132" y="195"/>
                      <a:pt x="259" y="158"/>
                    </a:cubicBezTo>
                    <a:close/>
                    <a:moveTo>
                      <a:pt x="1310" y="708"/>
                    </a:moveTo>
                    <a:cubicBezTo>
                      <a:pt x="1310" y="715"/>
                      <a:pt x="1283" y="754"/>
                      <a:pt x="1156" y="790"/>
                    </a:cubicBezTo>
                    <a:cubicBezTo>
                      <a:pt x="1037" y="824"/>
                      <a:pt x="878" y="842"/>
                      <a:pt x="707" y="842"/>
                    </a:cubicBezTo>
                    <a:cubicBezTo>
                      <a:pt x="537" y="842"/>
                      <a:pt x="378" y="824"/>
                      <a:pt x="259" y="790"/>
                    </a:cubicBezTo>
                    <a:cubicBezTo>
                      <a:pt x="132" y="754"/>
                      <a:pt x="105" y="715"/>
                      <a:pt x="105" y="708"/>
                    </a:cubicBezTo>
                    <a:cubicBezTo>
                      <a:pt x="105" y="375"/>
                      <a:pt x="105" y="375"/>
                      <a:pt x="105" y="375"/>
                    </a:cubicBezTo>
                    <a:cubicBezTo>
                      <a:pt x="139" y="393"/>
                      <a:pt x="180" y="409"/>
                      <a:pt x="230" y="423"/>
                    </a:cubicBezTo>
                    <a:cubicBezTo>
                      <a:pt x="359" y="460"/>
                      <a:pt x="528" y="480"/>
                      <a:pt x="707" y="480"/>
                    </a:cubicBezTo>
                    <a:cubicBezTo>
                      <a:pt x="887" y="480"/>
                      <a:pt x="1056" y="460"/>
                      <a:pt x="1185" y="423"/>
                    </a:cubicBezTo>
                    <a:cubicBezTo>
                      <a:pt x="1234" y="409"/>
                      <a:pt x="1276" y="393"/>
                      <a:pt x="1310" y="375"/>
                    </a:cubicBezTo>
                    <a:cubicBezTo>
                      <a:pt x="1310" y="506"/>
                      <a:pt x="1310" y="506"/>
                      <a:pt x="1310" y="506"/>
                    </a:cubicBezTo>
                    <a:cubicBezTo>
                      <a:pt x="1234" y="543"/>
                      <a:pt x="1140" y="573"/>
                      <a:pt x="1035" y="594"/>
                    </a:cubicBezTo>
                    <a:cubicBezTo>
                      <a:pt x="1007" y="600"/>
                      <a:pt x="988" y="627"/>
                      <a:pt x="993" y="656"/>
                    </a:cubicBezTo>
                    <a:cubicBezTo>
                      <a:pt x="998" y="681"/>
                      <a:pt x="1020" y="698"/>
                      <a:pt x="1045" y="698"/>
                    </a:cubicBezTo>
                    <a:cubicBezTo>
                      <a:pt x="1048" y="698"/>
                      <a:pt x="1052" y="698"/>
                      <a:pt x="1055" y="697"/>
                    </a:cubicBezTo>
                    <a:cubicBezTo>
                      <a:pt x="1149" y="679"/>
                      <a:pt x="1235" y="653"/>
                      <a:pt x="1310" y="622"/>
                    </a:cubicBezTo>
                    <a:cubicBezTo>
                      <a:pt x="1310" y="708"/>
                      <a:pt x="1310" y="708"/>
                      <a:pt x="1310" y="7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
                <a:extLst>
                  <a:ext uri="{FF2B5EF4-FFF2-40B4-BE49-F238E27FC236}">
                    <a16:creationId xmlns:a16="http://schemas.microsoft.com/office/drawing/2014/main" id="{DE9C951F-6261-4125-B2BF-EB517E684AB6}"/>
                  </a:ext>
                </a:extLst>
              </p:cNvPr>
              <p:cNvSpPr>
                <a:spLocks noEditPoints="1"/>
              </p:cNvSpPr>
              <p:nvPr/>
            </p:nvSpPr>
            <p:spPr bwMode="auto">
              <a:xfrm>
                <a:off x="-2717800" y="3081338"/>
                <a:ext cx="1001713" cy="1217612"/>
              </a:xfrm>
              <a:custGeom>
                <a:avLst/>
                <a:gdLst>
                  <a:gd name="T0" fmla="*/ 1780 w 1817"/>
                  <a:gd name="T1" fmla="*/ 392 h 2210"/>
                  <a:gd name="T2" fmla="*/ 1534 w 1817"/>
                  <a:gd name="T3" fmla="*/ 70 h 2210"/>
                  <a:gd name="T4" fmla="*/ 1271 w 1817"/>
                  <a:gd name="T5" fmla="*/ 0 h 2210"/>
                  <a:gd name="T6" fmla="*/ 812 w 1817"/>
                  <a:gd name="T7" fmla="*/ 264 h 2210"/>
                  <a:gd name="T8" fmla="*/ 479 w 1817"/>
                  <a:gd name="T9" fmla="*/ 841 h 2210"/>
                  <a:gd name="T10" fmla="*/ 479 w 1817"/>
                  <a:gd name="T11" fmla="*/ 841 h 2210"/>
                  <a:gd name="T12" fmla="*/ 479 w 1817"/>
                  <a:gd name="T13" fmla="*/ 841 h 2210"/>
                  <a:gd name="T14" fmla="*/ 146 w 1817"/>
                  <a:gd name="T15" fmla="*/ 1418 h 2210"/>
                  <a:gd name="T16" fmla="*/ 339 w 1817"/>
                  <a:gd name="T17" fmla="*/ 2140 h 2210"/>
                  <a:gd name="T18" fmla="*/ 602 w 1817"/>
                  <a:gd name="T19" fmla="*/ 2210 h 2210"/>
                  <a:gd name="T20" fmla="*/ 1036 w 1817"/>
                  <a:gd name="T21" fmla="*/ 1987 h 2210"/>
                  <a:gd name="T22" fmla="*/ 1038 w 1817"/>
                  <a:gd name="T23" fmla="*/ 1983 h 2210"/>
                  <a:gd name="T24" fmla="*/ 1728 w 1817"/>
                  <a:gd name="T25" fmla="*/ 792 h 2210"/>
                  <a:gd name="T26" fmla="*/ 1780 w 1817"/>
                  <a:gd name="T27" fmla="*/ 392 h 2210"/>
                  <a:gd name="T28" fmla="*/ 948 w 1817"/>
                  <a:gd name="T29" fmla="*/ 1928 h 2210"/>
                  <a:gd name="T30" fmla="*/ 602 w 1817"/>
                  <a:gd name="T31" fmla="*/ 2105 h 2210"/>
                  <a:gd name="T32" fmla="*/ 392 w 1817"/>
                  <a:gd name="T33" fmla="*/ 2049 h 2210"/>
                  <a:gd name="T34" fmla="*/ 237 w 1817"/>
                  <a:gd name="T35" fmla="*/ 1470 h 2210"/>
                  <a:gd name="T36" fmla="*/ 544 w 1817"/>
                  <a:gd name="T37" fmla="*/ 939 h 2210"/>
                  <a:gd name="T38" fmla="*/ 658 w 1817"/>
                  <a:gd name="T39" fmla="*/ 1005 h 2210"/>
                  <a:gd name="T40" fmla="*/ 658 w 1817"/>
                  <a:gd name="T41" fmla="*/ 1005 h 2210"/>
                  <a:gd name="T42" fmla="*/ 658 w 1817"/>
                  <a:gd name="T43" fmla="*/ 1005 h 2210"/>
                  <a:gd name="T44" fmla="*/ 1276 w 1817"/>
                  <a:gd name="T45" fmla="*/ 1362 h 2210"/>
                  <a:gd name="T46" fmla="*/ 948 w 1817"/>
                  <a:gd name="T47" fmla="*/ 1928 h 2210"/>
                  <a:gd name="T48" fmla="*/ 1637 w 1817"/>
                  <a:gd name="T49" fmla="*/ 740 h 2210"/>
                  <a:gd name="T50" fmla="*/ 1329 w 1817"/>
                  <a:gd name="T51" fmla="*/ 1271 h 2210"/>
                  <a:gd name="T52" fmla="*/ 756 w 1817"/>
                  <a:gd name="T53" fmla="*/ 940 h 2210"/>
                  <a:gd name="T54" fmla="*/ 903 w 1817"/>
                  <a:gd name="T55" fmla="*/ 685 h 2210"/>
                  <a:gd name="T56" fmla="*/ 884 w 1817"/>
                  <a:gd name="T57" fmla="*/ 613 h 2210"/>
                  <a:gd name="T58" fmla="*/ 812 w 1817"/>
                  <a:gd name="T59" fmla="*/ 632 h 2210"/>
                  <a:gd name="T60" fmla="*/ 665 w 1817"/>
                  <a:gd name="T61" fmla="*/ 887 h 2210"/>
                  <a:gd name="T62" fmla="*/ 597 w 1817"/>
                  <a:gd name="T63" fmla="*/ 848 h 2210"/>
                  <a:gd name="T64" fmla="*/ 903 w 1817"/>
                  <a:gd name="T65" fmla="*/ 316 h 2210"/>
                  <a:gd name="T66" fmla="*/ 1271 w 1817"/>
                  <a:gd name="T67" fmla="*/ 105 h 2210"/>
                  <a:gd name="T68" fmla="*/ 1482 w 1817"/>
                  <a:gd name="T69" fmla="*/ 161 h 2210"/>
                  <a:gd name="T70" fmla="*/ 1679 w 1817"/>
                  <a:gd name="T71" fmla="*/ 419 h 2210"/>
                  <a:gd name="T72" fmla="*/ 1637 w 1817"/>
                  <a:gd name="T73" fmla="*/ 740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17" h="2210">
                    <a:moveTo>
                      <a:pt x="1780" y="392"/>
                    </a:moveTo>
                    <a:cubicBezTo>
                      <a:pt x="1743" y="255"/>
                      <a:pt x="1656" y="141"/>
                      <a:pt x="1534" y="70"/>
                    </a:cubicBezTo>
                    <a:cubicBezTo>
                      <a:pt x="1454" y="24"/>
                      <a:pt x="1364" y="0"/>
                      <a:pt x="1271" y="0"/>
                    </a:cubicBezTo>
                    <a:cubicBezTo>
                      <a:pt x="1082" y="0"/>
                      <a:pt x="906" y="101"/>
                      <a:pt x="812" y="264"/>
                    </a:cubicBezTo>
                    <a:cubicBezTo>
                      <a:pt x="479" y="841"/>
                      <a:pt x="479" y="841"/>
                      <a:pt x="479" y="841"/>
                    </a:cubicBezTo>
                    <a:cubicBezTo>
                      <a:pt x="479" y="841"/>
                      <a:pt x="479" y="841"/>
                      <a:pt x="479" y="841"/>
                    </a:cubicBezTo>
                    <a:cubicBezTo>
                      <a:pt x="479" y="841"/>
                      <a:pt x="479" y="841"/>
                      <a:pt x="479" y="841"/>
                    </a:cubicBezTo>
                    <a:cubicBezTo>
                      <a:pt x="146" y="1418"/>
                      <a:pt x="146" y="1418"/>
                      <a:pt x="146" y="1418"/>
                    </a:cubicBezTo>
                    <a:cubicBezTo>
                      <a:pt x="0" y="1670"/>
                      <a:pt x="87" y="1994"/>
                      <a:pt x="339" y="2140"/>
                    </a:cubicBezTo>
                    <a:cubicBezTo>
                      <a:pt x="419" y="2186"/>
                      <a:pt x="510" y="2210"/>
                      <a:pt x="602" y="2210"/>
                    </a:cubicBezTo>
                    <a:cubicBezTo>
                      <a:pt x="775" y="2210"/>
                      <a:pt x="937" y="2127"/>
                      <a:pt x="1036" y="1987"/>
                    </a:cubicBezTo>
                    <a:cubicBezTo>
                      <a:pt x="1037" y="1986"/>
                      <a:pt x="1037" y="1984"/>
                      <a:pt x="1038" y="1983"/>
                    </a:cubicBezTo>
                    <a:cubicBezTo>
                      <a:pt x="1728" y="792"/>
                      <a:pt x="1728" y="792"/>
                      <a:pt x="1728" y="792"/>
                    </a:cubicBezTo>
                    <a:cubicBezTo>
                      <a:pt x="1798" y="671"/>
                      <a:pt x="1817" y="529"/>
                      <a:pt x="1780" y="392"/>
                    </a:cubicBezTo>
                    <a:close/>
                    <a:moveTo>
                      <a:pt x="948" y="1928"/>
                    </a:moveTo>
                    <a:cubicBezTo>
                      <a:pt x="869" y="2039"/>
                      <a:pt x="740" y="2105"/>
                      <a:pt x="602" y="2105"/>
                    </a:cubicBezTo>
                    <a:cubicBezTo>
                      <a:pt x="528" y="2105"/>
                      <a:pt x="456" y="2086"/>
                      <a:pt x="392" y="2049"/>
                    </a:cubicBezTo>
                    <a:cubicBezTo>
                      <a:pt x="190" y="1932"/>
                      <a:pt x="120" y="1673"/>
                      <a:pt x="237" y="1470"/>
                    </a:cubicBezTo>
                    <a:cubicBezTo>
                      <a:pt x="544" y="939"/>
                      <a:pt x="544" y="939"/>
                      <a:pt x="544" y="939"/>
                    </a:cubicBezTo>
                    <a:cubicBezTo>
                      <a:pt x="658" y="1005"/>
                      <a:pt x="658" y="1005"/>
                      <a:pt x="658" y="1005"/>
                    </a:cubicBezTo>
                    <a:cubicBezTo>
                      <a:pt x="658" y="1005"/>
                      <a:pt x="658" y="1005"/>
                      <a:pt x="658" y="1005"/>
                    </a:cubicBezTo>
                    <a:cubicBezTo>
                      <a:pt x="658" y="1005"/>
                      <a:pt x="658" y="1005"/>
                      <a:pt x="658" y="1005"/>
                    </a:cubicBezTo>
                    <a:cubicBezTo>
                      <a:pt x="1276" y="1362"/>
                      <a:pt x="1276" y="1362"/>
                      <a:pt x="1276" y="1362"/>
                    </a:cubicBezTo>
                    <a:lnTo>
                      <a:pt x="948" y="1928"/>
                    </a:lnTo>
                    <a:close/>
                    <a:moveTo>
                      <a:pt x="1637" y="740"/>
                    </a:moveTo>
                    <a:cubicBezTo>
                      <a:pt x="1329" y="1271"/>
                      <a:pt x="1329" y="1271"/>
                      <a:pt x="1329" y="1271"/>
                    </a:cubicBezTo>
                    <a:cubicBezTo>
                      <a:pt x="756" y="940"/>
                      <a:pt x="756" y="940"/>
                      <a:pt x="756" y="940"/>
                    </a:cubicBezTo>
                    <a:cubicBezTo>
                      <a:pt x="903" y="685"/>
                      <a:pt x="903" y="685"/>
                      <a:pt x="903" y="685"/>
                    </a:cubicBezTo>
                    <a:cubicBezTo>
                      <a:pt x="918" y="660"/>
                      <a:pt x="909" y="627"/>
                      <a:pt x="884" y="613"/>
                    </a:cubicBezTo>
                    <a:cubicBezTo>
                      <a:pt x="859" y="599"/>
                      <a:pt x="827" y="607"/>
                      <a:pt x="812" y="632"/>
                    </a:cubicBezTo>
                    <a:cubicBezTo>
                      <a:pt x="665" y="887"/>
                      <a:pt x="665" y="887"/>
                      <a:pt x="665" y="887"/>
                    </a:cubicBezTo>
                    <a:cubicBezTo>
                      <a:pt x="597" y="848"/>
                      <a:pt x="597" y="848"/>
                      <a:pt x="597" y="848"/>
                    </a:cubicBezTo>
                    <a:cubicBezTo>
                      <a:pt x="903" y="316"/>
                      <a:pt x="903" y="316"/>
                      <a:pt x="903" y="316"/>
                    </a:cubicBezTo>
                    <a:cubicBezTo>
                      <a:pt x="979" y="186"/>
                      <a:pt x="1120" y="105"/>
                      <a:pt x="1271" y="105"/>
                    </a:cubicBezTo>
                    <a:cubicBezTo>
                      <a:pt x="1345" y="105"/>
                      <a:pt x="1418" y="125"/>
                      <a:pt x="1482" y="161"/>
                    </a:cubicBezTo>
                    <a:cubicBezTo>
                      <a:pt x="1579" y="218"/>
                      <a:pt x="1649" y="309"/>
                      <a:pt x="1679" y="419"/>
                    </a:cubicBezTo>
                    <a:cubicBezTo>
                      <a:pt x="1708" y="529"/>
                      <a:pt x="1693" y="642"/>
                      <a:pt x="1637" y="7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sp>
            <p:nvSpPr>
              <p:cNvPr id="53" name="Freeform 8">
                <a:extLst>
                  <a:ext uri="{FF2B5EF4-FFF2-40B4-BE49-F238E27FC236}">
                    <a16:creationId xmlns:a16="http://schemas.microsoft.com/office/drawing/2014/main" id="{2473F012-E068-4978-BDF8-C39CEF95D140}"/>
                  </a:ext>
                </a:extLst>
              </p:cNvPr>
              <p:cNvSpPr>
                <a:spLocks/>
              </p:cNvSpPr>
              <p:nvPr/>
            </p:nvSpPr>
            <p:spPr bwMode="auto">
              <a:xfrm>
                <a:off x="-2235200" y="3335338"/>
                <a:ext cx="66675" cy="63500"/>
              </a:xfrm>
              <a:custGeom>
                <a:avLst/>
                <a:gdLst>
                  <a:gd name="T0" fmla="*/ 87 w 121"/>
                  <a:gd name="T1" fmla="*/ 14 h 114"/>
                  <a:gd name="T2" fmla="*/ 15 w 121"/>
                  <a:gd name="T3" fmla="*/ 33 h 114"/>
                  <a:gd name="T4" fmla="*/ 15 w 121"/>
                  <a:gd name="T5" fmla="*/ 35 h 114"/>
                  <a:gd name="T6" fmla="*/ 34 w 121"/>
                  <a:gd name="T7" fmla="*/ 107 h 114"/>
                  <a:gd name="T8" fmla="*/ 60 w 121"/>
                  <a:gd name="T9" fmla="*/ 114 h 114"/>
                  <a:gd name="T10" fmla="*/ 106 w 121"/>
                  <a:gd name="T11" fmla="*/ 87 h 114"/>
                  <a:gd name="T12" fmla="*/ 107 w 121"/>
                  <a:gd name="T13" fmla="*/ 86 h 114"/>
                  <a:gd name="T14" fmla="*/ 87 w 121"/>
                  <a:gd name="T15" fmla="*/ 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14">
                    <a:moveTo>
                      <a:pt x="87" y="14"/>
                    </a:moveTo>
                    <a:cubicBezTo>
                      <a:pt x="62" y="0"/>
                      <a:pt x="30" y="8"/>
                      <a:pt x="15" y="33"/>
                    </a:cubicBezTo>
                    <a:cubicBezTo>
                      <a:pt x="15" y="35"/>
                      <a:pt x="15" y="35"/>
                      <a:pt x="15" y="35"/>
                    </a:cubicBezTo>
                    <a:cubicBezTo>
                      <a:pt x="0" y="60"/>
                      <a:pt x="8" y="92"/>
                      <a:pt x="34" y="107"/>
                    </a:cubicBezTo>
                    <a:cubicBezTo>
                      <a:pt x="42" y="111"/>
                      <a:pt x="51" y="114"/>
                      <a:pt x="60" y="114"/>
                    </a:cubicBezTo>
                    <a:cubicBezTo>
                      <a:pt x="78" y="114"/>
                      <a:pt x="96" y="104"/>
                      <a:pt x="106" y="87"/>
                    </a:cubicBezTo>
                    <a:cubicBezTo>
                      <a:pt x="107" y="86"/>
                      <a:pt x="107" y="86"/>
                      <a:pt x="107" y="86"/>
                    </a:cubicBezTo>
                    <a:cubicBezTo>
                      <a:pt x="121" y="61"/>
                      <a:pt x="112" y="29"/>
                      <a:pt x="8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9">
                <a:extLst>
                  <a:ext uri="{FF2B5EF4-FFF2-40B4-BE49-F238E27FC236}">
                    <a16:creationId xmlns:a16="http://schemas.microsoft.com/office/drawing/2014/main" id="{91668B69-BF4D-4273-A81F-9DC1E7B76D53}"/>
                  </a:ext>
                </a:extLst>
              </p:cNvPr>
              <p:cNvSpPr>
                <a:spLocks/>
              </p:cNvSpPr>
              <p:nvPr/>
            </p:nvSpPr>
            <p:spPr bwMode="auto">
              <a:xfrm>
                <a:off x="-1547813" y="4381500"/>
                <a:ext cx="61913" cy="60325"/>
              </a:xfrm>
              <a:custGeom>
                <a:avLst/>
                <a:gdLst>
                  <a:gd name="T0" fmla="*/ 109 w 112"/>
                  <a:gd name="T1" fmla="*/ 50 h 108"/>
                  <a:gd name="T2" fmla="*/ 51 w 112"/>
                  <a:gd name="T3" fmla="*/ 3 h 108"/>
                  <a:gd name="T4" fmla="*/ 50 w 112"/>
                  <a:gd name="T5" fmla="*/ 3 h 108"/>
                  <a:gd name="T6" fmla="*/ 3 w 112"/>
                  <a:gd name="T7" fmla="*/ 60 h 108"/>
                  <a:gd name="T8" fmla="*/ 55 w 112"/>
                  <a:gd name="T9" fmla="*/ 108 h 108"/>
                  <a:gd name="T10" fmla="*/ 60 w 112"/>
                  <a:gd name="T11" fmla="*/ 108 h 108"/>
                  <a:gd name="T12" fmla="*/ 61 w 112"/>
                  <a:gd name="T13" fmla="*/ 108 h 108"/>
                  <a:gd name="T14" fmla="*/ 109 w 112"/>
                  <a:gd name="T15" fmla="*/ 5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08">
                    <a:moveTo>
                      <a:pt x="109" y="50"/>
                    </a:moveTo>
                    <a:cubicBezTo>
                      <a:pt x="106" y="21"/>
                      <a:pt x="80" y="0"/>
                      <a:pt x="51" y="3"/>
                    </a:cubicBezTo>
                    <a:cubicBezTo>
                      <a:pt x="50" y="3"/>
                      <a:pt x="50" y="3"/>
                      <a:pt x="50" y="3"/>
                    </a:cubicBezTo>
                    <a:cubicBezTo>
                      <a:pt x="21" y="6"/>
                      <a:pt x="0" y="32"/>
                      <a:pt x="3" y="60"/>
                    </a:cubicBezTo>
                    <a:cubicBezTo>
                      <a:pt x="5" y="88"/>
                      <a:pt x="28" y="108"/>
                      <a:pt x="55" y="108"/>
                    </a:cubicBezTo>
                    <a:cubicBezTo>
                      <a:pt x="56" y="108"/>
                      <a:pt x="58" y="108"/>
                      <a:pt x="60" y="108"/>
                    </a:cubicBezTo>
                    <a:cubicBezTo>
                      <a:pt x="61" y="108"/>
                      <a:pt x="61" y="108"/>
                      <a:pt x="61" y="108"/>
                    </a:cubicBezTo>
                    <a:cubicBezTo>
                      <a:pt x="90" y="105"/>
                      <a:pt x="112" y="79"/>
                      <a:pt x="109"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23" name="Group 22">
            <a:extLst>
              <a:ext uri="{FF2B5EF4-FFF2-40B4-BE49-F238E27FC236}">
                <a16:creationId xmlns:a16="http://schemas.microsoft.com/office/drawing/2014/main" id="{E1876D07-D2F4-4566-B341-D28DA1FB5721}"/>
              </a:ext>
            </a:extLst>
          </p:cNvPr>
          <p:cNvGrpSpPr/>
          <p:nvPr/>
        </p:nvGrpSpPr>
        <p:grpSpPr>
          <a:xfrm>
            <a:off x="672875" y="4650951"/>
            <a:ext cx="1527636" cy="2207049"/>
            <a:chOff x="-5870575" y="157163"/>
            <a:chExt cx="3490912" cy="5043487"/>
          </a:xfrm>
        </p:grpSpPr>
        <p:sp>
          <p:nvSpPr>
            <p:cNvPr id="24" name="Freeform 5">
              <a:extLst>
                <a:ext uri="{FF2B5EF4-FFF2-40B4-BE49-F238E27FC236}">
                  <a16:creationId xmlns:a16="http://schemas.microsoft.com/office/drawing/2014/main" id="{C8CB4697-F73B-4BBC-B904-6307EB3A6301}"/>
                </a:ext>
              </a:extLst>
            </p:cNvPr>
            <p:cNvSpPr>
              <a:spLocks/>
            </p:cNvSpPr>
            <p:nvPr/>
          </p:nvSpPr>
          <p:spPr bwMode="auto">
            <a:xfrm>
              <a:off x="-4586288" y="3624263"/>
              <a:ext cx="184150" cy="233362"/>
            </a:xfrm>
            <a:custGeom>
              <a:avLst/>
              <a:gdLst>
                <a:gd name="T0" fmla="*/ 474 w 495"/>
                <a:gd name="T1" fmla="*/ 613 h 630"/>
                <a:gd name="T2" fmla="*/ 495 w 495"/>
                <a:gd name="T3" fmla="*/ 630 h 630"/>
                <a:gd name="T4" fmla="*/ 222 w 495"/>
                <a:gd name="T5" fmla="*/ 0 h 630"/>
                <a:gd name="T6" fmla="*/ 0 w 495"/>
                <a:gd name="T7" fmla="*/ 160 h 630"/>
                <a:gd name="T8" fmla="*/ 474 w 495"/>
                <a:gd name="T9" fmla="*/ 613 h 630"/>
              </a:gdLst>
              <a:ahLst/>
              <a:cxnLst>
                <a:cxn ang="0">
                  <a:pos x="T0" y="T1"/>
                </a:cxn>
                <a:cxn ang="0">
                  <a:pos x="T2" y="T3"/>
                </a:cxn>
                <a:cxn ang="0">
                  <a:pos x="T4" y="T5"/>
                </a:cxn>
                <a:cxn ang="0">
                  <a:pos x="T6" y="T7"/>
                </a:cxn>
                <a:cxn ang="0">
                  <a:pos x="T8" y="T9"/>
                </a:cxn>
              </a:cxnLst>
              <a:rect l="0" t="0" r="r" b="b"/>
              <a:pathLst>
                <a:path w="495" h="630">
                  <a:moveTo>
                    <a:pt x="474" y="613"/>
                  </a:moveTo>
                  <a:cubicBezTo>
                    <a:pt x="481" y="619"/>
                    <a:pt x="488" y="624"/>
                    <a:pt x="495" y="630"/>
                  </a:cubicBezTo>
                  <a:cubicBezTo>
                    <a:pt x="222" y="0"/>
                    <a:pt x="222" y="0"/>
                    <a:pt x="222" y="0"/>
                  </a:cubicBezTo>
                  <a:cubicBezTo>
                    <a:pt x="132" y="65"/>
                    <a:pt x="55" y="121"/>
                    <a:pt x="0" y="160"/>
                  </a:cubicBezTo>
                  <a:cubicBezTo>
                    <a:pt x="276" y="288"/>
                    <a:pt x="448" y="492"/>
                    <a:pt x="474" y="613"/>
                  </a:cubicBezTo>
                  <a:close/>
                </a:path>
              </a:pathLst>
            </a:custGeom>
            <a:solidFill>
              <a:srgbClr val="F7F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C0FCF40-79CA-4AA8-8339-929B649E4D94}"/>
                </a:ext>
              </a:extLst>
            </p:cNvPr>
            <p:cNvSpPr>
              <a:spLocks/>
            </p:cNvSpPr>
            <p:nvPr/>
          </p:nvSpPr>
          <p:spPr bwMode="auto">
            <a:xfrm>
              <a:off x="-4797425" y="3408363"/>
              <a:ext cx="41275" cy="225425"/>
            </a:xfrm>
            <a:custGeom>
              <a:avLst/>
              <a:gdLst>
                <a:gd name="T0" fmla="*/ 53 w 108"/>
                <a:gd name="T1" fmla="*/ 605 h 605"/>
                <a:gd name="T2" fmla="*/ 108 w 108"/>
                <a:gd name="T3" fmla="*/ 0 h 605"/>
                <a:gd name="T4" fmla="*/ 0 w 108"/>
                <a:gd name="T5" fmla="*/ 33 h 605"/>
                <a:gd name="T6" fmla="*/ 26 w 108"/>
                <a:gd name="T7" fmla="*/ 249 h 605"/>
                <a:gd name="T8" fmla="*/ 53 w 108"/>
                <a:gd name="T9" fmla="*/ 605 h 605"/>
              </a:gdLst>
              <a:ahLst/>
              <a:cxnLst>
                <a:cxn ang="0">
                  <a:pos x="T0" y="T1"/>
                </a:cxn>
                <a:cxn ang="0">
                  <a:pos x="T2" y="T3"/>
                </a:cxn>
                <a:cxn ang="0">
                  <a:pos x="T4" y="T5"/>
                </a:cxn>
                <a:cxn ang="0">
                  <a:pos x="T6" y="T7"/>
                </a:cxn>
                <a:cxn ang="0">
                  <a:pos x="T8" y="T9"/>
                </a:cxn>
              </a:cxnLst>
              <a:rect l="0" t="0" r="r" b="b"/>
              <a:pathLst>
                <a:path w="108" h="605">
                  <a:moveTo>
                    <a:pt x="53" y="605"/>
                  </a:moveTo>
                  <a:cubicBezTo>
                    <a:pt x="71" y="389"/>
                    <a:pt x="93" y="152"/>
                    <a:pt x="108" y="0"/>
                  </a:cubicBezTo>
                  <a:cubicBezTo>
                    <a:pt x="72" y="10"/>
                    <a:pt x="36" y="21"/>
                    <a:pt x="0" y="33"/>
                  </a:cubicBezTo>
                  <a:cubicBezTo>
                    <a:pt x="5" y="89"/>
                    <a:pt x="17" y="160"/>
                    <a:pt x="26" y="249"/>
                  </a:cubicBezTo>
                  <a:cubicBezTo>
                    <a:pt x="36" y="349"/>
                    <a:pt x="48" y="468"/>
                    <a:pt x="53" y="605"/>
                  </a:cubicBezTo>
                  <a:close/>
                </a:path>
              </a:pathLst>
            </a:custGeom>
            <a:solidFill>
              <a:srgbClr val="F7F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7">
              <a:extLst>
                <a:ext uri="{FF2B5EF4-FFF2-40B4-BE49-F238E27FC236}">
                  <a16:creationId xmlns:a16="http://schemas.microsoft.com/office/drawing/2014/main" id="{2E9920C1-325C-4E5E-8D08-3D5D79E702FD}"/>
                </a:ext>
              </a:extLst>
            </p:cNvPr>
            <p:cNvSpPr>
              <a:spLocks/>
            </p:cNvSpPr>
            <p:nvPr/>
          </p:nvSpPr>
          <p:spPr bwMode="auto">
            <a:xfrm>
              <a:off x="-5870575" y="3416300"/>
              <a:ext cx="3490912" cy="1784350"/>
            </a:xfrm>
            <a:custGeom>
              <a:avLst/>
              <a:gdLst>
                <a:gd name="T0" fmla="*/ 7944 w 9394"/>
                <a:gd name="T1" fmla="*/ 654 h 4816"/>
                <a:gd name="T2" fmla="*/ 7452 w 9394"/>
                <a:gd name="T3" fmla="*/ 398 h 4816"/>
                <a:gd name="T4" fmla="*/ 7556 w 9394"/>
                <a:gd name="T5" fmla="*/ 1160 h 4816"/>
                <a:gd name="T6" fmla="*/ 7556 w 9394"/>
                <a:gd name="T7" fmla="*/ 1168 h 4816"/>
                <a:gd name="T8" fmla="*/ 8187 w 9394"/>
                <a:gd name="T9" fmla="*/ 2014 h 4816"/>
                <a:gd name="T10" fmla="*/ 7305 w 9394"/>
                <a:gd name="T11" fmla="*/ 2896 h 4816"/>
                <a:gd name="T12" fmla="*/ 6423 w 9394"/>
                <a:gd name="T13" fmla="*/ 2014 h 4816"/>
                <a:gd name="T14" fmla="*/ 7305 w 9394"/>
                <a:gd name="T15" fmla="*/ 1131 h 4816"/>
                <a:gd name="T16" fmla="*/ 7310 w 9394"/>
                <a:gd name="T17" fmla="*/ 1132 h 4816"/>
                <a:gd name="T18" fmla="*/ 7187 w 9394"/>
                <a:gd name="T19" fmla="*/ 275 h 4816"/>
                <a:gd name="T20" fmla="*/ 6455 w 9394"/>
                <a:gd name="T21" fmla="*/ 0 h 4816"/>
                <a:gd name="T22" fmla="*/ 6512 w 9394"/>
                <a:gd name="T23" fmla="*/ 634 h 4816"/>
                <a:gd name="T24" fmla="*/ 6070 w 9394"/>
                <a:gd name="T25" fmla="*/ 774 h 4816"/>
                <a:gd name="T26" fmla="*/ 5930 w 9394"/>
                <a:gd name="T27" fmla="*/ 676 h 4816"/>
                <a:gd name="T28" fmla="*/ 4786 w 9394"/>
                <a:gd name="T29" fmla="*/ 3118 h 4816"/>
                <a:gd name="T30" fmla="*/ 4370 w 9394"/>
                <a:gd name="T31" fmla="*/ 2156 h 4816"/>
                <a:gd name="T32" fmla="*/ 4333 w 9394"/>
                <a:gd name="T33" fmla="*/ 2198 h 4816"/>
                <a:gd name="T34" fmla="*/ 4337 w 9394"/>
                <a:gd name="T35" fmla="*/ 2316 h 4816"/>
                <a:gd name="T36" fmla="*/ 4109 w 9394"/>
                <a:gd name="T37" fmla="*/ 3170 h 4816"/>
                <a:gd name="T38" fmla="*/ 3799 w 9394"/>
                <a:gd name="T39" fmla="*/ 3474 h 4816"/>
                <a:gd name="T40" fmla="*/ 3801 w 9394"/>
                <a:gd name="T41" fmla="*/ 3495 h 4816"/>
                <a:gd name="T42" fmla="*/ 3613 w 9394"/>
                <a:gd name="T43" fmla="*/ 3693 h 4816"/>
                <a:gd name="T44" fmla="*/ 3332 w 9394"/>
                <a:gd name="T45" fmla="*/ 3495 h 4816"/>
                <a:gd name="T46" fmla="*/ 3613 w 9394"/>
                <a:gd name="T47" fmla="*/ 3298 h 4816"/>
                <a:gd name="T48" fmla="*/ 3714 w 9394"/>
                <a:gd name="T49" fmla="*/ 3329 h 4816"/>
                <a:gd name="T50" fmla="*/ 4175 w 9394"/>
                <a:gd name="T51" fmla="*/ 2316 h 4816"/>
                <a:gd name="T52" fmla="*/ 4173 w 9394"/>
                <a:gd name="T53" fmla="*/ 2238 h 4816"/>
                <a:gd name="T54" fmla="*/ 4032 w 9394"/>
                <a:gd name="T55" fmla="*/ 2074 h 4816"/>
                <a:gd name="T56" fmla="*/ 2918 w 9394"/>
                <a:gd name="T57" fmla="*/ 1264 h 4816"/>
                <a:gd name="T58" fmla="*/ 2917 w 9394"/>
                <a:gd name="T59" fmla="*/ 1264 h 4816"/>
                <a:gd name="T60" fmla="*/ 2914 w 9394"/>
                <a:gd name="T61" fmla="*/ 1264 h 4816"/>
                <a:gd name="T62" fmla="*/ 1888 w 9394"/>
                <a:gd name="T63" fmla="*/ 2073 h 4816"/>
                <a:gd name="T64" fmla="*/ 1747 w 9394"/>
                <a:gd name="T65" fmla="*/ 2237 h 4816"/>
                <a:gd name="T66" fmla="*/ 1745 w 9394"/>
                <a:gd name="T67" fmla="*/ 2314 h 4816"/>
                <a:gd name="T68" fmla="*/ 2206 w 9394"/>
                <a:gd name="T69" fmla="*/ 3327 h 4816"/>
                <a:gd name="T70" fmla="*/ 2307 w 9394"/>
                <a:gd name="T71" fmla="*/ 3296 h 4816"/>
                <a:gd name="T72" fmla="*/ 2588 w 9394"/>
                <a:gd name="T73" fmla="*/ 3494 h 4816"/>
                <a:gd name="T74" fmla="*/ 2307 w 9394"/>
                <a:gd name="T75" fmla="*/ 3692 h 4816"/>
                <a:gd name="T76" fmla="*/ 2119 w 9394"/>
                <a:gd name="T77" fmla="*/ 3494 h 4816"/>
                <a:gd name="T78" fmla="*/ 2120 w 9394"/>
                <a:gd name="T79" fmla="*/ 3472 h 4816"/>
                <a:gd name="T80" fmla="*/ 1811 w 9394"/>
                <a:gd name="T81" fmla="*/ 3168 h 4816"/>
                <a:gd name="T82" fmla="*/ 1582 w 9394"/>
                <a:gd name="T83" fmla="*/ 2314 h 4816"/>
                <a:gd name="T84" fmla="*/ 1586 w 9394"/>
                <a:gd name="T85" fmla="*/ 2197 h 4816"/>
                <a:gd name="T86" fmla="*/ 1521 w 9394"/>
                <a:gd name="T87" fmla="*/ 2022 h 4816"/>
                <a:gd name="T88" fmla="*/ 1932 w 9394"/>
                <a:gd name="T89" fmla="*/ 1218 h 4816"/>
                <a:gd name="T90" fmla="*/ 1930 w 9394"/>
                <a:gd name="T91" fmla="*/ 1204 h 4816"/>
                <a:gd name="T92" fmla="*/ 2697 w 9394"/>
                <a:gd name="T93" fmla="*/ 627 h 4816"/>
                <a:gd name="T94" fmla="*/ 2670 w 9394"/>
                <a:gd name="T95" fmla="*/ 255 h 4816"/>
                <a:gd name="T96" fmla="*/ 2655 w 9394"/>
                <a:gd name="T97" fmla="*/ 94 h 4816"/>
                <a:gd name="T98" fmla="*/ 1450 w 9394"/>
                <a:gd name="T99" fmla="*/ 654 h 4816"/>
                <a:gd name="T100" fmla="*/ 0 w 9394"/>
                <a:gd name="T101" fmla="*/ 2103 h 4816"/>
                <a:gd name="T102" fmla="*/ 0 w 9394"/>
                <a:gd name="T103" fmla="*/ 3990 h 4816"/>
                <a:gd name="T104" fmla="*/ 1163 w 9394"/>
                <a:gd name="T105" fmla="*/ 4816 h 4816"/>
                <a:gd name="T106" fmla="*/ 4697 w 9394"/>
                <a:gd name="T107" fmla="*/ 4816 h 4816"/>
                <a:gd name="T108" fmla="*/ 8231 w 9394"/>
                <a:gd name="T109" fmla="*/ 4816 h 4816"/>
                <a:gd name="T110" fmla="*/ 9394 w 9394"/>
                <a:gd name="T111" fmla="*/ 3990 h 4816"/>
                <a:gd name="T112" fmla="*/ 9394 w 9394"/>
                <a:gd name="T113" fmla="*/ 2103 h 4816"/>
                <a:gd name="T114" fmla="*/ 7944 w 9394"/>
                <a:gd name="T115" fmla="*/ 654 h 4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394" h="4816">
                  <a:moveTo>
                    <a:pt x="7944" y="654"/>
                  </a:moveTo>
                  <a:cubicBezTo>
                    <a:pt x="7772" y="559"/>
                    <a:pt x="7609" y="474"/>
                    <a:pt x="7452" y="398"/>
                  </a:cubicBezTo>
                  <a:cubicBezTo>
                    <a:pt x="7528" y="670"/>
                    <a:pt x="7561" y="958"/>
                    <a:pt x="7556" y="1160"/>
                  </a:cubicBezTo>
                  <a:cubicBezTo>
                    <a:pt x="7556" y="1163"/>
                    <a:pt x="7556" y="1165"/>
                    <a:pt x="7556" y="1168"/>
                  </a:cubicBezTo>
                  <a:cubicBezTo>
                    <a:pt x="7921" y="1276"/>
                    <a:pt x="8187" y="1614"/>
                    <a:pt x="8187" y="2014"/>
                  </a:cubicBezTo>
                  <a:cubicBezTo>
                    <a:pt x="8187" y="2501"/>
                    <a:pt x="7792" y="2896"/>
                    <a:pt x="7305" y="2896"/>
                  </a:cubicBezTo>
                  <a:cubicBezTo>
                    <a:pt x="6818" y="2896"/>
                    <a:pt x="6423" y="2501"/>
                    <a:pt x="6423" y="2014"/>
                  </a:cubicBezTo>
                  <a:cubicBezTo>
                    <a:pt x="6423" y="1526"/>
                    <a:pt x="6818" y="1131"/>
                    <a:pt x="7305" y="1131"/>
                  </a:cubicBezTo>
                  <a:cubicBezTo>
                    <a:pt x="7307" y="1131"/>
                    <a:pt x="7308" y="1132"/>
                    <a:pt x="7310" y="1132"/>
                  </a:cubicBezTo>
                  <a:cubicBezTo>
                    <a:pt x="7314" y="862"/>
                    <a:pt x="7285" y="531"/>
                    <a:pt x="7187" y="275"/>
                  </a:cubicBezTo>
                  <a:cubicBezTo>
                    <a:pt x="6924" y="159"/>
                    <a:pt x="6682" y="69"/>
                    <a:pt x="6455" y="0"/>
                  </a:cubicBezTo>
                  <a:cubicBezTo>
                    <a:pt x="6471" y="164"/>
                    <a:pt x="6495" y="414"/>
                    <a:pt x="6512" y="634"/>
                  </a:cubicBezTo>
                  <a:cubicBezTo>
                    <a:pt x="6541" y="1000"/>
                    <a:pt x="6222" y="872"/>
                    <a:pt x="6070" y="774"/>
                  </a:cubicBezTo>
                  <a:cubicBezTo>
                    <a:pt x="6048" y="760"/>
                    <a:pt x="5998" y="725"/>
                    <a:pt x="5930" y="676"/>
                  </a:cubicBezTo>
                  <a:cubicBezTo>
                    <a:pt x="4786" y="3118"/>
                    <a:pt x="4786" y="3118"/>
                    <a:pt x="4786" y="3118"/>
                  </a:cubicBezTo>
                  <a:cubicBezTo>
                    <a:pt x="4370" y="2156"/>
                    <a:pt x="4370" y="2156"/>
                    <a:pt x="4370" y="2156"/>
                  </a:cubicBezTo>
                  <a:cubicBezTo>
                    <a:pt x="4360" y="2172"/>
                    <a:pt x="4347" y="2186"/>
                    <a:pt x="4333" y="2198"/>
                  </a:cubicBezTo>
                  <a:cubicBezTo>
                    <a:pt x="4336" y="2237"/>
                    <a:pt x="4337" y="2276"/>
                    <a:pt x="4337" y="2316"/>
                  </a:cubicBezTo>
                  <a:cubicBezTo>
                    <a:pt x="4337" y="2636"/>
                    <a:pt x="4256" y="2939"/>
                    <a:pt x="4109" y="3170"/>
                  </a:cubicBezTo>
                  <a:cubicBezTo>
                    <a:pt x="4023" y="3304"/>
                    <a:pt x="3918" y="3406"/>
                    <a:pt x="3799" y="3474"/>
                  </a:cubicBezTo>
                  <a:cubicBezTo>
                    <a:pt x="3800" y="3481"/>
                    <a:pt x="3801" y="3488"/>
                    <a:pt x="3801" y="3495"/>
                  </a:cubicBezTo>
                  <a:cubicBezTo>
                    <a:pt x="3801" y="3605"/>
                    <a:pt x="3717" y="3693"/>
                    <a:pt x="3613" y="3693"/>
                  </a:cubicBezTo>
                  <a:cubicBezTo>
                    <a:pt x="3509" y="3693"/>
                    <a:pt x="3332" y="3605"/>
                    <a:pt x="3332" y="3495"/>
                  </a:cubicBezTo>
                  <a:cubicBezTo>
                    <a:pt x="3332" y="3386"/>
                    <a:pt x="3509" y="3298"/>
                    <a:pt x="3613" y="3298"/>
                  </a:cubicBezTo>
                  <a:cubicBezTo>
                    <a:pt x="3650" y="3298"/>
                    <a:pt x="3685" y="3309"/>
                    <a:pt x="3714" y="3329"/>
                  </a:cubicBezTo>
                  <a:cubicBezTo>
                    <a:pt x="4015" y="3163"/>
                    <a:pt x="4175" y="2730"/>
                    <a:pt x="4175" y="2316"/>
                  </a:cubicBezTo>
                  <a:cubicBezTo>
                    <a:pt x="4175" y="2290"/>
                    <a:pt x="4174" y="2264"/>
                    <a:pt x="4173" y="2238"/>
                  </a:cubicBezTo>
                  <a:cubicBezTo>
                    <a:pt x="4100" y="2220"/>
                    <a:pt x="4042" y="2157"/>
                    <a:pt x="4032" y="2074"/>
                  </a:cubicBezTo>
                  <a:cubicBezTo>
                    <a:pt x="3967" y="1555"/>
                    <a:pt x="3561" y="1259"/>
                    <a:pt x="2918" y="1264"/>
                  </a:cubicBezTo>
                  <a:cubicBezTo>
                    <a:pt x="2918" y="1264"/>
                    <a:pt x="2917" y="1264"/>
                    <a:pt x="2917" y="1264"/>
                  </a:cubicBezTo>
                  <a:cubicBezTo>
                    <a:pt x="2916" y="1264"/>
                    <a:pt x="2915" y="1264"/>
                    <a:pt x="2914" y="1264"/>
                  </a:cubicBezTo>
                  <a:cubicBezTo>
                    <a:pt x="2322" y="1286"/>
                    <a:pt x="1950" y="1577"/>
                    <a:pt x="1888" y="2073"/>
                  </a:cubicBezTo>
                  <a:cubicBezTo>
                    <a:pt x="1877" y="2155"/>
                    <a:pt x="1819" y="2219"/>
                    <a:pt x="1747" y="2237"/>
                  </a:cubicBezTo>
                  <a:cubicBezTo>
                    <a:pt x="1745" y="2262"/>
                    <a:pt x="1745" y="2288"/>
                    <a:pt x="1745" y="2314"/>
                  </a:cubicBezTo>
                  <a:cubicBezTo>
                    <a:pt x="1745" y="2728"/>
                    <a:pt x="1904" y="3162"/>
                    <a:pt x="2206" y="3327"/>
                  </a:cubicBezTo>
                  <a:cubicBezTo>
                    <a:pt x="2235" y="3308"/>
                    <a:pt x="2269" y="3296"/>
                    <a:pt x="2307" y="3296"/>
                  </a:cubicBezTo>
                  <a:cubicBezTo>
                    <a:pt x="2410" y="3296"/>
                    <a:pt x="2588" y="3384"/>
                    <a:pt x="2588" y="3494"/>
                  </a:cubicBezTo>
                  <a:cubicBezTo>
                    <a:pt x="2588" y="3603"/>
                    <a:pt x="2410" y="3692"/>
                    <a:pt x="2307" y="3692"/>
                  </a:cubicBezTo>
                  <a:cubicBezTo>
                    <a:pt x="2203" y="3692"/>
                    <a:pt x="2119" y="3603"/>
                    <a:pt x="2119" y="3494"/>
                  </a:cubicBezTo>
                  <a:cubicBezTo>
                    <a:pt x="2119" y="3486"/>
                    <a:pt x="2120" y="3479"/>
                    <a:pt x="2120" y="3472"/>
                  </a:cubicBezTo>
                  <a:cubicBezTo>
                    <a:pt x="2002" y="3404"/>
                    <a:pt x="1896" y="3302"/>
                    <a:pt x="1811" y="3168"/>
                  </a:cubicBezTo>
                  <a:cubicBezTo>
                    <a:pt x="1663" y="2937"/>
                    <a:pt x="1582" y="2634"/>
                    <a:pt x="1582" y="2314"/>
                  </a:cubicBezTo>
                  <a:cubicBezTo>
                    <a:pt x="1582" y="2275"/>
                    <a:pt x="1584" y="2235"/>
                    <a:pt x="1586" y="2197"/>
                  </a:cubicBezTo>
                  <a:cubicBezTo>
                    <a:pt x="1539" y="2155"/>
                    <a:pt x="1513" y="2090"/>
                    <a:pt x="1521" y="2022"/>
                  </a:cubicBezTo>
                  <a:cubicBezTo>
                    <a:pt x="1562" y="1697"/>
                    <a:pt x="1704" y="1419"/>
                    <a:pt x="1932" y="1218"/>
                  </a:cubicBezTo>
                  <a:cubicBezTo>
                    <a:pt x="1931" y="1214"/>
                    <a:pt x="1930" y="1209"/>
                    <a:pt x="1930" y="1204"/>
                  </a:cubicBezTo>
                  <a:cubicBezTo>
                    <a:pt x="1930" y="1057"/>
                    <a:pt x="2226" y="718"/>
                    <a:pt x="2697" y="627"/>
                  </a:cubicBezTo>
                  <a:cubicBezTo>
                    <a:pt x="2693" y="486"/>
                    <a:pt x="2681" y="365"/>
                    <a:pt x="2670" y="255"/>
                  </a:cubicBezTo>
                  <a:cubicBezTo>
                    <a:pt x="2664" y="198"/>
                    <a:pt x="2658" y="144"/>
                    <a:pt x="2655" y="94"/>
                  </a:cubicBezTo>
                  <a:cubicBezTo>
                    <a:pt x="2297" y="224"/>
                    <a:pt x="1902" y="404"/>
                    <a:pt x="1450" y="654"/>
                  </a:cubicBezTo>
                  <a:cubicBezTo>
                    <a:pt x="832" y="997"/>
                    <a:pt x="0" y="1189"/>
                    <a:pt x="0" y="2103"/>
                  </a:cubicBezTo>
                  <a:cubicBezTo>
                    <a:pt x="0" y="2613"/>
                    <a:pt x="0" y="3396"/>
                    <a:pt x="0" y="3990"/>
                  </a:cubicBezTo>
                  <a:cubicBezTo>
                    <a:pt x="0" y="4463"/>
                    <a:pt x="483" y="4816"/>
                    <a:pt x="1163" y="4816"/>
                  </a:cubicBezTo>
                  <a:cubicBezTo>
                    <a:pt x="2221" y="4816"/>
                    <a:pt x="3757" y="4816"/>
                    <a:pt x="4697" y="4816"/>
                  </a:cubicBezTo>
                  <a:cubicBezTo>
                    <a:pt x="5637" y="4816"/>
                    <a:pt x="7173" y="4816"/>
                    <a:pt x="8231" y="4816"/>
                  </a:cubicBezTo>
                  <a:cubicBezTo>
                    <a:pt x="8911" y="4816"/>
                    <a:pt x="9394" y="4463"/>
                    <a:pt x="9394" y="3990"/>
                  </a:cubicBezTo>
                  <a:cubicBezTo>
                    <a:pt x="9394" y="3396"/>
                    <a:pt x="9394" y="2613"/>
                    <a:pt x="9394" y="2103"/>
                  </a:cubicBezTo>
                  <a:cubicBezTo>
                    <a:pt x="9394" y="1189"/>
                    <a:pt x="8562" y="997"/>
                    <a:pt x="7944" y="654"/>
                  </a:cubicBezTo>
                  <a:close/>
                </a:path>
              </a:pathLst>
            </a:custGeom>
            <a:solidFill>
              <a:srgbClr val="F7F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9C880DCF-B306-4064-ACE1-805CB788F65B}"/>
                </a:ext>
              </a:extLst>
            </p:cNvPr>
            <p:cNvSpPr>
              <a:spLocks/>
            </p:cNvSpPr>
            <p:nvPr/>
          </p:nvSpPr>
          <p:spPr bwMode="auto">
            <a:xfrm>
              <a:off x="-4503738" y="3338513"/>
              <a:ext cx="836612" cy="1233487"/>
            </a:xfrm>
            <a:custGeom>
              <a:avLst/>
              <a:gdLst>
                <a:gd name="T0" fmla="*/ 1046 w 2250"/>
                <a:gd name="T1" fmla="*/ 0 h 3326"/>
                <a:gd name="T2" fmla="*/ 1045 w 2250"/>
                <a:gd name="T3" fmla="*/ 0 h 3326"/>
                <a:gd name="T4" fmla="*/ 1043 w 2250"/>
                <a:gd name="T5" fmla="*/ 1 h 3326"/>
                <a:gd name="T6" fmla="*/ 0 w 2250"/>
                <a:gd name="T7" fmla="*/ 768 h 3326"/>
                <a:gd name="T8" fmla="*/ 273 w 2250"/>
                <a:gd name="T9" fmla="*/ 1399 h 3326"/>
                <a:gd name="T10" fmla="*/ 305 w 2250"/>
                <a:gd name="T11" fmla="*/ 1426 h 3326"/>
                <a:gd name="T12" fmla="*/ 718 w 2250"/>
                <a:gd name="T13" fmla="*/ 2231 h 3326"/>
                <a:gd name="T14" fmla="*/ 690 w 2250"/>
                <a:gd name="T15" fmla="*/ 2364 h 3326"/>
                <a:gd name="T16" fmla="*/ 1106 w 2250"/>
                <a:gd name="T17" fmla="*/ 3326 h 3326"/>
                <a:gd name="T18" fmla="*/ 2250 w 2250"/>
                <a:gd name="T19" fmla="*/ 884 h 3326"/>
                <a:gd name="T20" fmla="*/ 1048 w 2250"/>
                <a:gd name="T21" fmla="*/ 1 h 3326"/>
                <a:gd name="T22" fmla="*/ 1046 w 2250"/>
                <a:gd name="T23" fmla="*/ 0 h 3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0" h="3326">
                  <a:moveTo>
                    <a:pt x="1046" y="0"/>
                  </a:moveTo>
                  <a:cubicBezTo>
                    <a:pt x="1046" y="0"/>
                    <a:pt x="1045" y="0"/>
                    <a:pt x="1045" y="0"/>
                  </a:cubicBezTo>
                  <a:cubicBezTo>
                    <a:pt x="1044" y="0"/>
                    <a:pt x="1044" y="1"/>
                    <a:pt x="1043" y="1"/>
                  </a:cubicBezTo>
                  <a:cubicBezTo>
                    <a:pt x="1003" y="31"/>
                    <a:pt x="387" y="487"/>
                    <a:pt x="0" y="768"/>
                  </a:cubicBezTo>
                  <a:cubicBezTo>
                    <a:pt x="273" y="1399"/>
                    <a:pt x="273" y="1399"/>
                    <a:pt x="273" y="1399"/>
                  </a:cubicBezTo>
                  <a:cubicBezTo>
                    <a:pt x="284" y="1408"/>
                    <a:pt x="294" y="1416"/>
                    <a:pt x="305" y="1426"/>
                  </a:cubicBezTo>
                  <a:cubicBezTo>
                    <a:pt x="535" y="1627"/>
                    <a:pt x="678" y="1905"/>
                    <a:pt x="718" y="2231"/>
                  </a:cubicBezTo>
                  <a:cubicBezTo>
                    <a:pt x="724" y="2279"/>
                    <a:pt x="713" y="2326"/>
                    <a:pt x="690" y="2364"/>
                  </a:cubicBezTo>
                  <a:cubicBezTo>
                    <a:pt x="1106" y="3326"/>
                    <a:pt x="1106" y="3326"/>
                    <a:pt x="1106" y="3326"/>
                  </a:cubicBezTo>
                  <a:cubicBezTo>
                    <a:pt x="2250" y="884"/>
                    <a:pt x="2250" y="884"/>
                    <a:pt x="2250" y="884"/>
                  </a:cubicBezTo>
                  <a:cubicBezTo>
                    <a:pt x="1907" y="637"/>
                    <a:pt x="1094" y="35"/>
                    <a:pt x="1048" y="1"/>
                  </a:cubicBezTo>
                  <a:cubicBezTo>
                    <a:pt x="1048" y="1"/>
                    <a:pt x="1047" y="0"/>
                    <a:pt x="10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9">
              <a:extLst>
                <a:ext uri="{FF2B5EF4-FFF2-40B4-BE49-F238E27FC236}">
                  <a16:creationId xmlns:a16="http://schemas.microsoft.com/office/drawing/2014/main" id="{AAB9C6C9-63A1-45FC-A22B-B39C8C23A758}"/>
                </a:ext>
              </a:extLst>
            </p:cNvPr>
            <p:cNvSpPr>
              <a:spLocks/>
            </p:cNvSpPr>
            <p:nvPr/>
          </p:nvSpPr>
          <p:spPr bwMode="auto">
            <a:xfrm>
              <a:off x="-4505325" y="2913063"/>
              <a:ext cx="781050" cy="425450"/>
            </a:xfrm>
            <a:custGeom>
              <a:avLst/>
              <a:gdLst>
                <a:gd name="T0" fmla="*/ 1049 w 2103"/>
                <a:gd name="T1" fmla="*/ 1148 h 1149"/>
                <a:gd name="T2" fmla="*/ 1052 w 2103"/>
                <a:gd name="T3" fmla="*/ 1149 h 1149"/>
                <a:gd name="T4" fmla="*/ 1054 w 2103"/>
                <a:gd name="T5" fmla="*/ 1148 h 1149"/>
                <a:gd name="T6" fmla="*/ 2100 w 2103"/>
                <a:gd name="T7" fmla="*/ 520 h 1149"/>
                <a:gd name="T8" fmla="*/ 2103 w 2103"/>
                <a:gd name="T9" fmla="*/ 523 h 1149"/>
                <a:gd name="T10" fmla="*/ 2103 w 2103"/>
                <a:gd name="T11" fmla="*/ 0 h 1149"/>
                <a:gd name="T12" fmla="*/ 1052 w 2103"/>
                <a:gd name="T13" fmla="*/ 303 h 1149"/>
                <a:gd name="T14" fmla="*/ 0 w 2103"/>
                <a:gd name="T15" fmla="*/ 0 h 1149"/>
                <a:gd name="T16" fmla="*/ 0 w 2103"/>
                <a:gd name="T17" fmla="*/ 523 h 1149"/>
                <a:gd name="T18" fmla="*/ 3 w 2103"/>
                <a:gd name="T19" fmla="*/ 520 h 1149"/>
                <a:gd name="T20" fmla="*/ 1049 w 2103"/>
                <a:gd name="T21" fmla="*/ 1148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3" h="1149">
                  <a:moveTo>
                    <a:pt x="1049" y="1148"/>
                  </a:moveTo>
                  <a:cubicBezTo>
                    <a:pt x="1052" y="1149"/>
                    <a:pt x="1052" y="1149"/>
                    <a:pt x="1052" y="1149"/>
                  </a:cubicBezTo>
                  <a:cubicBezTo>
                    <a:pt x="1054" y="1148"/>
                    <a:pt x="1054" y="1148"/>
                    <a:pt x="1054" y="1148"/>
                  </a:cubicBezTo>
                  <a:cubicBezTo>
                    <a:pt x="2100" y="520"/>
                    <a:pt x="2100" y="520"/>
                    <a:pt x="2100" y="520"/>
                  </a:cubicBezTo>
                  <a:cubicBezTo>
                    <a:pt x="2103" y="523"/>
                    <a:pt x="2103" y="523"/>
                    <a:pt x="2103" y="523"/>
                  </a:cubicBezTo>
                  <a:cubicBezTo>
                    <a:pt x="2103" y="0"/>
                    <a:pt x="2103" y="0"/>
                    <a:pt x="2103" y="0"/>
                  </a:cubicBezTo>
                  <a:cubicBezTo>
                    <a:pt x="1779" y="192"/>
                    <a:pt x="1424" y="303"/>
                    <a:pt x="1052" y="303"/>
                  </a:cubicBezTo>
                  <a:cubicBezTo>
                    <a:pt x="680" y="303"/>
                    <a:pt x="324" y="192"/>
                    <a:pt x="0" y="0"/>
                  </a:cubicBezTo>
                  <a:cubicBezTo>
                    <a:pt x="0" y="523"/>
                    <a:pt x="0" y="523"/>
                    <a:pt x="0" y="523"/>
                  </a:cubicBezTo>
                  <a:cubicBezTo>
                    <a:pt x="3" y="520"/>
                    <a:pt x="3" y="520"/>
                    <a:pt x="3" y="520"/>
                  </a:cubicBezTo>
                  <a:lnTo>
                    <a:pt x="1049" y="1148"/>
                  </a:lnTo>
                  <a:close/>
                </a:path>
              </a:pathLst>
            </a:custGeom>
            <a:solidFill>
              <a:srgbClr val="DEC8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0">
              <a:extLst>
                <a:ext uri="{FF2B5EF4-FFF2-40B4-BE49-F238E27FC236}">
                  <a16:creationId xmlns:a16="http://schemas.microsoft.com/office/drawing/2014/main" id="{C96EFE2D-7F53-4930-9877-3002BBF5032B}"/>
                </a:ext>
              </a:extLst>
            </p:cNvPr>
            <p:cNvSpPr>
              <a:spLocks/>
            </p:cNvSpPr>
            <p:nvPr/>
          </p:nvSpPr>
          <p:spPr bwMode="auto">
            <a:xfrm>
              <a:off x="-4114800" y="3338513"/>
              <a:ext cx="0" cy="0"/>
            </a:xfrm>
            <a:custGeom>
              <a:avLst/>
              <a:gdLst>
                <a:gd name="T0" fmla="*/ 1 w 1"/>
                <a:gd name="T1" fmla="*/ 0 h 1"/>
                <a:gd name="T2" fmla="*/ 0 w 1"/>
                <a:gd name="T3" fmla="*/ 1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0" y="1"/>
                    <a:pt x="0" y="1"/>
                  </a:cubicBezTo>
                  <a:cubicBezTo>
                    <a:pt x="0" y="1"/>
                    <a:pt x="1" y="1"/>
                    <a:pt x="1" y="1"/>
                  </a:cubicBezTo>
                  <a:cubicBezTo>
                    <a:pt x="1" y="1"/>
                    <a:pt x="1" y="0"/>
                    <a:pt x="1" y="0"/>
                  </a:cubicBezTo>
                  <a:close/>
                </a:path>
              </a:pathLst>
            </a:custGeom>
            <a:solidFill>
              <a:srgbClr val="DEC8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1">
              <a:extLst>
                <a:ext uri="{FF2B5EF4-FFF2-40B4-BE49-F238E27FC236}">
                  <a16:creationId xmlns:a16="http://schemas.microsoft.com/office/drawing/2014/main" id="{2D27ED2A-638E-455B-995C-D04FAEDF9BB1}"/>
                </a:ext>
              </a:extLst>
            </p:cNvPr>
            <p:cNvSpPr>
              <a:spLocks/>
            </p:cNvSpPr>
            <p:nvPr/>
          </p:nvSpPr>
          <p:spPr bwMode="auto">
            <a:xfrm>
              <a:off x="-5072063" y="1200150"/>
              <a:ext cx="1931987" cy="1824037"/>
            </a:xfrm>
            <a:custGeom>
              <a:avLst/>
              <a:gdLst>
                <a:gd name="T0" fmla="*/ 3629 w 5200"/>
                <a:gd name="T1" fmla="*/ 4617 h 4920"/>
                <a:gd name="T2" fmla="*/ 5200 w 5200"/>
                <a:gd name="T3" fmla="*/ 2315 h 4920"/>
                <a:gd name="T4" fmla="*/ 5038 w 5200"/>
                <a:gd name="T5" fmla="*/ 1807 h 4920"/>
                <a:gd name="T6" fmla="*/ 5022 w 5200"/>
                <a:gd name="T7" fmla="*/ 1975 h 4920"/>
                <a:gd name="T8" fmla="*/ 4775 w 5200"/>
                <a:gd name="T9" fmla="*/ 1966 h 4920"/>
                <a:gd name="T10" fmla="*/ 3741 w 5200"/>
                <a:gd name="T11" fmla="*/ 0 h 4920"/>
                <a:gd name="T12" fmla="*/ 1983 w 5200"/>
                <a:gd name="T13" fmla="*/ 872 h 4920"/>
                <a:gd name="T14" fmla="*/ 1825 w 5200"/>
                <a:gd name="T15" fmla="*/ 775 h 4920"/>
                <a:gd name="T16" fmla="*/ 2028 w 5200"/>
                <a:gd name="T17" fmla="*/ 441 h 4920"/>
                <a:gd name="T18" fmla="*/ 1051 w 5200"/>
                <a:gd name="T19" fmla="*/ 1030 h 4920"/>
                <a:gd name="T20" fmla="*/ 883 w 5200"/>
                <a:gd name="T21" fmla="*/ 983 h 4920"/>
                <a:gd name="T22" fmla="*/ 1003 w 5200"/>
                <a:gd name="T23" fmla="*/ 676 h 4920"/>
                <a:gd name="T24" fmla="*/ 398 w 5200"/>
                <a:gd name="T25" fmla="*/ 1996 h 4920"/>
                <a:gd name="T26" fmla="*/ 122 w 5200"/>
                <a:gd name="T27" fmla="*/ 2188 h 4920"/>
                <a:gd name="T28" fmla="*/ 0 w 5200"/>
                <a:gd name="T29" fmla="*/ 2495 h 4920"/>
                <a:gd name="T30" fmla="*/ 1526 w 5200"/>
                <a:gd name="T31" fmla="*/ 4617 h 4920"/>
                <a:gd name="T32" fmla="*/ 2578 w 5200"/>
                <a:gd name="T33" fmla="*/ 4920 h 4920"/>
                <a:gd name="T34" fmla="*/ 3629 w 5200"/>
                <a:gd name="T35" fmla="*/ 4617 h 4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0" h="4920">
                  <a:moveTo>
                    <a:pt x="3629" y="4617"/>
                  </a:moveTo>
                  <a:cubicBezTo>
                    <a:pt x="4399" y="4162"/>
                    <a:pt x="4990" y="3255"/>
                    <a:pt x="5200" y="2315"/>
                  </a:cubicBezTo>
                  <a:cubicBezTo>
                    <a:pt x="5153" y="2213"/>
                    <a:pt x="5100" y="2044"/>
                    <a:pt x="5038" y="1807"/>
                  </a:cubicBezTo>
                  <a:cubicBezTo>
                    <a:pt x="5027" y="1873"/>
                    <a:pt x="5021" y="1931"/>
                    <a:pt x="5022" y="1975"/>
                  </a:cubicBezTo>
                  <a:cubicBezTo>
                    <a:pt x="5033" y="2290"/>
                    <a:pt x="4778" y="2634"/>
                    <a:pt x="4775" y="1966"/>
                  </a:cubicBezTo>
                  <a:cubicBezTo>
                    <a:pt x="4772" y="1389"/>
                    <a:pt x="3802" y="36"/>
                    <a:pt x="3741" y="0"/>
                  </a:cubicBezTo>
                  <a:cubicBezTo>
                    <a:pt x="3426" y="255"/>
                    <a:pt x="2606" y="729"/>
                    <a:pt x="1983" y="872"/>
                  </a:cubicBezTo>
                  <a:cubicBezTo>
                    <a:pt x="1877" y="896"/>
                    <a:pt x="1699" y="882"/>
                    <a:pt x="1825" y="775"/>
                  </a:cubicBezTo>
                  <a:cubicBezTo>
                    <a:pt x="1934" y="683"/>
                    <a:pt x="1989" y="563"/>
                    <a:pt x="2028" y="441"/>
                  </a:cubicBezTo>
                  <a:cubicBezTo>
                    <a:pt x="2073" y="301"/>
                    <a:pt x="1484" y="803"/>
                    <a:pt x="1051" y="1030"/>
                  </a:cubicBezTo>
                  <a:cubicBezTo>
                    <a:pt x="941" y="1088"/>
                    <a:pt x="712" y="1187"/>
                    <a:pt x="883" y="983"/>
                  </a:cubicBezTo>
                  <a:cubicBezTo>
                    <a:pt x="987" y="860"/>
                    <a:pt x="996" y="772"/>
                    <a:pt x="1003" y="676"/>
                  </a:cubicBezTo>
                  <a:cubicBezTo>
                    <a:pt x="387" y="1012"/>
                    <a:pt x="397" y="1471"/>
                    <a:pt x="398" y="1996"/>
                  </a:cubicBezTo>
                  <a:cubicBezTo>
                    <a:pt x="399" y="2454"/>
                    <a:pt x="151" y="2592"/>
                    <a:pt x="122" y="2188"/>
                  </a:cubicBezTo>
                  <a:cubicBezTo>
                    <a:pt x="87" y="2348"/>
                    <a:pt x="45" y="2451"/>
                    <a:pt x="0" y="2495"/>
                  </a:cubicBezTo>
                  <a:cubicBezTo>
                    <a:pt x="241" y="3369"/>
                    <a:pt x="805" y="4191"/>
                    <a:pt x="1526" y="4617"/>
                  </a:cubicBezTo>
                  <a:cubicBezTo>
                    <a:pt x="1850" y="4809"/>
                    <a:pt x="2205" y="4920"/>
                    <a:pt x="2578" y="4920"/>
                  </a:cubicBezTo>
                  <a:cubicBezTo>
                    <a:pt x="2950" y="4920"/>
                    <a:pt x="3305" y="4809"/>
                    <a:pt x="3629" y="4617"/>
                  </a:cubicBezTo>
                  <a:close/>
                </a:path>
              </a:pathLst>
            </a:custGeom>
            <a:solidFill>
              <a:srgbClr val="F3DB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12">
              <a:extLst>
                <a:ext uri="{FF2B5EF4-FFF2-40B4-BE49-F238E27FC236}">
                  <a16:creationId xmlns:a16="http://schemas.microsoft.com/office/drawing/2014/main" id="{EF7FAC22-3389-4C4B-8B51-E0F2F3CA928A}"/>
                </a:ext>
              </a:extLst>
            </p:cNvPr>
            <p:cNvSpPr>
              <a:spLocks/>
            </p:cNvSpPr>
            <p:nvPr/>
          </p:nvSpPr>
          <p:spPr bwMode="auto">
            <a:xfrm>
              <a:off x="-3621088" y="3206750"/>
              <a:ext cx="560387" cy="641350"/>
            </a:xfrm>
            <a:custGeom>
              <a:avLst/>
              <a:gdLst>
                <a:gd name="T0" fmla="*/ 959 w 1509"/>
                <a:gd name="T1" fmla="*/ 553 h 1730"/>
                <a:gd name="T2" fmla="*/ 1135 w 1509"/>
                <a:gd name="T3" fmla="*/ 837 h 1730"/>
                <a:gd name="T4" fmla="*/ 1258 w 1509"/>
                <a:gd name="T5" fmla="*/ 1694 h 1730"/>
                <a:gd name="T6" fmla="*/ 1504 w 1509"/>
                <a:gd name="T7" fmla="*/ 1730 h 1730"/>
                <a:gd name="T8" fmla="*/ 1504 w 1509"/>
                <a:gd name="T9" fmla="*/ 1722 h 1730"/>
                <a:gd name="T10" fmla="*/ 1400 w 1509"/>
                <a:gd name="T11" fmla="*/ 960 h 1730"/>
                <a:gd name="T12" fmla="*/ 996 w 1509"/>
                <a:gd name="T13" fmla="*/ 264 h 1730"/>
                <a:gd name="T14" fmla="*/ 0 w 1509"/>
                <a:gd name="T15" fmla="*/ 0 h 1730"/>
                <a:gd name="T16" fmla="*/ 245 w 1509"/>
                <a:gd name="T17" fmla="*/ 243 h 1730"/>
                <a:gd name="T18" fmla="*/ 959 w 1509"/>
                <a:gd name="T19" fmla="*/ 553 h 1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9" h="1730">
                  <a:moveTo>
                    <a:pt x="959" y="553"/>
                  </a:moveTo>
                  <a:cubicBezTo>
                    <a:pt x="1034" y="624"/>
                    <a:pt x="1091" y="723"/>
                    <a:pt x="1135" y="837"/>
                  </a:cubicBezTo>
                  <a:cubicBezTo>
                    <a:pt x="1233" y="1093"/>
                    <a:pt x="1262" y="1424"/>
                    <a:pt x="1258" y="1694"/>
                  </a:cubicBezTo>
                  <a:cubicBezTo>
                    <a:pt x="1343" y="1694"/>
                    <a:pt x="1426" y="1707"/>
                    <a:pt x="1504" y="1730"/>
                  </a:cubicBezTo>
                  <a:cubicBezTo>
                    <a:pt x="1504" y="1727"/>
                    <a:pt x="1504" y="1725"/>
                    <a:pt x="1504" y="1722"/>
                  </a:cubicBezTo>
                  <a:cubicBezTo>
                    <a:pt x="1509" y="1520"/>
                    <a:pt x="1476" y="1232"/>
                    <a:pt x="1400" y="960"/>
                  </a:cubicBezTo>
                  <a:cubicBezTo>
                    <a:pt x="1318" y="665"/>
                    <a:pt x="1186" y="390"/>
                    <a:pt x="996" y="264"/>
                  </a:cubicBezTo>
                  <a:cubicBezTo>
                    <a:pt x="633" y="24"/>
                    <a:pt x="209" y="33"/>
                    <a:pt x="0" y="0"/>
                  </a:cubicBezTo>
                  <a:cubicBezTo>
                    <a:pt x="245" y="243"/>
                    <a:pt x="245" y="243"/>
                    <a:pt x="245" y="243"/>
                  </a:cubicBezTo>
                  <a:cubicBezTo>
                    <a:pt x="659" y="309"/>
                    <a:pt x="747" y="351"/>
                    <a:pt x="959" y="553"/>
                  </a:cubicBezTo>
                  <a:close/>
                </a:path>
              </a:pathLst>
            </a:custGeom>
            <a:solidFill>
              <a:srgbClr val="2B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3">
              <a:extLst>
                <a:ext uri="{FF2B5EF4-FFF2-40B4-BE49-F238E27FC236}">
                  <a16:creationId xmlns:a16="http://schemas.microsoft.com/office/drawing/2014/main" id="{5F951ED1-CF6D-40FB-AAFA-0E652B581A3E}"/>
                </a:ext>
              </a:extLst>
            </p:cNvPr>
            <p:cNvSpPr>
              <a:spLocks/>
            </p:cNvSpPr>
            <p:nvPr/>
          </p:nvSpPr>
          <p:spPr bwMode="auto">
            <a:xfrm>
              <a:off x="-5189538" y="771525"/>
              <a:ext cx="2176462" cy="1406525"/>
            </a:xfrm>
            <a:custGeom>
              <a:avLst/>
              <a:gdLst>
                <a:gd name="T0" fmla="*/ 435 w 5854"/>
                <a:gd name="T1" fmla="*/ 3348 h 3794"/>
                <a:gd name="T2" fmla="*/ 711 w 5854"/>
                <a:gd name="T3" fmla="*/ 3156 h 3794"/>
                <a:gd name="T4" fmla="*/ 1316 w 5854"/>
                <a:gd name="T5" fmla="*/ 1836 h 3794"/>
                <a:gd name="T6" fmla="*/ 1196 w 5854"/>
                <a:gd name="T7" fmla="*/ 2143 h 3794"/>
                <a:gd name="T8" fmla="*/ 1364 w 5854"/>
                <a:gd name="T9" fmla="*/ 2190 h 3794"/>
                <a:gd name="T10" fmla="*/ 2341 w 5854"/>
                <a:gd name="T11" fmla="*/ 1601 h 3794"/>
                <a:gd name="T12" fmla="*/ 2138 w 5854"/>
                <a:gd name="T13" fmla="*/ 1935 h 3794"/>
                <a:gd name="T14" fmla="*/ 2296 w 5854"/>
                <a:gd name="T15" fmla="*/ 2032 h 3794"/>
                <a:gd name="T16" fmla="*/ 4054 w 5854"/>
                <a:gd name="T17" fmla="*/ 1160 h 3794"/>
                <a:gd name="T18" fmla="*/ 5088 w 5854"/>
                <a:gd name="T19" fmla="*/ 3126 h 3794"/>
                <a:gd name="T20" fmla="*/ 5335 w 5854"/>
                <a:gd name="T21" fmla="*/ 3135 h 3794"/>
                <a:gd name="T22" fmla="*/ 5351 w 5854"/>
                <a:gd name="T23" fmla="*/ 2967 h 3794"/>
                <a:gd name="T24" fmla="*/ 5513 w 5854"/>
                <a:gd name="T25" fmla="*/ 3475 h 3794"/>
                <a:gd name="T26" fmla="*/ 5800 w 5854"/>
                <a:gd name="T27" fmla="*/ 3058 h 3794"/>
                <a:gd name="T28" fmla="*/ 5550 w 5854"/>
                <a:gd name="T29" fmla="*/ 1224 h 3794"/>
                <a:gd name="T30" fmla="*/ 4855 w 5854"/>
                <a:gd name="T31" fmla="*/ 145 h 3794"/>
                <a:gd name="T32" fmla="*/ 4833 w 5854"/>
                <a:gd name="T33" fmla="*/ 218 h 3794"/>
                <a:gd name="T34" fmla="*/ 4047 w 5854"/>
                <a:gd name="T35" fmla="*/ 771 h 3794"/>
                <a:gd name="T36" fmla="*/ 2951 w 5854"/>
                <a:gd name="T37" fmla="*/ 771 h 3794"/>
                <a:gd name="T38" fmla="*/ 1855 w 5854"/>
                <a:gd name="T39" fmla="*/ 771 h 3794"/>
                <a:gd name="T40" fmla="*/ 1069 w 5854"/>
                <a:gd name="T41" fmla="*/ 218 h 3794"/>
                <a:gd name="T42" fmla="*/ 1004 w 5854"/>
                <a:gd name="T43" fmla="*/ 0 h 3794"/>
                <a:gd name="T44" fmla="*/ 335 w 5854"/>
                <a:gd name="T45" fmla="*/ 863 h 3794"/>
                <a:gd name="T46" fmla="*/ 33 w 5854"/>
                <a:gd name="T47" fmla="*/ 2898 h 3794"/>
                <a:gd name="T48" fmla="*/ 313 w 5854"/>
                <a:gd name="T49" fmla="*/ 3655 h 3794"/>
                <a:gd name="T50" fmla="*/ 435 w 5854"/>
                <a:gd name="T51" fmla="*/ 3348 h 3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54" h="3794">
                  <a:moveTo>
                    <a:pt x="435" y="3348"/>
                  </a:moveTo>
                  <a:cubicBezTo>
                    <a:pt x="464" y="3752"/>
                    <a:pt x="712" y="3614"/>
                    <a:pt x="711" y="3156"/>
                  </a:cubicBezTo>
                  <a:cubicBezTo>
                    <a:pt x="711" y="2631"/>
                    <a:pt x="700" y="2172"/>
                    <a:pt x="1316" y="1836"/>
                  </a:cubicBezTo>
                  <a:cubicBezTo>
                    <a:pt x="1309" y="1932"/>
                    <a:pt x="1300" y="2020"/>
                    <a:pt x="1196" y="2143"/>
                  </a:cubicBezTo>
                  <a:cubicBezTo>
                    <a:pt x="1025" y="2347"/>
                    <a:pt x="1254" y="2248"/>
                    <a:pt x="1364" y="2190"/>
                  </a:cubicBezTo>
                  <a:cubicBezTo>
                    <a:pt x="1797" y="1963"/>
                    <a:pt x="2386" y="1461"/>
                    <a:pt x="2341" y="1601"/>
                  </a:cubicBezTo>
                  <a:cubicBezTo>
                    <a:pt x="2302" y="1723"/>
                    <a:pt x="2247" y="1843"/>
                    <a:pt x="2138" y="1935"/>
                  </a:cubicBezTo>
                  <a:cubicBezTo>
                    <a:pt x="2012" y="2042"/>
                    <a:pt x="2190" y="2056"/>
                    <a:pt x="2296" y="2032"/>
                  </a:cubicBezTo>
                  <a:cubicBezTo>
                    <a:pt x="2919" y="1889"/>
                    <a:pt x="3739" y="1415"/>
                    <a:pt x="4054" y="1160"/>
                  </a:cubicBezTo>
                  <a:cubicBezTo>
                    <a:pt x="4115" y="1196"/>
                    <a:pt x="5085" y="2549"/>
                    <a:pt x="5088" y="3126"/>
                  </a:cubicBezTo>
                  <a:cubicBezTo>
                    <a:pt x="5091" y="3794"/>
                    <a:pt x="5346" y="3450"/>
                    <a:pt x="5335" y="3135"/>
                  </a:cubicBezTo>
                  <a:cubicBezTo>
                    <a:pt x="5334" y="3091"/>
                    <a:pt x="5340" y="3033"/>
                    <a:pt x="5351" y="2967"/>
                  </a:cubicBezTo>
                  <a:cubicBezTo>
                    <a:pt x="5413" y="3204"/>
                    <a:pt x="5466" y="3373"/>
                    <a:pt x="5513" y="3475"/>
                  </a:cubicBezTo>
                  <a:cubicBezTo>
                    <a:pt x="5629" y="3729"/>
                    <a:pt x="5710" y="3580"/>
                    <a:pt x="5800" y="3058"/>
                  </a:cubicBezTo>
                  <a:cubicBezTo>
                    <a:pt x="5854" y="2744"/>
                    <a:pt x="5845" y="1946"/>
                    <a:pt x="5550" y="1224"/>
                  </a:cubicBezTo>
                  <a:cubicBezTo>
                    <a:pt x="5392" y="835"/>
                    <a:pt x="5160" y="457"/>
                    <a:pt x="4855" y="145"/>
                  </a:cubicBezTo>
                  <a:cubicBezTo>
                    <a:pt x="4847" y="171"/>
                    <a:pt x="4839" y="196"/>
                    <a:pt x="4833" y="218"/>
                  </a:cubicBezTo>
                  <a:cubicBezTo>
                    <a:pt x="4740" y="531"/>
                    <a:pt x="4481" y="771"/>
                    <a:pt x="4047" y="771"/>
                  </a:cubicBezTo>
                  <a:cubicBezTo>
                    <a:pt x="2951" y="771"/>
                    <a:pt x="2951" y="771"/>
                    <a:pt x="2951" y="771"/>
                  </a:cubicBezTo>
                  <a:cubicBezTo>
                    <a:pt x="1855" y="771"/>
                    <a:pt x="1855" y="771"/>
                    <a:pt x="1855" y="771"/>
                  </a:cubicBezTo>
                  <a:cubicBezTo>
                    <a:pt x="1421" y="771"/>
                    <a:pt x="1162" y="531"/>
                    <a:pt x="1069" y="218"/>
                  </a:cubicBezTo>
                  <a:cubicBezTo>
                    <a:pt x="1051" y="158"/>
                    <a:pt x="1029" y="83"/>
                    <a:pt x="1004" y="0"/>
                  </a:cubicBezTo>
                  <a:cubicBezTo>
                    <a:pt x="718" y="238"/>
                    <a:pt x="494" y="531"/>
                    <a:pt x="335" y="863"/>
                  </a:cubicBezTo>
                  <a:cubicBezTo>
                    <a:pt x="0" y="1562"/>
                    <a:pt x="6" y="2520"/>
                    <a:pt x="33" y="2898"/>
                  </a:cubicBezTo>
                  <a:cubicBezTo>
                    <a:pt x="77" y="3513"/>
                    <a:pt x="202" y="3766"/>
                    <a:pt x="313" y="3655"/>
                  </a:cubicBezTo>
                  <a:cubicBezTo>
                    <a:pt x="358" y="3611"/>
                    <a:pt x="400" y="3508"/>
                    <a:pt x="435" y="3348"/>
                  </a:cubicBezTo>
                  <a:close/>
                </a:path>
              </a:pathLst>
            </a:custGeom>
            <a:solidFill>
              <a:srgbClr val="664B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4">
              <a:extLst>
                <a:ext uri="{FF2B5EF4-FFF2-40B4-BE49-F238E27FC236}">
                  <a16:creationId xmlns:a16="http://schemas.microsoft.com/office/drawing/2014/main" id="{3D3E2BB3-31F1-4BC2-9B44-0D04D190D8EB}"/>
                </a:ext>
              </a:extLst>
            </p:cNvPr>
            <p:cNvSpPr>
              <a:spLocks noEditPoints="1"/>
            </p:cNvSpPr>
            <p:nvPr/>
          </p:nvSpPr>
          <p:spPr bwMode="auto">
            <a:xfrm>
              <a:off x="-4954588" y="157163"/>
              <a:ext cx="1724025" cy="900112"/>
            </a:xfrm>
            <a:custGeom>
              <a:avLst/>
              <a:gdLst>
                <a:gd name="T0" fmla="*/ 1223 w 4638"/>
                <a:gd name="T1" fmla="*/ 2426 h 2426"/>
                <a:gd name="T2" fmla="*/ 2319 w 4638"/>
                <a:gd name="T3" fmla="*/ 2426 h 2426"/>
                <a:gd name="T4" fmla="*/ 3415 w 4638"/>
                <a:gd name="T5" fmla="*/ 2426 h 2426"/>
                <a:gd name="T6" fmla="*/ 4201 w 4638"/>
                <a:gd name="T7" fmla="*/ 1873 h 2426"/>
                <a:gd name="T8" fmla="*/ 4223 w 4638"/>
                <a:gd name="T9" fmla="*/ 1800 h 2426"/>
                <a:gd name="T10" fmla="*/ 4513 w 4638"/>
                <a:gd name="T11" fmla="*/ 822 h 2426"/>
                <a:gd name="T12" fmla="*/ 3996 w 4638"/>
                <a:gd name="T13" fmla="*/ 0 h 2426"/>
                <a:gd name="T14" fmla="*/ 2319 w 4638"/>
                <a:gd name="T15" fmla="*/ 0 h 2426"/>
                <a:gd name="T16" fmla="*/ 642 w 4638"/>
                <a:gd name="T17" fmla="*/ 0 h 2426"/>
                <a:gd name="T18" fmla="*/ 125 w 4638"/>
                <a:gd name="T19" fmla="*/ 822 h 2426"/>
                <a:gd name="T20" fmla="*/ 372 w 4638"/>
                <a:gd name="T21" fmla="*/ 1655 h 2426"/>
                <a:gd name="T22" fmla="*/ 437 w 4638"/>
                <a:gd name="T23" fmla="*/ 1873 h 2426"/>
                <a:gd name="T24" fmla="*/ 1223 w 4638"/>
                <a:gd name="T25" fmla="*/ 2426 h 2426"/>
                <a:gd name="T26" fmla="*/ 1864 w 4638"/>
                <a:gd name="T27" fmla="*/ 1005 h 2426"/>
                <a:gd name="T28" fmla="*/ 2111 w 4638"/>
                <a:gd name="T29" fmla="*/ 1005 h 2426"/>
                <a:gd name="T30" fmla="*/ 2111 w 4638"/>
                <a:gd name="T31" fmla="*/ 758 h 2426"/>
                <a:gd name="T32" fmla="*/ 2267 w 4638"/>
                <a:gd name="T33" fmla="*/ 602 h 2426"/>
                <a:gd name="T34" fmla="*/ 2281 w 4638"/>
                <a:gd name="T35" fmla="*/ 602 h 2426"/>
                <a:gd name="T36" fmla="*/ 2371 w 4638"/>
                <a:gd name="T37" fmla="*/ 602 h 2426"/>
                <a:gd name="T38" fmla="*/ 2527 w 4638"/>
                <a:gd name="T39" fmla="*/ 758 h 2426"/>
                <a:gd name="T40" fmla="*/ 2527 w 4638"/>
                <a:gd name="T41" fmla="*/ 1005 h 2426"/>
                <a:gd name="T42" fmla="*/ 2774 w 4638"/>
                <a:gd name="T43" fmla="*/ 1005 h 2426"/>
                <a:gd name="T44" fmla="*/ 2930 w 4638"/>
                <a:gd name="T45" fmla="*/ 1161 h 2426"/>
                <a:gd name="T46" fmla="*/ 2930 w 4638"/>
                <a:gd name="T47" fmla="*/ 1265 h 2426"/>
                <a:gd name="T48" fmla="*/ 2774 w 4638"/>
                <a:gd name="T49" fmla="*/ 1421 h 2426"/>
                <a:gd name="T50" fmla="*/ 2527 w 4638"/>
                <a:gd name="T51" fmla="*/ 1421 h 2426"/>
                <a:gd name="T52" fmla="*/ 2527 w 4638"/>
                <a:gd name="T53" fmla="*/ 1668 h 2426"/>
                <a:gd name="T54" fmla="*/ 2371 w 4638"/>
                <a:gd name="T55" fmla="*/ 1824 h 2426"/>
                <a:gd name="T56" fmla="*/ 2281 w 4638"/>
                <a:gd name="T57" fmla="*/ 1824 h 2426"/>
                <a:gd name="T58" fmla="*/ 2267 w 4638"/>
                <a:gd name="T59" fmla="*/ 1824 h 2426"/>
                <a:gd name="T60" fmla="*/ 2111 w 4638"/>
                <a:gd name="T61" fmla="*/ 1668 h 2426"/>
                <a:gd name="T62" fmla="*/ 2111 w 4638"/>
                <a:gd name="T63" fmla="*/ 1421 h 2426"/>
                <a:gd name="T64" fmla="*/ 1864 w 4638"/>
                <a:gd name="T65" fmla="*/ 1421 h 2426"/>
                <a:gd name="T66" fmla="*/ 1708 w 4638"/>
                <a:gd name="T67" fmla="*/ 1265 h 2426"/>
                <a:gd name="T68" fmla="*/ 1708 w 4638"/>
                <a:gd name="T69" fmla="*/ 1161 h 2426"/>
                <a:gd name="T70" fmla="*/ 1864 w 4638"/>
                <a:gd name="T71" fmla="*/ 1005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38" h="2426">
                  <a:moveTo>
                    <a:pt x="1223" y="2426"/>
                  </a:moveTo>
                  <a:cubicBezTo>
                    <a:pt x="2319" y="2426"/>
                    <a:pt x="2319" y="2426"/>
                    <a:pt x="2319" y="2426"/>
                  </a:cubicBezTo>
                  <a:cubicBezTo>
                    <a:pt x="3415" y="2426"/>
                    <a:pt x="3415" y="2426"/>
                    <a:pt x="3415" y="2426"/>
                  </a:cubicBezTo>
                  <a:cubicBezTo>
                    <a:pt x="3849" y="2426"/>
                    <a:pt x="4108" y="2186"/>
                    <a:pt x="4201" y="1873"/>
                  </a:cubicBezTo>
                  <a:cubicBezTo>
                    <a:pt x="4207" y="1851"/>
                    <a:pt x="4215" y="1826"/>
                    <a:pt x="4223" y="1800"/>
                  </a:cubicBezTo>
                  <a:cubicBezTo>
                    <a:pt x="4324" y="1458"/>
                    <a:pt x="4513" y="822"/>
                    <a:pt x="4513" y="822"/>
                  </a:cubicBezTo>
                  <a:cubicBezTo>
                    <a:pt x="4638" y="449"/>
                    <a:pt x="4430" y="0"/>
                    <a:pt x="3996" y="0"/>
                  </a:cubicBezTo>
                  <a:cubicBezTo>
                    <a:pt x="2319" y="0"/>
                    <a:pt x="2319" y="0"/>
                    <a:pt x="2319" y="0"/>
                  </a:cubicBezTo>
                  <a:cubicBezTo>
                    <a:pt x="642" y="0"/>
                    <a:pt x="642" y="0"/>
                    <a:pt x="642" y="0"/>
                  </a:cubicBezTo>
                  <a:cubicBezTo>
                    <a:pt x="208" y="0"/>
                    <a:pt x="0" y="449"/>
                    <a:pt x="125" y="822"/>
                  </a:cubicBezTo>
                  <a:cubicBezTo>
                    <a:pt x="125" y="822"/>
                    <a:pt x="268" y="1305"/>
                    <a:pt x="372" y="1655"/>
                  </a:cubicBezTo>
                  <a:cubicBezTo>
                    <a:pt x="397" y="1738"/>
                    <a:pt x="419" y="1813"/>
                    <a:pt x="437" y="1873"/>
                  </a:cubicBezTo>
                  <a:cubicBezTo>
                    <a:pt x="530" y="2185"/>
                    <a:pt x="789" y="2426"/>
                    <a:pt x="1223" y="2426"/>
                  </a:cubicBezTo>
                  <a:close/>
                  <a:moveTo>
                    <a:pt x="1864" y="1005"/>
                  </a:moveTo>
                  <a:cubicBezTo>
                    <a:pt x="2111" y="1005"/>
                    <a:pt x="2111" y="1005"/>
                    <a:pt x="2111" y="1005"/>
                  </a:cubicBezTo>
                  <a:cubicBezTo>
                    <a:pt x="2111" y="758"/>
                    <a:pt x="2111" y="758"/>
                    <a:pt x="2111" y="758"/>
                  </a:cubicBezTo>
                  <a:cubicBezTo>
                    <a:pt x="2111" y="672"/>
                    <a:pt x="2181" y="602"/>
                    <a:pt x="2267" y="602"/>
                  </a:cubicBezTo>
                  <a:cubicBezTo>
                    <a:pt x="2281" y="602"/>
                    <a:pt x="2281" y="602"/>
                    <a:pt x="2281" y="602"/>
                  </a:cubicBezTo>
                  <a:cubicBezTo>
                    <a:pt x="2371" y="602"/>
                    <a:pt x="2371" y="602"/>
                    <a:pt x="2371" y="602"/>
                  </a:cubicBezTo>
                  <a:cubicBezTo>
                    <a:pt x="2457" y="602"/>
                    <a:pt x="2527" y="672"/>
                    <a:pt x="2527" y="758"/>
                  </a:cubicBezTo>
                  <a:cubicBezTo>
                    <a:pt x="2527" y="1005"/>
                    <a:pt x="2527" y="1005"/>
                    <a:pt x="2527" y="1005"/>
                  </a:cubicBezTo>
                  <a:cubicBezTo>
                    <a:pt x="2774" y="1005"/>
                    <a:pt x="2774" y="1005"/>
                    <a:pt x="2774" y="1005"/>
                  </a:cubicBezTo>
                  <a:cubicBezTo>
                    <a:pt x="2860" y="1005"/>
                    <a:pt x="2930" y="1075"/>
                    <a:pt x="2930" y="1161"/>
                  </a:cubicBezTo>
                  <a:cubicBezTo>
                    <a:pt x="2930" y="1265"/>
                    <a:pt x="2930" y="1265"/>
                    <a:pt x="2930" y="1265"/>
                  </a:cubicBezTo>
                  <a:cubicBezTo>
                    <a:pt x="2930" y="1351"/>
                    <a:pt x="2860" y="1421"/>
                    <a:pt x="2774" y="1421"/>
                  </a:cubicBezTo>
                  <a:cubicBezTo>
                    <a:pt x="2527" y="1421"/>
                    <a:pt x="2527" y="1421"/>
                    <a:pt x="2527" y="1421"/>
                  </a:cubicBezTo>
                  <a:cubicBezTo>
                    <a:pt x="2527" y="1668"/>
                    <a:pt x="2527" y="1668"/>
                    <a:pt x="2527" y="1668"/>
                  </a:cubicBezTo>
                  <a:cubicBezTo>
                    <a:pt x="2527" y="1755"/>
                    <a:pt x="2457" y="1824"/>
                    <a:pt x="2371" y="1824"/>
                  </a:cubicBezTo>
                  <a:cubicBezTo>
                    <a:pt x="2281" y="1824"/>
                    <a:pt x="2281" y="1824"/>
                    <a:pt x="2281" y="1824"/>
                  </a:cubicBezTo>
                  <a:cubicBezTo>
                    <a:pt x="2267" y="1824"/>
                    <a:pt x="2267" y="1824"/>
                    <a:pt x="2267" y="1824"/>
                  </a:cubicBezTo>
                  <a:cubicBezTo>
                    <a:pt x="2181" y="1824"/>
                    <a:pt x="2111" y="1755"/>
                    <a:pt x="2111" y="1668"/>
                  </a:cubicBezTo>
                  <a:cubicBezTo>
                    <a:pt x="2111" y="1421"/>
                    <a:pt x="2111" y="1421"/>
                    <a:pt x="2111" y="1421"/>
                  </a:cubicBezTo>
                  <a:cubicBezTo>
                    <a:pt x="1864" y="1421"/>
                    <a:pt x="1864" y="1421"/>
                    <a:pt x="1864" y="1421"/>
                  </a:cubicBezTo>
                  <a:cubicBezTo>
                    <a:pt x="1778" y="1421"/>
                    <a:pt x="1708" y="1351"/>
                    <a:pt x="1708" y="1265"/>
                  </a:cubicBezTo>
                  <a:cubicBezTo>
                    <a:pt x="1708" y="1161"/>
                    <a:pt x="1708" y="1161"/>
                    <a:pt x="1708" y="1161"/>
                  </a:cubicBezTo>
                  <a:cubicBezTo>
                    <a:pt x="1708" y="1075"/>
                    <a:pt x="1778" y="1005"/>
                    <a:pt x="1864" y="1005"/>
                  </a:cubicBezTo>
                  <a:close/>
                </a:path>
              </a:pathLst>
            </a:custGeom>
            <a:solidFill>
              <a:srgbClr val="F7F1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5">
              <a:extLst>
                <a:ext uri="{FF2B5EF4-FFF2-40B4-BE49-F238E27FC236}">
                  <a16:creationId xmlns:a16="http://schemas.microsoft.com/office/drawing/2014/main" id="{B6EFD685-6286-4491-9F65-CBF1CC2799A7}"/>
                </a:ext>
              </a:extLst>
            </p:cNvPr>
            <p:cNvSpPr>
              <a:spLocks/>
            </p:cNvSpPr>
            <p:nvPr/>
          </p:nvSpPr>
          <p:spPr bwMode="auto">
            <a:xfrm>
              <a:off x="-4319588" y="381000"/>
              <a:ext cx="454025" cy="452437"/>
            </a:xfrm>
            <a:custGeom>
              <a:avLst/>
              <a:gdLst>
                <a:gd name="T0" fmla="*/ 0 w 1222"/>
                <a:gd name="T1" fmla="*/ 663 h 1222"/>
                <a:gd name="T2" fmla="*/ 156 w 1222"/>
                <a:gd name="T3" fmla="*/ 819 h 1222"/>
                <a:gd name="T4" fmla="*/ 403 w 1222"/>
                <a:gd name="T5" fmla="*/ 819 h 1222"/>
                <a:gd name="T6" fmla="*/ 403 w 1222"/>
                <a:gd name="T7" fmla="*/ 1066 h 1222"/>
                <a:gd name="T8" fmla="*/ 559 w 1222"/>
                <a:gd name="T9" fmla="*/ 1222 h 1222"/>
                <a:gd name="T10" fmla="*/ 573 w 1222"/>
                <a:gd name="T11" fmla="*/ 1222 h 1222"/>
                <a:gd name="T12" fmla="*/ 663 w 1222"/>
                <a:gd name="T13" fmla="*/ 1222 h 1222"/>
                <a:gd name="T14" fmla="*/ 819 w 1222"/>
                <a:gd name="T15" fmla="*/ 1066 h 1222"/>
                <a:gd name="T16" fmla="*/ 819 w 1222"/>
                <a:gd name="T17" fmla="*/ 819 h 1222"/>
                <a:gd name="T18" fmla="*/ 1066 w 1222"/>
                <a:gd name="T19" fmla="*/ 819 h 1222"/>
                <a:gd name="T20" fmla="*/ 1222 w 1222"/>
                <a:gd name="T21" fmla="*/ 663 h 1222"/>
                <a:gd name="T22" fmla="*/ 1222 w 1222"/>
                <a:gd name="T23" fmla="*/ 559 h 1222"/>
                <a:gd name="T24" fmla="*/ 1066 w 1222"/>
                <a:gd name="T25" fmla="*/ 403 h 1222"/>
                <a:gd name="T26" fmla="*/ 819 w 1222"/>
                <a:gd name="T27" fmla="*/ 403 h 1222"/>
                <a:gd name="T28" fmla="*/ 819 w 1222"/>
                <a:gd name="T29" fmla="*/ 156 h 1222"/>
                <a:gd name="T30" fmla="*/ 663 w 1222"/>
                <a:gd name="T31" fmla="*/ 0 h 1222"/>
                <a:gd name="T32" fmla="*/ 573 w 1222"/>
                <a:gd name="T33" fmla="*/ 0 h 1222"/>
                <a:gd name="T34" fmla="*/ 559 w 1222"/>
                <a:gd name="T35" fmla="*/ 0 h 1222"/>
                <a:gd name="T36" fmla="*/ 403 w 1222"/>
                <a:gd name="T37" fmla="*/ 156 h 1222"/>
                <a:gd name="T38" fmla="*/ 403 w 1222"/>
                <a:gd name="T39" fmla="*/ 403 h 1222"/>
                <a:gd name="T40" fmla="*/ 156 w 1222"/>
                <a:gd name="T41" fmla="*/ 403 h 1222"/>
                <a:gd name="T42" fmla="*/ 0 w 1222"/>
                <a:gd name="T43" fmla="*/ 559 h 1222"/>
                <a:gd name="T44" fmla="*/ 0 w 1222"/>
                <a:gd name="T45" fmla="*/ 663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22" h="1222">
                  <a:moveTo>
                    <a:pt x="0" y="663"/>
                  </a:moveTo>
                  <a:cubicBezTo>
                    <a:pt x="0" y="749"/>
                    <a:pt x="70" y="819"/>
                    <a:pt x="156" y="819"/>
                  </a:cubicBezTo>
                  <a:cubicBezTo>
                    <a:pt x="403" y="819"/>
                    <a:pt x="403" y="819"/>
                    <a:pt x="403" y="819"/>
                  </a:cubicBezTo>
                  <a:cubicBezTo>
                    <a:pt x="403" y="1066"/>
                    <a:pt x="403" y="1066"/>
                    <a:pt x="403" y="1066"/>
                  </a:cubicBezTo>
                  <a:cubicBezTo>
                    <a:pt x="403" y="1153"/>
                    <a:pt x="473" y="1222"/>
                    <a:pt x="559" y="1222"/>
                  </a:cubicBezTo>
                  <a:cubicBezTo>
                    <a:pt x="573" y="1222"/>
                    <a:pt x="573" y="1222"/>
                    <a:pt x="573" y="1222"/>
                  </a:cubicBezTo>
                  <a:cubicBezTo>
                    <a:pt x="663" y="1222"/>
                    <a:pt x="663" y="1222"/>
                    <a:pt x="663" y="1222"/>
                  </a:cubicBezTo>
                  <a:cubicBezTo>
                    <a:pt x="749" y="1222"/>
                    <a:pt x="819" y="1153"/>
                    <a:pt x="819" y="1066"/>
                  </a:cubicBezTo>
                  <a:cubicBezTo>
                    <a:pt x="819" y="819"/>
                    <a:pt x="819" y="819"/>
                    <a:pt x="819" y="819"/>
                  </a:cubicBezTo>
                  <a:cubicBezTo>
                    <a:pt x="1066" y="819"/>
                    <a:pt x="1066" y="819"/>
                    <a:pt x="1066" y="819"/>
                  </a:cubicBezTo>
                  <a:cubicBezTo>
                    <a:pt x="1152" y="819"/>
                    <a:pt x="1222" y="749"/>
                    <a:pt x="1222" y="663"/>
                  </a:cubicBezTo>
                  <a:cubicBezTo>
                    <a:pt x="1222" y="559"/>
                    <a:pt x="1222" y="559"/>
                    <a:pt x="1222" y="559"/>
                  </a:cubicBezTo>
                  <a:cubicBezTo>
                    <a:pt x="1222" y="473"/>
                    <a:pt x="1152" y="403"/>
                    <a:pt x="1066" y="403"/>
                  </a:cubicBezTo>
                  <a:cubicBezTo>
                    <a:pt x="819" y="403"/>
                    <a:pt x="819" y="403"/>
                    <a:pt x="819" y="403"/>
                  </a:cubicBezTo>
                  <a:cubicBezTo>
                    <a:pt x="819" y="156"/>
                    <a:pt x="819" y="156"/>
                    <a:pt x="819" y="156"/>
                  </a:cubicBezTo>
                  <a:cubicBezTo>
                    <a:pt x="819" y="70"/>
                    <a:pt x="749" y="0"/>
                    <a:pt x="663" y="0"/>
                  </a:cubicBezTo>
                  <a:cubicBezTo>
                    <a:pt x="573" y="0"/>
                    <a:pt x="573" y="0"/>
                    <a:pt x="573" y="0"/>
                  </a:cubicBezTo>
                  <a:cubicBezTo>
                    <a:pt x="559" y="0"/>
                    <a:pt x="559" y="0"/>
                    <a:pt x="559" y="0"/>
                  </a:cubicBezTo>
                  <a:cubicBezTo>
                    <a:pt x="473" y="0"/>
                    <a:pt x="403" y="70"/>
                    <a:pt x="403" y="156"/>
                  </a:cubicBezTo>
                  <a:cubicBezTo>
                    <a:pt x="403" y="403"/>
                    <a:pt x="403" y="403"/>
                    <a:pt x="403" y="403"/>
                  </a:cubicBezTo>
                  <a:cubicBezTo>
                    <a:pt x="156" y="403"/>
                    <a:pt x="156" y="403"/>
                    <a:pt x="156" y="403"/>
                  </a:cubicBezTo>
                  <a:cubicBezTo>
                    <a:pt x="69" y="403"/>
                    <a:pt x="0" y="473"/>
                    <a:pt x="0" y="559"/>
                  </a:cubicBezTo>
                  <a:cubicBezTo>
                    <a:pt x="0" y="663"/>
                    <a:pt x="0" y="663"/>
                    <a:pt x="0" y="663"/>
                  </a:cubicBezTo>
                  <a:close/>
                </a:path>
              </a:pathLst>
            </a:custGeom>
            <a:solidFill>
              <a:srgbClr val="E744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6">
              <a:extLst>
                <a:ext uri="{FF2B5EF4-FFF2-40B4-BE49-F238E27FC236}">
                  <a16:creationId xmlns:a16="http://schemas.microsoft.com/office/drawing/2014/main" id="{665410C8-94D7-4B8D-9978-8D2CEEF55E30}"/>
                </a:ext>
              </a:extLst>
            </p:cNvPr>
            <p:cNvSpPr>
              <a:spLocks noEditPoints="1"/>
            </p:cNvSpPr>
            <p:nvPr/>
          </p:nvSpPr>
          <p:spPr bwMode="auto">
            <a:xfrm>
              <a:off x="-3486150" y="3832225"/>
              <a:ext cx="660400" cy="660400"/>
            </a:xfrm>
            <a:custGeom>
              <a:avLst/>
              <a:gdLst>
                <a:gd name="T0" fmla="*/ 890 w 1780"/>
                <a:gd name="T1" fmla="*/ 0 h 1781"/>
                <a:gd name="T2" fmla="*/ 0 w 1780"/>
                <a:gd name="T3" fmla="*/ 891 h 1781"/>
                <a:gd name="T4" fmla="*/ 890 w 1780"/>
                <a:gd name="T5" fmla="*/ 1781 h 1781"/>
                <a:gd name="T6" fmla="*/ 1780 w 1780"/>
                <a:gd name="T7" fmla="*/ 891 h 1781"/>
                <a:gd name="T8" fmla="*/ 1143 w 1780"/>
                <a:gd name="T9" fmla="*/ 37 h 1781"/>
                <a:gd name="T10" fmla="*/ 895 w 1780"/>
                <a:gd name="T11" fmla="*/ 0 h 1781"/>
                <a:gd name="T12" fmla="*/ 890 w 1780"/>
                <a:gd name="T13" fmla="*/ 0 h 1781"/>
                <a:gd name="T14" fmla="*/ 1620 w 1780"/>
                <a:gd name="T15" fmla="*/ 891 h 1781"/>
                <a:gd name="T16" fmla="*/ 890 w 1780"/>
                <a:gd name="T17" fmla="*/ 1620 h 1781"/>
                <a:gd name="T18" fmla="*/ 160 w 1780"/>
                <a:gd name="T19" fmla="*/ 891 h 1781"/>
                <a:gd name="T20" fmla="*/ 890 w 1780"/>
                <a:gd name="T21" fmla="*/ 161 h 1781"/>
                <a:gd name="T22" fmla="*/ 1620 w 1780"/>
                <a:gd name="T23" fmla="*/ 891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0" h="1781">
                  <a:moveTo>
                    <a:pt x="890" y="0"/>
                  </a:moveTo>
                  <a:cubicBezTo>
                    <a:pt x="398" y="0"/>
                    <a:pt x="0" y="399"/>
                    <a:pt x="0" y="891"/>
                  </a:cubicBezTo>
                  <a:cubicBezTo>
                    <a:pt x="0" y="1382"/>
                    <a:pt x="398" y="1781"/>
                    <a:pt x="890" y="1781"/>
                  </a:cubicBezTo>
                  <a:cubicBezTo>
                    <a:pt x="1382" y="1781"/>
                    <a:pt x="1780" y="1382"/>
                    <a:pt x="1780" y="891"/>
                  </a:cubicBezTo>
                  <a:cubicBezTo>
                    <a:pt x="1780" y="487"/>
                    <a:pt x="1512" y="146"/>
                    <a:pt x="1143" y="37"/>
                  </a:cubicBezTo>
                  <a:cubicBezTo>
                    <a:pt x="1065" y="14"/>
                    <a:pt x="981" y="1"/>
                    <a:pt x="895" y="0"/>
                  </a:cubicBezTo>
                  <a:cubicBezTo>
                    <a:pt x="893" y="1"/>
                    <a:pt x="892" y="0"/>
                    <a:pt x="890" y="0"/>
                  </a:cubicBezTo>
                  <a:close/>
                  <a:moveTo>
                    <a:pt x="1620" y="891"/>
                  </a:moveTo>
                  <a:cubicBezTo>
                    <a:pt x="1620" y="1294"/>
                    <a:pt x="1293" y="1620"/>
                    <a:pt x="890" y="1620"/>
                  </a:cubicBezTo>
                  <a:cubicBezTo>
                    <a:pt x="487" y="1620"/>
                    <a:pt x="160" y="1294"/>
                    <a:pt x="160" y="891"/>
                  </a:cubicBezTo>
                  <a:cubicBezTo>
                    <a:pt x="160" y="488"/>
                    <a:pt x="487" y="161"/>
                    <a:pt x="890" y="161"/>
                  </a:cubicBezTo>
                  <a:cubicBezTo>
                    <a:pt x="1293" y="161"/>
                    <a:pt x="1620" y="488"/>
                    <a:pt x="1620" y="891"/>
                  </a:cubicBezTo>
                  <a:close/>
                </a:path>
              </a:pathLst>
            </a:custGeom>
            <a:solidFill>
              <a:srgbClr val="E0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7">
              <a:extLst>
                <a:ext uri="{FF2B5EF4-FFF2-40B4-BE49-F238E27FC236}">
                  <a16:creationId xmlns:a16="http://schemas.microsoft.com/office/drawing/2014/main" id="{C6F22900-9A57-4C4A-A723-BA6277BA182F}"/>
                </a:ext>
              </a:extLst>
            </p:cNvPr>
            <p:cNvSpPr>
              <a:spLocks noEditPoints="1"/>
            </p:cNvSpPr>
            <p:nvPr/>
          </p:nvSpPr>
          <p:spPr bwMode="auto">
            <a:xfrm>
              <a:off x="-3425825" y="3892550"/>
              <a:ext cx="539750" cy="539750"/>
            </a:xfrm>
            <a:custGeom>
              <a:avLst/>
              <a:gdLst>
                <a:gd name="T0" fmla="*/ 0 w 1456"/>
                <a:gd name="T1" fmla="*/ 729 h 1457"/>
                <a:gd name="T2" fmla="*/ 728 w 1456"/>
                <a:gd name="T3" fmla="*/ 1457 h 1457"/>
                <a:gd name="T4" fmla="*/ 1456 w 1456"/>
                <a:gd name="T5" fmla="*/ 729 h 1457"/>
                <a:gd name="T6" fmla="*/ 728 w 1456"/>
                <a:gd name="T7" fmla="*/ 0 h 1457"/>
                <a:gd name="T8" fmla="*/ 0 w 1456"/>
                <a:gd name="T9" fmla="*/ 729 h 1457"/>
                <a:gd name="T10" fmla="*/ 1073 w 1456"/>
                <a:gd name="T11" fmla="*/ 729 h 1457"/>
                <a:gd name="T12" fmla="*/ 728 w 1456"/>
                <a:gd name="T13" fmla="*/ 1074 h 1457"/>
                <a:gd name="T14" fmla="*/ 383 w 1456"/>
                <a:gd name="T15" fmla="*/ 729 h 1457"/>
                <a:gd name="T16" fmla="*/ 728 w 1456"/>
                <a:gd name="T17" fmla="*/ 384 h 1457"/>
                <a:gd name="T18" fmla="*/ 1073 w 1456"/>
                <a:gd name="T19" fmla="*/ 729 h 1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56" h="1457">
                  <a:moveTo>
                    <a:pt x="0" y="729"/>
                  </a:moveTo>
                  <a:cubicBezTo>
                    <a:pt x="0" y="1131"/>
                    <a:pt x="326" y="1457"/>
                    <a:pt x="728" y="1457"/>
                  </a:cubicBezTo>
                  <a:cubicBezTo>
                    <a:pt x="1130" y="1457"/>
                    <a:pt x="1456" y="1131"/>
                    <a:pt x="1456" y="729"/>
                  </a:cubicBezTo>
                  <a:cubicBezTo>
                    <a:pt x="1456" y="326"/>
                    <a:pt x="1130" y="0"/>
                    <a:pt x="728" y="0"/>
                  </a:cubicBezTo>
                  <a:cubicBezTo>
                    <a:pt x="326" y="0"/>
                    <a:pt x="0" y="326"/>
                    <a:pt x="0" y="729"/>
                  </a:cubicBezTo>
                  <a:close/>
                  <a:moveTo>
                    <a:pt x="1073" y="729"/>
                  </a:moveTo>
                  <a:cubicBezTo>
                    <a:pt x="1073" y="919"/>
                    <a:pt x="918" y="1074"/>
                    <a:pt x="728" y="1074"/>
                  </a:cubicBezTo>
                  <a:cubicBezTo>
                    <a:pt x="537" y="1074"/>
                    <a:pt x="383" y="919"/>
                    <a:pt x="383" y="729"/>
                  </a:cubicBezTo>
                  <a:cubicBezTo>
                    <a:pt x="383" y="538"/>
                    <a:pt x="537" y="384"/>
                    <a:pt x="728" y="384"/>
                  </a:cubicBezTo>
                  <a:cubicBezTo>
                    <a:pt x="918" y="384"/>
                    <a:pt x="1073" y="538"/>
                    <a:pt x="1073" y="729"/>
                  </a:cubicBezTo>
                  <a:close/>
                </a:path>
              </a:pathLst>
            </a:custGeom>
            <a:solidFill>
              <a:srgbClr val="2B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18">
              <a:extLst>
                <a:ext uri="{FF2B5EF4-FFF2-40B4-BE49-F238E27FC236}">
                  <a16:creationId xmlns:a16="http://schemas.microsoft.com/office/drawing/2014/main" id="{E6394774-1A90-45C4-8E4B-934BCB0A328A}"/>
                </a:ext>
              </a:extLst>
            </p:cNvPr>
            <p:cNvSpPr>
              <a:spLocks noChangeArrowheads="1"/>
            </p:cNvSpPr>
            <p:nvPr/>
          </p:nvSpPr>
          <p:spPr bwMode="auto">
            <a:xfrm>
              <a:off x="-3284538" y="4033838"/>
              <a:ext cx="257175" cy="257175"/>
            </a:xfrm>
            <a:prstGeom prst="ellipse">
              <a:avLst/>
            </a:prstGeom>
            <a:solidFill>
              <a:srgbClr val="1B23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9">
              <a:extLst>
                <a:ext uri="{FF2B5EF4-FFF2-40B4-BE49-F238E27FC236}">
                  <a16:creationId xmlns:a16="http://schemas.microsoft.com/office/drawing/2014/main" id="{BDFD43B6-AB78-4B6F-8DD8-43A409886949}"/>
                </a:ext>
              </a:extLst>
            </p:cNvPr>
            <p:cNvSpPr>
              <a:spLocks/>
            </p:cNvSpPr>
            <p:nvPr/>
          </p:nvSpPr>
          <p:spPr bwMode="auto">
            <a:xfrm>
              <a:off x="-5283200" y="4230688"/>
              <a:ext cx="231775" cy="471487"/>
            </a:xfrm>
            <a:custGeom>
              <a:avLst/>
              <a:gdLst>
                <a:gd name="T0" fmla="*/ 98 w 624"/>
                <a:gd name="T1" fmla="*/ 43 h 1275"/>
                <a:gd name="T2" fmla="*/ 4 w 624"/>
                <a:gd name="T3" fmla="*/ 0 h 1275"/>
                <a:gd name="T4" fmla="*/ 0 w 624"/>
                <a:gd name="T5" fmla="*/ 117 h 1275"/>
                <a:gd name="T6" fmla="*/ 229 w 624"/>
                <a:gd name="T7" fmla="*/ 971 h 1275"/>
                <a:gd name="T8" fmla="*/ 538 w 624"/>
                <a:gd name="T9" fmla="*/ 1275 h 1275"/>
                <a:gd name="T10" fmla="*/ 624 w 624"/>
                <a:gd name="T11" fmla="*/ 1130 h 1275"/>
                <a:gd name="T12" fmla="*/ 163 w 624"/>
                <a:gd name="T13" fmla="*/ 117 h 1275"/>
                <a:gd name="T14" fmla="*/ 165 w 624"/>
                <a:gd name="T15" fmla="*/ 40 h 1275"/>
                <a:gd name="T16" fmla="*/ 98 w 624"/>
                <a:gd name="T17" fmla="*/ 43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4" h="1275">
                  <a:moveTo>
                    <a:pt x="98" y="43"/>
                  </a:moveTo>
                  <a:cubicBezTo>
                    <a:pt x="62" y="38"/>
                    <a:pt x="30" y="23"/>
                    <a:pt x="4" y="0"/>
                  </a:cubicBezTo>
                  <a:cubicBezTo>
                    <a:pt x="2" y="39"/>
                    <a:pt x="0" y="78"/>
                    <a:pt x="0" y="117"/>
                  </a:cubicBezTo>
                  <a:cubicBezTo>
                    <a:pt x="0" y="437"/>
                    <a:pt x="81" y="740"/>
                    <a:pt x="229" y="971"/>
                  </a:cubicBezTo>
                  <a:cubicBezTo>
                    <a:pt x="314" y="1105"/>
                    <a:pt x="420" y="1207"/>
                    <a:pt x="538" y="1275"/>
                  </a:cubicBezTo>
                  <a:cubicBezTo>
                    <a:pt x="545" y="1214"/>
                    <a:pt x="577" y="1162"/>
                    <a:pt x="624" y="1130"/>
                  </a:cubicBezTo>
                  <a:cubicBezTo>
                    <a:pt x="322" y="965"/>
                    <a:pt x="163" y="531"/>
                    <a:pt x="163" y="117"/>
                  </a:cubicBezTo>
                  <a:cubicBezTo>
                    <a:pt x="163" y="91"/>
                    <a:pt x="163" y="65"/>
                    <a:pt x="165" y="40"/>
                  </a:cubicBezTo>
                  <a:cubicBezTo>
                    <a:pt x="143" y="45"/>
                    <a:pt x="121" y="47"/>
                    <a:pt x="98" y="43"/>
                  </a:cubicBezTo>
                  <a:close/>
                </a:path>
              </a:pathLst>
            </a:custGeom>
            <a:solidFill>
              <a:srgbClr val="2B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0">
              <a:extLst>
                <a:ext uri="{FF2B5EF4-FFF2-40B4-BE49-F238E27FC236}">
                  <a16:creationId xmlns:a16="http://schemas.microsoft.com/office/drawing/2014/main" id="{93B8D19B-CEFA-41E9-B4F8-92626CA6387D}"/>
                </a:ext>
              </a:extLst>
            </p:cNvPr>
            <p:cNvSpPr>
              <a:spLocks/>
            </p:cNvSpPr>
            <p:nvPr/>
          </p:nvSpPr>
          <p:spPr bwMode="auto">
            <a:xfrm>
              <a:off x="-4491038" y="4230688"/>
              <a:ext cx="231775" cy="473075"/>
            </a:xfrm>
            <a:custGeom>
              <a:avLst/>
              <a:gdLst>
                <a:gd name="T0" fmla="*/ 459 w 623"/>
                <a:gd name="T1" fmla="*/ 40 h 1276"/>
                <a:gd name="T2" fmla="*/ 461 w 623"/>
                <a:gd name="T3" fmla="*/ 118 h 1276"/>
                <a:gd name="T4" fmla="*/ 0 w 623"/>
                <a:gd name="T5" fmla="*/ 1131 h 1276"/>
                <a:gd name="T6" fmla="*/ 85 w 623"/>
                <a:gd name="T7" fmla="*/ 1276 h 1276"/>
                <a:gd name="T8" fmla="*/ 395 w 623"/>
                <a:gd name="T9" fmla="*/ 972 h 1276"/>
                <a:gd name="T10" fmla="*/ 623 w 623"/>
                <a:gd name="T11" fmla="*/ 118 h 1276"/>
                <a:gd name="T12" fmla="*/ 619 w 623"/>
                <a:gd name="T13" fmla="*/ 0 h 1276"/>
                <a:gd name="T14" fmla="*/ 525 w 623"/>
                <a:gd name="T15" fmla="*/ 44 h 1276"/>
                <a:gd name="T16" fmla="*/ 459 w 623"/>
                <a:gd name="T17" fmla="*/ 40 h 1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3" h="1276">
                  <a:moveTo>
                    <a:pt x="459" y="40"/>
                  </a:moveTo>
                  <a:cubicBezTo>
                    <a:pt x="460" y="66"/>
                    <a:pt x="461" y="92"/>
                    <a:pt x="461" y="118"/>
                  </a:cubicBezTo>
                  <a:cubicBezTo>
                    <a:pt x="461" y="532"/>
                    <a:pt x="301" y="965"/>
                    <a:pt x="0" y="1131"/>
                  </a:cubicBezTo>
                  <a:cubicBezTo>
                    <a:pt x="47" y="1163"/>
                    <a:pt x="79" y="1215"/>
                    <a:pt x="85" y="1276"/>
                  </a:cubicBezTo>
                  <a:cubicBezTo>
                    <a:pt x="204" y="1208"/>
                    <a:pt x="309" y="1106"/>
                    <a:pt x="395" y="972"/>
                  </a:cubicBezTo>
                  <a:cubicBezTo>
                    <a:pt x="542" y="741"/>
                    <a:pt x="623" y="438"/>
                    <a:pt x="623" y="118"/>
                  </a:cubicBezTo>
                  <a:cubicBezTo>
                    <a:pt x="623" y="78"/>
                    <a:pt x="622" y="39"/>
                    <a:pt x="619" y="0"/>
                  </a:cubicBezTo>
                  <a:cubicBezTo>
                    <a:pt x="593" y="23"/>
                    <a:pt x="561" y="39"/>
                    <a:pt x="525" y="44"/>
                  </a:cubicBezTo>
                  <a:cubicBezTo>
                    <a:pt x="503" y="47"/>
                    <a:pt x="480" y="46"/>
                    <a:pt x="459" y="40"/>
                  </a:cubicBezTo>
                  <a:close/>
                </a:path>
              </a:pathLst>
            </a:custGeom>
            <a:solidFill>
              <a:srgbClr val="2B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1">
              <a:extLst>
                <a:ext uri="{FF2B5EF4-FFF2-40B4-BE49-F238E27FC236}">
                  <a16:creationId xmlns:a16="http://schemas.microsoft.com/office/drawing/2014/main" id="{FBC0DC0C-2131-4984-AD58-F470C3799BA7}"/>
                </a:ext>
              </a:extLst>
            </p:cNvPr>
            <p:cNvSpPr>
              <a:spLocks/>
            </p:cNvSpPr>
            <p:nvPr/>
          </p:nvSpPr>
          <p:spPr bwMode="auto">
            <a:xfrm>
              <a:off x="-5083175" y="4637088"/>
              <a:ext cx="174625" cy="147637"/>
            </a:xfrm>
            <a:custGeom>
              <a:avLst/>
              <a:gdLst>
                <a:gd name="T0" fmla="*/ 1 w 469"/>
                <a:gd name="T1" fmla="*/ 176 h 396"/>
                <a:gd name="T2" fmla="*/ 0 w 469"/>
                <a:gd name="T3" fmla="*/ 198 h 396"/>
                <a:gd name="T4" fmla="*/ 188 w 469"/>
                <a:gd name="T5" fmla="*/ 396 h 396"/>
                <a:gd name="T6" fmla="*/ 469 w 469"/>
                <a:gd name="T7" fmla="*/ 198 h 396"/>
                <a:gd name="T8" fmla="*/ 188 w 469"/>
                <a:gd name="T9" fmla="*/ 0 h 396"/>
                <a:gd name="T10" fmla="*/ 87 w 469"/>
                <a:gd name="T11" fmla="*/ 31 h 396"/>
                <a:gd name="T12" fmla="*/ 1 w 469"/>
                <a:gd name="T13" fmla="*/ 176 h 396"/>
              </a:gdLst>
              <a:ahLst/>
              <a:cxnLst>
                <a:cxn ang="0">
                  <a:pos x="T0" y="T1"/>
                </a:cxn>
                <a:cxn ang="0">
                  <a:pos x="T2" y="T3"/>
                </a:cxn>
                <a:cxn ang="0">
                  <a:pos x="T4" y="T5"/>
                </a:cxn>
                <a:cxn ang="0">
                  <a:pos x="T6" y="T7"/>
                </a:cxn>
                <a:cxn ang="0">
                  <a:pos x="T8" y="T9"/>
                </a:cxn>
                <a:cxn ang="0">
                  <a:pos x="T10" y="T11"/>
                </a:cxn>
                <a:cxn ang="0">
                  <a:pos x="T12" y="T13"/>
                </a:cxn>
              </a:cxnLst>
              <a:rect l="0" t="0" r="r" b="b"/>
              <a:pathLst>
                <a:path w="469" h="396">
                  <a:moveTo>
                    <a:pt x="1" y="176"/>
                  </a:moveTo>
                  <a:cubicBezTo>
                    <a:pt x="1" y="183"/>
                    <a:pt x="0" y="191"/>
                    <a:pt x="0" y="198"/>
                  </a:cubicBezTo>
                  <a:cubicBezTo>
                    <a:pt x="0" y="307"/>
                    <a:pt x="84" y="396"/>
                    <a:pt x="188" y="396"/>
                  </a:cubicBezTo>
                  <a:cubicBezTo>
                    <a:pt x="291" y="396"/>
                    <a:pt x="469" y="307"/>
                    <a:pt x="469" y="198"/>
                  </a:cubicBezTo>
                  <a:cubicBezTo>
                    <a:pt x="469" y="89"/>
                    <a:pt x="291" y="0"/>
                    <a:pt x="188" y="0"/>
                  </a:cubicBezTo>
                  <a:cubicBezTo>
                    <a:pt x="150" y="0"/>
                    <a:pt x="116" y="12"/>
                    <a:pt x="87" y="31"/>
                  </a:cubicBezTo>
                  <a:cubicBezTo>
                    <a:pt x="40" y="63"/>
                    <a:pt x="8" y="115"/>
                    <a:pt x="1" y="176"/>
                  </a:cubicBezTo>
                  <a:close/>
                </a:path>
              </a:pathLst>
            </a:custGeom>
            <a:solidFill>
              <a:srgbClr val="E6A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2">
              <a:extLst>
                <a:ext uri="{FF2B5EF4-FFF2-40B4-BE49-F238E27FC236}">
                  <a16:creationId xmlns:a16="http://schemas.microsoft.com/office/drawing/2014/main" id="{4552B547-DA24-415A-B4DD-E9482344F0B9}"/>
                </a:ext>
              </a:extLst>
            </p:cNvPr>
            <p:cNvSpPr>
              <a:spLocks/>
            </p:cNvSpPr>
            <p:nvPr/>
          </p:nvSpPr>
          <p:spPr bwMode="auto">
            <a:xfrm>
              <a:off x="-4632325" y="4638675"/>
              <a:ext cx="173037" cy="146050"/>
            </a:xfrm>
            <a:custGeom>
              <a:avLst/>
              <a:gdLst>
                <a:gd name="T0" fmla="*/ 382 w 468"/>
                <a:gd name="T1" fmla="*/ 31 h 395"/>
                <a:gd name="T2" fmla="*/ 281 w 468"/>
                <a:gd name="T3" fmla="*/ 0 h 395"/>
                <a:gd name="T4" fmla="*/ 0 w 468"/>
                <a:gd name="T5" fmla="*/ 197 h 395"/>
                <a:gd name="T6" fmla="*/ 281 w 468"/>
                <a:gd name="T7" fmla="*/ 395 h 395"/>
                <a:gd name="T8" fmla="*/ 468 w 468"/>
                <a:gd name="T9" fmla="*/ 197 h 395"/>
                <a:gd name="T10" fmla="*/ 467 w 468"/>
                <a:gd name="T11" fmla="*/ 176 h 395"/>
                <a:gd name="T12" fmla="*/ 382 w 468"/>
                <a:gd name="T13" fmla="*/ 31 h 395"/>
              </a:gdLst>
              <a:ahLst/>
              <a:cxnLst>
                <a:cxn ang="0">
                  <a:pos x="T0" y="T1"/>
                </a:cxn>
                <a:cxn ang="0">
                  <a:pos x="T2" y="T3"/>
                </a:cxn>
                <a:cxn ang="0">
                  <a:pos x="T4" y="T5"/>
                </a:cxn>
                <a:cxn ang="0">
                  <a:pos x="T6" y="T7"/>
                </a:cxn>
                <a:cxn ang="0">
                  <a:pos x="T8" y="T9"/>
                </a:cxn>
                <a:cxn ang="0">
                  <a:pos x="T10" y="T11"/>
                </a:cxn>
                <a:cxn ang="0">
                  <a:pos x="T12" y="T13"/>
                </a:cxn>
              </a:cxnLst>
              <a:rect l="0" t="0" r="r" b="b"/>
              <a:pathLst>
                <a:path w="468" h="395">
                  <a:moveTo>
                    <a:pt x="382" y="31"/>
                  </a:moveTo>
                  <a:cubicBezTo>
                    <a:pt x="353" y="11"/>
                    <a:pt x="318" y="0"/>
                    <a:pt x="281" y="0"/>
                  </a:cubicBezTo>
                  <a:cubicBezTo>
                    <a:pt x="177" y="0"/>
                    <a:pt x="0" y="88"/>
                    <a:pt x="0" y="197"/>
                  </a:cubicBezTo>
                  <a:cubicBezTo>
                    <a:pt x="0" y="307"/>
                    <a:pt x="177" y="395"/>
                    <a:pt x="281" y="395"/>
                  </a:cubicBezTo>
                  <a:cubicBezTo>
                    <a:pt x="384" y="395"/>
                    <a:pt x="468" y="307"/>
                    <a:pt x="468" y="197"/>
                  </a:cubicBezTo>
                  <a:cubicBezTo>
                    <a:pt x="468" y="190"/>
                    <a:pt x="468" y="183"/>
                    <a:pt x="467" y="176"/>
                  </a:cubicBezTo>
                  <a:cubicBezTo>
                    <a:pt x="461" y="115"/>
                    <a:pt x="428" y="62"/>
                    <a:pt x="382" y="31"/>
                  </a:cubicBezTo>
                  <a:close/>
                </a:path>
              </a:pathLst>
            </a:custGeom>
            <a:solidFill>
              <a:srgbClr val="E6A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3">
              <a:extLst>
                <a:ext uri="{FF2B5EF4-FFF2-40B4-BE49-F238E27FC236}">
                  <a16:creationId xmlns:a16="http://schemas.microsoft.com/office/drawing/2014/main" id="{9E527DF9-A4B7-4002-9FE9-3DA947448D5D}"/>
                </a:ext>
              </a:extLst>
            </p:cNvPr>
            <p:cNvSpPr>
              <a:spLocks/>
            </p:cNvSpPr>
            <p:nvPr/>
          </p:nvSpPr>
          <p:spPr bwMode="auto">
            <a:xfrm>
              <a:off x="-4778375" y="3103563"/>
              <a:ext cx="663575" cy="579437"/>
            </a:xfrm>
            <a:custGeom>
              <a:avLst/>
              <a:gdLst>
                <a:gd name="T0" fmla="*/ 0 w 1785"/>
                <a:gd name="T1" fmla="*/ 1446 h 1562"/>
                <a:gd name="T2" fmla="*/ 517 w 1785"/>
                <a:gd name="T3" fmla="*/ 1562 h 1562"/>
                <a:gd name="T4" fmla="*/ 739 w 1785"/>
                <a:gd name="T5" fmla="*/ 1401 h 1562"/>
                <a:gd name="T6" fmla="*/ 1782 w 1785"/>
                <a:gd name="T7" fmla="*/ 634 h 1562"/>
                <a:gd name="T8" fmla="*/ 1784 w 1785"/>
                <a:gd name="T9" fmla="*/ 633 h 1562"/>
                <a:gd name="T10" fmla="*/ 1785 w 1785"/>
                <a:gd name="T11" fmla="*/ 632 h 1562"/>
                <a:gd name="T12" fmla="*/ 1782 w 1785"/>
                <a:gd name="T13" fmla="*/ 631 h 1562"/>
                <a:gd name="T14" fmla="*/ 733 w 1785"/>
                <a:gd name="T15" fmla="*/ 0 h 1562"/>
                <a:gd name="T16" fmla="*/ 733 w 1785"/>
                <a:gd name="T17" fmla="*/ 0 h 1562"/>
                <a:gd name="T18" fmla="*/ 73 w 1785"/>
                <a:gd name="T19" fmla="*/ 660 h 1562"/>
                <a:gd name="T20" fmla="*/ 57 w 1785"/>
                <a:gd name="T21" fmla="*/ 823 h 1562"/>
                <a:gd name="T22" fmla="*/ 2 w 1785"/>
                <a:gd name="T23" fmla="*/ 1428 h 1562"/>
                <a:gd name="T24" fmla="*/ 0 w 1785"/>
                <a:gd name="T25" fmla="*/ 1446 h 1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5" h="1562">
                  <a:moveTo>
                    <a:pt x="0" y="1446"/>
                  </a:moveTo>
                  <a:cubicBezTo>
                    <a:pt x="226" y="1497"/>
                    <a:pt x="182" y="1469"/>
                    <a:pt x="517" y="1562"/>
                  </a:cubicBezTo>
                  <a:cubicBezTo>
                    <a:pt x="572" y="1523"/>
                    <a:pt x="649" y="1467"/>
                    <a:pt x="739" y="1401"/>
                  </a:cubicBezTo>
                  <a:cubicBezTo>
                    <a:pt x="1126" y="1120"/>
                    <a:pt x="1742" y="664"/>
                    <a:pt x="1782" y="634"/>
                  </a:cubicBezTo>
                  <a:cubicBezTo>
                    <a:pt x="1783" y="634"/>
                    <a:pt x="1783" y="633"/>
                    <a:pt x="1784" y="633"/>
                  </a:cubicBezTo>
                  <a:cubicBezTo>
                    <a:pt x="1784" y="633"/>
                    <a:pt x="1785" y="632"/>
                    <a:pt x="1785" y="632"/>
                  </a:cubicBezTo>
                  <a:cubicBezTo>
                    <a:pt x="1782" y="631"/>
                    <a:pt x="1782" y="631"/>
                    <a:pt x="1782" y="631"/>
                  </a:cubicBezTo>
                  <a:cubicBezTo>
                    <a:pt x="733" y="0"/>
                    <a:pt x="733" y="0"/>
                    <a:pt x="733" y="0"/>
                  </a:cubicBezTo>
                  <a:cubicBezTo>
                    <a:pt x="733" y="0"/>
                    <a:pt x="733" y="0"/>
                    <a:pt x="733" y="0"/>
                  </a:cubicBezTo>
                  <a:cubicBezTo>
                    <a:pt x="73" y="660"/>
                    <a:pt x="73" y="660"/>
                    <a:pt x="73" y="660"/>
                  </a:cubicBezTo>
                  <a:cubicBezTo>
                    <a:pt x="73" y="660"/>
                    <a:pt x="67" y="724"/>
                    <a:pt x="57" y="823"/>
                  </a:cubicBezTo>
                  <a:cubicBezTo>
                    <a:pt x="42" y="975"/>
                    <a:pt x="20" y="1212"/>
                    <a:pt x="2" y="1428"/>
                  </a:cubicBezTo>
                  <a:cubicBezTo>
                    <a:pt x="1" y="1434"/>
                    <a:pt x="1" y="1440"/>
                    <a:pt x="0" y="1446"/>
                  </a:cubicBezTo>
                  <a:close/>
                </a:path>
              </a:pathLst>
            </a:custGeom>
            <a:solidFill>
              <a:srgbClr val="E0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4">
              <a:extLst>
                <a:ext uri="{FF2B5EF4-FFF2-40B4-BE49-F238E27FC236}">
                  <a16:creationId xmlns:a16="http://schemas.microsoft.com/office/drawing/2014/main" id="{91CDC468-9F9F-4B65-BE0B-B96F1AD9EE31}"/>
                </a:ext>
              </a:extLst>
            </p:cNvPr>
            <p:cNvSpPr>
              <a:spLocks/>
            </p:cNvSpPr>
            <p:nvPr/>
          </p:nvSpPr>
          <p:spPr bwMode="auto">
            <a:xfrm>
              <a:off x="-4114800" y="3105150"/>
              <a:ext cx="674687" cy="681037"/>
            </a:xfrm>
            <a:custGeom>
              <a:avLst/>
              <a:gdLst>
                <a:gd name="T0" fmla="*/ 2 w 1815"/>
                <a:gd name="T1" fmla="*/ 630 h 1840"/>
                <a:gd name="T2" fmla="*/ 0 w 1815"/>
                <a:gd name="T3" fmla="*/ 631 h 1840"/>
                <a:gd name="T4" fmla="*/ 0 w 1815"/>
                <a:gd name="T5" fmla="*/ 632 h 1840"/>
                <a:gd name="T6" fmla="*/ 2 w 1815"/>
                <a:gd name="T7" fmla="*/ 633 h 1840"/>
                <a:gd name="T8" fmla="*/ 1204 w 1815"/>
                <a:gd name="T9" fmla="*/ 1516 h 1840"/>
                <a:gd name="T10" fmla="*/ 1344 w 1815"/>
                <a:gd name="T11" fmla="*/ 1614 h 1840"/>
                <a:gd name="T12" fmla="*/ 1786 w 1815"/>
                <a:gd name="T13" fmla="*/ 1474 h 1840"/>
                <a:gd name="T14" fmla="*/ 1729 w 1815"/>
                <a:gd name="T15" fmla="*/ 840 h 1840"/>
                <a:gd name="T16" fmla="*/ 1711 w 1815"/>
                <a:gd name="T17" fmla="*/ 659 h 1840"/>
                <a:gd name="T18" fmla="*/ 1571 w 1815"/>
                <a:gd name="T19" fmla="*/ 521 h 1840"/>
                <a:gd name="T20" fmla="*/ 1326 w 1815"/>
                <a:gd name="T21" fmla="*/ 278 h 1840"/>
                <a:gd name="T22" fmla="*/ 1051 w 1815"/>
                <a:gd name="T23" fmla="*/ 0 h 1840"/>
                <a:gd name="T24" fmla="*/ 1051 w 1815"/>
                <a:gd name="T25" fmla="*/ 0 h 1840"/>
                <a:gd name="T26" fmla="*/ 2 w 1815"/>
                <a:gd name="T27" fmla="*/ 63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15" h="1840">
                  <a:moveTo>
                    <a:pt x="2" y="630"/>
                  </a:moveTo>
                  <a:cubicBezTo>
                    <a:pt x="0" y="631"/>
                    <a:pt x="0" y="631"/>
                    <a:pt x="0" y="631"/>
                  </a:cubicBezTo>
                  <a:cubicBezTo>
                    <a:pt x="0" y="631"/>
                    <a:pt x="0" y="632"/>
                    <a:pt x="0" y="632"/>
                  </a:cubicBezTo>
                  <a:cubicBezTo>
                    <a:pt x="1" y="632"/>
                    <a:pt x="2" y="633"/>
                    <a:pt x="2" y="633"/>
                  </a:cubicBezTo>
                  <a:cubicBezTo>
                    <a:pt x="48" y="667"/>
                    <a:pt x="861" y="1269"/>
                    <a:pt x="1204" y="1516"/>
                  </a:cubicBezTo>
                  <a:cubicBezTo>
                    <a:pt x="1272" y="1565"/>
                    <a:pt x="1322" y="1600"/>
                    <a:pt x="1344" y="1614"/>
                  </a:cubicBezTo>
                  <a:cubicBezTo>
                    <a:pt x="1496" y="1712"/>
                    <a:pt x="1815" y="1840"/>
                    <a:pt x="1786" y="1474"/>
                  </a:cubicBezTo>
                  <a:cubicBezTo>
                    <a:pt x="1769" y="1254"/>
                    <a:pt x="1745" y="1004"/>
                    <a:pt x="1729" y="840"/>
                  </a:cubicBezTo>
                  <a:cubicBezTo>
                    <a:pt x="1718" y="731"/>
                    <a:pt x="1711" y="659"/>
                    <a:pt x="1711" y="659"/>
                  </a:cubicBezTo>
                  <a:cubicBezTo>
                    <a:pt x="1571" y="521"/>
                    <a:pt x="1571" y="521"/>
                    <a:pt x="1571" y="521"/>
                  </a:cubicBezTo>
                  <a:cubicBezTo>
                    <a:pt x="1326" y="278"/>
                    <a:pt x="1326" y="278"/>
                    <a:pt x="1326" y="278"/>
                  </a:cubicBezTo>
                  <a:cubicBezTo>
                    <a:pt x="1051" y="0"/>
                    <a:pt x="1051" y="0"/>
                    <a:pt x="1051" y="0"/>
                  </a:cubicBezTo>
                  <a:cubicBezTo>
                    <a:pt x="1051" y="0"/>
                    <a:pt x="1051" y="0"/>
                    <a:pt x="1051" y="0"/>
                  </a:cubicBezTo>
                  <a:lnTo>
                    <a:pt x="2" y="630"/>
                  </a:lnTo>
                  <a:close/>
                </a:path>
              </a:pathLst>
            </a:custGeom>
            <a:solidFill>
              <a:srgbClr val="E0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5">
              <a:extLst>
                <a:ext uri="{FF2B5EF4-FFF2-40B4-BE49-F238E27FC236}">
                  <a16:creationId xmlns:a16="http://schemas.microsoft.com/office/drawing/2014/main" id="{8D99F2F6-C3C2-443E-ABA3-3C2E873A87CD}"/>
                </a:ext>
              </a:extLst>
            </p:cNvPr>
            <p:cNvSpPr>
              <a:spLocks/>
            </p:cNvSpPr>
            <p:nvPr/>
          </p:nvSpPr>
          <p:spPr bwMode="auto">
            <a:xfrm>
              <a:off x="-4887913" y="3252788"/>
              <a:ext cx="236537" cy="395287"/>
            </a:xfrm>
            <a:custGeom>
              <a:avLst/>
              <a:gdLst>
                <a:gd name="T0" fmla="*/ 52 w 636"/>
                <a:gd name="T1" fmla="*/ 1067 h 1067"/>
                <a:gd name="T2" fmla="*/ 288 w 636"/>
                <a:gd name="T3" fmla="*/ 1045 h 1067"/>
                <a:gd name="T4" fmla="*/ 296 w 636"/>
                <a:gd name="T5" fmla="*/ 1045 h 1067"/>
                <a:gd name="T6" fmla="*/ 298 w 636"/>
                <a:gd name="T7" fmla="*/ 1027 h 1067"/>
                <a:gd name="T8" fmla="*/ 271 w 636"/>
                <a:gd name="T9" fmla="*/ 671 h 1067"/>
                <a:gd name="T10" fmla="*/ 245 w 636"/>
                <a:gd name="T11" fmla="*/ 455 h 1067"/>
                <a:gd name="T12" fmla="*/ 263 w 636"/>
                <a:gd name="T13" fmla="*/ 323 h 1067"/>
                <a:gd name="T14" fmla="*/ 369 w 636"/>
                <a:gd name="T15" fmla="*/ 259 h 1067"/>
                <a:gd name="T16" fmla="*/ 636 w 636"/>
                <a:gd name="T17" fmla="*/ 0 h 1067"/>
                <a:gd name="T18" fmla="*/ 415 w 636"/>
                <a:gd name="T19" fmla="*/ 9 h 1067"/>
                <a:gd name="T20" fmla="*/ 74 w 636"/>
                <a:gd name="T21" fmla="*/ 163 h 1067"/>
                <a:gd name="T22" fmla="*/ 10 w 636"/>
                <a:gd name="T23" fmla="*/ 534 h 1067"/>
                <a:gd name="T24" fmla="*/ 25 w 636"/>
                <a:gd name="T25" fmla="*/ 695 h 1067"/>
                <a:gd name="T26" fmla="*/ 52 w 636"/>
                <a:gd name="T27" fmla="*/ 1067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6" h="1067">
                  <a:moveTo>
                    <a:pt x="52" y="1067"/>
                  </a:moveTo>
                  <a:cubicBezTo>
                    <a:pt x="126" y="1053"/>
                    <a:pt x="205" y="1045"/>
                    <a:pt x="288" y="1045"/>
                  </a:cubicBezTo>
                  <a:cubicBezTo>
                    <a:pt x="291" y="1045"/>
                    <a:pt x="294" y="1045"/>
                    <a:pt x="296" y="1045"/>
                  </a:cubicBezTo>
                  <a:cubicBezTo>
                    <a:pt x="297" y="1039"/>
                    <a:pt x="297" y="1033"/>
                    <a:pt x="298" y="1027"/>
                  </a:cubicBezTo>
                  <a:cubicBezTo>
                    <a:pt x="293" y="890"/>
                    <a:pt x="281" y="771"/>
                    <a:pt x="271" y="671"/>
                  </a:cubicBezTo>
                  <a:cubicBezTo>
                    <a:pt x="262" y="582"/>
                    <a:pt x="250" y="511"/>
                    <a:pt x="245" y="455"/>
                  </a:cubicBezTo>
                  <a:cubicBezTo>
                    <a:pt x="240" y="397"/>
                    <a:pt x="242" y="354"/>
                    <a:pt x="263" y="323"/>
                  </a:cubicBezTo>
                  <a:cubicBezTo>
                    <a:pt x="290" y="282"/>
                    <a:pt x="274" y="259"/>
                    <a:pt x="369" y="259"/>
                  </a:cubicBezTo>
                  <a:cubicBezTo>
                    <a:pt x="543" y="87"/>
                    <a:pt x="636" y="0"/>
                    <a:pt x="636" y="0"/>
                  </a:cubicBezTo>
                  <a:cubicBezTo>
                    <a:pt x="574" y="17"/>
                    <a:pt x="471" y="10"/>
                    <a:pt x="415" y="9"/>
                  </a:cubicBezTo>
                  <a:cubicBezTo>
                    <a:pt x="309" y="9"/>
                    <a:pt x="178" y="7"/>
                    <a:pt x="74" y="163"/>
                  </a:cubicBezTo>
                  <a:cubicBezTo>
                    <a:pt x="7" y="264"/>
                    <a:pt x="0" y="384"/>
                    <a:pt x="10" y="534"/>
                  </a:cubicBezTo>
                  <a:cubicBezTo>
                    <a:pt x="13" y="584"/>
                    <a:pt x="19" y="638"/>
                    <a:pt x="25" y="695"/>
                  </a:cubicBezTo>
                  <a:cubicBezTo>
                    <a:pt x="36" y="805"/>
                    <a:pt x="48" y="926"/>
                    <a:pt x="52" y="1067"/>
                  </a:cubicBezTo>
                  <a:close/>
                </a:path>
              </a:pathLst>
            </a:custGeom>
            <a:solidFill>
              <a:srgbClr val="2B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6">
              <a:extLst>
                <a:ext uri="{FF2B5EF4-FFF2-40B4-BE49-F238E27FC236}">
                  <a16:creationId xmlns:a16="http://schemas.microsoft.com/office/drawing/2014/main" id="{6E558CD0-6DBF-460C-BF50-DEA817CDC70C}"/>
                </a:ext>
              </a:extLst>
            </p:cNvPr>
            <p:cNvSpPr>
              <a:spLocks/>
            </p:cNvSpPr>
            <p:nvPr/>
          </p:nvSpPr>
          <p:spPr bwMode="auto">
            <a:xfrm>
              <a:off x="-5153025" y="3640138"/>
              <a:ext cx="742950" cy="227012"/>
            </a:xfrm>
            <a:custGeom>
              <a:avLst/>
              <a:gdLst>
                <a:gd name="T0" fmla="*/ 1056 w 2002"/>
                <a:gd name="T1" fmla="*/ 269 h 614"/>
                <a:gd name="T2" fmla="*/ 1074 w 2002"/>
                <a:gd name="T3" fmla="*/ 269 h 614"/>
                <a:gd name="T4" fmla="*/ 1110 w 2002"/>
                <a:gd name="T5" fmla="*/ 273 h 614"/>
                <a:gd name="T6" fmla="*/ 2002 w 2002"/>
                <a:gd name="T7" fmla="*/ 570 h 614"/>
                <a:gd name="T8" fmla="*/ 1528 w 2002"/>
                <a:gd name="T9" fmla="*/ 117 h 614"/>
                <a:gd name="T10" fmla="*/ 1011 w 2002"/>
                <a:gd name="T11" fmla="*/ 1 h 614"/>
                <a:gd name="T12" fmla="*/ 1003 w 2002"/>
                <a:gd name="T13" fmla="*/ 1 h 614"/>
                <a:gd name="T14" fmla="*/ 767 w 2002"/>
                <a:gd name="T15" fmla="*/ 23 h 614"/>
                <a:gd name="T16" fmla="*/ 0 w 2002"/>
                <a:gd name="T17" fmla="*/ 600 h 614"/>
                <a:gd name="T18" fmla="*/ 2 w 2002"/>
                <a:gd name="T19" fmla="*/ 614 h 614"/>
                <a:gd name="T20" fmla="*/ 5 w 2002"/>
                <a:gd name="T21" fmla="*/ 612 h 614"/>
                <a:gd name="T22" fmla="*/ 1056 w 2002"/>
                <a:gd name="T23" fmla="*/ 269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02" h="614">
                  <a:moveTo>
                    <a:pt x="1056" y="269"/>
                  </a:moveTo>
                  <a:cubicBezTo>
                    <a:pt x="1062" y="269"/>
                    <a:pt x="1068" y="269"/>
                    <a:pt x="1074" y="269"/>
                  </a:cubicBezTo>
                  <a:cubicBezTo>
                    <a:pt x="1086" y="269"/>
                    <a:pt x="1098" y="270"/>
                    <a:pt x="1110" y="273"/>
                  </a:cubicBezTo>
                  <a:cubicBezTo>
                    <a:pt x="1471" y="289"/>
                    <a:pt x="1770" y="389"/>
                    <a:pt x="2002" y="570"/>
                  </a:cubicBezTo>
                  <a:cubicBezTo>
                    <a:pt x="1976" y="449"/>
                    <a:pt x="1804" y="245"/>
                    <a:pt x="1528" y="117"/>
                  </a:cubicBezTo>
                  <a:cubicBezTo>
                    <a:pt x="1403" y="66"/>
                    <a:pt x="1183" y="0"/>
                    <a:pt x="1011" y="1"/>
                  </a:cubicBezTo>
                  <a:cubicBezTo>
                    <a:pt x="1009" y="1"/>
                    <a:pt x="1006" y="1"/>
                    <a:pt x="1003" y="1"/>
                  </a:cubicBezTo>
                  <a:cubicBezTo>
                    <a:pt x="920" y="1"/>
                    <a:pt x="841" y="9"/>
                    <a:pt x="767" y="23"/>
                  </a:cubicBezTo>
                  <a:cubicBezTo>
                    <a:pt x="296" y="114"/>
                    <a:pt x="0" y="453"/>
                    <a:pt x="0" y="600"/>
                  </a:cubicBezTo>
                  <a:cubicBezTo>
                    <a:pt x="0" y="605"/>
                    <a:pt x="1" y="610"/>
                    <a:pt x="2" y="614"/>
                  </a:cubicBezTo>
                  <a:cubicBezTo>
                    <a:pt x="3" y="614"/>
                    <a:pt x="4" y="613"/>
                    <a:pt x="5" y="612"/>
                  </a:cubicBezTo>
                  <a:cubicBezTo>
                    <a:pt x="265" y="384"/>
                    <a:pt x="618" y="269"/>
                    <a:pt x="1056" y="269"/>
                  </a:cubicBezTo>
                  <a:close/>
                </a:path>
              </a:pathLst>
            </a:custGeom>
            <a:solidFill>
              <a:srgbClr val="C3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7">
              <a:extLst>
                <a:ext uri="{FF2B5EF4-FFF2-40B4-BE49-F238E27FC236}">
                  <a16:creationId xmlns:a16="http://schemas.microsoft.com/office/drawing/2014/main" id="{B30AEF2B-6A5F-4388-B4B5-BCCC544169F3}"/>
                </a:ext>
              </a:extLst>
            </p:cNvPr>
            <p:cNvSpPr>
              <a:spLocks/>
            </p:cNvSpPr>
            <p:nvPr/>
          </p:nvSpPr>
          <p:spPr bwMode="auto">
            <a:xfrm>
              <a:off x="-5308600" y="3740150"/>
              <a:ext cx="1074737" cy="508000"/>
            </a:xfrm>
            <a:custGeom>
              <a:avLst/>
              <a:gdLst>
                <a:gd name="T0" fmla="*/ 2885 w 2891"/>
                <a:gd name="T1" fmla="*/ 1150 h 1372"/>
                <a:gd name="T2" fmla="*/ 2472 w 2891"/>
                <a:gd name="T3" fmla="*/ 345 h 1372"/>
                <a:gd name="T4" fmla="*/ 2440 w 2891"/>
                <a:gd name="T5" fmla="*/ 318 h 1372"/>
                <a:gd name="T6" fmla="*/ 2419 w 2891"/>
                <a:gd name="T7" fmla="*/ 301 h 1372"/>
                <a:gd name="T8" fmla="*/ 1527 w 2891"/>
                <a:gd name="T9" fmla="*/ 4 h 1372"/>
                <a:gd name="T10" fmla="*/ 1491 w 2891"/>
                <a:gd name="T11" fmla="*/ 0 h 1372"/>
                <a:gd name="T12" fmla="*/ 1473 w 2891"/>
                <a:gd name="T13" fmla="*/ 0 h 1372"/>
                <a:gd name="T14" fmla="*/ 422 w 2891"/>
                <a:gd name="T15" fmla="*/ 343 h 1372"/>
                <a:gd name="T16" fmla="*/ 419 w 2891"/>
                <a:gd name="T17" fmla="*/ 345 h 1372"/>
                <a:gd name="T18" fmla="*/ 8 w 2891"/>
                <a:gd name="T19" fmla="*/ 1149 h 1372"/>
                <a:gd name="T20" fmla="*/ 73 w 2891"/>
                <a:gd name="T21" fmla="*/ 1324 h 1372"/>
                <a:gd name="T22" fmla="*/ 167 w 2891"/>
                <a:gd name="T23" fmla="*/ 1367 h 1372"/>
                <a:gd name="T24" fmla="*/ 234 w 2891"/>
                <a:gd name="T25" fmla="*/ 1364 h 1372"/>
                <a:gd name="T26" fmla="*/ 375 w 2891"/>
                <a:gd name="T27" fmla="*/ 1200 h 1372"/>
                <a:gd name="T28" fmla="*/ 1401 w 2891"/>
                <a:gd name="T29" fmla="*/ 391 h 1372"/>
                <a:gd name="T30" fmla="*/ 1404 w 2891"/>
                <a:gd name="T31" fmla="*/ 391 h 1372"/>
                <a:gd name="T32" fmla="*/ 1405 w 2891"/>
                <a:gd name="T33" fmla="*/ 391 h 1372"/>
                <a:gd name="T34" fmla="*/ 2519 w 2891"/>
                <a:gd name="T35" fmla="*/ 1201 h 1372"/>
                <a:gd name="T36" fmla="*/ 2660 w 2891"/>
                <a:gd name="T37" fmla="*/ 1365 h 1372"/>
                <a:gd name="T38" fmla="*/ 2726 w 2891"/>
                <a:gd name="T39" fmla="*/ 1369 h 1372"/>
                <a:gd name="T40" fmla="*/ 2820 w 2891"/>
                <a:gd name="T41" fmla="*/ 1325 h 1372"/>
                <a:gd name="T42" fmla="*/ 2857 w 2891"/>
                <a:gd name="T43" fmla="*/ 1283 h 1372"/>
                <a:gd name="T44" fmla="*/ 2885 w 2891"/>
                <a:gd name="T45" fmla="*/ 1150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1" h="1372">
                  <a:moveTo>
                    <a:pt x="2885" y="1150"/>
                  </a:moveTo>
                  <a:cubicBezTo>
                    <a:pt x="2845" y="824"/>
                    <a:pt x="2702" y="546"/>
                    <a:pt x="2472" y="345"/>
                  </a:cubicBezTo>
                  <a:cubicBezTo>
                    <a:pt x="2461" y="335"/>
                    <a:pt x="2451" y="327"/>
                    <a:pt x="2440" y="318"/>
                  </a:cubicBezTo>
                  <a:cubicBezTo>
                    <a:pt x="2433" y="312"/>
                    <a:pt x="2426" y="307"/>
                    <a:pt x="2419" y="301"/>
                  </a:cubicBezTo>
                  <a:cubicBezTo>
                    <a:pt x="2187" y="120"/>
                    <a:pt x="1888" y="20"/>
                    <a:pt x="1527" y="4"/>
                  </a:cubicBezTo>
                  <a:cubicBezTo>
                    <a:pt x="1515" y="1"/>
                    <a:pt x="1503" y="0"/>
                    <a:pt x="1491" y="0"/>
                  </a:cubicBezTo>
                  <a:cubicBezTo>
                    <a:pt x="1485" y="0"/>
                    <a:pt x="1479" y="0"/>
                    <a:pt x="1473" y="0"/>
                  </a:cubicBezTo>
                  <a:cubicBezTo>
                    <a:pt x="1035" y="0"/>
                    <a:pt x="682" y="115"/>
                    <a:pt x="422" y="343"/>
                  </a:cubicBezTo>
                  <a:cubicBezTo>
                    <a:pt x="421" y="344"/>
                    <a:pt x="420" y="345"/>
                    <a:pt x="419" y="345"/>
                  </a:cubicBezTo>
                  <a:cubicBezTo>
                    <a:pt x="191" y="546"/>
                    <a:pt x="49" y="824"/>
                    <a:pt x="8" y="1149"/>
                  </a:cubicBezTo>
                  <a:cubicBezTo>
                    <a:pt x="0" y="1217"/>
                    <a:pt x="26" y="1282"/>
                    <a:pt x="73" y="1324"/>
                  </a:cubicBezTo>
                  <a:cubicBezTo>
                    <a:pt x="99" y="1347"/>
                    <a:pt x="131" y="1362"/>
                    <a:pt x="167" y="1367"/>
                  </a:cubicBezTo>
                  <a:cubicBezTo>
                    <a:pt x="190" y="1371"/>
                    <a:pt x="212" y="1369"/>
                    <a:pt x="234" y="1364"/>
                  </a:cubicBezTo>
                  <a:cubicBezTo>
                    <a:pt x="306" y="1346"/>
                    <a:pt x="364" y="1282"/>
                    <a:pt x="375" y="1200"/>
                  </a:cubicBezTo>
                  <a:cubicBezTo>
                    <a:pt x="437" y="704"/>
                    <a:pt x="809" y="413"/>
                    <a:pt x="1401" y="391"/>
                  </a:cubicBezTo>
                  <a:cubicBezTo>
                    <a:pt x="1402" y="391"/>
                    <a:pt x="1403" y="391"/>
                    <a:pt x="1404" y="391"/>
                  </a:cubicBezTo>
                  <a:cubicBezTo>
                    <a:pt x="1404" y="391"/>
                    <a:pt x="1405" y="391"/>
                    <a:pt x="1405" y="391"/>
                  </a:cubicBezTo>
                  <a:cubicBezTo>
                    <a:pt x="2048" y="387"/>
                    <a:pt x="2454" y="682"/>
                    <a:pt x="2519" y="1201"/>
                  </a:cubicBezTo>
                  <a:cubicBezTo>
                    <a:pt x="2529" y="1284"/>
                    <a:pt x="2587" y="1347"/>
                    <a:pt x="2660" y="1365"/>
                  </a:cubicBezTo>
                  <a:cubicBezTo>
                    <a:pt x="2681" y="1371"/>
                    <a:pt x="2704" y="1372"/>
                    <a:pt x="2726" y="1369"/>
                  </a:cubicBezTo>
                  <a:cubicBezTo>
                    <a:pt x="2762" y="1364"/>
                    <a:pt x="2794" y="1348"/>
                    <a:pt x="2820" y="1325"/>
                  </a:cubicBezTo>
                  <a:cubicBezTo>
                    <a:pt x="2834" y="1313"/>
                    <a:pt x="2847" y="1299"/>
                    <a:pt x="2857" y="1283"/>
                  </a:cubicBezTo>
                  <a:cubicBezTo>
                    <a:pt x="2880" y="1245"/>
                    <a:pt x="2891" y="1198"/>
                    <a:pt x="2885" y="1150"/>
                  </a:cubicBezTo>
                  <a:close/>
                </a:path>
              </a:pathLst>
            </a:custGeom>
            <a:solidFill>
              <a:srgbClr val="E0DC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6" name="Picture Placeholder 105">
            <a:extLst>
              <a:ext uri="{FF2B5EF4-FFF2-40B4-BE49-F238E27FC236}">
                <a16:creationId xmlns:a16="http://schemas.microsoft.com/office/drawing/2014/main" id="{91FDF2B9-361E-4178-AEE5-399A1E02D633}"/>
              </a:ext>
            </a:extLst>
          </p:cNvPr>
          <p:cNvPicPr>
            <a:picLocks noGrp="1" noChangeAspect="1"/>
          </p:cNvPicPr>
          <p:nvPr>
            <p:ph type="pic" sz="quarter" idx="267"/>
          </p:nvPr>
        </p:nvPicPr>
        <p:blipFill>
          <a:blip r:embed="rId3">
            <a:extLst>
              <a:ext uri="{28A0092B-C50C-407E-A947-70E740481C1C}">
                <a14:useLocalDpi xmlns:a14="http://schemas.microsoft.com/office/drawing/2010/main" val="0"/>
              </a:ext>
            </a:extLst>
          </a:blip>
          <a:srcRect l="7450" r="7450"/>
          <a:stretch>
            <a:fillRect/>
          </a:stretch>
        </p:blipFill>
        <p:spPr/>
      </p:pic>
      <p:pic>
        <p:nvPicPr>
          <p:cNvPr id="104" name="Picture Placeholder 103">
            <a:extLst>
              <a:ext uri="{FF2B5EF4-FFF2-40B4-BE49-F238E27FC236}">
                <a16:creationId xmlns:a16="http://schemas.microsoft.com/office/drawing/2014/main" id="{F6DC4819-1581-48F2-A1CA-EAE21FB76D7B}"/>
              </a:ext>
            </a:extLst>
          </p:cNvPr>
          <p:cNvPicPr>
            <a:picLocks noGrp="1" noChangeAspect="1"/>
          </p:cNvPicPr>
          <p:nvPr>
            <p:ph type="pic" sz="quarter" idx="266"/>
          </p:nvPr>
        </p:nvPicPr>
        <p:blipFill>
          <a:blip r:embed="rId4">
            <a:extLst>
              <a:ext uri="{28A0092B-C50C-407E-A947-70E740481C1C}">
                <a14:useLocalDpi xmlns:a14="http://schemas.microsoft.com/office/drawing/2010/main" val="0"/>
              </a:ext>
            </a:extLst>
          </a:blip>
          <a:srcRect l="20512" r="20512"/>
          <a:stretch>
            <a:fillRect/>
          </a:stretch>
        </p:blipFill>
        <p:spPr/>
      </p:pic>
      <p:pic>
        <p:nvPicPr>
          <p:cNvPr id="108" name="Picture Placeholder 107">
            <a:extLst>
              <a:ext uri="{FF2B5EF4-FFF2-40B4-BE49-F238E27FC236}">
                <a16:creationId xmlns:a16="http://schemas.microsoft.com/office/drawing/2014/main" id="{6CE852B6-BC0F-4600-8E89-EB9C416C5847}"/>
              </a:ext>
            </a:extLst>
          </p:cNvPr>
          <p:cNvPicPr>
            <a:picLocks noGrp="1" noChangeAspect="1"/>
          </p:cNvPicPr>
          <p:nvPr>
            <p:ph type="pic" sz="quarter" idx="268"/>
          </p:nvPr>
        </p:nvPicPr>
        <p:blipFill>
          <a:blip r:embed="rId4">
            <a:extLst>
              <a:ext uri="{28A0092B-C50C-407E-A947-70E740481C1C}">
                <a14:useLocalDpi xmlns:a14="http://schemas.microsoft.com/office/drawing/2010/main" val="0"/>
              </a:ext>
            </a:extLst>
          </a:blip>
          <a:srcRect l="20529" r="20529"/>
          <a:stretch>
            <a:fillRect/>
          </a:stretch>
        </p:blipFill>
        <p:spPr/>
      </p:pic>
      <p:sp>
        <p:nvSpPr>
          <p:cNvPr id="2" name="Title 1">
            <a:extLst>
              <a:ext uri="{FF2B5EF4-FFF2-40B4-BE49-F238E27FC236}">
                <a16:creationId xmlns:a16="http://schemas.microsoft.com/office/drawing/2014/main" id="{14C70D6B-DD9A-40C4-B2FC-17C7665D7430}"/>
              </a:ext>
            </a:extLst>
          </p:cNvPr>
          <p:cNvSpPr>
            <a:spLocks noGrp="1"/>
          </p:cNvSpPr>
          <p:nvPr>
            <p:ph type="title" idx="4294967295"/>
          </p:nvPr>
        </p:nvSpPr>
        <p:spPr>
          <a:xfrm>
            <a:off x="838031" y="481013"/>
            <a:ext cx="10515600" cy="679450"/>
          </a:xfrm>
        </p:spPr>
        <p:txBody>
          <a:bodyPr/>
          <a:lstStyle/>
          <a:p>
            <a:r>
              <a:rPr lang="en-US" dirty="0">
                <a:latin typeface="Roboto Slab" pitchFamily="2" charset="0"/>
                <a:ea typeface="Roboto Slab" pitchFamily="2" charset="0"/>
              </a:rPr>
              <a:t>Our Services</a:t>
            </a:r>
          </a:p>
        </p:txBody>
      </p:sp>
      <p:sp>
        <p:nvSpPr>
          <p:cNvPr id="3" name="Subtitle 2">
            <a:extLst>
              <a:ext uri="{FF2B5EF4-FFF2-40B4-BE49-F238E27FC236}">
                <a16:creationId xmlns:a16="http://schemas.microsoft.com/office/drawing/2014/main" id="{E5CFC62A-F7FC-46B3-B44D-8EF44037413B}"/>
              </a:ext>
            </a:extLst>
          </p:cNvPr>
          <p:cNvSpPr>
            <a:spLocks noGrp="1"/>
          </p:cNvSpPr>
          <p:nvPr>
            <p:ph type="subTitle" idx="4294967295"/>
          </p:nvPr>
        </p:nvSpPr>
        <p:spPr>
          <a:xfrm>
            <a:off x="838031"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8" name="Rectangle 7">
            <a:extLst>
              <a:ext uri="{FF2B5EF4-FFF2-40B4-BE49-F238E27FC236}">
                <a16:creationId xmlns:a16="http://schemas.microsoft.com/office/drawing/2014/main" id="{FFFD7BEE-5C2B-4776-96B3-10BC8321ACB3}"/>
              </a:ext>
            </a:extLst>
          </p:cNvPr>
          <p:cNvSpPr/>
          <p:nvPr/>
        </p:nvSpPr>
        <p:spPr bwMode="auto">
          <a:xfrm>
            <a:off x="568570" y="1724743"/>
            <a:ext cx="10981322" cy="2046628"/>
          </a:xfrm>
          <a:prstGeom prst="rect">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13" name="Group 12">
            <a:extLst>
              <a:ext uri="{FF2B5EF4-FFF2-40B4-BE49-F238E27FC236}">
                <a16:creationId xmlns:a16="http://schemas.microsoft.com/office/drawing/2014/main" id="{8E68A88B-1635-45D2-A5EA-9EC53259A73D}"/>
              </a:ext>
            </a:extLst>
          </p:cNvPr>
          <p:cNvGrpSpPr/>
          <p:nvPr/>
        </p:nvGrpSpPr>
        <p:grpSpPr>
          <a:xfrm>
            <a:off x="1078458" y="2277365"/>
            <a:ext cx="9961547" cy="941385"/>
            <a:chOff x="1025749" y="2246038"/>
            <a:chExt cx="9961547" cy="941385"/>
          </a:xfrm>
        </p:grpSpPr>
        <p:grpSp>
          <p:nvGrpSpPr>
            <p:cNvPr id="66" name="Group 65">
              <a:extLst>
                <a:ext uri="{FF2B5EF4-FFF2-40B4-BE49-F238E27FC236}">
                  <a16:creationId xmlns:a16="http://schemas.microsoft.com/office/drawing/2014/main" id="{43C99F31-68B9-4EA0-9A85-284E39556F00}"/>
                </a:ext>
              </a:extLst>
            </p:cNvPr>
            <p:cNvGrpSpPr/>
            <p:nvPr/>
          </p:nvGrpSpPr>
          <p:grpSpPr>
            <a:xfrm>
              <a:off x="1025749" y="2246038"/>
              <a:ext cx="2398200" cy="941385"/>
              <a:chOff x="7876186" y="2498102"/>
              <a:chExt cx="2398200" cy="941385"/>
            </a:xfrm>
          </p:grpSpPr>
          <p:cxnSp>
            <p:nvCxnSpPr>
              <p:cNvPr id="76" name="Straight Connector 75">
                <a:extLst>
                  <a:ext uri="{FF2B5EF4-FFF2-40B4-BE49-F238E27FC236}">
                    <a16:creationId xmlns:a16="http://schemas.microsoft.com/office/drawing/2014/main" id="{761CAE10-7653-43D8-9512-8BC0C6404AFE}"/>
                  </a:ext>
                </a:extLst>
              </p:cNvPr>
              <p:cNvCxnSpPr/>
              <p:nvPr/>
            </p:nvCxnSpPr>
            <p:spPr>
              <a:xfrm flipH="1">
                <a:off x="7876186" y="2630975"/>
                <a:ext cx="1" cy="766229"/>
              </a:xfrm>
              <a:prstGeom prst="line">
                <a:avLst/>
              </a:prstGeom>
              <a:ln w="12700">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0943F9E8-4DED-42C6-9EA0-3307A1E67F96}"/>
                  </a:ext>
                </a:extLst>
              </p:cNvPr>
              <p:cNvSpPr txBox="1"/>
              <p:nvPr/>
            </p:nvSpPr>
            <p:spPr>
              <a:xfrm>
                <a:off x="8220309" y="2498102"/>
                <a:ext cx="2054077" cy="553998"/>
              </a:xfrm>
              <a:prstGeom prst="rect">
                <a:avLst/>
              </a:prstGeom>
              <a:noFill/>
            </p:spPr>
            <p:txBody>
              <a:bodyPr wrap="square" rtlCol="0">
                <a:spAutoFit/>
              </a:bodyPr>
              <a:lstStyle/>
              <a:p>
                <a:pPr>
                  <a:lnSpc>
                    <a:spcPts val="1800"/>
                  </a:lnSpc>
                </a:pPr>
                <a:r>
                  <a:rPr lang="en-US" sz="1200" b="1" dirty="0">
                    <a:solidFill>
                      <a:schemeClr val="bg1"/>
                    </a:solidFill>
                    <a:latin typeface="Roboto Slab" pitchFamily="2" charset="0"/>
                    <a:ea typeface="Roboto Slab" pitchFamily="2" charset="0"/>
                    <a:cs typeface="Montserrat" charset="0"/>
                  </a:rPr>
                  <a:t>Service Name</a:t>
                </a:r>
              </a:p>
              <a:p>
                <a:pPr>
                  <a:lnSpc>
                    <a:spcPts val="1800"/>
                  </a:lnSpc>
                </a:pPr>
                <a:r>
                  <a:rPr lang="en-US" b="1" dirty="0">
                    <a:solidFill>
                      <a:schemeClr val="bg1"/>
                    </a:solidFill>
                    <a:latin typeface="Roboto Slab" pitchFamily="2" charset="0"/>
                    <a:ea typeface="Roboto Slab" pitchFamily="2" charset="0"/>
                    <a:cs typeface="Montserrat" charset="0"/>
                  </a:rPr>
                  <a:t>Text Goes here</a:t>
                </a:r>
              </a:p>
            </p:txBody>
          </p:sp>
          <p:sp>
            <p:nvSpPr>
              <p:cNvPr id="78" name="TextBox 77">
                <a:extLst>
                  <a:ext uri="{FF2B5EF4-FFF2-40B4-BE49-F238E27FC236}">
                    <a16:creationId xmlns:a16="http://schemas.microsoft.com/office/drawing/2014/main" id="{7A9D14AA-C935-4537-91FD-F9F002466149}"/>
                  </a:ext>
                </a:extLst>
              </p:cNvPr>
              <p:cNvSpPr txBox="1"/>
              <p:nvPr/>
            </p:nvSpPr>
            <p:spPr>
              <a:xfrm>
                <a:off x="8231728" y="3070155"/>
                <a:ext cx="2042658" cy="369332"/>
              </a:xfrm>
              <a:prstGeom prst="rect">
                <a:avLst/>
              </a:prstGeom>
              <a:noFill/>
            </p:spPr>
            <p:txBody>
              <a:bodyPr wrap="square" numCol="1" spcCol="0" rtlCol="0" anchor="ctr">
                <a:spAutoFit/>
              </a:bodyPr>
              <a:lstStyle/>
              <a:p>
                <a:r>
                  <a:rPr lang="en-US" sz="900" dirty="0">
                    <a:solidFill>
                      <a:schemeClr val="bg1"/>
                    </a:solidFill>
                    <a:latin typeface="Roboto Slab" pitchFamily="2" charset="0"/>
                    <a:ea typeface="Roboto Slab" pitchFamily="2" charset="0"/>
                    <a:cs typeface="Montserrat" charset="0"/>
                  </a:rPr>
                  <a:t>Example text goes here with your own detailed.</a:t>
                </a:r>
              </a:p>
            </p:txBody>
          </p:sp>
        </p:grpSp>
        <p:grpSp>
          <p:nvGrpSpPr>
            <p:cNvPr id="67" name="Group 66">
              <a:extLst>
                <a:ext uri="{FF2B5EF4-FFF2-40B4-BE49-F238E27FC236}">
                  <a16:creationId xmlns:a16="http://schemas.microsoft.com/office/drawing/2014/main" id="{13A7CA1A-F47F-47CB-82AA-4ABC6AB557A9}"/>
                </a:ext>
              </a:extLst>
            </p:cNvPr>
            <p:cNvGrpSpPr/>
            <p:nvPr/>
          </p:nvGrpSpPr>
          <p:grpSpPr>
            <a:xfrm>
              <a:off x="4807422" y="2246038"/>
              <a:ext cx="2398200" cy="941385"/>
              <a:chOff x="7876186" y="3950384"/>
              <a:chExt cx="2398200" cy="941385"/>
            </a:xfrm>
          </p:grpSpPr>
          <p:cxnSp>
            <p:nvCxnSpPr>
              <p:cNvPr id="73" name="Straight Connector 72">
                <a:extLst>
                  <a:ext uri="{FF2B5EF4-FFF2-40B4-BE49-F238E27FC236}">
                    <a16:creationId xmlns:a16="http://schemas.microsoft.com/office/drawing/2014/main" id="{86D5DF75-6D2C-4DB2-B56D-FA7743089B8C}"/>
                  </a:ext>
                </a:extLst>
              </p:cNvPr>
              <p:cNvCxnSpPr/>
              <p:nvPr/>
            </p:nvCxnSpPr>
            <p:spPr>
              <a:xfrm flipH="1">
                <a:off x="7876186" y="4083258"/>
                <a:ext cx="1" cy="766229"/>
              </a:xfrm>
              <a:prstGeom prst="line">
                <a:avLst/>
              </a:prstGeom>
              <a:ln w="12700">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F41F0720-D74A-4062-9C68-D289BCBD8F02}"/>
                  </a:ext>
                </a:extLst>
              </p:cNvPr>
              <p:cNvSpPr txBox="1"/>
              <p:nvPr/>
            </p:nvSpPr>
            <p:spPr>
              <a:xfrm>
                <a:off x="8220309" y="3950384"/>
                <a:ext cx="2054077" cy="553998"/>
              </a:xfrm>
              <a:prstGeom prst="rect">
                <a:avLst/>
              </a:prstGeom>
              <a:noFill/>
            </p:spPr>
            <p:txBody>
              <a:bodyPr wrap="square" rtlCol="0">
                <a:spAutoFit/>
              </a:bodyPr>
              <a:lstStyle/>
              <a:p>
                <a:pPr>
                  <a:lnSpc>
                    <a:spcPts val="1800"/>
                  </a:lnSpc>
                </a:pPr>
                <a:r>
                  <a:rPr lang="en-US" sz="1200" b="1" dirty="0">
                    <a:solidFill>
                      <a:schemeClr val="bg1"/>
                    </a:solidFill>
                    <a:latin typeface="Roboto Slab" pitchFamily="2" charset="0"/>
                    <a:ea typeface="Roboto Slab" pitchFamily="2" charset="0"/>
                    <a:cs typeface="Montserrat" charset="0"/>
                  </a:rPr>
                  <a:t>Service Name</a:t>
                </a:r>
              </a:p>
              <a:p>
                <a:pPr>
                  <a:lnSpc>
                    <a:spcPts val="1800"/>
                  </a:lnSpc>
                </a:pPr>
                <a:r>
                  <a:rPr lang="en-US" b="1" dirty="0">
                    <a:solidFill>
                      <a:schemeClr val="bg1"/>
                    </a:solidFill>
                    <a:latin typeface="Roboto Slab" pitchFamily="2" charset="0"/>
                    <a:ea typeface="Roboto Slab" pitchFamily="2" charset="0"/>
                    <a:cs typeface="Montserrat" charset="0"/>
                  </a:rPr>
                  <a:t>Text Goes here</a:t>
                </a:r>
              </a:p>
            </p:txBody>
          </p:sp>
          <p:sp>
            <p:nvSpPr>
              <p:cNvPr id="75" name="TextBox 74">
                <a:extLst>
                  <a:ext uri="{FF2B5EF4-FFF2-40B4-BE49-F238E27FC236}">
                    <a16:creationId xmlns:a16="http://schemas.microsoft.com/office/drawing/2014/main" id="{FE39908D-D013-4433-A693-EBB390644F4E}"/>
                  </a:ext>
                </a:extLst>
              </p:cNvPr>
              <p:cNvSpPr txBox="1"/>
              <p:nvPr/>
            </p:nvSpPr>
            <p:spPr>
              <a:xfrm>
                <a:off x="8231728" y="4522437"/>
                <a:ext cx="2042658" cy="369332"/>
              </a:xfrm>
              <a:prstGeom prst="rect">
                <a:avLst/>
              </a:prstGeom>
              <a:noFill/>
            </p:spPr>
            <p:txBody>
              <a:bodyPr wrap="square" numCol="1" spcCol="0" rtlCol="0" anchor="ctr">
                <a:spAutoFit/>
              </a:bodyPr>
              <a:lstStyle/>
              <a:p>
                <a:r>
                  <a:rPr lang="en-US" sz="900" dirty="0">
                    <a:solidFill>
                      <a:schemeClr val="bg1"/>
                    </a:solidFill>
                    <a:latin typeface="Roboto Slab" pitchFamily="2" charset="0"/>
                    <a:ea typeface="Roboto Slab" pitchFamily="2" charset="0"/>
                    <a:cs typeface="Montserrat" charset="0"/>
                  </a:rPr>
                  <a:t>Example text goes here with your own detailed.</a:t>
                </a:r>
              </a:p>
            </p:txBody>
          </p:sp>
        </p:grpSp>
        <p:grpSp>
          <p:nvGrpSpPr>
            <p:cNvPr id="68" name="Group 67">
              <a:extLst>
                <a:ext uri="{FF2B5EF4-FFF2-40B4-BE49-F238E27FC236}">
                  <a16:creationId xmlns:a16="http://schemas.microsoft.com/office/drawing/2014/main" id="{91BB35AC-3E8C-499E-A4BC-31129ED1CAED}"/>
                </a:ext>
              </a:extLst>
            </p:cNvPr>
            <p:cNvGrpSpPr/>
            <p:nvPr/>
          </p:nvGrpSpPr>
          <p:grpSpPr>
            <a:xfrm>
              <a:off x="8589096" y="2246038"/>
              <a:ext cx="2398200" cy="941385"/>
              <a:chOff x="7532063" y="5580232"/>
              <a:chExt cx="2398200" cy="941385"/>
            </a:xfrm>
          </p:grpSpPr>
          <p:cxnSp>
            <p:nvCxnSpPr>
              <p:cNvPr id="69" name="Straight Connector 68">
                <a:extLst>
                  <a:ext uri="{FF2B5EF4-FFF2-40B4-BE49-F238E27FC236}">
                    <a16:creationId xmlns:a16="http://schemas.microsoft.com/office/drawing/2014/main" id="{9AD9C5FC-BE22-47D7-9286-F82160CD7B99}"/>
                  </a:ext>
                </a:extLst>
              </p:cNvPr>
              <p:cNvCxnSpPr/>
              <p:nvPr/>
            </p:nvCxnSpPr>
            <p:spPr>
              <a:xfrm flipH="1">
                <a:off x="7532063" y="5713105"/>
                <a:ext cx="1" cy="766229"/>
              </a:xfrm>
              <a:prstGeom prst="line">
                <a:avLst/>
              </a:prstGeom>
              <a:ln w="12700">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2E1EB84A-909B-4F1E-A52F-27F0CFFB4332}"/>
                  </a:ext>
                </a:extLst>
              </p:cNvPr>
              <p:cNvSpPr txBox="1"/>
              <p:nvPr/>
            </p:nvSpPr>
            <p:spPr>
              <a:xfrm>
                <a:off x="7876186" y="5580232"/>
                <a:ext cx="2054077" cy="553998"/>
              </a:xfrm>
              <a:prstGeom prst="rect">
                <a:avLst/>
              </a:prstGeom>
              <a:noFill/>
            </p:spPr>
            <p:txBody>
              <a:bodyPr wrap="square" rtlCol="0">
                <a:spAutoFit/>
              </a:bodyPr>
              <a:lstStyle/>
              <a:p>
                <a:pPr>
                  <a:lnSpc>
                    <a:spcPts val="1800"/>
                  </a:lnSpc>
                </a:pPr>
                <a:r>
                  <a:rPr lang="en-US" sz="1200" b="1" dirty="0">
                    <a:solidFill>
                      <a:schemeClr val="bg1"/>
                    </a:solidFill>
                    <a:latin typeface="Roboto Slab" pitchFamily="2" charset="0"/>
                    <a:ea typeface="Roboto Slab" pitchFamily="2" charset="0"/>
                    <a:cs typeface="Montserrat" charset="0"/>
                  </a:rPr>
                  <a:t>Service Name</a:t>
                </a:r>
              </a:p>
              <a:p>
                <a:pPr>
                  <a:lnSpc>
                    <a:spcPts val="1800"/>
                  </a:lnSpc>
                </a:pPr>
                <a:r>
                  <a:rPr lang="en-US" b="1" dirty="0">
                    <a:solidFill>
                      <a:schemeClr val="bg1"/>
                    </a:solidFill>
                    <a:latin typeface="Roboto Slab" pitchFamily="2" charset="0"/>
                    <a:ea typeface="Roboto Slab" pitchFamily="2" charset="0"/>
                    <a:cs typeface="Montserrat" charset="0"/>
                  </a:rPr>
                  <a:t>Text Goes here</a:t>
                </a:r>
              </a:p>
            </p:txBody>
          </p:sp>
          <p:sp>
            <p:nvSpPr>
              <p:cNvPr id="72" name="TextBox 71">
                <a:extLst>
                  <a:ext uri="{FF2B5EF4-FFF2-40B4-BE49-F238E27FC236}">
                    <a16:creationId xmlns:a16="http://schemas.microsoft.com/office/drawing/2014/main" id="{61B842C4-85C7-4EC5-A1CC-4CDEC27AB439}"/>
                  </a:ext>
                </a:extLst>
              </p:cNvPr>
              <p:cNvSpPr txBox="1"/>
              <p:nvPr/>
            </p:nvSpPr>
            <p:spPr>
              <a:xfrm>
                <a:off x="7887605" y="6152285"/>
                <a:ext cx="2042658" cy="369332"/>
              </a:xfrm>
              <a:prstGeom prst="rect">
                <a:avLst/>
              </a:prstGeom>
              <a:noFill/>
            </p:spPr>
            <p:txBody>
              <a:bodyPr wrap="square" numCol="1" spcCol="0" rtlCol="0" anchor="ctr">
                <a:spAutoFit/>
              </a:bodyPr>
              <a:lstStyle/>
              <a:p>
                <a:r>
                  <a:rPr lang="en-US" sz="900" dirty="0">
                    <a:solidFill>
                      <a:schemeClr val="bg1"/>
                    </a:solidFill>
                    <a:latin typeface="Roboto Slab" pitchFamily="2" charset="0"/>
                    <a:ea typeface="Roboto Slab" pitchFamily="2" charset="0"/>
                    <a:cs typeface="Montserrat" charset="0"/>
                  </a:rPr>
                  <a:t>Example text goes here with your own detailed.</a:t>
                </a:r>
              </a:p>
            </p:txBody>
          </p:sp>
        </p:grpSp>
      </p:grpSp>
      <p:grpSp>
        <p:nvGrpSpPr>
          <p:cNvPr id="99" name="Group 98">
            <a:extLst>
              <a:ext uri="{FF2B5EF4-FFF2-40B4-BE49-F238E27FC236}">
                <a16:creationId xmlns:a16="http://schemas.microsoft.com/office/drawing/2014/main" id="{83398D38-DF5D-4A34-A43C-ABEE3A28AE3B}"/>
              </a:ext>
            </a:extLst>
          </p:cNvPr>
          <p:cNvGrpSpPr/>
          <p:nvPr/>
        </p:nvGrpSpPr>
        <p:grpSpPr>
          <a:xfrm>
            <a:off x="561451" y="3956049"/>
            <a:ext cx="2425700" cy="2420938"/>
            <a:chOff x="-5964238" y="1965325"/>
            <a:chExt cx="2425700" cy="2420938"/>
          </a:xfrm>
        </p:grpSpPr>
        <p:sp>
          <p:nvSpPr>
            <p:cNvPr id="39" name="Oval 5">
              <a:extLst>
                <a:ext uri="{FF2B5EF4-FFF2-40B4-BE49-F238E27FC236}">
                  <a16:creationId xmlns:a16="http://schemas.microsoft.com/office/drawing/2014/main" id="{9AAD1476-9E57-4D88-B5B2-E17EE13054CD}"/>
                </a:ext>
              </a:extLst>
            </p:cNvPr>
            <p:cNvSpPr>
              <a:spLocks noChangeArrowheads="1"/>
            </p:cNvSpPr>
            <p:nvPr/>
          </p:nvSpPr>
          <p:spPr bwMode="auto">
            <a:xfrm>
              <a:off x="-5964238" y="1965325"/>
              <a:ext cx="2425700" cy="2420938"/>
            </a:xfrm>
            <a:prstGeom prst="ellipse">
              <a:avLst/>
            </a:prstGeom>
            <a:solidFill>
              <a:srgbClr val="FF5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
              <a:extLst>
                <a:ext uri="{FF2B5EF4-FFF2-40B4-BE49-F238E27FC236}">
                  <a16:creationId xmlns:a16="http://schemas.microsoft.com/office/drawing/2014/main" id="{C8C2BBE5-BBF3-47F5-A5E4-8C7E8F62A7A5}"/>
                </a:ext>
              </a:extLst>
            </p:cNvPr>
            <p:cNvSpPr>
              <a:spLocks/>
            </p:cNvSpPr>
            <p:nvPr/>
          </p:nvSpPr>
          <p:spPr bwMode="auto">
            <a:xfrm>
              <a:off x="-4922838" y="3144838"/>
              <a:ext cx="342900" cy="273050"/>
            </a:xfrm>
            <a:custGeom>
              <a:avLst/>
              <a:gdLst>
                <a:gd name="T0" fmla="*/ 16 w 1922"/>
                <a:gd name="T1" fmla="*/ 0 h 1535"/>
                <a:gd name="T2" fmla="*/ 1912 w 1922"/>
                <a:gd name="T3" fmla="*/ 0 h 1535"/>
                <a:gd name="T4" fmla="*/ 1922 w 1922"/>
                <a:gd name="T5" fmla="*/ 130 h 1535"/>
                <a:gd name="T6" fmla="*/ 996 w 1922"/>
                <a:gd name="T7" fmla="*/ 1535 h 1535"/>
                <a:gd name="T8" fmla="*/ 0 w 1922"/>
                <a:gd name="T9" fmla="*/ 116 h 1535"/>
                <a:gd name="T10" fmla="*/ 16 w 1922"/>
                <a:gd name="T11" fmla="*/ 0 h 1535"/>
                <a:gd name="T12" fmla="*/ 16 w 1922"/>
                <a:gd name="T13" fmla="*/ 0 h 1535"/>
              </a:gdLst>
              <a:ahLst/>
              <a:cxnLst>
                <a:cxn ang="0">
                  <a:pos x="T0" y="T1"/>
                </a:cxn>
                <a:cxn ang="0">
                  <a:pos x="T2" y="T3"/>
                </a:cxn>
                <a:cxn ang="0">
                  <a:pos x="T4" y="T5"/>
                </a:cxn>
                <a:cxn ang="0">
                  <a:pos x="T6" y="T7"/>
                </a:cxn>
                <a:cxn ang="0">
                  <a:pos x="T8" y="T9"/>
                </a:cxn>
                <a:cxn ang="0">
                  <a:pos x="T10" y="T11"/>
                </a:cxn>
                <a:cxn ang="0">
                  <a:pos x="T12" y="T13"/>
                </a:cxn>
              </a:cxnLst>
              <a:rect l="0" t="0" r="r" b="b"/>
              <a:pathLst>
                <a:path w="1922" h="1535">
                  <a:moveTo>
                    <a:pt x="16" y="0"/>
                  </a:moveTo>
                  <a:cubicBezTo>
                    <a:pt x="648" y="0"/>
                    <a:pt x="1280" y="0"/>
                    <a:pt x="1912" y="0"/>
                  </a:cubicBezTo>
                  <a:cubicBezTo>
                    <a:pt x="1922" y="130"/>
                    <a:pt x="1922" y="130"/>
                    <a:pt x="1922" y="130"/>
                  </a:cubicBezTo>
                  <a:cubicBezTo>
                    <a:pt x="996" y="1535"/>
                    <a:pt x="996" y="1535"/>
                    <a:pt x="996" y="1535"/>
                  </a:cubicBezTo>
                  <a:cubicBezTo>
                    <a:pt x="0" y="116"/>
                    <a:pt x="0" y="116"/>
                    <a:pt x="0" y="116"/>
                  </a:cubicBezTo>
                  <a:cubicBezTo>
                    <a:pt x="16" y="0"/>
                    <a:pt x="16" y="0"/>
                    <a:pt x="16" y="0"/>
                  </a:cubicBezTo>
                  <a:cubicBezTo>
                    <a:pt x="16" y="0"/>
                    <a:pt x="16" y="0"/>
                    <a:pt x="1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7">
              <a:extLst>
                <a:ext uri="{FF2B5EF4-FFF2-40B4-BE49-F238E27FC236}">
                  <a16:creationId xmlns:a16="http://schemas.microsoft.com/office/drawing/2014/main" id="{D2E3FFDB-CB22-411A-B04C-FF580F239142}"/>
                </a:ext>
              </a:extLst>
            </p:cNvPr>
            <p:cNvSpPr>
              <a:spLocks/>
            </p:cNvSpPr>
            <p:nvPr/>
          </p:nvSpPr>
          <p:spPr bwMode="auto">
            <a:xfrm>
              <a:off x="-5160963" y="3074988"/>
              <a:ext cx="806450" cy="758825"/>
            </a:xfrm>
            <a:custGeom>
              <a:avLst/>
              <a:gdLst>
                <a:gd name="T0" fmla="*/ 153 w 508"/>
                <a:gd name="T1" fmla="*/ 5 h 478"/>
                <a:gd name="T2" fmla="*/ 151 w 508"/>
                <a:gd name="T3" fmla="*/ 93 h 478"/>
                <a:gd name="T4" fmla="*/ 0 w 508"/>
                <a:gd name="T5" fmla="*/ 176 h 478"/>
                <a:gd name="T6" fmla="*/ 0 w 508"/>
                <a:gd name="T7" fmla="*/ 478 h 478"/>
                <a:gd name="T8" fmla="*/ 254 w 508"/>
                <a:gd name="T9" fmla="*/ 478 h 478"/>
                <a:gd name="T10" fmla="*/ 508 w 508"/>
                <a:gd name="T11" fmla="*/ 478 h 478"/>
                <a:gd name="T12" fmla="*/ 508 w 508"/>
                <a:gd name="T13" fmla="*/ 176 h 478"/>
                <a:gd name="T14" fmla="*/ 368 w 508"/>
                <a:gd name="T15" fmla="*/ 89 h 478"/>
                <a:gd name="T16" fmla="*/ 360 w 508"/>
                <a:gd name="T17" fmla="*/ 0 h 478"/>
                <a:gd name="T18" fmla="*/ 153 w 508"/>
                <a:gd name="T19" fmla="*/ 5 h 478"/>
                <a:gd name="T20" fmla="*/ 153 w 508"/>
                <a:gd name="T21" fmla="*/ 5 h 478"/>
                <a:gd name="T22" fmla="*/ 153 w 508"/>
                <a:gd name="T23"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8" h="478">
                  <a:moveTo>
                    <a:pt x="153" y="5"/>
                  </a:moveTo>
                  <a:lnTo>
                    <a:pt x="151" y="93"/>
                  </a:lnTo>
                  <a:lnTo>
                    <a:pt x="0" y="176"/>
                  </a:lnTo>
                  <a:lnTo>
                    <a:pt x="0" y="478"/>
                  </a:lnTo>
                  <a:lnTo>
                    <a:pt x="254" y="478"/>
                  </a:lnTo>
                  <a:lnTo>
                    <a:pt x="508" y="478"/>
                  </a:lnTo>
                  <a:lnTo>
                    <a:pt x="508" y="176"/>
                  </a:lnTo>
                  <a:lnTo>
                    <a:pt x="368" y="89"/>
                  </a:lnTo>
                  <a:lnTo>
                    <a:pt x="360" y="0"/>
                  </a:lnTo>
                  <a:lnTo>
                    <a:pt x="153" y="5"/>
                  </a:lnTo>
                  <a:lnTo>
                    <a:pt x="153" y="5"/>
                  </a:lnTo>
                  <a:lnTo>
                    <a:pt x="153" y="5"/>
                  </a:lnTo>
                  <a:close/>
                </a:path>
              </a:pathLst>
            </a:custGeom>
            <a:solidFill>
              <a:srgbClr val="F0BA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8">
              <a:extLst>
                <a:ext uri="{FF2B5EF4-FFF2-40B4-BE49-F238E27FC236}">
                  <a16:creationId xmlns:a16="http://schemas.microsoft.com/office/drawing/2014/main" id="{893DFB27-0B85-426E-80C8-C5148C1BCEB2}"/>
                </a:ext>
              </a:extLst>
            </p:cNvPr>
            <p:cNvSpPr>
              <a:spLocks/>
            </p:cNvSpPr>
            <p:nvPr/>
          </p:nvSpPr>
          <p:spPr bwMode="auto">
            <a:xfrm>
              <a:off x="-5116513" y="2316163"/>
              <a:ext cx="730250" cy="862013"/>
            </a:xfrm>
            <a:custGeom>
              <a:avLst/>
              <a:gdLst>
                <a:gd name="T0" fmla="*/ 491 w 4096"/>
                <a:gd name="T1" fmla="*/ 1994 h 4842"/>
                <a:gd name="T2" fmla="*/ 207 w 4096"/>
                <a:gd name="T3" fmla="*/ 1909 h 4842"/>
                <a:gd name="T4" fmla="*/ 295 w 4096"/>
                <a:gd name="T5" fmla="*/ 2946 h 4842"/>
                <a:gd name="T6" fmla="*/ 548 w 4096"/>
                <a:gd name="T7" fmla="*/ 2984 h 4842"/>
                <a:gd name="T8" fmla="*/ 819 w 4096"/>
                <a:gd name="T9" fmla="*/ 4038 h 4842"/>
                <a:gd name="T10" fmla="*/ 1670 w 4096"/>
                <a:gd name="T11" fmla="*/ 4784 h 4842"/>
                <a:gd name="T12" fmla="*/ 2048 w 4096"/>
                <a:gd name="T13" fmla="*/ 4842 h 4842"/>
                <a:gd name="T14" fmla="*/ 2426 w 4096"/>
                <a:gd name="T15" fmla="*/ 4784 h 4842"/>
                <a:gd name="T16" fmla="*/ 3277 w 4096"/>
                <a:gd name="T17" fmla="*/ 4038 h 4842"/>
                <a:gd name="T18" fmla="*/ 3548 w 4096"/>
                <a:gd name="T19" fmla="*/ 2984 h 4842"/>
                <a:gd name="T20" fmla="*/ 3801 w 4096"/>
                <a:gd name="T21" fmla="*/ 2946 h 4842"/>
                <a:gd name="T22" fmla="*/ 3889 w 4096"/>
                <a:gd name="T23" fmla="*/ 1909 h 4842"/>
                <a:gd name="T24" fmla="*/ 3605 w 4096"/>
                <a:gd name="T25" fmla="*/ 1994 h 4842"/>
                <a:gd name="T26" fmla="*/ 3446 w 4096"/>
                <a:gd name="T27" fmla="*/ 690 h 4842"/>
                <a:gd name="T28" fmla="*/ 2048 w 4096"/>
                <a:gd name="T29" fmla="*/ 0 h 4842"/>
                <a:gd name="T30" fmla="*/ 650 w 4096"/>
                <a:gd name="T31" fmla="*/ 690 h 4842"/>
                <a:gd name="T32" fmla="*/ 491 w 4096"/>
                <a:gd name="T33" fmla="*/ 1994 h 4842"/>
                <a:gd name="T34" fmla="*/ 491 w 4096"/>
                <a:gd name="T35" fmla="*/ 1994 h 4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96" h="4842">
                  <a:moveTo>
                    <a:pt x="491" y="1994"/>
                  </a:moveTo>
                  <a:cubicBezTo>
                    <a:pt x="491" y="1994"/>
                    <a:pt x="414" y="1825"/>
                    <a:pt x="207" y="1909"/>
                  </a:cubicBezTo>
                  <a:cubicBezTo>
                    <a:pt x="0" y="1993"/>
                    <a:pt x="216" y="2830"/>
                    <a:pt x="295" y="2946"/>
                  </a:cubicBezTo>
                  <a:cubicBezTo>
                    <a:pt x="374" y="3063"/>
                    <a:pt x="501" y="2989"/>
                    <a:pt x="548" y="2984"/>
                  </a:cubicBezTo>
                  <a:cubicBezTo>
                    <a:pt x="614" y="3483"/>
                    <a:pt x="620" y="3827"/>
                    <a:pt x="819" y="4038"/>
                  </a:cubicBezTo>
                  <a:cubicBezTo>
                    <a:pt x="1008" y="4237"/>
                    <a:pt x="1442" y="4643"/>
                    <a:pt x="1670" y="4784"/>
                  </a:cubicBezTo>
                  <a:cubicBezTo>
                    <a:pt x="1824" y="4817"/>
                    <a:pt x="1940" y="4836"/>
                    <a:pt x="2048" y="4842"/>
                  </a:cubicBezTo>
                  <a:cubicBezTo>
                    <a:pt x="2156" y="4836"/>
                    <a:pt x="2272" y="4817"/>
                    <a:pt x="2426" y="4784"/>
                  </a:cubicBezTo>
                  <a:cubicBezTo>
                    <a:pt x="2654" y="4643"/>
                    <a:pt x="3088" y="4237"/>
                    <a:pt x="3277" y="4038"/>
                  </a:cubicBezTo>
                  <a:cubicBezTo>
                    <a:pt x="3476" y="3827"/>
                    <a:pt x="3482" y="3483"/>
                    <a:pt x="3548" y="2984"/>
                  </a:cubicBezTo>
                  <a:cubicBezTo>
                    <a:pt x="3595" y="2989"/>
                    <a:pt x="3722" y="3063"/>
                    <a:pt x="3801" y="2946"/>
                  </a:cubicBezTo>
                  <a:cubicBezTo>
                    <a:pt x="3880" y="2830"/>
                    <a:pt x="4096" y="1993"/>
                    <a:pt x="3889" y="1909"/>
                  </a:cubicBezTo>
                  <a:cubicBezTo>
                    <a:pt x="3682" y="1825"/>
                    <a:pt x="3605" y="1994"/>
                    <a:pt x="3605" y="1994"/>
                  </a:cubicBezTo>
                  <a:cubicBezTo>
                    <a:pt x="3605" y="1994"/>
                    <a:pt x="3810" y="1337"/>
                    <a:pt x="3446" y="690"/>
                  </a:cubicBezTo>
                  <a:cubicBezTo>
                    <a:pt x="3197" y="246"/>
                    <a:pt x="2629" y="16"/>
                    <a:pt x="2048" y="0"/>
                  </a:cubicBezTo>
                  <a:cubicBezTo>
                    <a:pt x="1468" y="16"/>
                    <a:pt x="899" y="246"/>
                    <a:pt x="650" y="690"/>
                  </a:cubicBezTo>
                  <a:cubicBezTo>
                    <a:pt x="286" y="1337"/>
                    <a:pt x="491" y="1994"/>
                    <a:pt x="491" y="1994"/>
                  </a:cubicBezTo>
                  <a:cubicBezTo>
                    <a:pt x="491" y="1994"/>
                    <a:pt x="491" y="1994"/>
                    <a:pt x="491" y="1994"/>
                  </a:cubicBezTo>
                  <a:close/>
                </a:path>
              </a:pathLst>
            </a:custGeom>
            <a:solidFill>
              <a:srgbClr val="FED2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9">
              <a:extLst>
                <a:ext uri="{FF2B5EF4-FFF2-40B4-BE49-F238E27FC236}">
                  <a16:creationId xmlns:a16="http://schemas.microsoft.com/office/drawing/2014/main" id="{1D1C6F41-ABE6-4070-902B-CBDBC3085D28}"/>
                </a:ext>
              </a:extLst>
            </p:cNvPr>
            <p:cNvSpPr>
              <a:spLocks/>
            </p:cNvSpPr>
            <p:nvPr/>
          </p:nvSpPr>
          <p:spPr bwMode="auto">
            <a:xfrm>
              <a:off x="-5273676" y="3200400"/>
              <a:ext cx="989013" cy="1185863"/>
            </a:xfrm>
            <a:custGeom>
              <a:avLst/>
              <a:gdLst>
                <a:gd name="T0" fmla="*/ 1320 w 5554"/>
                <a:gd name="T1" fmla="*/ 361 h 6665"/>
                <a:gd name="T2" fmla="*/ 1642 w 5554"/>
                <a:gd name="T3" fmla="*/ 234 h 6665"/>
                <a:gd name="T4" fmla="*/ 1902 w 5554"/>
                <a:gd name="T5" fmla="*/ 1 h 6665"/>
                <a:gd name="T6" fmla="*/ 2818 w 5554"/>
                <a:gd name="T7" fmla="*/ 695 h 6665"/>
                <a:gd name="T8" fmla="*/ 3046 w 5554"/>
                <a:gd name="T9" fmla="*/ 695 h 6665"/>
                <a:gd name="T10" fmla="*/ 3962 w 5554"/>
                <a:gd name="T11" fmla="*/ 0 h 6665"/>
                <a:gd name="T12" fmla="*/ 4544 w 5554"/>
                <a:gd name="T13" fmla="*/ 361 h 6665"/>
                <a:gd name="T14" fmla="*/ 5554 w 5554"/>
                <a:gd name="T15" fmla="*/ 2078 h 6665"/>
                <a:gd name="T16" fmla="*/ 4754 w 5554"/>
                <a:gd name="T17" fmla="*/ 6418 h 6665"/>
                <a:gd name="T18" fmla="*/ 2932 w 5554"/>
                <a:gd name="T19" fmla="*/ 6665 h 6665"/>
                <a:gd name="T20" fmla="*/ 1434 w 5554"/>
                <a:gd name="T21" fmla="*/ 6499 h 6665"/>
                <a:gd name="T22" fmla="*/ 0 w 5554"/>
                <a:gd name="T23" fmla="*/ 2215 h 6665"/>
                <a:gd name="T24" fmla="*/ 1320 w 5554"/>
                <a:gd name="T25" fmla="*/ 361 h 6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54" h="6665">
                  <a:moveTo>
                    <a:pt x="1320" y="361"/>
                  </a:moveTo>
                  <a:cubicBezTo>
                    <a:pt x="1642" y="234"/>
                    <a:pt x="1642" y="234"/>
                    <a:pt x="1642" y="234"/>
                  </a:cubicBezTo>
                  <a:cubicBezTo>
                    <a:pt x="1902" y="1"/>
                    <a:pt x="1902" y="1"/>
                    <a:pt x="1902" y="1"/>
                  </a:cubicBezTo>
                  <a:cubicBezTo>
                    <a:pt x="2818" y="695"/>
                    <a:pt x="2818" y="695"/>
                    <a:pt x="2818" y="695"/>
                  </a:cubicBezTo>
                  <a:cubicBezTo>
                    <a:pt x="3046" y="695"/>
                    <a:pt x="3046" y="695"/>
                    <a:pt x="3046" y="695"/>
                  </a:cubicBezTo>
                  <a:cubicBezTo>
                    <a:pt x="3962" y="0"/>
                    <a:pt x="3962" y="0"/>
                    <a:pt x="3962" y="0"/>
                  </a:cubicBezTo>
                  <a:cubicBezTo>
                    <a:pt x="4544" y="361"/>
                    <a:pt x="4544" y="361"/>
                    <a:pt x="4544" y="361"/>
                  </a:cubicBezTo>
                  <a:cubicBezTo>
                    <a:pt x="5554" y="2078"/>
                    <a:pt x="5554" y="2078"/>
                    <a:pt x="5554" y="2078"/>
                  </a:cubicBezTo>
                  <a:cubicBezTo>
                    <a:pt x="4754" y="6418"/>
                    <a:pt x="4754" y="6418"/>
                    <a:pt x="4754" y="6418"/>
                  </a:cubicBezTo>
                  <a:cubicBezTo>
                    <a:pt x="4174" y="6579"/>
                    <a:pt x="3563" y="6665"/>
                    <a:pt x="2932" y="6665"/>
                  </a:cubicBezTo>
                  <a:cubicBezTo>
                    <a:pt x="2417" y="6665"/>
                    <a:pt x="1916" y="6608"/>
                    <a:pt x="1434" y="6499"/>
                  </a:cubicBezTo>
                  <a:cubicBezTo>
                    <a:pt x="0" y="2215"/>
                    <a:pt x="0" y="2215"/>
                    <a:pt x="0" y="2215"/>
                  </a:cubicBezTo>
                  <a:cubicBezTo>
                    <a:pt x="1320" y="361"/>
                    <a:pt x="1320" y="361"/>
                    <a:pt x="1320" y="361"/>
                  </a:cubicBezTo>
                  <a:close/>
                </a:path>
              </a:pathLst>
            </a:custGeom>
            <a:solidFill>
              <a:srgbClr val="15BD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0">
              <a:extLst>
                <a:ext uri="{FF2B5EF4-FFF2-40B4-BE49-F238E27FC236}">
                  <a16:creationId xmlns:a16="http://schemas.microsoft.com/office/drawing/2014/main" id="{D12B6E2B-980E-4B42-BC6D-CF4607267451}"/>
                </a:ext>
              </a:extLst>
            </p:cNvPr>
            <p:cNvSpPr>
              <a:spLocks/>
            </p:cNvSpPr>
            <p:nvPr/>
          </p:nvSpPr>
          <p:spPr bwMode="auto">
            <a:xfrm>
              <a:off x="-4730751" y="3144838"/>
              <a:ext cx="214313" cy="320675"/>
            </a:xfrm>
            <a:custGeom>
              <a:avLst/>
              <a:gdLst>
                <a:gd name="T0" fmla="*/ 135 w 135"/>
                <a:gd name="T1" fmla="*/ 51 h 202"/>
                <a:gd name="T2" fmla="*/ 93 w 135"/>
                <a:gd name="T3" fmla="*/ 0 h 202"/>
                <a:gd name="T4" fmla="*/ 0 w 135"/>
                <a:gd name="T5" fmla="*/ 113 h 202"/>
                <a:gd name="T6" fmla="*/ 80 w 135"/>
                <a:gd name="T7" fmla="*/ 202 h 202"/>
                <a:gd name="T8" fmla="*/ 135 w 135"/>
                <a:gd name="T9" fmla="*/ 51 h 202"/>
              </a:gdLst>
              <a:ahLst/>
              <a:cxnLst>
                <a:cxn ang="0">
                  <a:pos x="T0" y="T1"/>
                </a:cxn>
                <a:cxn ang="0">
                  <a:pos x="T2" y="T3"/>
                </a:cxn>
                <a:cxn ang="0">
                  <a:pos x="T4" y="T5"/>
                </a:cxn>
                <a:cxn ang="0">
                  <a:pos x="T6" y="T7"/>
                </a:cxn>
                <a:cxn ang="0">
                  <a:pos x="T8" y="T9"/>
                </a:cxn>
              </a:cxnLst>
              <a:rect l="0" t="0" r="r" b="b"/>
              <a:pathLst>
                <a:path w="135" h="202">
                  <a:moveTo>
                    <a:pt x="135" y="51"/>
                  </a:moveTo>
                  <a:lnTo>
                    <a:pt x="93" y="0"/>
                  </a:lnTo>
                  <a:lnTo>
                    <a:pt x="0" y="113"/>
                  </a:lnTo>
                  <a:lnTo>
                    <a:pt x="80" y="202"/>
                  </a:lnTo>
                  <a:lnTo>
                    <a:pt x="135" y="51"/>
                  </a:lnTo>
                  <a:close/>
                </a:path>
              </a:pathLst>
            </a:custGeom>
            <a:solidFill>
              <a:srgbClr val="21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1">
              <a:extLst>
                <a:ext uri="{FF2B5EF4-FFF2-40B4-BE49-F238E27FC236}">
                  <a16:creationId xmlns:a16="http://schemas.microsoft.com/office/drawing/2014/main" id="{93C0898E-CDBC-4A05-BA4B-C920FC7BD23C}"/>
                </a:ext>
              </a:extLst>
            </p:cNvPr>
            <p:cNvSpPr>
              <a:spLocks/>
            </p:cNvSpPr>
            <p:nvPr/>
          </p:nvSpPr>
          <p:spPr bwMode="auto">
            <a:xfrm>
              <a:off x="-4986338" y="3144838"/>
              <a:ext cx="214313" cy="319088"/>
            </a:xfrm>
            <a:custGeom>
              <a:avLst/>
              <a:gdLst>
                <a:gd name="T0" fmla="*/ 0 w 135"/>
                <a:gd name="T1" fmla="*/ 50 h 201"/>
                <a:gd name="T2" fmla="*/ 41 w 135"/>
                <a:gd name="T3" fmla="*/ 0 h 201"/>
                <a:gd name="T4" fmla="*/ 135 w 135"/>
                <a:gd name="T5" fmla="*/ 113 h 201"/>
                <a:gd name="T6" fmla="*/ 52 w 135"/>
                <a:gd name="T7" fmla="*/ 201 h 201"/>
                <a:gd name="T8" fmla="*/ 0 w 135"/>
                <a:gd name="T9" fmla="*/ 50 h 201"/>
              </a:gdLst>
              <a:ahLst/>
              <a:cxnLst>
                <a:cxn ang="0">
                  <a:pos x="T0" y="T1"/>
                </a:cxn>
                <a:cxn ang="0">
                  <a:pos x="T2" y="T3"/>
                </a:cxn>
                <a:cxn ang="0">
                  <a:pos x="T4" y="T5"/>
                </a:cxn>
                <a:cxn ang="0">
                  <a:pos x="T6" y="T7"/>
                </a:cxn>
                <a:cxn ang="0">
                  <a:pos x="T8" y="T9"/>
                </a:cxn>
              </a:cxnLst>
              <a:rect l="0" t="0" r="r" b="b"/>
              <a:pathLst>
                <a:path w="135" h="201">
                  <a:moveTo>
                    <a:pt x="0" y="50"/>
                  </a:moveTo>
                  <a:lnTo>
                    <a:pt x="41" y="0"/>
                  </a:lnTo>
                  <a:lnTo>
                    <a:pt x="135" y="113"/>
                  </a:lnTo>
                  <a:lnTo>
                    <a:pt x="52" y="201"/>
                  </a:lnTo>
                  <a:lnTo>
                    <a:pt x="0" y="50"/>
                  </a:lnTo>
                  <a:close/>
                </a:path>
              </a:pathLst>
            </a:custGeom>
            <a:solidFill>
              <a:srgbClr val="21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2">
              <a:extLst>
                <a:ext uri="{FF2B5EF4-FFF2-40B4-BE49-F238E27FC236}">
                  <a16:creationId xmlns:a16="http://schemas.microsoft.com/office/drawing/2014/main" id="{2A52F624-7008-489A-9693-2ED2BE897924}"/>
                </a:ext>
              </a:extLst>
            </p:cNvPr>
            <p:cNvSpPr>
              <a:spLocks/>
            </p:cNvSpPr>
            <p:nvPr/>
          </p:nvSpPr>
          <p:spPr bwMode="auto">
            <a:xfrm>
              <a:off x="-5584826" y="3224213"/>
              <a:ext cx="833438" cy="1162050"/>
            </a:xfrm>
            <a:custGeom>
              <a:avLst/>
              <a:gdLst>
                <a:gd name="T0" fmla="*/ 3355 w 4673"/>
                <a:gd name="T1" fmla="*/ 0 h 6530"/>
                <a:gd name="T2" fmla="*/ 903 w 4673"/>
                <a:gd name="T3" fmla="*/ 798 h 6530"/>
                <a:gd name="T4" fmla="*/ 721 w 4673"/>
                <a:gd name="T5" fmla="*/ 1018 h 6530"/>
                <a:gd name="T6" fmla="*/ 0 w 4673"/>
                <a:gd name="T7" fmla="*/ 4671 h 6530"/>
                <a:gd name="T8" fmla="*/ 1642 w 4673"/>
                <a:gd name="T9" fmla="*/ 5819 h 6530"/>
                <a:gd name="T10" fmla="*/ 2001 w 4673"/>
                <a:gd name="T11" fmla="*/ 4649 h 6530"/>
                <a:gd name="T12" fmla="*/ 2032 w 4673"/>
                <a:gd name="T13" fmla="*/ 4629 h 6530"/>
                <a:gd name="T14" fmla="*/ 2057 w 4673"/>
                <a:gd name="T15" fmla="*/ 4656 h 6530"/>
                <a:gd name="T16" fmla="*/ 2109 w 4673"/>
                <a:gd name="T17" fmla="*/ 6030 h 6530"/>
                <a:gd name="T18" fmla="*/ 4673 w 4673"/>
                <a:gd name="T19" fmla="*/ 6530 h 6530"/>
                <a:gd name="T20" fmla="*/ 4673 w 4673"/>
                <a:gd name="T21" fmla="*/ 6074 h 6530"/>
                <a:gd name="T22" fmla="*/ 3355 w 4673"/>
                <a:gd name="T23" fmla="*/ 0 h 6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3" h="6530">
                  <a:moveTo>
                    <a:pt x="3355" y="0"/>
                  </a:moveTo>
                  <a:cubicBezTo>
                    <a:pt x="903" y="798"/>
                    <a:pt x="903" y="798"/>
                    <a:pt x="903" y="798"/>
                  </a:cubicBezTo>
                  <a:cubicBezTo>
                    <a:pt x="803" y="830"/>
                    <a:pt x="741" y="915"/>
                    <a:pt x="721" y="1018"/>
                  </a:cubicBezTo>
                  <a:cubicBezTo>
                    <a:pt x="0" y="4671"/>
                    <a:pt x="0" y="4671"/>
                    <a:pt x="0" y="4671"/>
                  </a:cubicBezTo>
                  <a:cubicBezTo>
                    <a:pt x="485" y="5130"/>
                    <a:pt x="1038" y="5518"/>
                    <a:pt x="1642" y="5819"/>
                  </a:cubicBezTo>
                  <a:cubicBezTo>
                    <a:pt x="2001" y="4649"/>
                    <a:pt x="2001" y="4649"/>
                    <a:pt x="2001" y="4649"/>
                  </a:cubicBezTo>
                  <a:cubicBezTo>
                    <a:pt x="2005" y="4636"/>
                    <a:pt x="2018" y="4628"/>
                    <a:pt x="2032" y="4629"/>
                  </a:cubicBezTo>
                  <a:cubicBezTo>
                    <a:pt x="2046" y="4631"/>
                    <a:pt x="2056" y="4642"/>
                    <a:pt x="2057" y="4656"/>
                  </a:cubicBezTo>
                  <a:cubicBezTo>
                    <a:pt x="2109" y="6030"/>
                    <a:pt x="2109" y="6030"/>
                    <a:pt x="2109" y="6030"/>
                  </a:cubicBezTo>
                  <a:cubicBezTo>
                    <a:pt x="2900" y="6352"/>
                    <a:pt x="3766" y="6530"/>
                    <a:pt x="4673" y="6530"/>
                  </a:cubicBezTo>
                  <a:cubicBezTo>
                    <a:pt x="4673" y="6074"/>
                    <a:pt x="4673" y="6074"/>
                    <a:pt x="4673" y="6074"/>
                  </a:cubicBezTo>
                  <a:cubicBezTo>
                    <a:pt x="3355" y="0"/>
                    <a:pt x="3355" y="0"/>
                    <a:pt x="335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3">
              <a:extLst>
                <a:ext uri="{FF2B5EF4-FFF2-40B4-BE49-F238E27FC236}">
                  <a16:creationId xmlns:a16="http://schemas.microsoft.com/office/drawing/2014/main" id="{3AB7AAE7-1B73-45CB-9E63-CC55DDDF9528}"/>
                </a:ext>
              </a:extLst>
            </p:cNvPr>
            <p:cNvSpPr>
              <a:spLocks/>
            </p:cNvSpPr>
            <p:nvPr/>
          </p:nvSpPr>
          <p:spPr bwMode="auto">
            <a:xfrm>
              <a:off x="-5168901" y="3224213"/>
              <a:ext cx="417513" cy="1081088"/>
            </a:xfrm>
            <a:custGeom>
              <a:avLst/>
              <a:gdLst>
                <a:gd name="T0" fmla="*/ 115 w 263"/>
                <a:gd name="T1" fmla="*/ 0 h 681"/>
                <a:gd name="T2" fmla="*/ 83 w 263"/>
                <a:gd name="T3" fmla="*/ 10 h 681"/>
                <a:gd name="T4" fmla="*/ 0 w 263"/>
                <a:gd name="T5" fmla="*/ 152 h 681"/>
                <a:gd name="T6" fmla="*/ 105 w 263"/>
                <a:gd name="T7" fmla="*/ 155 h 681"/>
                <a:gd name="T8" fmla="*/ 40 w 263"/>
                <a:gd name="T9" fmla="*/ 192 h 681"/>
                <a:gd name="T10" fmla="*/ 263 w 263"/>
                <a:gd name="T11" fmla="*/ 681 h 681"/>
                <a:gd name="T12" fmla="*/ 115 w 263"/>
                <a:gd name="T13" fmla="*/ 0 h 681"/>
                <a:gd name="T14" fmla="*/ 115 w 263"/>
                <a:gd name="T15" fmla="*/ 0 h 6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3" h="681">
                  <a:moveTo>
                    <a:pt x="115" y="0"/>
                  </a:moveTo>
                  <a:lnTo>
                    <a:pt x="83" y="10"/>
                  </a:lnTo>
                  <a:lnTo>
                    <a:pt x="0" y="152"/>
                  </a:lnTo>
                  <a:lnTo>
                    <a:pt x="105" y="155"/>
                  </a:lnTo>
                  <a:lnTo>
                    <a:pt x="40" y="192"/>
                  </a:lnTo>
                  <a:lnTo>
                    <a:pt x="263" y="681"/>
                  </a:lnTo>
                  <a:lnTo>
                    <a:pt x="115" y="0"/>
                  </a:lnTo>
                  <a:lnTo>
                    <a:pt x="115" y="0"/>
                  </a:lnTo>
                  <a:close/>
                </a:path>
              </a:pathLst>
            </a:custGeom>
            <a:solidFill>
              <a:srgbClr val="EE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a:extLst>
                <a:ext uri="{FF2B5EF4-FFF2-40B4-BE49-F238E27FC236}">
                  <a16:creationId xmlns:a16="http://schemas.microsoft.com/office/drawing/2014/main" id="{D2F2824E-37C7-4F01-8492-448C0B07F008}"/>
                </a:ext>
              </a:extLst>
            </p:cNvPr>
            <p:cNvSpPr>
              <a:spLocks/>
            </p:cNvSpPr>
            <p:nvPr/>
          </p:nvSpPr>
          <p:spPr bwMode="auto">
            <a:xfrm>
              <a:off x="-4751388" y="3225800"/>
              <a:ext cx="833438" cy="1160463"/>
            </a:xfrm>
            <a:custGeom>
              <a:avLst/>
              <a:gdLst>
                <a:gd name="T0" fmla="*/ 1318 w 4673"/>
                <a:gd name="T1" fmla="*/ 0 h 6522"/>
                <a:gd name="T2" fmla="*/ 3770 w 4673"/>
                <a:gd name="T3" fmla="*/ 790 h 6522"/>
                <a:gd name="T4" fmla="*/ 3952 w 4673"/>
                <a:gd name="T5" fmla="*/ 1010 h 6522"/>
                <a:gd name="T6" fmla="*/ 4673 w 4673"/>
                <a:gd name="T7" fmla="*/ 4663 h 6522"/>
                <a:gd name="T8" fmla="*/ 3031 w 4673"/>
                <a:gd name="T9" fmla="*/ 5811 h 6522"/>
                <a:gd name="T10" fmla="*/ 2672 w 4673"/>
                <a:gd name="T11" fmla="*/ 4641 h 6522"/>
                <a:gd name="T12" fmla="*/ 2641 w 4673"/>
                <a:gd name="T13" fmla="*/ 4621 h 6522"/>
                <a:gd name="T14" fmla="*/ 2616 w 4673"/>
                <a:gd name="T15" fmla="*/ 4648 h 6522"/>
                <a:gd name="T16" fmla="*/ 2564 w 4673"/>
                <a:gd name="T17" fmla="*/ 6022 h 6522"/>
                <a:gd name="T18" fmla="*/ 0 w 4673"/>
                <a:gd name="T19" fmla="*/ 6522 h 6522"/>
                <a:gd name="T20" fmla="*/ 0 w 4673"/>
                <a:gd name="T21" fmla="*/ 6522 h 6522"/>
                <a:gd name="T22" fmla="*/ 0 w 4673"/>
                <a:gd name="T23" fmla="*/ 6066 h 6522"/>
                <a:gd name="T24" fmla="*/ 1318 w 4673"/>
                <a:gd name="T25" fmla="*/ 1 h 6522"/>
                <a:gd name="T26" fmla="*/ 1318 w 4673"/>
                <a:gd name="T27" fmla="*/ 0 h 6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73" h="6522">
                  <a:moveTo>
                    <a:pt x="1318" y="0"/>
                  </a:moveTo>
                  <a:cubicBezTo>
                    <a:pt x="3770" y="790"/>
                    <a:pt x="3770" y="790"/>
                    <a:pt x="3770" y="790"/>
                  </a:cubicBezTo>
                  <a:cubicBezTo>
                    <a:pt x="3870" y="822"/>
                    <a:pt x="3932" y="907"/>
                    <a:pt x="3952" y="1010"/>
                  </a:cubicBezTo>
                  <a:cubicBezTo>
                    <a:pt x="4673" y="4663"/>
                    <a:pt x="4673" y="4663"/>
                    <a:pt x="4673" y="4663"/>
                  </a:cubicBezTo>
                  <a:cubicBezTo>
                    <a:pt x="4188" y="5122"/>
                    <a:pt x="3635" y="5510"/>
                    <a:pt x="3031" y="5811"/>
                  </a:cubicBezTo>
                  <a:cubicBezTo>
                    <a:pt x="2672" y="4641"/>
                    <a:pt x="2672" y="4641"/>
                    <a:pt x="2672" y="4641"/>
                  </a:cubicBezTo>
                  <a:cubicBezTo>
                    <a:pt x="2668" y="4628"/>
                    <a:pt x="2655" y="4620"/>
                    <a:pt x="2641" y="4621"/>
                  </a:cubicBezTo>
                  <a:cubicBezTo>
                    <a:pt x="2627" y="4623"/>
                    <a:pt x="2617" y="4634"/>
                    <a:pt x="2616" y="4648"/>
                  </a:cubicBezTo>
                  <a:cubicBezTo>
                    <a:pt x="2564" y="6022"/>
                    <a:pt x="2564" y="6022"/>
                    <a:pt x="2564" y="6022"/>
                  </a:cubicBezTo>
                  <a:cubicBezTo>
                    <a:pt x="1773" y="6344"/>
                    <a:pt x="907" y="6522"/>
                    <a:pt x="0" y="6522"/>
                  </a:cubicBezTo>
                  <a:cubicBezTo>
                    <a:pt x="0" y="6522"/>
                    <a:pt x="0" y="6522"/>
                    <a:pt x="0" y="6522"/>
                  </a:cubicBezTo>
                  <a:cubicBezTo>
                    <a:pt x="0" y="6066"/>
                    <a:pt x="0" y="6066"/>
                    <a:pt x="0" y="6066"/>
                  </a:cubicBezTo>
                  <a:cubicBezTo>
                    <a:pt x="1318" y="1"/>
                    <a:pt x="1318" y="1"/>
                    <a:pt x="1318" y="1"/>
                  </a:cubicBezTo>
                  <a:lnTo>
                    <a:pt x="1318" y="0"/>
                  </a:lnTo>
                  <a:close/>
                </a:path>
              </a:pathLst>
            </a:custGeom>
            <a:solidFill>
              <a:srgbClr val="EE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5">
              <a:extLst>
                <a:ext uri="{FF2B5EF4-FFF2-40B4-BE49-F238E27FC236}">
                  <a16:creationId xmlns:a16="http://schemas.microsoft.com/office/drawing/2014/main" id="{06338F8B-16D0-4A22-B537-C29A9C614A8B}"/>
                </a:ext>
              </a:extLst>
            </p:cNvPr>
            <p:cNvSpPr>
              <a:spLocks/>
            </p:cNvSpPr>
            <p:nvPr/>
          </p:nvSpPr>
          <p:spPr bwMode="auto">
            <a:xfrm>
              <a:off x="-4751388" y="3225800"/>
              <a:ext cx="417513" cy="1079500"/>
            </a:xfrm>
            <a:custGeom>
              <a:avLst/>
              <a:gdLst>
                <a:gd name="T0" fmla="*/ 148 w 263"/>
                <a:gd name="T1" fmla="*/ 0 h 680"/>
                <a:gd name="T2" fmla="*/ 165 w 263"/>
                <a:gd name="T3" fmla="*/ 5 h 680"/>
                <a:gd name="T4" fmla="*/ 263 w 263"/>
                <a:gd name="T5" fmla="*/ 152 h 680"/>
                <a:gd name="T6" fmla="*/ 158 w 263"/>
                <a:gd name="T7" fmla="*/ 155 h 680"/>
                <a:gd name="T8" fmla="*/ 222 w 263"/>
                <a:gd name="T9" fmla="*/ 192 h 680"/>
                <a:gd name="T10" fmla="*/ 0 w 263"/>
                <a:gd name="T11" fmla="*/ 680 h 680"/>
                <a:gd name="T12" fmla="*/ 148 w 263"/>
                <a:gd name="T13" fmla="*/ 0 h 680"/>
                <a:gd name="T14" fmla="*/ 148 w 263"/>
                <a:gd name="T15" fmla="*/ 0 h 680"/>
                <a:gd name="T16" fmla="*/ 148 w 263"/>
                <a:gd name="T17" fmla="*/ 0 h 680"/>
                <a:gd name="T18" fmla="*/ 148 w 263"/>
                <a:gd name="T19" fmla="*/ 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680">
                  <a:moveTo>
                    <a:pt x="148" y="0"/>
                  </a:moveTo>
                  <a:lnTo>
                    <a:pt x="165" y="5"/>
                  </a:lnTo>
                  <a:lnTo>
                    <a:pt x="263" y="152"/>
                  </a:lnTo>
                  <a:lnTo>
                    <a:pt x="158" y="155"/>
                  </a:lnTo>
                  <a:lnTo>
                    <a:pt x="222" y="192"/>
                  </a:lnTo>
                  <a:lnTo>
                    <a:pt x="0" y="680"/>
                  </a:lnTo>
                  <a:lnTo>
                    <a:pt x="148" y="0"/>
                  </a:lnTo>
                  <a:lnTo>
                    <a:pt x="148" y="0"/>
                  </a:lnTo>
                  <a:lnTo>
                    <a:pt x="148" y="0"/>
                  </a:lnTo>
                  <a:lnTo>
                    <a:pt x="1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16">
              <a:extLst>
                <a:ext uri="{FF2B5EF4-FFF2-40B4-BE49-F238E27FC236}">
                  <a16:creationId xmlns:a16="http://schemas.microsoft.com/office/drawing/2014/main" id="{E91A4C2A-3EA8-424B-80AD-5D1EA8099B8B}"/>
                </a:ext>
              </a:extLst>
            </p:cNvPr>
            <p:cNvSpPr>
              <a:spLocks noChangeArrowheads="1"/>
            </p:cNvSpPr>
            <p:nvPr/>
          </p:nvSpPr>
          <p:spPr bwMode="auto">
            <a:xfrm>
              <a:off x="-4729163" y="4300538"/>
              <a:ext cx="53975" cy="52388"/>
            </a:xfrm>
            <a:prstGeom prst="ellipse">
              <a:avLst/>
            </a:prstGeom>
            <a:solidFill>
              <a:srgbClr val="D9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7">
              <a:extLst>
                <a:ext uri="{FF2B5EF4-FFF2-40B4-BE49-F238E27FC236}">
                  <a16:creationId xmlns:a16="http://schemas.microsoft.com/office/drawing/2014/main" id="{578D1797-8831-4149-903D-9DCD81CF53D7}"/>
                </a:ext>
              </a:extLst>
            </p:cNvPr>
            <p:cNvSpPr>
              <a:spLocks/>
            </p:cNvSpPr>
            <p:nvPr/>
          </p:nvSpPr>
          <p:spPr bwMode="auto">
            <a:xfrm>
              <a:off x="-5086351" y="2212975"/>
              <a:ext cx="658813" cy="495300"/>
            </a:xfrm>
            <a:custGeom>
              <a:avLst/>
              <a:gdLst>
                <a:gd name="T0" fmla="*/ 3255 w 3697"/>
                <a:gd name="T1" fmla="*/ 2769 h 2786"/>
                <a:gd name="T2" fmla="*/ 3399 w 3697"/>
                <a:gd name="T3" fmla="*/ 2764 h 2786"/>
                <a:gd name="T4" fmla="*/ 3445 w 3697"/>
                <a:gd name="T5" fmla="*/ 2599 h 2786"/>
                <a:gd name="T6" fmla="*/ 3581 w 3697"/>
                <a:gd name="T7" fmla="*/ 2464 h 2786"/>
                <a:gd name="T8" fmla="*/ 3027 w 3697"/>
                <a:gd name="T9" fmla="*/ 766 h 2786"/>
                <a:gd name="T10" fmla="*/ 1756 w 3697"/>
                <a:gd name="T11" fmla="*/ 150 h 2786"/>
                <a:gd name="T12" fmla="*/ 65 w 3697"/>
                <a:gd name="T13" fmla="*/ 1733 h 2786"/>
                <a:gd name="T14" fmla="*/ 104 w 3697"/>
                <a:gd name="T15" fmla="*/ 2464 h 2786"/>
                <a:gd name="T16" fmla="*/ 240 w 3697"/>
                <a:gd name="T17" fmla="*/ 2599 h 2786"/>
                <a:gd name="T18" fmla="*/ 260 w 3697"/>
                <a:gd name="T19" fmla="*/ 2786 h 2786"/>
                <a:gd name="T20" fmla="*/ 379 w 3697"/>
                <a:gd name="T21" fmla="*/ 2779 h 2786"/>
                <a:gd name="T22" fmla="*/ 453 w 3697"/>
                <a:gd name="T23" fmla="*/ 2418 h 2786"/>
                <a:gd name="T24" fmla="*/ 479 w 3697"/>
                <a:gd name="T25" fmla="*/ 2085 h 2786"/>
                <a:gd name="T26" fmla="*/ 2294 w 3697"/>
                <a:gd name="T27" fmla="*/ 1685 h 2786"/>
                <a:gd name="T28" fmla="*/ 3108 w 3697"/>
                <a:gd name="T29" fmla="*/ 1583 h 2786"/>
                <a:gd name="T30" fmla="*/ 3189 w 3697"/>
                <a:gd name="T31" fmla="*/ 2358 h 2786"/>
                <a:gd name="T32" fmla="*/ 3255 w 3697"/>
                <a:gd name="T33" fmla="*/ 2769 h 2786"/>
                <a:gd name="T34" fmla="*/ 3255 w 3697"/>
                <a:gd name="T35" fmla="*/ 2769 h 2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7" h="2786">
                  <a:moveTo>
                    <a:pt x="3255" y="2769"/>
                  </a:moveTo>
                  <a:cubicBezTo>
                    <a:pt x="3399" y="2764"/>
                    <a:pt x="3399" y="2764"/>
                    <a:pt x="3399" y="2764"/>
                  </a:cubicBezTo>
                  <a:cubicBezTo>
                    <a:pt x="3445" y="2599"/>
                    <a:pt x="3445" y="2599"/>
                    <a:pt x="3445" y="2599"/>
                  </a:cubicBezTo>
                  <a:cubicBezTo>
                    <a:pt x="3581" y="2464"/>
                    <a:pt x="3581" y="2464"/>
                    <a:pt x="3581" y="2464"/>
                  </a:cubicBezTo>
                  <a:cubicBezTo>
                    <a:pt x="3671" y="1788"/>
                    <a:pt x="3697" y="736"/>
                    <a:pt x="3027" y="766"/>
                  </a:cubicBezTo>
                  <a:cubicBezTo>
                    <a:pt x="3027" y="766"/>
                    <a:pt x="2966" y="0"/>
                    <a:pt x="1756" y="150"/>
                  </a:cubicBezTo>
                  <a:cubicBezTo>
                    <a:pt x="546" y="300"/>
                    <a:pt x="0" y="1081"/>
                    <a:pt x="65" y="1733"/>
                  </a:cubicBezTo>
                  <a:cubicBezTo>
                    <a:pt x="130" y="2385"/>
                    <a:pt x="104" y="2464"/>
                    <a:pt x="104" y="2464"/>
                  </a:cubicBezTo>
                  <a:cubicBezTo>
                    <a:pt x="240" y="2599"/>
                    <a:pt x="240" y="2599"/>
                    <a:pt x="240" y="2599"/>
                  </a:cubicBezTo>
                  <a:cubicBezTo>
                    <a:pt x="260" y="2786"/>
                    <a:pt x="260" y="2786"/>
                    <a:pt x="260" y="2786"/>
                  </a:cubicBezTo>
                  <a:cubicBezTo>
                    <a:pt x="379" y="2779"/>
                    <a:pt x="379" y="2779"/>
                    <a:pt x="379" y="2779"/>
                  </a:cubicBezTo>
                  <a:cubicBezTo>
                    <a:pt x="379" y="2779"/>
                    <a:pt x="416" y="2528"/>
                    <a:pt x="453" y="2418"/>
                  </a:cubicBezTo>
                  <a:cubicBezTo>
                    <a:pt x="491" y="2308"/>
                    <a:pt x="479" y="2085"/>
                    <a:pt x="479" y="2085"/>
                  </a:cubicBezTo>
                  <a:cubicBezTo>
                    <a:pt x="479" y="2085"/>
                    <a:pt x="1908" y="2176"/>
                    <a:pt x="2294" y="1685"/>
                  </a:cubicBezTo>
                  <a:cubicBezTo>
                    <a:pt x="2533" y="1381"/>
                    <a:pt x="3080" y="856"/>
                    <a:pt x="3108" y="1583"/>
                  </a:cubicBezTo>
                  <a:cubicBezTo>
                    <a:pt x="3116" y="1799"/>
                    <a:pt x="3036" y="2123"/>
                    <a:pt x="3189" y="2358"/>
                  </a:cubicBezTo>
                  <a:cubicBezTo>
                    <a:pt x="3343" y="2594"/>
                    <a:pt x="3255" y="2769"/>
                    <a:pt x="3255" y="2769"/>
                  </a:cubicBezTo>
                  <a:cubicBezTo>
                    <a:pt x="3255" y="2769"/>
                    <a:pt x="3255" y="2769"/>
                    <a:pt x="3255" y="2769"/>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8">
              <a:extLst>
                <a:ext uri="{FF2B5EF4-FFF2-40B4-BE49-F238E27FC236}">
                  <a16:creationId xmlns:a16="http://schemas.microsoft.com/office/drawing/2014/main" id="{A0C0098F-EC41-47F2-885D-798BC44CBAD3}"/>
                </a:ext>
              </a:extLst>
            </p:cNvPr>
            <p:cNvSpPr>
              <a:spLocks/>
            </p:cNvSpPr>
            <p:nvPr/>
          </p:nvSpPr>
          <p:spPr bwMode="auto">
            <a:xfrm>
              <a:off x="-4819651" y="3324225"/>
              <a:ext cx="136525" cy="981075"/>
            </a:xfrm>
            <a:custGeom>
              <a:avLst/>
              <a:gdLst>
                <a:gd name="T0" fmla="*/ 43 w 86"/>
                <a:gd name="T1" fmla="*/ 618 h 618"/>
                <a:gd name="T2" fmla="*/ 86 w 86"/>
                <a:gd name="T3" fmla="*/ 419 h 618"/>
                <a:gd name="T4" fmla="*/ 57 w 86"/>
                <a:gd name="T5" fmla="*/ 26 h 618"/>
                <a:gd name="T6" fmla="*/ 73 w 86"/>
                <a:gd name="T7" fmla="*/ 19 h 618"/>
                <a:gd name="T8" fmla="*/ 56 w 86"/>
                <a:gd name="T9" fmla="*/ 0 h 618"/>
                <a:gd name="T10" fmla="*/ 30 w 86"/>
                <a:gd name="T11" fmla="*/ 0 h 618"/>
                <a:gd name="T12" fmla="*/ 13 w 86"/>
                <a:gd name="T13" fmla="*/ 19 h 618"/>
                <a:gd name="T14" fmla="*/ 29 w 86"/>
                <a:gd name="T15" fmla="*/ 26 h 618"/>
                <a:gd name="T16" fmla="*/ 0 w 86"/>
                <a:gd name="T17" fmla="*/ 422 h 618"/>
                <a:gd name="T18" fmla="*/ 43 w 86"/>
                <a:gd name="T19" fmla="*/ 618 h 618"/>
                <a:gd name="T20" fmla="*/ 43 w 86"/>
                <a:gd name="T21" fmla="*/ 618 h 618"/>
                <a:gd name="T22" fmla="*/ 43 w 86"/>
                <a:gd name="T23"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618">
                  <a:moveTo>
                    <a:pt x="43" y="618"/>
                  </a:moveTo>
                  <a:lnTo>
                    <a:pt x="86" y="419"/>
                  </a:lnTo>
                  <a:lnTo>
                    <a:pt x="57" y="26"/>
                  </a:lnTo>
                  <a:lnTo>
                    <a:pt x="73" y="19"/>
                  </a:lnTo>
                  <a:lnTo>
                    <a:pt x="56" y="0"/>
                  </a:lnTo>
                  <a:lnTo>
                    <a:pt x="30" y="0"/>
                  </a:lnTo>
                  <a:lnTo>
                    <a:pt x="13" y="19"/>
                  </a:lnTo>
                  <a:lnTo>
                    <a:pt x="29" y="26"/>
                  </a:lnTo>
                  <a:lnTo>
                    <a:pt x="0" y="422"/>
                  </a:lnTo>
                  <a:lnTo>
                    <a:pt x="43" y="618"/>
                  </a:lnTo>
                  <a:lnTo>
                    <a:pt x="43" y="618"/>
                  </a:lnTo>
                  <a:lnTo>
                    <a:pt x="43" y="618"/>
                  </a:ln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19">
              <a:extLst>
                <a:ext uri="{FF2B5EF4-FFF2-40B4-BE49-F238E27FC236}">
                  <a16:creationId xmlns:a16="http://schemas.microsoft.com/office/drawing/2014/main" id="{D7336E61-B946-457F-BC08-063A9B1DD4E6}"/>
                </a:ext>
              </a:extLst>
            </p:cNvPr>
            <p:cNvSpPr>
              <a:spLocks noChangeArrowheads="1"/>
            </p:cNvSpPr>
            <p:nvPr/>
          </p:nvSpPr>
          <p:spPr bwMode="auto">
            <a:xfrm>
              <a:off x="-4729163" y="4300538"/>
              <a:ext cx="49213" cy="476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0">
              <a:extLst>
                <a:ext uri="{FF2B5EF4-FFF2-40B4-BE49-F238E27FC236}">
                  <a16:creationId xmlns:a16="http://schemas.microsoft.com/office/drawing/2014/main" id="{F62DAE35-90D2-4519-8790-7F46093357FD}"/>
                </a:ext>
              </a:extLst>
            </p:cNvPr>
            <p:cNvSpPr>
              <a:spLocks/>
            </p:cNvSpPr>
            <p:nvPr/>
          </p:nvSpPr>
          <p:spPr bwMode="auto">
            <a:xfrm>
              <a:off x="-4402138" y="3721100"/>
              <a:ext cx="187325" cy="187325"/>
            </a:xfrm>
            <a:custGeom>
              <a:avLst/>
              <a:gdLst>
                <a:gd name="T0" fmla="*/ 443 w 1053"/>
                <a:gd name="T1" fmla="*/ 1008 h 1054"/>
                <a:gd name="T2" fmla="*/ 46 w 1053"/>
                <a:gd name="T3" fmla="*/ 444 h 1054"/>
                <a:gd name="T4" fmla="*/ 609 w 1053"/>
                <a:gd name="T5" fmla="*/ 46 h 1054"/>
                <a:gd name="T6" fmla="*/ 1007 w 1053"/>
                <a:gd name="T7" fmla="*/ 610 h 1054"/>
                <a:gd name="T8" fmla="*/ 443 w 1053"/>
                <a:gd name="T9" fmla="*/ 1008 h 1054"/>
                <a:gd name="T10" fmla="*/ 443 w 1053"/>
                <a:gd name="T11" fmla="*/ 1008 h 1054"/>
              </a:gdLst>
              <a:ahLst/>
              <a:cxnLst>
                <a:cxn ang="0">
                  <a:pos x="T0" y="T1"/>
                </a:cxn>
                <a:cxn ang="0">
                  <a:pos x="T2" y="T3"/>
                </a:cxn>
                <a:cxn ang="0">
                  <a:pos x="T4" y="T5"/>
                </a:cxn>
                <a:cxn ang="0">
                  <a:pos x="T6" y="T7"/>
                </a:cxn>
                <a:cxn ang="0">
                  <a:pos x="T8" y="T9"/>
                </a:cxn>
                <a:cxn ang="0">
                  <a:pos x="T10" y="T11"/>
                </a:cxn>
              </a:cxnLst>
              <a:rect l="0" t="0" r="r" b="b"/>
              <a:pathLst>
                <a:path w="1053" h="1054">
                  <a:moveTo>
                    <a:pt x="443" y="1008"/>
                  </a:moveTo>
                  <a:cubicBezTo>
                    <a:pt x="178" y="962"/>
                    <a:pt x="0" y="709"/>
                    <a:pt x="46" y="444"/>
                  </a:cubicBezTo>
                  <a:cubicBezTo>
                    <a:pt x="91" y="179"/>
                    <a:pt x="344" y="0"/>
                    <a:pt x="609" y="46"/>
                  </a:cubicBezTo>
                  <a:cubicBezTo>
                    <a:pt x="875" y="92"/>
                    <a:pt x="1053" y="345"/>
                    <a:pt x="1007" y="610"/>
                  </a:cubicBezTo>
                  <a:cubicBezTo>
                    <a:pt x="961" y="875"/>
                    <a:pt x="709" y="1054"/>
                    <a:pt x="443" y="1008"/>
                  </a:cubicBezTo>
                  <a:cubicBezTo>
                    <a:pt x="443" y="1008"/>
                    <a:pt x="443" y="1008"/>
                    <a:pt x="443" y="1008"/>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1">
              <a:extLst>
                <a:ext uri="{FF2B5EF4-FFF2-40B4-BE49-F238E27FC236}">
                  <a16:creationId xmlns:a16="http://schemas.microsoft.com/office/drawing/2014/main" id="{FC9C809A-221A-44A0-AF12-F205DE6258B6}"/>
                </a:ext>
              </a:extLst>
            </p:cNvPr>
            <p:cNvSpPr>
              <a:spLocks/>
            </p:cNvSpPr>
            <p:nvPr/>
          </p:nvSpPr>
          <p:spPr bwMode="auto">
            <a:xfrm>
              <a:off x="-4397376" y="3725863"/>
              <a:ext cx="177800" cy="176213"/>
            </a:xfrm>
            <a:custGeom>
              <a:avLst/>
              <a:gdLst>
                <a:gd name="T0" fmla="*/ 418 w 992"/>
                <a:gd name="T1" fmla="*/ 949 h 992"/>
                <a:gd name="T2" fmla="*/ 44 w 992"/>
                <a:gd name="T3" fmla="*/ 418 h 992"/>
                <a:gd name="T4" fmla="*/ 574 w 992"/>
                <a:gd name="T5" fmla="*/ 43 h 992"/>
                <a:gd name="T6" fmla="*/ 949 w 992"/>
                <a:gd name="T7" fmla="*/ 574 h 992"/>
                <a:gd name="T8" fmla="*/ 418 w 992"/>
                <a:gd name="T9" fmla="*/ 949 h 992"/>
              </a:gdLst>
              <a:ahLst/>
              <a:cxnLst>
                <a:cxn ang="0">
                  <a:pos x="T0" y="T1"/>
                </a:cxn>
                <a:cxn ang="0">
                  <a:pos x="T2" y="T3"/>
                </a:cxn>
                <a:cxn ang="0">
                  <a:pos x="T4" y="T5"/>
                </a:cxn>
                <a:cxn ang="0">
                  <a:pos x="T6" y="T7"/>
                </a:cxn>
                <a:cxn ang="0">
                  <a:pos x="T8" y="T9"/>
                </a:cxn>
              </a:cxnLst>
              <a:rect l="0" t="0" r="r" b="b"/>
              <a:pathLst>
                <a:path w="992" h="992">
                  <a:moveTo>
                    <a:pt x="418" y="949"/>
                  </a:moveTo>
                  <a:cubicBezTo>
                    <a:pt x="168" y="906"/>
                    <a:pt x="0" y="668"/>
                    <a:pt x="44" y="418"/>
                  </a:cubicBezTo>
                  <a:cubicBezTo>
                    <a:pt x="87" y="168"/>
                    <a:pt x="324" y="0"/>
                    <a:pt x="574" y="43"/>
                  </a:cubicBezTo>
                  <a:cubicBezTo>
                    <a:pt x="824" y="86"/>
                    <a:pt x="992" y="324"/>
                    <a:pt x="949" y="574"/>
                  </a:cubicBezTo>
                  <a:cubicBezTo>
                    <a:pt x="906" y="824"/>
                    <a:pt x="668" y="992"/>
                    <a:pt x="418" y="949"/>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22">
              <a:extLst>
                <a:ext uri="{FF2B5EF4-FFF2-40B4-BE49-F238E27FC236}">
                  <a16:creationId xmlns:a16="http://schemas.microsoft.com/office/drawing/2014/main" id="{B4E35269-6863-4020-AFAB-04F2D8651FDD}"/>
                </a:ext>
              </a:extLst>
            </p:cNvPr>
            <p:cNvSpPr>
              <a:spLocks/>
            </p:cNvSpPr>
            <p:nvPr/>
          </p:nvSpPr>
          <p:spPr bwMode="auto">
            <a:xfrm>
              <a:off x="-4357688" y="3765550"/>
              <a:ext cx="98425" cy="96838"/>
            </a:xfrm>
            <a:custGeom>
              <a:avLst/>
              <a:gdLst>
                <a:gd name="T0" fmla="*/ 231 w 549"/>
                <a:gd name="T1" fmla="*/ 525 h 548"/>
                <a:gd name="T2" fmla="*/ 24 w 549"/>
                <a:gd name="T3" fmla="*/ 231 h 548"/>
                <a:gd name="T4" fmla="*/ 317 w 549"/>
                <a:gd name="T5" fmla="*/ 24 h 548"/>
                <a:gd name="T6" fmla="*/ 525 w 549"/>
                <a:gd name="T7" fmla="*/ 317 h 548"/>
                <a:gd name="T8" fmla="*/ 231 w 549"/>
                <a:gd name="T9" fmla="*/ 525 h 548"/>
              </a:gdLst>
              <a:ahLst/>
              <a:cxnLst>
                <a:cxn ang="0">
                  <a:pos x="T0" y="T1"/>
                </a:cxn>
                <a:cxn ang="0">
                  <a:pos x="T2" y="T3"/>
                </a:cxn>
                <a:cxn ang="0">
                  <a:pos x="T4" y="T5"/>
                </a:cxn>
                <a:cxn ang="0">
                  <a:pos x="T6" y="T7"/>
                </a:cxn>
                <a:cxn ang="0">
                  <a:pos x="T8" y="T9"/>
                </a:cxn>
              </a:cxnLst>
              <a:rect l="0" t="0" r="r" b="b"/>
              <a:pathLst>
                <a:path w="549" h="548">
                  <a:moveTo>
                    <a:pt x="231" y="525"/>
                  </a:moveTo>
                  <a:cubicBezTo>
                    <a:pt x="93" y="501"/>
                    <a:pt x="0" y="369"/>
                    <a:pt x="24" y="231"/>
                  </a:cubicBezTo>
                  <a:cubicBezTo>
                    <a:pt x="48" y="92"/>
                    <a:pt x="179" y="0"/>
                    <a:pt x="317" y="24"/>
                  </a:cubicBezTo>
                  <a:cubicBezTo>
                    <a:pt x="456" y="47"/>
                    <a:pt x="549" y="179"/>
                    <a:pt x="525" y="317"/>
                  </a:cubicBezTo>
                  <a:cubicBezTo>
                    <a:pt x="501" y="456"/>
                    <a:pt x="369" y="548"/>
                    <a:pt x="231" y="525"/>
                  </a:cubicBezTo>
                  <a:close/>
                </a:path>
              </a:pathLst>
            </a:custGeom>
            <a:solidFill>
              <a:srgbClr val="EB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23">
              <a:extLst>
                <a:ext uri="{FF2B5EF4-FFF2-40B4-BE49-F238E27FC236}">
                  <a16:creationId xmlns:a16="http://schemas.microsoft.com/office/drawing/2014/main" id="{1D81852E-7D29-4882-A746-3772F6F09E69}"/>
                </a:ext>
              </a:extLst>
            </p:cNvPr>
            <p:cNvSpPr>
              <a:spLocks/>
            </p:cNvSpPr>
            <p:nvPr/>
          </p:nvSpPr>
          <p:spPr bwMode="auto">
            <a:xfrm>
              <a:off x="-4310063" y="3713163"/>
              <a:ext cx="30163" cy="65088"/>
            </a:xfrm>
            <a:custGeom>
              <a:avLst/>
              <a:gdLst>
                <a:gd name="T0" fmla="*/ 0 w 19"/>
                <a:gd name="T1" fmla="*/ 39 h 41"/>
                <a:gd name="T2" fmla="*/ 12 w 19"/>
                <a:gd name="T3" fmla="*/ 41 h 41"/>
                <a:gd name="T4" fmla="*/ 19 w 19"/>
                <a:gd name="T5" fmla="*/ 2 h 41"/>
                <a:gd name="T6" fmla="*/ 6 w 19"/>
                <a:gd name="T7" fmla="*/ 0 h 41"/>
                <a:gd name="T8" fmla="*/ 0 w 19"/>
                <a:gd name="T9" fmla="*/ 39 h 41"/>
              </a:gdLst>
              <a:ahLst/>
              <a:cxnLst>
                <a:cxn ang="0">
                  <a:pos x="T0" y="T1"/>
                </a:cxn>
                <a:cxn ang="0">
                  <a:pos x="T2" y="T3"/>
                </a:cxn>
                <a:cxn ang="0">
                  <a:pos x="T4" y="T5"/>
                </a:cxn>
                <a:cxn ang="0">
                  <a:pos x="T6" y="T7"/>
                </a:cxn>
                <a:cxn ang="0">
                  <a:pos x="T8" y="T9"/>
                </a:cxn>
              </a:cxnLst>
              <a:rect l="0" t="0" r="r" b="b"/>
              <a:pathLst>
                <a:path w="19" h="41">
                  <a:moveTo>
                    <a:pt x="0" y="39"/>
                  </a:moveTo>
                  <a:lnTo>
                    <a:pt x="12" y="41"/>
                  </a:lnTo>
                  <a:lnTo>
                    <a:pt x="19" y="2"/>
                  </a:lnTo>
                  <a:lnTo>
                    <a:pt x="6" y="0"/>
                  </a:lnTo>
                  <a:lnTo>
                    <a:pt x="0" y="3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24">
              <a:extLst>
                <a:ext uri="{FF2B5EF4-FFF2-40B4-BE49-F238E27FC236}">
                  <a16:creationId xmlns:a16="http://schemas.microsoft.com/office/drawing/2014/main" id="{79F95CB6-809B-40B9-8CBD-C156309C8FFA}"/>
                </a:ext>
              </a:extLst>
            </p:cNvPr>
            <p:cNvSpPr>
              <a:spLocks/>
            </p:cNvSpPr>
            <p:nvPr/>
          </p:nvSpPr>
          <p:spPr bwMode="auto">
            <a:xfrm>
              <a:off x="-5373688" y="3481388"/>
              <a:ext cx="482600" cy="492125"/>
            </a:xfrm>
            <a:custGeom>
              <a:avLst/>
              <a:gdLst>
                <a:gd name="T0" fmla="*/ 2220 w 2706"/>
                <a:gd name="T1" fmla="*/ 2449 h 2763"/>
                <a:gd name="T2" fmla="*/ 2429 w 2706"/>
                <a:gd name="T3" fmla="*/ 2408 h 2763"/>
                <a:gd name="T4" fmla="*/ 2639 w 2706"/>
                <a:gd name="T5" fmla="*/ 2267 h 2763"/>
                <a:gd name="T6" fmla="*/ 2688 w 2706"/>
                <a:gd name="T7" fmla="*/ 2020 h 2763"/>
                <a:gd name="T8" fmla="*/ 2442 w 2706"/>
                <a:gd name="T9" fmla="*/ 780 h 2763"/>
                <a:gd name="T10" fmla="*/ 1565 w 2706"/>
                <a:gd name="T11" fmla="*/ 20 h 2763"/>
                <a:gd name="T12" fmla="*/ 1074 w 2706"/>
                <a:gd name="T13" fmla="*/ 40 h 2763"/>
                <a:gd name="T14" fmla="*/ 612 w 2706"/>
                <a:gd name="T15" fmla="*/ 209 h 2763"/>
                <a:gd name="T16" fmla="*/ 93 w 2706"/>
                <a:gd name="T17" fmla="*/ 1246 h 2763"/>
                <a:gd name="T18" fmla="*/ 340 w 2706"/>
                <a:gd name="T19" fmla="*/ 2486 h 2763"/>
                <a:gd name="T20" fmla="*/ 480 w 2706"/>
                <a:gd name="T21" fmla="*/ 2696 h 2763"/>
                <a:gd name="T22" fmla="*/ 480 w 2706"/>
                <a:gd name="T23" fmla="*/ 2696 h 2763"/>
                <a:gd name="T24" fmla="*/ 727 w 2706"/>
                <a:gd name="T25" fmla="*/ 2745 h 2763"/>
                <a:gd name="T26" fmla="*/ 937 w 2706"/>
                <a:gd name="T27" fmla="*/ 2704 h 2763"/>
                <a:gd name="T28" fmla="*/ 919 w 2706"/>
                <a:gd name="T29" fmla="*/ 2618 h 2763"/>
                <a:gd name="T30" fmla="*/ 710 w 2706"/>
                <a:gd name="T31" fmla="*/ 2659 h 2763"/>
                <a:gd name="T32" fmla="*/ 529 w 2706"/>
                <a:gd name="T33" fmla="*/ 2623 h 2763"/>
                <a:gd name="T34" fmla="*/ 529 w 2706"/>
                <a:gd name="T35" fmla="*/ 2623 h 2763"/>
                <a:gd name="T36" fmla="*/ 426 w 2706"/>
                <a:gd name="T37" fmla="*/ 2469 h 2763"/>
                <a:gd name="T38" fmla="*/ 180 w 2706"/>
                <a:gd name="T39" fmla="*/ 1229 h 2763"/>
                <a:gd name="T40" fmla="*/ 656 w 2706"/>
                <a:gd name="T41" fmla="*/ 285 h 2763"/>
                <a:gd name="T42" fmla="*/ 1091 w 2706"/>
                <a:gd name="T43" fmla="*/ 125 h 2763"/>
                <a:gd name="T44" fmla="*/ 1554 w 2706"/>
                <a:gd name="T45" fmla="*/ 107 h 2763"/>
                <a:gd name="T46" fmla="*/ 2356 w 2706"/>
                <a:gd name="T47" fmla="*/ 797 h 2763"/>
                <a:gd name="T48" fmla="*/ 2602 w 2706"/>
                <a:gd name="T49" fmla="*/ 2037 h 2763"/>
                <a:gd name="T50" fmla="*/ 2566 w 2706"/>
                <a:gd name="T51" fmla="*/ 2218 h 2763"/>
                <a:gd name="T52" fmla="*/ 2412 w 2706"/>
                <a:gd name="T53" fmla="*/ 2321 h 2763"/>
                <a:gd name="T54" fmla="*/ 2203 w 2706"/>
                <a:gd name="T55" fmla="*/ 2363 h 2763"/>
                <a:gd name="T56" fmla="*/ 2220 w 2706"/>
                <a:gd name="T57" fmla="*/ 2449 h 2763"/>
                <a:gd name="T58" fmla="*/ 2220 w 2706"/>
                <a:gd name="T59" fmla="*/ 2449 h 2763"/>
                <a:gd name="T60" fmla="*/ 2220 w 2706"/>
                <a:gd name="T61" fmla="*/ 2449 h 2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6" h="2763">
                  <a:moveTo>
                    <a:pt x="2220" y="2449"/>
                  </a:moveTo>
                  <a:cubicBezTo>
                    <a:pt x="2429" y="2408"/>
                    <a:pt x="2429" y="2408"/>
                    <a:pt x="2429" y="2408"/>
                  </a:cubicBezTo>
                  <a:cubicBezTo>
                    <a:pt x="2518" y="2390"/>
                    <a:pt x="2592" y="2338"/>
                    <a:pt x="2639" y="2267"/>
                  </a:cubicBezTo>
                  <a:cubicBezTo>
                    <a:pt x="2686" y="2197"/>
                    <a:pt x="2706" y="2109"/>
                    <a:pt x="2688" y="2020"/>
                  </a:cubicBezTo>
                  <a:cubicBezTo>
                    <a:pt x="2442" y="780"/>
                    <a:pt x="2442" y="780"/>
                    <a:pt x="2442" y="780"/>
                  </a:cubicBezTo>
                  <a:cubicBezTo>
                    <a:pt x="2349" y="312"/>
                    <a:pt x="1983" y="73"/>
                    <a:pt x="1565" y="20"/>
                  </a:cubicBezTo>
                  <a:cubicBezTo>
                    <a:pt x="1404" y="0"/>
                    <a:pt x="1236" y="8"/>
                    <a:pt x="1074" y="40"/>
                  </a:cubicBezTo>
                  <a:cubicBezTo>
                    <a:pt x="911" y="72"/>
                    <a:pt x="753" y="129"/>
                    <a:pt x="612" y="209"/>
                  </a:cubicBezTo>
                  <a:cubicBezTo>
                    <a:pt x="247" y="417"/>
                    <a:pt x="0" y="777"/>
                    <a:pt x="93" y="1246"/>
                  </a:cubicBezTo>
                  <a:cubicBezTo>
                    <a:pt x="340" y="2486"/>
                    <a:pt x="340" y="2486"/>
                    <a:pt x="340" y="2486"/>
                  </a:cubicBezTo>
                  <a:cubicBezTo>
                    <a:pt x="357" y="2575"/>
                    <a:pt x="410" y="2649"/>
                    <a:pt x="480" y="2696"/>
                  </a:cubicBezTo>
                  <a:cubicBezTo>
                    <a:pt x="480" y="2696"/>
                    <a:pt x="480" y="2696"/>
                    <a:pt x="480" y="2696"/>
                  </a:cubicBezTo>
                  <a:cubicBezTo>
                    <a:pt x="550" y="2743"/>
                    <a:pt x="638" y="2763"/>
                    <a:pt x="727" y="2745"/>
                  </a:cubicBezTo>
                  <a:cubicBezTo>
                    <a:pt x="937" y="2704"/>
                    <a:pt x="937" y="2704"/>
                    <a:pt x="937" y="2704"/>
                  </a:cubicBezTo>
                  <a:cubicBezTo>
                    <a:pt x="919" y="2618"/>
                    <a:pt x="919" y="2618"/>
                    <a:pt x="919" y="2618"/>
                  </a:cubicBezTo>
                  <a:cubicBezTo>
                    <a:pt x="710" y="2659"/>
                    <a:pt x="710" y="2659"/>
                    <a:pt x="710" y="2659"/>
                  </a:cubicBezTo>
                  <a:cubicBezTo>
                    <a:pt x="645" y="2672"/>
                    <a:pt x="580" y="2657"/>
                    <a:pt x="529" y="2623"/>
                  </a:cubicBezTo>
                  <a:cubicBezTo>
                    <a:pt x="529" y="2623"/>
                    <a:pt x="529" y="2623"/>
                    <a:pt x="529" y="2623"/>
                  </a:cubicBezTo>
                  <a:cubicBezTo>
                    <a:pt x="477" y="2588"/>
                    <a:pt x="439" y="2534"/>
                    <a:pt x="426" y="2469"/>
                  </a:cubicBezTo>
                  <a:cubicBezTo>
                    <a:pt x="180" y="1229"/>
                    <a:pt x="180" y="1229"/>
                    <a:pt x="180" y="1229"/>
                  </a:cubicBezTo>
                  <a:cubicBezTo>
                    <a:pt x="95" y="804"/>
                    <a:pt x="321" y="476"/>
                    <a:pt x="656" y="285"/>
                  </a:cubicBezTo>
                  <a:cubicBezTo>
                    <a:pt x="788" y="210"/>
                    <a:pt x="937" y="156"/>
                    <a:pt x="1091" y="125"/>
                  </a:cubicBezTo>
                  <a:cubicBezTo>
                    <a:pt x="1245" y="95"/>
                    <a:pt x="1403" y="88"/>
                    <a:pt x="1554" y="107"/>
                  </a:cubicBezTo>
                  <a:cubicBezTo>
                    <a:pt x="1937" y="156"/>
                    <a:pt x="2272" y="372"/>
                    <a:pt x="2356" y="797"/>
                  </a:cubicBezTo>
                  <a:cubicBezTo>
                    <a:pt x="2602" y="2037"/>
                    <a:pt x="2602" y="2037"/>
                    <a:pt x="2602" y="2037"/>
                  </a:cubicBezTo>
                  <a:cubicBezTo>
                    <a:pt x="2615" y="2102"/>
                    <a:pt x="2600" y="2167"/>
                    <a:pt x="2566" y="2218"/>
                  </a:cubicBezTo>
                  <a:cubicBezTo>
                    <a:pt x="2531" y="2270"/>
                    <a:pt x="2477" y="2308"/>
                    <a:pt x="2412" y="2321"/>
                  </a:cubicBezTo>
                  <a:cubicBezTo>
                    <a:pt x="2203" y="2363"/>
                    <a:pt x="2203" y="2363"/>
                    <a:pt x="2203" y="2363"/>
                  </a:cubicBezTo>
                  <a:cubicBezTo>
                    <a:pt x="2220" y="2449"/>
                    <a:pt x="2220" y="2449"/>
                    <a:pt x="2220" y="2449"/>
                  </a:cubicBezTo>
                  <a:cubicBezTo>
                    <a:pt x="2220" y="2449"/>
                    <a:pt x="2220" y="2449"/>
                    <a:pt x="2220" y="2449"/>
                  </a:cubicBezTo>
                  <a:cubicBezTo>
                    <a:pt x="2220" y="2449"/>
                    <a:pt x="2220" y="2449"/>
                    <a:pt x="2220" y="2449"/>
                  </a:cubicBezTo>
                  <a:close/>
                </a:path>
              </a:pathLst>
            </a:custGeom>
            <a:solidFill>
              <a:srgbClr val="21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5">
              <a:extLst>
                <a:ext uri="{FF2B5EF4-FFF2-40B4-BE49-F238E27FC236}">
                  <a16:creationId xmlns:a16="http://schemas.microsoft.com/office/drawing/2014/main" id="{5D5A3D01-99D8-4411-A75A-2EDAD2FD9346}"/>
                </a:ext>
              </a:extLst>
            </p:cNvPr>
            <p:cNvSpPr>
              <a:spLocks/>
            </p:cNvSpPr>
            <p:nvPr/>
          </p:nvSpPr>
          <p:spPr bwMode="auto">
            <a:xfrm>
              <a:off x="-5378451" y="3476625"/>
              <a:ext cx="452438" cy="260350"/>
            </a:xfrm>
            <a:custGeom>
              <a:avLst/>
              <a:gdLst>
                <a:gd name="T0" fmla="*/ 2540 w 2540"/>
                <a:gd name="T1" fmla="*/ 993 h 1470"/>
                <a:gd name="T2" fmla="*/ 2502 w 2540"/>
                <a:gd name="T3" fmla="*/ 803 h 1470"/>
                <a:gd name="T4" fmla="*/ 1599 w 2540"/>
                <a:gd name="T5" fmla="*/ 20 h 1470"/>
                <a:gd name="T6" fmla="*/ 1099 w 2540"/>
                <a:gd name="T7" fmla="*/ 40 h 1470"/>
                <a:gd name="T8" fmla="*/ 629 w 2540"/>
                <a:gd name="T9" fmla="*/ 213 h 1470"/>
                <a:gd name="T10" fmla="*/ 96 w 2540"/>
                <a:gd name="T11" fmla="*/ 1281 h 1470"/>
                <a:gd name="T12" fmla="*/ 134 w 2540"/>
                <a:gd name="T13" fmla="*/ 1470 h 1470"/>
                <a:gd name="T14" fmla="*/ 277 w 2540"/>
                <a:gd name="T15" fmla="*/ 1442 h 1470"/>
                <a:gd name="T16" fmla="*/ 240 w 2540"/>
                <a:gd name="T17" fmla="*/ 1252 h 1470"/>
                <a:gd name="T18" fmla="*/ 701 w 2540"/>
                <a:gd name="T19" fmla="*/ 340 h 1470"/>
                <a:gd name="T20" fmla="*/ 1127 w 2540"/>
                <a:gd name="T21" fmla="*/ 183 h 1470"/>
                <a:gd name="T22" fmla="*/ 1581 w 2540"/>
                <a:gd name="T23" fmla="*/ 165 h 1470"/>
                <a:gd name="T24" fmla="*/ 2358 w 2540"/>
                <a:gd name="T25" fmla="*/ 832 h 1470"/>
                <a:gd name="T26" fmla="*/ 2396 w 2540"/>
                <a:gd name="T27" fmla="*/ 1021 h 1470"/>
                <a:gd name="T28" fmla="*/ 2540 w 2540"/>
                <a:gd name="T29" fmla="*/ 99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40" h="1470">
                  <a:moveTo>
                    <a:pt x="2540" y="993"/>
                  </a:moveTo>
                  <a:cubicBezTo>
                    <a:pt x="2502" y="803"/>
                    <a:pt x="2502" y="803"/>
                    <a:pt x="2502" y="803"/>
                  </a:cubicBezTo>
                  <a:cubicBezTo>
                    <a:pt x="2406" y="321"/>
                    <a:pt x="2029" y="75"/>
                    <a:pt x="1599" y="20"/>
                  </a:cubicBezTo>
                  <a:cubicBezTo>
                    <a:pt x="1436" y="0"/>
                    <a:pt x="1265" y="7"/>
                    <a:pt x="1099" y="40"/>
                  </a:cubicBezTo>
                  <a:cubicBezTo>
                    <a:pt x="933" y="73"/>
                    <a:pt x="772" y="131"/>
                    <a:pt x="629" y="213"/>
                  </a:cubicBezTo>
                  <a:cubicBezTo>
                    <a:pt x="253" y="427"/>
                    <a:pt x="0" y="797"/>
                    <a:pt x="96" y="1281"/>
                  </a:cubicBezTo>
                  <a:cubicBezTo>
                    <a:pt x="134" y="1470"/>
                    <a:pt x="134" y="1470"/>
                    <a:pt x="134" y="1470"/>
                  </a:cubicBezTo>
                  <a:cubicBezTo>
                    <a:pt x="277" y="1442"/>
                    <a:pt x="277" y="1442"/>
                    <a:pt x="277" y="1442"/>
                  </a:cubicBezTo>
                  <a:cubicBezTo>
                    <a:pt x="240" y="1252"/>
                    <a:pt x="240" y="1252"/>
                    <a:pt x="240" y="1252"/>
                  </a:cubicBezTo>
                  <a:cubicBezTo>
                    <a:pt x="158" y="841"/>
                    <a:pt x="377" y="524"/>
                    <a:pt x="701" y="340"/>
                  </a:cubicBezTo>
                  <a:cubicBezTo>
                    <a:pt x="830" y="266"/>
                    <a:pt x="977" y="213"/>
                    <a:pt x="1127" y="183"/>
                  </a:cubicBezTo>
                  <a:cubicBezTo>
                    <a:pt x="1278" y="153"/>
                    <a:pt x="1434" y="147"/>
                    <a:pt x="1581" y="165"/>
                  </a:cubicBezTo>
                  <a:cubicBezTo>
                    <a:pt x="1952" y="212"/>
                    <a:pt x="2277" y="422"/>
                    <a:pt x="2358" y="832"/>
                  </a:cubicBezTo>
                  <a:cubicBezTo>
                    <a:pt x="2396" y="1021"/>
                    <a:pt x="2396" y="1021"/>
                    <a:pt x="2396" y="1021"/>
                  </a:cubicBezTo>
                  <a:cubicBezTo>
                    <a:pt x="2540" y="993"/>
                    <a:pt x="2540" y="993"/>
                    <a:pt x="2540" y="99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6">
              <a:extLst>
                <a:ext uri="{FF2B5EF4-FFF2-40B4-BE49-F238E27FC236}">
                  <a16:creationId xmlns:a16="http://schemas.microsoft.com/office/drawing/2014/main" id="{668698B4-38B9-483A-B990-396D04138068}"/>
                </a:ext>
              </a:extLst>
            </p:cNvPr>
            <p:cNvSpPr>
              <a:spLocks/>
            </p:cNvSpPr>
            <p:nvPr/>
          </p:nvSpPr>
          <p:spPr bwMode="auto">
            <a:xfrm>
              <a:off x="-5240338" y="3929063"/>
              <a:ext cx="65088" cy="47625"/>
            </a:xfrm>
            <a:custGeom>
              <a:avLst/>
              <a:gdLst>
                <a:gd name="T0" fmla="*/ 25 w 362"/>
                <a:gd name="T1" fmla="*/ 238 h 263"/>
                <a:gd name="T2" fmla="*/ 136 w 362"/>
                <a:gd name="T3" fmla="*/ 216 h 263"/>
                <a:gd name="T4" fmla="*/ 252 w 362"/>
                <a:gd name="T5" fmla="*/ 255 h 263"/>
                <a:gd name="T6" fmla="*/ 349 w 362"/>
                <a:gd name="T7" fmla="*/ 110 h 263"/>
                <a:gd name="T8" fmla="*/ 205 w 362"/>
                <a:gd name="T9" fmla="*/ 13 h 263"/>
                <a:gd name="T10" fmla="*/ 112 w 362"/>
                <a:gd name="T11" fmla="*/ 94 h 263"/>
                <a:gd name="T12" fmla="*/ 0 w 362"/>
                <a:gd name="T13" fmla="*/ 116 h 263"/>
                <a:gd name="T14" fmla="*/ 25 w 362"/>
                <a:gd name="T15" fmla="*/ 238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63">
                  <a:moveTo>
                    <a:pt x="25" y="238"/>
                  </a:moveTo>
                  <a:cubicBezTo>
                    <a:pt x="136" y="216"/>
                    <a:pt x="136" y="216"/>
                    <a:pt x="136" y="216"/>
                  </a:cubicBezTo>
                  <a:cubicBezTo>
                    <a:pt x="165" y="247"/>
                    <a:pt x="208" y="263"/>
                    <a:pt x="252" y="255"/>
                  </a:cubicBezTo>
                  <a:cubicBezTo>
                    <a:pt x="319" y="241"/>
                    <a:pt x="362" y="177"/>
                    <a:pt x="349" y="110"/>
                  </a:cubicBezTo>
                  <a:cubicBezTo>
                    <a:pt x="336" y="43"/>
                    <a:pt x="271" y="0"/>
                    <a:pt x="205" y="13"/>
                  </a:cubicBezTo>
                  <a:cubicBezTo>
                    <a:pt x="160" y="22"/>
                    <a:pt x="126" y="54"/>
                    <a:pt x="112" y="94"/>
                  </a:cubicBezTo>
                  <a:cubicBezTo>
                    <a:pt x="0" y="116"/>
                    <a:pt x="0" y="116"/>
                    <a:pt x="0" y="116"/>
                  </a:cubicBezTo>
                  <a:cubicBezTo>
                    <a:pt x="25" y="238"/>
                    <a:pt x="25" y="238"/>
                    <a:pt x="25" y="238"/>
                  </a:cubicBezTo>
                  <a:close/>
                </a:path>
              </a:pathLst>
            </a:custGeom>
            <a:solidFill>
              <a:srgbClr val="0766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27">
              <a:extLst>
                <a:ext uri="{FF2B5EF4-FFF2-40B4-BE49-F238E27FC236}">
                  <a16:creationId xmlns:a16="http://schemas.microsoft.com/office/drawing/2014/main" id="{EAC677AB-6DF2-4861-AED9-E4542060D242}"/>
                </a:ext>
              </a:extLst>
            </p:cNvPr>
            <p:cNvSpPr>
              <a:spLocks/>
            </p:cNvSpPr>
            <p:nvPr/>
          </p:nvSpPr>
          <p:spPr bwMode="auto">
            <a:xfrm>
              <a:off x="-5026026" y="3890963"/>
              <a:ext cx="63500" cy="46038"/>
            </a:xfrm>
            <a:custGeom>
              <a:avLst/>
              <a:gdLst>
                <a:gd name="T0" fmla="*/ 362 w 362"/>
                <a:gd name="T1" fmla="*/ 148 h 263"/>
                <a:gd name="T2" fmla="*/ 250 w 362"/>
                <a:gd name="T3" fmla="*/ 170 h 263"/>
                <a:gd name="T4" fmla="*/ 158 w 362"/>
                <a:gd name="T5" fmla="*/ 250 h 263"/>
                <a:gd name="T6" fmla="*/ 13 w 362"/>
                <a:gd name="T7" fmla="*/ 153 h 263"/>
                <a:gd name="T8" fmla="*/ 110 w 362"/>
                <a:gd name="T9" fmla="*/ 9 h 263"/>
                <a:gd name="T10" fmla="*/ 226 w 362"/>
                <a:gd name="T11" fmla="*/ 48 h 263"/>
                <a:gd name="T12" fmla="*/ 338 w 362"/>
                <a:gd name="T13" fmla="*/ 26 h 263"/>
                <a:gd name="T14" fmla="*/ 362 w 362"/>
                <a:gd name="T15" fmla="*/ 148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63">
                  <a:moveTo>
                    <a:pt x="362" y="148"/>
                  </a:moveTo>
                  <a:cubicBezTo>
                    <a:pt x="250" y="170"/>
                    <a:pt x="250" y="170"/>
                    <a:pt x="250" y="170"/>
                  </a:cubicBezTo>
                  <a:cubicBezTo>
                    <a:pt x="236" y="210"/>
                    <a:pt x="202" y="241"/>
                    <a:pt x="158" y="250"/>
                  </a:cubicBezTo>
                  <a:cubicBezTo>
                    <a:pt x="91" y="263"/>
                    <a:pt x="26" y="220"/>
                    <a:pt x="13" y="153"/>
                  </a:cubicBezTo>
                  <a:cubicBezTo>
                    <a:pt x="0" y="87"/>
                    <a:pt x="43" y="22"/>
                    <a:pt x="110" y="9"/>
                  </a:cubicBezTo>
                  <a:cubicBezTo>
                    <a:pt x="154" y="0"/>
                    <a:pt x="198" y="16"/>
                    <a:pt x="226" y="48"/>
                  </a:cubicBezTo>
                  <a:cubicBezTo>
                    <a:pt x="338" y="26"/>
                    <a:pt x="338" y="26"/>
                    <a:pt x="338" y="26"/>
                  </a:cubicBezTo>
                  <a:lnTo>
                    <a:pt x="362" y="148"/>
                  </a:lnTo>
                  <a:close/>
                </a:path>
              </a:pathLst>
            </a:custGeom>
            <a:solidFill>
              <a:srgbClr val="0766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28">
              <a:extLst>
                <a:ext uri="{FF2B5EF4-FFF2-40B4-BE49-F238E27FC236}">
                  <a16:creationId xmlns:a16="http://schemas.microsoft.com/office/drawing/2014/main" id="{2887E9BB-469A-4931-ABF2-E5768EA67139}"/>
                </a:ext>
              </a:extLst>
            </p:cNvPr>
            <p:cNvSpPr>
              <a:spLocks/>
            </p:cNvSpPr>
            <p:nvPr/>
          </p:nvSpPr>
          <p:spPr bwMode="auto">
            <a:xfrm>
              <a:off x="-5208588" y="3443288"/>
              <a:ext cx="38100" cy="44450"/>
            </a:xfrm>
            <a:custGeom>
              <a:avLst/>
              <a:gdLst>
                <a:gd name="T0" fmla="*/ 212 w 212"/>
                <a:gd name="T1" fmla="*/ 215 h 251"/>
                <a:gd name="T2" fmla="*/ 169 w 212"/>
                <a:gd name="T3" fmla="*/ 0 h 251"/>
                <a:gd name="T4" fmla="*/ 84 w 212"/>
                <a:gd name="T5" fmla="*/ 17 h 251"/>
                <a:gd name="T6" fmla="*/ 0 w 212"/>
                <a:gd name="T7" fmla="*/ 33 h 251"/>
                <a:gd name="T8" fmla="*/ 43 w 212"/>
                <a:gd name="T9" fmla="*/ 251 h 251"/>
                <a:gd name="T10" fmla="*/ 141 w 212"/>
                <a:gd name="T11" fmla="*/ 227 h 251"/>
                <a:gd name="T12" fmla="*/ 212 w 212"/>
                <a:gd name="T13" fmla="*/ 215 h 251"/>
              </a:gdLst>
              <a:ahLst/>
              <a:cxnLst>
                <a:cxn ang="0">
                  <a:pos x="T0" y="T1"/>
                </a:cxn>
                <a:cxn ang="0">
                  <a:pos x="T2" y="T3"/>
                </a:cxn>
                <a:cxn ang="0">
                  <a:pos x="T4" y="T5"/>
                </a:cxn>
                <a:cxn ang="0">
                  <a:pos x="T6" y="T7"/>
                </a:cxn>
                <a:cxn ang="0">
                  <a:pos x="T8" y="T9"/>
                </a:cxn>
                <a:cxn ang="0">
                  <a:pos x="T10" y="T11"/>
                </a:cxn>
                <a:cxn ang="0">
                  <a:pos x="T12" y="T13"/>
                </a:cxn>
              </a:cxnLst>
              <a:rect l="0" t="0" r="r" b="b"/>
              <a:pathLst>
                <a:path w="212" h="251">
                  <a:moveTo>
                    <a:pt x="212" y="215"/>
                  </a:moveTo>
                  <a:cubicBezTo>
                    <a:pt x="169" y="0"/>
                    <a:pt x="169" y="0"/>
                    <a:pt x="169" y="0"/>
                  </a:cubicBezTo>
                  <a:cubicBezTo>
                    <a:pt x="84" y="17"/>
                    <a:pt x="84" y="17"/>
                    <a:pt x="84" y="17"/>
                  </a:cubicBezTo>
                  <a:cubicBezTo>
                    <a:pt x="0" y="33"/>
                    <a:pt x="0" y="33"/>
                    <a:pt x="0" y="33"/>
                  </a:cubicBezTo>
                  <a:cubicBezTo>
                    <a:pt x="43" y="251"/>
                    <a:pt x="43" y="251"/>
                    <a:pt x="43" y="251"/>
                  </a:cubicBezTo>
                  <a:cubicBezTo>
                    <a:pt x="75" y="241"/>
                    <a:pt x="108" y="233"/>
                    <a:pt x="141" y="227"/>
                  </a:cubicBezTo>
                  <a:cubicBezTo>
                    <a:pt x="165" y="222"/>
                    <a:pt x="188" y="218"/>
                    <a:pt x="212" y="215"/>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29">
              <a:extLst>
                <a:ext uri="{FF2B5EF4-FFF2-40B4-BE49-F238E27FC236}">
                  <a16:creationId xmlns:a16="http://schemas.microsoft.com/office/drawing/2014/main" id="{88B83DA7-7ED2-4871-98C2-E8360E3A5C12}"/>
                </a:ext>
              </a:extLst>
            </p:cNvPr>
            <p:cNvSpPr>
              <a:spLocks/>
            </p:cNvSpPr>
            <p:nvPr/>
          </p:nvSpPr>
          <p:spPr bwMode="auto">
            <a:xfrm>
              <a:off x="-5211763" y="3937000"/>
              <a:ext cx="14288" cy="14288"/>
            </a:xfrm>
            <a:custGeom>
              <a:avLst/>
              <a:gdLst>
                <a:gd name="T0" fmla="*/ 48 w 81"/>
                <a:gd name="T1" fmla="*/ 77 h 81"/>
                <a:gd name="T2" fmla="*/ 77 w 81"/>
                <a:gd name="T3" fmla="*/ 33 h 81"/>
                <a:gd name="T4" fmla="*/ 33 w 81"/>
                <a:gd name="T5" fmla="*/ 4 h 81"/>
                <a:gd name="T6" fmla="*/ 4 w 81"/>
                <a:gd name="T7" fmla="*/ 48 h 81"/>
                <a:gd name="T8" fmla="*/ 48 w 81"/>
                <a:gd name="T9" fmla="*/ 77 h 81"/>
              </a:gdLst>
              <a:ahLst/>
              <a:cxnLst>
                <a:cxn ang="0">
                  <a:pos x="T0" y="T1"/>
                </a:cxn>
                <a:cxn ang="0">
                  <a:pos x="T2" y="T3"/>
                </a:cxn>
                <a:cxn ang="0">
                  <a:pos x="T4" y="T5"/>
                </a:cxn>
                <a:cxn ang="0">
                  <a:pos x="T6" y="T7"/>
                </a:cxn>
                <a:cxn ang="0">
                  <a:pos x="T8" y="T9"/>
                </a:cxn>
              </a:cxnLst>
              <a:rect l="0" t="0" r="r" b="b"/>
              <a:pathLst>
                <a:path w="81" h="81">
                  <a:moveTo>
                    <a:pt x="48" y="77"/>
                  </a:moveTo>
                  <a:cubicBezTo>
                    <a:pt x="68" y="73"/>
                    <a:pt x="81" y="53"/>
                    <a:pt x="77" y="33"/>
                  </a:cubicBezTo>
                  <a:cubicBezTo>
                    <a:pt x="73" y="13"/>
                    <a:pt x="54" y="0"/>
                    <a:pt x="33" y="4"/>
                  </a:cubicBezTo>
                  <a:cubicBezTo>
                    <a:pt x="13" y="8"/>
                    <a:pt x="0" y="28"/>
                    <a:pt x="4" y="48"/>
                  </a:cubicBezTo>
                  <a:cubicBezTo>
                    <a:pt x="8" y="68"/>
                    <a:pt x="28" y="81"/>
                    <a:pt x="48" y="77"/>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30">
              <a:extLst>
                <a:ext uri="{FF2B5EF4-FFF2-40B4-BE49-F238E27FC236}">
                  <a16:creationId xmlns:a16="http://schemas.microsoft.com/office/drawing/2014/main" id="{276AB958-2F5D-4B5E-A23D-268BAABC414C}"/>
                </a:ext>
              </a:extLst>
            </p:cNvPr>
            <p:cNvSpPr>
              <a:spLocks/>
            </p:cNvSpPr>
            <p:nvPr/>
          </p:nvSpPr>
          <p:spPr bwMode="auto">
            <a:xfrm>
              <a:off x="-5014913" y="3897313"/>
              <a:ext cx="14288" cy="14288"/>
            </a:xfrm>
            <a:custGeom>
              <a:avLst/>
              <a:gdLst>
                <a:gd name="T0" fmla="*/ 48 w 81"/>
                <a:gd name="T1" fmla="*/ 77 h 81"/>
                <a:gd name="T2" fmla="*/ 77 w 81"/>
                <a:gd name="T3" fmla="*/ 33 h 81"/>
                <a:gd name="T4" fmla="*/ 33 w 81"/>
                <a:gd name="T5" fmla="*/ 4 h 81"/>
                <a:gd name="T6" fmla="*/ 4 w 81"/>
                <a:gd name="T7" fmla="*/ 48 h 81"/>
                <a:gd name="T8" fmla="*/ 48 w 81"/>
                <a:gd name="T9" fmla="*/ 77 h 81"/>
              </a:gdLst>
              <a:ahLst/>
              <a:cxnLst>
                <a:cxn ang="0">
                  <a:pos x="T0" y="T1"/>
                </a:cxn>
                <a:cxn ang="0">
                  <a:pos x="T2" y="T3"/>
                </a:cxn>
                <a:cxn ang="0">
                  <a:pos x="T4" y="T5"/>
                </a:cxn>
                <a:cxn ang="0">
                  <a:pos x="T6" y="T7"/>
                </a:cxn>
                <a:cxn ang="0">
                  <a:pos x="T8" y="T9"/>
                </a:cxn>
              </a:cxnLst>
              <a:rect l="0" t="0" r="r" b="b"/>
              <a:pathLst>
                <a:path w="81" h="81">
                  <a:moveTo>
                    <a:pt x="48" y="77"/>
                  </a:moveTo>
                  <a:cubicBezTo>
                    <a:pt x="68" y="73"/>
                    <a:pt x="81" y="53"/>
                    <a:pt x="77" y="33"/>
                  </a:cubicBezTo>
                  <a:cubicBezTo>
                    <a:pt x="73" y="13"/>
                    <a:pt x="53" y="0"/>
                    <a:pt x="33" y="4"/>
                  </a:cubicBezTo>
                  <a:cubicBezTo>
                    <a:pt x="13" y="8"/>
                    <a:pt x="0" y="28"/>
                    <a:pt x="4" y="48"/>
                  </a:cubicBezTo>
                  <a:cubicBezTo>
                    <a:pt x="8" y="68"/>
                    <a:pt x="28" y="81"/>
                    <a:pt x="48" y="77"/>
                  </a:cubicBezTo>
                  <a:close/>
                </a:path>
              </a:pathLst>
            </a:custGeom>
            <a:solidFill>
              <a:srgbClr val="0F79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31">
              <a:extLst>
                <a:ext uri="{FF2B5EF4-FFF2-40B4-BE49-F238E27FC236}">
                  <a16:creationId xmlns:a16="http://schemas.microsoft.com/office/drawing/2014/main" id="{1E8477E4-3371-4D0F-BBCF-B6A68D752B53}"/>
                </a:ext>
              </a:extLst>
            </p:cNvPr>
            <p:cNvSpPr>
              <a:spLocks/>
            </p:cNvSpPr>
            <p:nvPr/>
          </p:nvSpPr>
          <p:spPr bwMode="auto">
            <a:xfrm>
              <a:off x="-4357688" y="3770313"/>
              <a:ext cx="92075" cy="92075"/>
            </a:xfrm>
            <a:custGeom>
              <a:avLst/>
              <a:gdLst>
                <a:gd name="T0" fmla="*/ 218 w 519"/>
                <a:gd name="T1" fmla="*/ 496 h 519"/>
                <a:gd name="T2" fmla="*/ 22 w 519"/>
                <a:gd name="T3" fmla="*/ 218 h 519"/>
                <a:gd name="T4" fmla="*/ 300 w 519"/>
                <a:gd name="T5" fmla="*/ 22 h 519"/>
                <a:gd name="T6" fmla="*/ 496 w 519"/>
                <a:gd name="T7" fmla="*/ 300 h 519"/>
                <a:gd name="T8" fmla="*/ 218 w 519"/>
                <a:gd name="T9" fmla="*/ 496 h 519"/>
              </a:gdLst>
              <a:ahLst/>
              <a:cxnLst>
                <a:cxn ang="0">
                  <a:pos x="T0" y="T1"/>
                </a:cxn>
                <a:cxn ang="0">
                  <a:pos x="T2" y="T3"/>
                </a:cxn>
                <a:cxn ang="0">
                  <a:pos x="T4" y="T5"/>
                </a:cxn>
                <a:cxn ang="0">
                  <a:pos x="T6" y="T7"/>
                </a:cxn>
                <a:cxn ang="0">
                  <a:pos x="T8" y="T9"/>
                </a:cxn>
              </a:cxnLst>
              <a:rect l="0" t="0" r="r" b="b"/>
              <a:pathLst>
                <a:path w="519" h="519">
                  <a:moveTo>
                    <a:pt x="218" y="496"/>
                  </a:moveTo>
                  <a:cubicBezTo>
                    <a:pt x="88" y="474"/>
                    <a:pt x="0" y="349"/>
                    <a:pt x="22" y="218"/>
                  </a:cubicBezTo>
                  <a:cubicBezTo>
                    <a:pt x="45" y="88"/>
                    <a:pt x="169" y="0"/>
                    <a:pt x="300" y="22"/>
                  </a:cubicBezTo>
                  <a:cubicBezTo>
                    <a:pt x="431" y="45"/>
                    <a:pt x="519" y="169"/>
                    <a:pt x="496" y="300"/>
                  </a:cubicBezTo>
                  <a:cubicBezTo>
                    <a:pt x="474" y="431"/>
                    <a:pt x="349" y="519"/>
                    <a:pt x="218" y="496"/>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32">
              <a:extLst>
                <a:ext uri="{FF2B5EF4-FFF2-40B4-BE49-F238E27FC236}">
                  <a16:creationId xmlns:a16="http://schemas.microsoft.com/office/drawing/2014/main" id="{364C878D-5407-4EDC-B118-CA2FCA4E3E76}"/>
                </a:ext>
              </a:extLst>
            </p:cNvPr>
            <p:cNvSpPr>
              <a:spLocks/>
            </p:cNvSpPr>
            <p:nvPr/>
          </p:nvSpPr>
          <p:spPr bwMode="auto">
            <a:xfrm>
              <a:off x="-5249863" y="3213100"/>
              <a:ext cx="263525" cy="234950"/>
            </a:xfrm>
            <a:custGeom>
              <a:avLst/>
              <a:gdLst>
                <a:gd name="T0" fmla="*/ 1477 w 1477"/>
                <a:gd name="T1" fmla="*/ 125 h 1315"/>
                <a:gd name="T2" fmla="*/ 375 w 1477"/>
                <a:gd name="T3" fmla="*/ 1292 h 1315"/>
                <a:gd name="T4" fmla="*/ 252 w 1477"/>
                <a:gd name="T5" fmla="*/ 1315 h 1315"/>
                <a:gd name="T6" fmla="*/ 1475 w 1477"/>
                <a:gd name="T7" fmla="*/ 0 h 1315"/>
                <a:gd name="T8" fmla="*/ 1477 w 1477"/>
                <a:gd name="T9" fmla="*/ 125 h 1315"/>
              </a:gdLst>
              <a:ahLst/>
              <a:cxnLst>
                <a:cxn ang="0">
                  <a:pos x="T0" y="T1"/>
                </a:cxn>
                <a:cxn ang="0">
                  <a:pos x="T2" y="T3"/>
                </a:cxn>
                <a:cxn ang="0">
                  <a:pos x="T4" y="T5"/>
                </a:cxn>
                <a:cxn ang="0">
                  <a:pos x="T6" y="T7"/>
                </a:cxn>
                <a:cxn ang="0">
                  <a:pos x="T8" y="T9"/>
                </a:cxn>
              </a:cxnLst>
              <a:rect l="0" t="0" r="r" b="b"/>
              <a:pathLst>
                <a:path w="1477" h="1315">
                  <a:moveTo>
                    <a:pt x="1477" y="125"/>
                  </a:moveTo>
                  <a:cubicBezTo>
                    <a:pt x="1473" y="125"/>
                    <a:pt x="152" y="136"/>
                    <a:pt x="375" y="1292"/>
                  </a:cubicBezTo>
                  <a:cubicBezTo>
                    <a:pt x="252" y="1315"/>
                    <a:pt x="252" y="1315"/>
                    <a:pt x="252" y="1315"/>
                  </a:cubicBezTo>
                  <a:cubicBezTo>
                    <a:pt x="0" y="12"/>
                    <a:pt x="1471" y="0"/>
                    <a:pt x="1475" y="0"/>
                  </a:cubicBezTo>
                  <a:lnTo>
                    <a:pt x="1477" y="125"/>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33">
              <a:extLst>
                <a:ext uri="{FF2B5EF4-FFF2-40B4-BE49-F238E27FC236}">
                  <a16:creationId xmlns:a16="http://schemas.microsoft.com/office/drawing/2014/main" id="{5D65941B-EA0A-4E94-B02C-B19850B72734}"/>
                </a:ext>
              </a:extLst>
            </p:cNvPr>
            <p:cNvSpPr>
              <a:spLocks/>
            </p:cNvSpPr>
            <p:nvPr/>
          </p:nvSpPr>
          <p:spPr bwMode="auto">
            <a:xfrm>
              <a:off x="-4516438" y="3214688"/>
              <a:ext cx="265113" cy="503238"/>
            </a:xfrm>
            <a:custGeom>
              <a:avLst/>
              <a:gdLst>
                <a:gd name="T0" fmla="*/ 3 w 1490"/>
                <a:gd name="T1" fmla="*/ 0 h 2823"/>
                <a:gd name="T2" fmla="*/ 956 w 1490"/>
                <a:gd name="T3" fmla="*/ 455 h 2823"/>
                <a:gd name="T4" fmla="*/ 1326 w 1490"/>
                <a:gd name="T5" fmla="*/ 2823 h 2823"/>
                <a:gd name="T6" fmla="*/ 1202 w 1490"/>
                <a:gd name="T7" fmla="*/ 2808 h 2823"/>
                <a:gd name="T8" fmla="*/ 860 w 1490"/>
                <a:gd name="T9" fmla="*/ 534 h 2823"/>
                <a:gd name="T10" fmla="*/ 0 w 1490"/>
                <a:gd name="T11" fmla="*/ 125 h 2823"/>
                <a:gd name="T12" fmla="*/ 3 w 1490"/>
                <a:gd name="T13" fmla="*/ 0 h 2823"/>
              </a:gdLst>
              <a:ahLst/>
              <a:cxnLst>
                <a:cxn ang="0">
                  <a:pos x="T0" y="T1"/>
                </a:cxn>
                <a:cxn ang="0">
                  <a:pos x="T2" y="T3"/>
                </a:cxn>
                <a:cxn ang="0">
                  <a:pos x="T4" y="T5"/>
                </a:cxn>
                <a:cxn ang="0">
                  <a:pos x="T6" y="T7"/>
                </a:cxn>
                <a:cxn ang="0">
                  <a:pos x="T8" y="T9"/>
                </a:cxn>
                <a:cxn ang="0">
                  <a:pos x="T10" y="T11"/>
                </a:cxn>
                <a:cxn ang="0">
                  <a:pos x="T12" y="T13"/>
                </a:cxn>
              </a:cxnLst>
              <a:rect l="0" t="0" r="r" b="b"/>
              <a:pathLst>
                <a:path w="1490" h="2823">
                  <a:moveTo>
                    <a:pt x="3" y="0"/>
                  </a:moveTo>
                  <a:cubicBezTo>
                    <a:pt x="219" y="6"/>
                    <a:pt x="636" y="65"/>
                    <a:pt x="956" y="455"/>
                  </a:cubicBezTo>
                  <a:cubicBezTo>
                    <a:pt x="1270" y="837"/>
                    <a:pt x="1490" y="1538"/>
                    <a:pt x="1326" y="2823"/>
                  </a:cubicBezTo>
                  <a:cubicBezTo>
                    <a:pt x="1202" y="2808"/>
                    <a:pt x="1202" y="2808"/>
                    <a:pt x="1202" y="2808"/>
                  </a:cubicBezTo>
                  <a:cubicBezTo>
                    <a:pt x="1361" y="1563"/>
                    <a:pt x="1155" y="893"/>
                    <a:pt x="860" y="534"/>
                  </a:cubicBezTo>
                  <a:cubicBezTo>
                    <a:pt x="571" y="183"/>
                    <a:pt x="195" y="130"/>
                    <a:pt x="0" y="125"/>
                  </a:cubicBezTo>
                  <a:cubicBezTo>
                    <a:pt x="3" y="0"/>
                    <a:pt x="3" y="0"/>
                    <a:pt x="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29673</TotalTime>
  <Words>364</Words>
  <Application>Microsoft Office PowerPoint</Application>
  <PresentationFormat>Widescreen</PresentationFormat>
  <Paragraphs>69</Paragraphs>
  <Slides>11</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Lato</vt:lpstr>
      <vt:lpstr>Montserrat</vt:lpstr>
      <vt:lpstr>Montserrat-Regular</vt:lpstr>
      <vt:lpstr>Roboto</vt:lpstr>
      <vt:lpstr>Roboto Slab</vt:lpstr>
      <vt:lpstr>Office Theme</vt:lpstr>
      <vt:lpstr>PowerPoint Presentation</vt:lpstr>
      <vt:lpstr>PowerPoint Presentation</vt:lpstr>
      <vt:lpstr>Welcome Message</vt:lpstr>
      <vt:lpstr>Welcome Message</vt:lpstr>
      <vt:lpstr>About us</vt:lpstr>
      <vt:lpstr>PowerPoint Presentation</vt:lpstr>
      <vt:lpstr>Our Services</vt:lpstr>
      <vt:lpstr>Our Services</vt:lpstr>
      <vt:lpstr>Our Services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4083</cp:revision>
  <dcterms:created xsi:type="dcterms:W3CDTF">2017-07-18T09:08:44Z</dcterms:created>
  <dcterms:modified xsi:type="dcterms:W3CDTF">2018-07-06T15:03:26Z</dcterms:modified>
</cp:coreProperties>
</file>