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83" r:id="rId3"/>
    <p:sldMasterId id="214748368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</p:sldIdLst>
  <p:sldSz cy="5143500" cx="9144000"/>
  <p:notesSz cx="6858000" cy="9144000"/>
  <p:embeddedFontLst>
    <p:embeddedFont>
      <p:font typeface="Montserrat SemiBold"/>
      <p:regular r:id="rId26"/>
      <p:bold r:id="rId27"/>
      <p:italic r:id="rId28"/>
      <p:boldItalic r:id="rId29"/>
    </p:embeddedFont>
    <p:embeddedFont>
      <p:font typeface="Montserrat"/>
      <p:regular r:id="rId30"/>
      <p:bold r:id="rId31"/>
      <p:italic r:id="rId32"/>
      <p:boldItalic r:id="rId33"/>
    </p:embeddedFont>
    <p:embeddedFont>
      <p:font typeface="Montserrat Medium"/>
      <p:regular r:id="rId34"/>
      <p:bold r:id="rId35"/>
      <p:italic r:id="rId36"/>
      <p:boldItalic r:id="rId37"/>
    </p:embeddedFont>
    <p:embeddedFont>
      <p:font typeface="Montserrat Light"/>
      <p:regular r:id="rId38"/>
      <p:bold r:id="rId39"/>
      <p:italic r:id="rId40"/>
      <p:boldItalic r:id="rId4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MontserratLight-italic.fntdata"/><Relationship Id="rId20" Type="http://schemas.openxmlformats.org/officeDocument/2006/relationships/slide" Target="slides/slide15.xml"/><Relationship Id="rId41" Type="http://schemas.openxmlformats.org/officeDocument/2006/relationships/font" Target="fonts/MontserratLight-boldItalic.fntdata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26" Type="http://schemas.openxmlformats.org/officeDocument/2006/relationships/font" Target="fonts/MontserratSemiBold-regular.fntdata"/><Relationship Id="rId25" Type="http://schemas.openxmlformats.org/officeDocument/2006/relationships/slide" Target="slides/slide20.xml"/><Relationship Id="rId28" Type="http://schemas.openxmlformats.org/officeDocument/2006/relationships/font" Target="fonts/MontserratSemiBold-italic.fntdata"/><Relationship Id="rId27" Type="http://schemas.openxmlformats.org/officeDocument/2006/relationships/font" Target="fonts/MontserratSemiBold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MontserratSemiBold-bold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Montserrat-bold.fntdata"/><Relationship Id="rId30" Type="http://schemas.openxmlformats.org/officeDocument/2006/relationships/font" Target="fonts/Montserrat-regular.fntdata"/><Relationship Id="rId11" Type="http://schemas.openxmlformats.org/officeDocument/2006/relationships/slide" Target="slides/slide6.xml"/><Relationship Id="rId33" Type="http://schemas.openxmlformats.org/officeDocument/2006/relationships/font" Target="fonts/Montserrat-boldItalic.fntdata"/><Relationship Id="rId10" Type="http://schemas.openxmlformats.org/officeDocument/2006/relationships/slide" Target="slides/slide5.xml"/><Relationship Id="rId32" Type="http://schemas.openxmlformats.org/officeDocument/2006/relationships/font" Target="fonts/Montserrat-italic.fntdata"/><Relationship Id="rId13" Type="http://schemas.openxmlformats.org/officeDocument/2006/relationships/slide" Target="slides/slide8.xml"/><Relationship Id="rId35" Type="http://schemas.openxmlformats.org/officeDocument/2006/relationships/font" Target="fonts/MontserratMedium-bold.fntdata"/><Relationship Id="rId12" Type="http://schemas.openxmlformats.org/officeDocument/2006/relationships/slide" Target="slides/slide7.xml"/><Relationship Id="rId34" Type="http://schemas.openxmlformats.org/officeDocument/2006/relationships/font" Target="fonts/MontserratMedium-regular.fntdata"/><Relationship Id="rId15" Type="http://schemas.openxmlformats.org/officeDocument/2006/relationships/slide" Target="slides/slide10.xml"/><Relationship Id="rId37" Type="http://schemas.openxmlformats.org/officeDocument/2006/relationships/font" Target="fonts/MontserratMedium-boldItalic.fntdata"/><Relationship Id="rId14" Type="http://schemas.openxmlformats.org/officeDocument/2006/relationships/slide" Target="slides/slide9.xml"/><Relationship Id="rId36" Type="http://schemas.openxmlformats.org/officeDocument/2006/relationships/font" Target="fonts/MontserratMedium-italic.fntdata"/><Relationship Id="rId17" Type="http://schemas.openxmlformats.org/officeDocument/2006/relationships/slide" Target="slides/slide12.xml"/><Relationship Id="rId39" Type="http://schemas.openxmlformats.org/officeDocument/2006/relationships/font" Target="fonts/MontserratLight-bold.fntdata"/><Relationship Id="rId16" Type="http://schemas.openxmlformats.org/officeDocument/2006/relationships/slide" Target="slides/slide11.xml"/><Relationship Id="rId38" Type="http://schemas.openxmlformats.org/officeDocument/2006/relationships/font" Target="fonts/MontserratLight-regular.fntdata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49fe3c7cca_2_8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2" name="Google Shape;132;g49fe3c7cca_2_8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3" name="Google Shape;133;g49fe3c7cca_2_80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" name="Google Shape;134;g49fe3c7cca_2_80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g49fe3c7cca_2_8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49fe3c7cca_2_20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1" name="Google Shape;261;g49fe3c7cca_2_20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49fe3c7cca_2_2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3" name="Google Shape;273;g49fe3c7cca_2_2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4" name="Google Shape;274;g49fe3c7cca_2_212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5" name="Google Shape;275;g49fe3c7cca_2_212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6" name="Google Shape;276;g49fe3c7cca_2_21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49fe3c7cca_2_2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9" name="Google Shape;289;g49fe3c7cca_2_22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0" name="Google Shape;290;g49fe3c7cca_2_227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1" name="Google Shape;291;g49fe3c7cca_2_227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2" name="Google Shape;292;g49fe3c7cca_2_22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g49fe3c7cca_2_23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2" name="Google Shape;302;g49fe3c7cca_2_23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3" name="Google Shape;303;g49fe3c7cca_2_239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4" name="Google Shape;304;g49fe3c7cca_2_239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5" name="Google Shape;305;g49fe3c7cca_2_23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g49fe3c7cca_2_25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4" name="Google Shape;314;g49fe3c7cca_2_25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g49fe3c7cca_2_26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7" name="Google Shape;327;g49fe3c7cca_2_26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8" name="Google Shape;328;g49fe3c7cca_2_262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9" name="Google Shape;329;g49fe3c7cca_2_262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0" name="Google Shape;330;g49fe3c7cca_2_26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49fe3c7cca_2_27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7" name="Google Shape;337;g49fe3c7cca_2_27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8" name="Google Shape;338;g49fe3c7cca_2_271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9" name="Google Shape;339;g49fe3c7cca_2_271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0" name="Google Shape;340;g49fe3c7cca_2_27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g49fe3c7cca_2_28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3" name="Google Shape;353;g49fe3c7cca_2_28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4" name="Google Shape;354;g49fe3c7cca_2_286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5" name="Google Shape;355;g49fe3c7cca_2_286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6" name="Google Shape;356;g49fe3c7cca_2_28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g49fe3c7cca_2_30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9" name="Google Shape;369;g49fe3c7cca_2_30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0" name="Google Shape;370;g49fe3c7cca_2_301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1" name="Google Shape;371;g49fe3c7cca_2_301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2" name="Google Shape;372;g49fe3c7cca_2_30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g49fe3c7cca_2_3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1" name="Google Shape;381;g49fe3c7cca_2_3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49fe3c7cca_2_9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g49fe3c7cca_2_9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g49fe3c7cca_2_3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7" name="Google Shape;387;g49fe3c7cca_2_3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49fe3c7cca_2_10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4" name="Google Shape;154;g49fe3c7cca_2_10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49fe3c7cca_2_10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" name="Google Shape;163;g49fe3c7cca_2_10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49fe3c7cca_2_1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3" name="Google Shape;173;g49fe3c7cca_2_1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4" name="Google Shape;174;g49fe3c7cca_2_118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" name="Google Shape;175;g49fe3c7cca_2_118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6" name="Google Shape;176;g49fe3c7cca_2_11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49fe3c7cca_2_13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6" name="Google Shape;186;g49fe3c7cca_2_13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7" name="Google Shape;187;g49fe3c7cca_2_130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g49fe3c7cca_2_130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9" name="Google Shape;189;g49fe3c7cca_2_13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49fe3c7cca_2_15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4" name="Google Shape;214;g49fe3c7cca_2_15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5" name="Google Shape;215;g49fe3c7cca_2_157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6" name="Google Shape;216;g49fe3c7cca_2_157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7" name="Google Shape;217;g49fe3c7cca_2_15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49fe3c7cca_2_17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2" name="Google Shape;232;g49fe3c7cca_2_17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3" name="Google Shape;233;g49fe3c7cca_2_174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4" name="Google Shape;234;g49fe3c7cca_2_174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5" name="Google Shape;235;g49fe3c7cca_2_17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49fe3c7cca_2_18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5" name="Google Shape;245;g49fe3c7cca_2_18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6" name="Google Shape;246;g49fe3c7cca_2_186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7" name="Google Shape;247;g49fe3c7cca_2_186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8" name="Google Shape;248;g49fe3c7cca_2_18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Full Image without Header &amp; Footer">
  <p:cSld name="Full Image without Header &amp; Footer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/>
          <p:nvPr>
            <p:ph idx="2" type="pic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4_Title Page">
  <p:cSld name="24_Title Page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"/>
          <p:cNvSpPr/>
          <p:nvPr>
            <p:ph idx="2" type="pic"/>
          </p:nvPr>
        </p:nvSpPr>
        <p:spPr>
          <a:xfrm>
            <a:off x="309721" y="267235"/>
            <a:ext cx="4062254" cy="458867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5_Title Page">
  <p:cSld name="25_Title Page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/>
          <p:nvPr>
            <p:ph idx="2" type="pic"/>
          </p:nvPr>
        </p:nvSpPr>
        <p:spPr>
          <a:xfrm>
            <a:off x="3092249" y="368057"/>
            <a:ext cx="2553314" cy="210844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62" name="Google Shape;62;p16"/>
          <p:cNvSpPr/>
          <p:nvPr>
            <p:ph idx="3" type="pic"/>
          </p:nvPr>
        </p:nvSpPr>
        <p:spPr>
          <a:xfrm>
            <a:off x="3092248" y="2596748"/>
            <a:ext cx="2553314" cy="210844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63" name="Google Shape;63;p16"/>
          <p:cNvSpPr/>
          <p:nvPr>
            <p:ph idx="4" type="pic"/>
          </p:nvPr>
        </p:nvSpPr>
        <p:spPr>
          <a:xfrm>
            <a:off x="407610" y="368057"/>
            <a:ext cx="2553314" cy="432717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8_Title Page">
  <p:cSld name="18_Title Page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7"/>
          <p:cNvSpPr/>
          <p:nvPr>
            <p:ph idx="2" type="pic"/>
          </p:nvPr>
        </p:nvSpPr>
        <p:spPr>
          <a:xfrm>
            <a:off x="1840610" y="2681443"/>
            <a:ext cx="4566376" cy="215233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66" name="Google Shape;66;p17"/>
          <p:cNvSpPr/>
          <p:nvPr>
            <p:ph idx="3" type="pic"/>
          </p:nvPr>
        </p:nvSpPr>
        <p:spPr>
          <a:xfrm>
            <a:off x="3600451" y="309716"/>
            <a:ext cx="2806536" cy="216257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67" name="Google Shape;67;p17"/>
          <p:cNvSpPr/>
          <p:nvPr>
            <p:ph idx="4" type="pic"/>
          </p:nvPr>
        </p:nvSpPr>
        <p:spPr>
          <a:xfrm>
            <a:off x="6614651" y="309716"/>
            <a:ext cx="2529349" cy="452406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9_Title Page">
  <p:cSld name="19_Title Page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8"/>
          <p:cNvSpPr/>
          <p:nvPr>
            <p:ph idx="2" type="pic"/>
          </p:nvPr>
        </p:nvSpPr>
        <p:spPr>
          <a:xfrm>
            <a:off x="1262742" y="1843088"/>
            <a:ext cx="3923620" cy="282892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6_Title Page">
  <p:cSld name="26_Title Page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9"/>
          <p:cNvSpPr/>
          <p:nvPr>
            <p:ph idx="2" type="pic"/>
          </p:nvPr>
        </p:nvSpPr>
        <p:spPr>
          <a:xfrm>
            <a:off x="3760838" y="2894428"/>
            <a:ext cx="2154827" cy="227171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2" name="Google Shape;72;p19"/>
          <p:cNvSpPr/>
          <p:nvPr>
            <p:ph idx="3" type="pic"/>
          </p:nvPr>
        </p:nvSpPr>
        <p:spPr>
          <a:xfrm>
            <a:off x="3760839" y="440778"/>
            <a:ext cx="2154827" cy="227171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3" name="Google Shape;73;p19"/>
          <p:cNvSpPr/>
          <p:nvPr>
            <p:ph idx="4" type="pic"/>
          </p:nvPr>
        </p:nvSpPr>
        <p:spPr>
          <a:xfrm>
            <a:off x="0" y="-1"/>
            <a:ext cx="3529012" cy="465729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7_Title Page">
  <p:cSld name="17_Title Page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0"/>
          <p:cNvSpPr/>
          <p:nvPr>
            <p:ph idx="2" type="pic"/>
          </p:nvPr>
        </p:nvSpPr>
        <p:spPr>
          <a:xfrm>
            <a:off x="5673" y="328359"/>
            <a:ext cx="2670156" cy="447224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6" name="Google Shape;76;p20"/>
          <p:cNvSpPr/>
          <p:nvPr>
            <p:ph idx="3" type="pic"/>
          </p:nvPr>
        </p:nvSpPr>
        <p:spPr>
          <a:xfrm>
            <a:off x="2932239" y="328358"/>
            <a:ext cx="2670156" cy="447224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1_Title Page">
  <p:cSld name="21_Title Page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1"/>
          <p:cNvSpPr/>
          <p:nvPr>
            <p:ph idx="2" type="pic"/>
          </p:nvPr>
        </p:nvSpPr>
        <p:spPr>
          <a:xfrm>
            <a:off x="294841" y="1736623"/>
            <a:ext cx="2020457" cy="297180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9" name="Google Shape;79;p21"/>
          <p:cNvSpPr/>
          <p:nvPr>
            <p:ph idx="3" type="pic"/>
          </p:nvPr>
        </p:nvSpPr>
        <p:spPr>
          <a:xfrm>
            <a:off x="2472796" y="1736622"/>
            <a:ext cx="2020457" cy="297180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0" name="Google Shape;80;p21"/>
          <p:cNvSpPr/>
          <p:nvPr>
            <p:ph idx="4" type="pic"/>
          </p:nvPr>
        </p:nvSpPr>
        <p:spPr>
          <a:xfrm>
            <a:off x="4650749" y="1736622"/>
            <a:ext cx="2020457" cy="297180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1" name="Google Shape;81;p21"/>
          <p:cNvSpPr/>
          <p:nvPr>
            <p:ph idx="5" type="pic"/>
          </p:nvPr>
        </p:nvSpPr>
        <p:spPr>
          <a:xfrm>
            <a:off x="6828701" y="1736622"/>
            <a:ext cx="2020457" cy="297180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8_Title Page">
  <p:cSld name="28_Title Page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2"/>
          <p:cNvSpPr/>
          <p:nvPr/>
        </p:nvSpPr>
        <p:spPr>
          <a:xfrm>
            <a:off x="5381600" y="188714"/>
            <a:ext cx="3526974" cy="4740648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4" name="Google Shape;84;p22"/>
          <p:cNvSpPr/>
          <p:nvPr>
            <p:ph idx="2" type="pic"/>
          </p:nvPr>
        </p:nvSpPr>
        <p:spPr>
          <a:xfrm>
            <a:off x="2818749" y="188714"/>
            <a:ext cx="2573088" cy="474064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5" name="Google Shape;85;p22"/>
          <p:cNvSpPr/>
          <p:nvPr>
            <p:ph idx="3" type="pic"/>
          </p:nvPr>
        </p:nvSpPr>
        <p:spPr>
          <a:xfrm>
            <a:off x="235426" y="188714"/>
            <a:ext cx="2573088" cy="474064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7_Title Page">
  <p:cSld name="27_Title Page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3"/>
          <p:cNvSpPr/>
          <p:nvPr>
            <p:ph idx="2" type="pic"/>
          </p:nvPr>
        </p:nvSpPr>
        <p:spPr>
          <a:xfrm>
            <a:off x="228601" y="214448"/>
            <a:ext cx="3957637" cy="474064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8" name="Google Shape;88;p23"/>
          <p:cNvSpPr/>
          <p:nvPr>
            <p:ph idx="3" type="pic"/>
          </p:nvPr>
        </p:nvSpPr>
        <p:spPr>
          <a:xfrm>
            <a:off x="4376736" y="2272979"/>
            <a:ext cx="2850456" cy="266909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4_Title Page">
  <p:cSld name="34_Title Page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4"/>
          <p:cNvSpPr/>
          <p:nvPr>
            <p:ph idx="2" type="pic"/>
          </p:nvPr>
        </p:nvSpPr>
        <p:spPr>
          <a:xfrm>
            <a:off x="5715000" y="198985"/>
            <a:ext cx="3186112" cy="225480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1" name="Google Shape;91;p24"/>
          <p:cNvSpPr/>
          <p:nvPr>
            <p:ph idx="3" type="pic"/>
          </p:nvPr>
        </p:nvSpPr>
        <p:spPr>
          <a:xfrm>
            <a:off x="5715001" y="2658785"/>
            <a:ext cx="3186112" cy="225480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2" name="Google Shape;92;p24"/>
          <p:cNvSpPr/>
          <p:nvPr>
            <p:ph idx="4" type="pic"/>
          </p:nvPr>
        </p:nvSpPr>
        <p:spPr>
          <a:xfrm>
            <a:off x="271463" y="214448"/>
            <a:ext cx="5257799" cy="471460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0_Title Page">
  <p:cSld name="20_Title Page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5"/>
          <p:cNvSpPr/>
          <p:nvPr>
            <p:ph idx="2" type="pic"/>
          </p:nvPr>
        </p:nvSpPr>
        <p:spPr>
          <a:xfrm>
            <a:off x="228600" y="201426"/>
            <a:ext cx="5012140" cy="474064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9_Title Page">
  <p:cSld name="29_Title Page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6"/>
          <p:cNvSpPr/>
          <p:nvPr>
            <p:ph idx="2" type="pic"/>
          </p:nvPr>
        </p:nvSpPr>
        <p:spPr>
          <a:xfrm>
            <a:off x="750689" y="1171575"/>
            <a:ext cx="3672772" cy="280035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7" name="Google Shape;97;p26"/>
          <p:cNvSpPr/>
          <p:nvPr>
            <p:ph idx="3" type="pic"/>
          </p:nvPr>
        </p:nvSpPr>
        <p:spPr>
          <a:xfrm>
            <a:off x="4720537" y="1171575"/>
            <a:ext cx="3672772" cy="280035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3_Title Page">
  <p:cSld name="33_Title Page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7"/>
          <p:cNvSpPr/>
          <p:nvPr>
            <p:ph idx="2" type="pic"/>
          </p:nvPr>
        </p:nvSpPr>
        <p:spPr>
          <a:xfrm>
            <a:off x="228599" y="201426"/>
            <a:ext cx="4543426" cy="474064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1_Title Page">
  <p:cSld name="31_Title Page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8"/>
          <p:cNvSpPr/>
          <p:nvPr>
            <p:ph idx="2" type="pic"/>
          </p:nvPr>
        </p:nvSpPr>
        <p:spPr>
          <a:xfrm>
            <a:off x="228601" y="201426"/>
            <a:ext cx="5641240" cy="2289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02" name="Google Shape;102;p28"/>
          <p:cNvSpPr/>
          <p:nvPr>
            <p:ph idx="3" type="pic"/>
          </p:nvPr>
        </p:nvSpPr>
        <p:spPr>
          <a:xfrm>
            <a:off x="2994850" y="2653023"/>
            <a:ext cx="2874990" cy="2289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03" name="Google Shape;103;p28"/>
          <p:cNvSpPr/>
          <p:nvPr>
            <p:ph idx="4" type="pic"/>
          </p:nvPr>
        </p:nvSpPr>
        <p:spPr>
          <a:xfrm>
            <a:off x="6084656" y="2653022"/>
            <a:ext cx="2874990" cy="2289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2_Title Page">
  <p:cSld name="32_Title Page"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9"/>
          <p:cNvSpPr/>
          <p:nvPr>
            <p:ph idx="2" type="pic"/>
          </p:nvPr>
        </p:nvSpPr>
        <p:spPr>
          <a:xfrm>
            <a:off x="328613" y="301439"/>
            <a:ext cx="5386388" cy="297039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06" name="Google Shape;106;p29"/>
          <p:cNvSpPr/>
          <p:nvPr>
            <p:ph idx="3" type="pic"/>
          </p:nvPr>
        </p:nvSpPr>
        <p:spPr>
          <a:xfrm>
            <a:off x="5997687" y="1643063"/>
            <a:ext cx="2817700" cy="325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30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Montserrat"/>
              <a:buNone/>
              <a:defRPr sz="23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9" name="Google Shape;109;p30"/>
          <p:cNvSpPr txBox="1"/>
          <p:nvPr>
            <p:ph idx="1" type="subTitle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10" name="Google Shape;110;p30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1" name="Google Shape;111;p30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2" name="Google Shape;112;p30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6_Title Page">
  <p:cSld name="16_Title Page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0_Title Page">
  <p:cSld name="30_Title Page"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32"/>
          <p:cNvSpPr/>
          <p:nvPr>
            <p:ph idx="2" type="pic"/>
          </p:nvPr>
        </p:nvSpPr>
        <p:spPr>
          <a:xfrm>
            <a:off x="5667375" y="3329135"/>
            <a:ext cx="1421152" cy="134287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16" name="Google Shape;116;p32"/>
          <p:cNvSpPr/>
          <p:nvPr>
            <p:ph idx="3" type="pic"/>
          </p:nvPr>
        </p:nvSpPr>
        <p:spPr>
          <a:xfrm>
            <a:off x="7251362" y="3329135"/>
            <a:ext cx="1421152" cy="134287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17" name="Google Shape;117;p32"/>
          <p:cNvSpPr/>
          <p:nvPr>
            <p:ph idx="4" type="pic"/>
          </p:nvPr>
        </p:nvSpPr>
        <p:spPr>
          <a:xfrm>
            <a:off x="1273250" y="1843088"/>
            <a:ext cx="3956657" cy="282892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5_Title Page">
  <p:cSld name="5_Title Page"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33"/>
          <p:cNvSpPr/>
          <p:nvPr>
            <p:ph idx="2" type="pic"/>
          </p:nvPr>
        </p:nvSpPr>
        <p:spPr>
          <a:xfrm>
            <a:off x="2080854" y="2936931"/>
            <a:ext cx="1675901" cy="1211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20" name="Google Shape;120;p33"/>
          <p:cNvSpPr/>
          <p:nvPr>
            <p:ph idx="3" type="pic"/>
          </p:nvPr>
        </p:nvSpPr>
        <p:spPr>
          <a:xfrm>
            <a:off x="2080854" y="1063055"/>
            <a:ext cx="1675901" cy="1211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6_Title Page">
  <p:cSld name="6_Title Page"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34"/>
          <p:cNvSpPr/>
          <p:nvPr>
            <p:ph idx="2" type="pic"/>
          </p:nvPr>
        </p:nvSpPr>
        <p:spPr>
          <a:xfrm>
            <a:off x="2080855" y="1063055"/>
            <a:ext cx="1675901" cy="1211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_Blank with Footer &amp; Header">
  <p:cSld name="3_Blank with Footer &amp; Header"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35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4_Blank with Footer &amp; Header">
  <p:cSld name="4_Blank with Footer &amp; Header"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6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7" name="Google Shape;127;p36"/>
          <p:cNvSpPr/>
          <p:nvPr>
            <p:ph idx="2" type="pic"/>
          </p:nvPr>
        </p:nvSpPr>
        <p:spPr>
          <a:xfrm>
            <a:off x="2080853" y="2882506"/>
            <a:ext cx="1675901" cy="1211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_Full Image without Header &amp; Footer">
  <p:cSld name="1_Full Image without Header &amp; Footer"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37"/>
          <p:cNvSpPr/>
          <p:nvPr>
            <p:ph idx="2" type="pic"/>
          </p:nvPr>
        </p:nvSpPr>
        <p:spPr>
          <a:xfrm>
            <a:off x="0" y="0"/>
            <a:ext cx="9143999" cy="515652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22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32.xml"/><Relationship Id="rId24" Type="http://schemas.openxmlformats.org/officeDocument/2006/relationships/slideLayout" Target="../slideLayouts/slideLayout35.xml"/><Relationship Id="rId23" Type="http://schemas.openxmlformats.org/officeDocument/2006/relationships/slideLayout" Target="../slideLayouts/slideLayout34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25" Type="http://schemas.openxmlformats.org/officeDocument/2006/relationships/theme" Target="../theme/theme1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b="0" i="0" sz="30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indent="-323850" lvl="0" marL="4572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17500" lvl="1" marL="9144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98450" lvl="2" marL="13716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85750" lvl="3" marL="18288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73050" lvl="4" marL="22860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54" name="Google Shape;54;p13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55" name="Google Shape;55;p13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  <p:sldLayoutId id="2147483681" r:id="rId23"/>
    <p:sldLayoutId id="2147483682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jpg"/><Relationship Id="rId4" Type="http://schemas.openxmlformats.org/officeDocument/2006/relationships/image" Target="../media/image17.jpg"/><Relationship Id="rId5" Type="http://schemas.openxmlformats.org/officeDocument/2006/relationships/image" Target="../media/image11.jpg"/><Relationship Id="rId6" Type="http://schemas.openxmlformats.org/officeDocument/2006/relationships/image" Target="../media/image4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8.jpg"/><Relationship Id="rId4" Type="http://schemas.openxmlformats.org/officeDocument/2006/relationships/image" Target="../media/image2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2.jpg"/><Relationship Id="rId4" Type="http://schemas.openxmlformats.org/officeDocument/2006/relationships/image" Target="../media/image24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0.jpg"/><Relationship Id="rId4" Type="http://schemas.openxmlformats.org/officeDocument/2006/relationships/image" Target="../media/image14.jpg"/><Relationship Id="rId5" Type="http://schemas.openxmlformats.org/officeDocument/2006/relationships/image" Target="../media/image3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3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6.jpg"/><Relationship Id="rId4" Type="http://schemas.openxmlformats.org/officeDocument/2006/relationships/image" Target="../media/image34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6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5.jpg"/><Relationship Id="rId4" Type="http://schemas.openxmlformats.org/officeDocument/2006/relationships/image" Target="../media/image16.jpg"/><Relationship Id="rId5" Type="http://schemas.openxmlformats.org/officeDocument/2006/relationships/image" Target="../media/image22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9.jpg"/><Relationship Id="rId4" Type="http://schemas.openxmlformats.org/officeDocument/2006/relationships/image" Target="../media/image27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8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9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5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jpg"/><Relationship Id="rId4" Type="http://schemas.openxmlformats.org/officeDocument/2006/relationships/image" Target="../media/image7.jpg"/><Relationship Id="rId5" Type="http://schemas.openxmlformats.org/officeDocument/2006/relationships/image" Target="../media/image20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3.jpg"/><Relationship Id="rId4" Type="http://schemas.openxmlformats.org/officeDocument/2006/relationships/image" Target="../media/image31.png"/><Relationship Id="rId5" Type="http://schemas.openxmlformats.org/officeDocument/2006/relationships/image" Target="../media/image3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0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jpg"/><Relationship Id="rId4" Type="http://schemas.openxmlformats.org/officeDocument/2006/relationships/image" Target="../media/image21.jpg"/><Relationship Id="rId5" Type="http://schemas.openxmlformats.org/officeDocument/2006/relationships/image" Target="../media/image5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jp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Google Shape;137;p38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7869" l="0" r="0" t="7869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8" name="Google Shape;138;p38"/>
          <p:cNvGrpSpPr/>
          <p:nvPr/>
        </p:nvGrpSpPr>
        <p:grpSpPr>
          <a:xfrm>
            <a:off x="2107406" y="1844628"/>
            <a:ext cx="4929189" cy="2180335"/>
            <a:chOff x="2809874" y="2459504"/>
            <a:chExt cx="6572252" cy="2907113"/>
          </a:xfrm>
        </p:grpSpPr>
        <p:sp>
          <p:nvSpPr>
            <p:cNvPr id="139" name="Google Shape;139;p38"/>
            <p:cNvSpPr txBox="1"/>
            <p:nvPr/>
          </p:nvSpPr>
          <p:spPr>
            <a:xfrm>
              <a:off x="3439886" y="2459504"/>
              <a:ext cx="5312228" cy="193899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" sz="3000" u="none" cap="none" strike="noStrike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MINIMAL</a:t>
              </a:r>
              <a:endParaRPr sz="1100"/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3000" u="none" cap="none" strike="noStrike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BUSINESS</a:t>
              </a:r>
              <a:endParaRPr sz="1100"/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3000" u="none" cap="none" strike="noStrike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POWERPOINT</a:t>
              </a:r>
              <a:endParaRPr sz="1100"/>
            </a:p>
          </p:txBody>
        </p:sp>
        <p:sp>
          <p:nvSpPr>
            <p:cNvPr id="140" name="Google Shape;140;p38"/>
            <p:cNvSpPr txBox="1"/>
            <p:nvPr/>
          </p:nvSpPr>
          <p:spPr>
            <a:xfrm>
              <a:off x="2809874" y="4753436"/>
              <a:ext cx="6572252" cy="61318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1" lang="en" sz="700" u="none" cap="none" strike="noStrike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winged. Creepiest don't subdue which i two winged. Creepiest don't subdue which i two set had seasons.</a:t>
              </a:r>
              <a:endParaRPr sz="1100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" name="Google Shape;263;p47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19405" r="19405" t="0"/>
          <a:stretch/>
        </p:blipFill>
        <p:spPr>
          <a:xfrm>
            <a:off x="294841" y="1736623"/>
            <a:ext cx="2020457" cy="29718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p47"/>
          <p:cNvPicPr preferRelativeResize="0"/>
          <p:nvPr>
            <p:ph idx="5" type="pic"/>
          </p:nvPr>
        </p:nvPicPr>
        <p:blipFill rotWithShape="1">
          <a:blip r:embed="rId4">
            <a:alphaModFix/>
          </a:blip>
          <a:srcRect b="7880" l="30908" r="30909" t="7880"/>
          <a:stretch/>
        </p:blipFill>
        <p:spPr>
          <a:xfrm>
            <a:off x="6828701" y="1736622"/>
            <a:ext cx="2020457" cy="2971801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p47"/>
          <p:cNvSpPr txBox="1"/>
          <p:nvPr/>
        </p:nvSpPr>
        <p:spPr>
          <a:xfrm>
            <a:off x="628650" y="387351"/>
            <a:ext cx="7886700" cy="50958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Montserrat"/>
              <a:buNone/>
            </a:pPr>
            <a:r>
              <a:rPr b="1" i="0" lang="en" sz="23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Team Members</a:t>
            </a:r>
            <a:endParaRPr b="1" i="0" sz="23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6" name="Google Shape;266;p47"/>
          <p:cNvSpPr/>
          <p:nvPr/>
        </p:nvSpPr>
        <p:spPr>
          <a:xfrm>
            <a:off x="1185182" y="853942"/>
            <a:ext cx="6773700" cy="29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7142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he simplicity lorem suggests strength and the spaciousn contributes to the aesthetics meant to project an image dolor sit amet</a:t>
            </a:r>
            <a:endParaRPr sz="800">
              <a:solidFill>
                <a:schemeClr val="dk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267" name="Google Shape;267;p47"/>
          <p:cNvSpPr/>
          <p:nvPr/>
        </p:nvSpPr>
        <p:spPr>
          <a:xfrm>
            <a:off x="3970182" y="1182690"/>
            <a:ext cx="1203636" cy="34289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68" name="Google Shape;268;p47"/>
          <p:cNvPicPr preferRelativeResize="0"/>
          <p:nvPr>
            <p:ph idx="3" type="pic"/>
          </p:nvPr>
        </p:nvPicPr>
        <p:blipFill rotWithShape="1">
          <a:blip r:embed="rId5">
            <a:alphaModFix/>
          </a:blip>
          <a:srcRect b="7880" l="30908" r="30909" t="7880"/>
          <a:stretch/>
        </p:blipFill>
        <p:spPr>
          <a:xfrm>
            <a:off x="2472796" y="1736622"/>
            <a:ext cx="2020457" cy="29718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" name="Google Shape;269;p47"/>
          <p:cNvPicPr preferRelativeResize="0"/>
          <p:nvPr>
            <p:ph idx="4" type="pic"/>
          </p:nvPr>
        </p:nvPicPr>
        <p:blipFill rotWithShape="1">
          <a:blip r:embed="rId6">
            <a:alphaModFix/>
          </a:blip>
          <a:srcRect b="0" l="10397" r="10396" t="0"/>
          <a:stretch/>
        </p:blipFill>
        <p:spPr>
          <a:xfrm>
            <a:off x="4650749" y="1736622"/>
            <a:ext cx="2020457" cy="2971801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47"/>
          <p:cNvSpPr/>
          <p:nvPr/>
        </p:nvSpPr>
        <p:spPr>
          <a:xfrm>
            <a:off x="4650749" y="1736622"/>
            <a:ext cx="2020457" cy="2971801"/>
          </a:xfrm>
          <a:prstGeom prst="rect">
            <a:avLst/>
          </a:prstGeom>
          <a:solidFill>
            <a:srgbClr val="0C0C0C">
              <a:alpha val="2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48"/>
          <p:cNvSpPr/>
          <p:nvPr/>
        </p:nvSpPr>
        <p:spPr>
          <a:xfrm>
            <a:off x="5381600" y="188714"/>
            <a:ext cx="3526974" cy="4740648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79" name="Google Shape;279;p48"/>
          <p:cNvSpPr txBox="1"/>
          <p:nvPr/>
        </p:nvSpPr>
        <p:spPr>
          <a:xfrm>
            <a:off x="5773327" y="1778423"/>
            <a:ext cx="2586038" cy="87716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Team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Member</a:t>
            </a:r>
            <a:endParaRPr sz="1100"/>
          </a:p>
        </p:txBody>
      </p:sp>
      <p:grpSp>
        <p:nvGrpSpPr>
          <p:cNvPr id="280" name="Google Shape;280;p48"/>
          <p:cNvGrpSpPr/>
          <p:nvPr/>
        </p:nvGrpSpPr>
        <p:grpSpPr>
          <a:xfrm>
            <a:off x="5773327" y="778298"/>
            <a:ext cx="983352" cy="502136"/>
            <a:chOff x="1874838" y="120650"/>
            <a:chExt cx="3357562" cy="1714500"/>
          </a:xfrm>
        </p:grpSpPr>
        <p:sp>
          <p:nvSpPr>
            <p:cNvPr id="281" name="Google Shape;281;p48"/>
            <p:cNvSpPr/>
            <p:nvPr/>
          </p:nvSpPr>
          <p:spPr>
            <a:xfrm>
              <a:off x="1874838" y="120650"/>
              <a:ext cx="1646237" cy="1714500"/>
            </a:xfrm>
            <a:custGeom>
              <a:rect b="b" l="l" r="r" t="t"/>
              <a:pathLst>
                <a:path extrusionOk="0" h="474" w="456">
                  <a:moveTo>
                    <a:pt x="397" y="315"/>
                  </a:moveTo>
                  <a:cubicBezTo>
                    <a:pt x="368" y="297"/>
                    <a:pt x="355" y="260"/>
                    <a:pt x="362" y="220"/>
                  </a:cubicBezTo>
                  <a:cubicBezTo>
                    <a:pt x="370" y="173"/>
                    <a:pt x="405" y="144"/>
                    <a:pt x="455" y="143"/>
                  </a:cubicBezTo>
                  <a:cubicBezTo>
                    <a:pt x="418" y="59"/>
                    <a:pt x="335" y="0"/>
                    <a:pt x="237" y="0"/>
                  </a:cubicBezTo>
                  <a:cubicBezTo>
                    <a:pt x="106" y="0"/>
                    <a:pt x="0" y="106"/>
                    <a:pt x="0" y="237"/>
                  </a:cubicBezTo>
                  <a:cubicBezTo>
                    <a:pt x="0" y="368"/>
                    <a:pt x="106" y="474"/>
                    <a:pt x="237" y="474"/>
                  </a:cubicBezTo>
                  <a:cubicBezTo>
                    <a:pt x="336" y="474"/>
                    <a:pt x="420" y="414"/>
                    <a:pt x="456" y="328"/>
                  </a:cubicBezTo>
                  <a:cubicBezTo>
                    <a:pt x="453" y="328"/>
                    <a:pt x="451" y="328"/>
                    <a:pt x="448" y="328"/>
                  </a:cubicBezTo>
                  <a:cubicBezTo>
                    <a:pt x="429" y="328"/>
                    <a:pt x="411" y="323"/>
                    <a:pt x="397" y="315"/>
                  </a:cubicBezTo>
                  <a:close/>
                  <a:moveTo>
                    <a:pt x="166" y="295"/>
                  </a:moveTo>
                  <a:cubicBezTo>
                    <a:pt x="152" y="287"/>
                    <a:pt x="142" y="272"/>
                    <a:pt x="142" y="255"/>
                  </a:cubicBezTo>
                  <a:cubicBezTo>
                    <a:pt x="142" y="231"/>
                    <a:pt x="186" y="161"/>
                    <a:pt x="186" y="161"/>
                  </a:cubicBezTo>
                  <a:cubicBezTo>
                    <a:pt x="186" y="161"/>
                    <a:pt x="189" y="166"/>
                    <a:pt x="194" y="174"/>
                  </a:cubicBezTo>
                  <a:cubicBezTo>
                    <a:pt x="213" y="211"/>
                    <a:pt x="225" y="241"/>
                    <a:pt x="225" y="254"/>
                  </a:cubicBezTo>
                  <a:cubicBezTo>
                    <a:pt x="225" y="279"/>
                    <a:pt x="207" y="299"/>
                    <a:pt x="184" y="299"/>
                  </a:cubicBezTo>
                  <a:cubicBezTo>
                    <a:pt x="178" y="299"/>
                    <a:pt x="172" y="298"/>
                    <a:pt x="166" y="295"/>
                  </a:cubicBezTo>
                  <a:close/>
                  <a:moveTo>
                    <a:pt x="237" y="348"/>
                  </a:moveTo>
                  <a:cubicBezTo>
                    <a:pt x="209" y="348"/>
                    <a:pt x="185" y="333"/>
                    <a:pt x="173" y="310"/>
                  </a:cubicBezTo>
                  <a:cubicBezTo>
                    <a:pt x="177" y="311"/>
                    <a:pt x="180" y="312"/>
                    <a:pt x="184" y="312"/>
                  </a:cubicBezTo>
                  <a:cubicBezTo>
                    <a:pt x="214" y="312"/>
                    <a:pt x="238" y="286"/>
                    <a:pt x="238" y="254"/>
                  </a:cubicBezTo>
                  <a:cubicBezTo>
                    <a:pt x="238" y="233"/>
                    <a:pt x="217" y="191"/>
                    <a:pt x="206" y="171"/>
                  </a:cubicBezTo>
                  <a:cubicBezTo>
                    <a:pt x="223" y="142"/>
                    <a:pt x="237" y="119"/>
                    <a:pt x="237" y="119"/>
                  </a:cubicBezTo>
                  <a:cubicBezTo>
                    <a:pt x="237" y="119"/>
                    <a:pt x="311" y="234"/>
                    <a:pt x="311" y="275"/>
                  </a:cubicBezTo>
                  <a:cubicBezTo>
                    <a:pt x="311" y="315"/>
                    <a:pt x="278" y="348"/>
                    <a:pt x="237" y="348"/>
                  </a:cubicBezTo>
                  <a:close/>
                  <a:moveTo>
                    <a:pt x="237" y="348"/>
                  </a:moveTo>
                  <a:cubicBezTo>
                    <a:pt x="237" y="348"/>
                    <a:pt x="237" y="348"/>
                    <a:pt x="237" y="348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82" name="Google Shape;282;p48"/>
            <p:cNvSpPr/>
            <p:nvPr/>
          </p:nvSpPr>
          <p:spPr>
            <a:xfrm>
              <a:off x="4224338" y="392113"/>
              <a:ext cx="1008062" cy="871538"/>
            </a:xfrm>
            <a:custGeom>
              <a:rect b="b" l="l" r="r" t="t"/>
              <a:pathLst>
                <a:path extrusionOk="0" h="241" w="279">
                  <a:moveTo>
                    <a:pt x="212" y="114"/>
                  </a:moveTo>
                  <a:cubicBezTo>
                    <a:pt x="212" y="89"/>
                    <a:pt x="212" y="89"/>
                    <a:pt x="212" y="89"/>
                  </a:cubicBezTo>
                  <a:cubicBezTo>
                    <a:pt x="178" y="89"/>
                    <a:pt x="178" y="89"/>
                    <a:pt x="178" y="89"/>
                  </a:cubicBezTo>
                  <a:cubicBezTo>
                    <a:pt x="178" y="175"/>
                    <a:pt x="178" y="175"/>
                    <a:pt x="178" y="175"/>
                  </a:cubicBezTo>
                  <a:cubicBezTo>
                    <a:pt x="178" y="189"/>
                    <a:pt x="167" y="200"/>
                    <a:pt x="154" y="200"/>
                  </a:cubicBezTo>
                  <a:cubicBezTo>
                    <a:pt x="143" y="200"/>
                    <a:pt x="138" y="194"/>
                    <a:pt x="138" y="176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4" y="29"/>
                    <a:pt x="104" y="35"/>
                    <a:pt x="104" y="38"/>
                  </a:cubicBezTo>
                  <a:cubicBezTo>
                    <a:pt x="104" y="50"/>
                    <a:pt x="103" y="63"/>
                    <a:pt x="104" y="75"/>
                  </a:cubicBezTo>
                  <a:cubicBezTo>
                    <a:pt x="104" y="83"/>
                    <a:pt x="101" y="84"/>
                    <a:pt x="94" y="84"/>
                  </a:cubicBezTo>
                  <a:cubicBezTo>
                    <a:pt x="83" y="84"/>
                    <a:pt x="71" y="86"/>
                    <a:pt x="60" y="90"/>
                  </a:cubicBezTo>
                  <a:cubicBezTo>
                    <a:pt x="21" y="104"/>
                    <a:pt x="0" y="146"/>
                    <a:pt x="9" y="189"/>
                  </a:cubicBezTo>
                  <a:cubicBezTo>
                    <a:pt x="13" y="210"/>
                    <a:pt x="23" y="228"/>
                    <a:pt x="44" y="234"/>
                  </a:cubicBezTo>
                  <a:cubicBezTo>
                    <a:pt x="70" y="241"/>
                    <a:pt x="93" y="236"/>
                    <a:pt x="109" y="213"/>
                  </a:cubicBezTo>
                  <a:cubicBezTo>
                    <a:pt x="124" y="234"/>
                    <a:pt x="137" y="239"/>
                    <a:pt x="158" y="234"/>
                  </a:cubicBezTo>
                  <a:cubicBezTo>
                    <a:pt x="165" y="232"/>
                    <a:pt x="178" y="225"/>
                    <a:pt x="178" y="225"/>
                  </a:cubicBezTo>
                  <a:cubicBezTo>
                    <a:pt x="178" y="235"/>
                    <a:pt x="178" y="235"/>
                    <a:pt x="178" y="235"/>
                  </a:cubicBezTo>
                  <a:cubicBezTo>
                    <a:pt x="214" y="235"/>
                    <a:pt x="214" y="235"/>
                    <a:pt x="214" y="235"/>
                  </a:cubicBezTo>
                  <a:cubicBezTo>
                    <a:pt x="214" y="168"/>
                    <a:pt x="214" y="168"/>
                    <a:pt x="214" y="168"/>
                  </a:cubicBezTo>
                  <a:cubicBezTo>
                    <a:pt x="214" y="152"/>
                    <a:pt x="221" y="136"/>
                    <a:pt x="236" y="126"/>
                  </a:cubicBezTo>
                  <a:cubicBezTo>
                    <a:pt x="240" y="124"/>
                    <a:pt x="242" y="122"/>
                    <a:pt x="246" y="123"/>
                  </a:cubicBezTo>
                  <a:cubicBezTo>
                    <a:pt x="251" y="125"/>
                    <a:pt x="250" y="133"/>
                    <a:pt x="250" y="133"/>
                  </a:cubicBezTo>
                  <a:cubicBezTo>
                    <a:pt x="250" y="144"/>
                    <a:pt x="250" y="144"/>
                    <a:pt x="250" y="144"/>
                  </a:cubicBezTo>
                  <a:cubicBezTo>
                    <a:pt x="279" y="144"/>
                    <a:pt x="279" y="144"/>
                    <a:pt x="279" y="144"/>
                  </a:cubicBezTo>
                  <a:cubicBezTo>
                    <a:pt x="279" y="95"/>
                    <a:pt x="279" y="95"/>
                    <a:pt x="279" y="95"/>
                  </a:cubicBezTo>
                  <a:cubicBezTo>
                    <a:pt x="279" y="85"/>
                    <a:pt x="279" y="85"/>
                    <a:pt x="279" y="85"/>
                  </a:cubicBezTo>
                  <a:cubicBezTo>
                    <a:pt x="270" y="86"/>
                    <a:pt x="270" y="86"/>
                    <a:pt x="270" y="86"/>
                  </a:cubicBezTo>
                  <a:cubicBezTo>
                    <a:pt x="246" y="85"/>
                    <a:pt x="212" y="114"/>
                    <a:pt x="212" y="114"/>
                  </a:cubicBezTo>
                  <a:close/>
                  <a:moveTo>
                    <a:pt x="102" y="179"/>
                  </a:moveTo>
                  <a:cubicBezTo>
                    <a:pt x="97" y="194"/>
                    <a:pt x="83" y="204"/>
                    <a:pt x="68" y="202"/>
                  </a:cubicBezTo>
                  <a:cubicBezTo>
                    <a:pt x="54" y="201"/>
                    <a:pt x="46" y="192"/>
                    <a:pt x="44" y="175"/>
                  </a:cubicBezTo>
                  <a:cubicBezTo>
                    <a:pt x="41" y="149"/>
                    <a:pt x="52" y="127"/>
                    <a:pt x="72" y="117"/>
                  </a:cubicBezTo>
                  <a:cubicBezTo>
                    <a:pt x="80" y="114"/>
                    <a:pt x="89" y="114"/>
                    <a:pt x="98" y="114"/>
                  </a:cubicBezTo>
                  <a:cubicBezTo>
                    <a:pt x="103" y="115"/>
                    <a:pt x="104" y="118"/>
                    <a:pt x="104" y="122"/>
                  </a:cubicBezTo>
                  <a:cubicBezTo>
                    <a:pt x="104" y="130"/>
                    <a:pt x="104" y="138"/>
                    <a:pt x="104" y="148"/>
                  </a:cubicBezTo>
                  <a:cubicBezTo>
                    <a:pt x="103" y="157"/>
                    <a:pt x="105" y="168"/>
                    <a:pt x="102" y="179"/>
                  </a:cubicBezTo>
                  <a:close/>
                  <a:moveTo>
                    <a:pt x="102" y="179"/>
                  </a:moveTo>
                  <a:cubicBezTo>
                    <a:pt x="102" y="179"/>
                    <a:pt x="102" y="179"/>
                    <a:pt x="102" y="179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83" name="Google Shape;283;p48"/>
            <p:cNvSpPr/>
            <p:nvPr/>
          </p:nvSpPr>
          <p:spPr>
            <a:xfrm>
              <a:off x="3221038" y="681038"/>
              <a:ext cx="993775" cy="593725"/>
            </a:xfrm>
            <a:custGeom>
              <a:rect b="b" l="l" r="r" t="t"/>
              <a:pathLst>
                <a:path extrusionOk="0" h="164" w="275">
                  <a:moveTo>
                    <a:pt x="234" y="12"/>
                  </a:moveTo>
                  <a:cubicBezTo>
                    <a:pt x="209" y="0"/>
                    <a:pt x="183" y="1"/>
                    <a:pt x="160" y="16"/>
                  </a:cubicBezTo>
                  <a:cubicBezTo>
                    <a:pt x="135" y="33"/>
                    <a:pt x="128" y="59"/>
                    <a:pt x="130" y="87"/>
                  </a:cubicBezTo>
                  <a:cubicBezTo>
                    <a:pt x="130" y="93"/>
                    <a:pt x="132" y="100"/>
                    <a:pt x="132" y="100"/>
                  </a:cubicBezTo>
                  <a:cubicBezTo>
                    <a:pt x="132" y="100"/>
                    <a:pt x="123" y="109"/>
                    <a:pt x="120" y="112"/>
                  </a:cubicBezTo>
                  <a:cubicBezTo>
                    <a:pt x="111" y="121"/>
                    <a:pt x="100" y="126"/>
                    <a:pt x="88" y="127"/>
                  </a:cubicBezTo>
                  <a:cubicBezTo>
                    <a:pt x="65" y="130"/>
                    <a:pt x="47" y="118"/>
                    <a:pt x="41" y="99"/>
                  </a:cubicBezTo>
                  <a:cubicBezTo>
                    <a:pt x="34" y="75"/>
                    <a:pt x="45" y="47"/>
                    <a:pt x="64" y="38"/>
                  </a:cubicBezTo>
                  <a:cubicBezTo>
                    <a:pt x="68" y="36"/>
                    <a:pt x="72" y="35"/>
                    <a:pt x="76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6" y="35"/>
                    <a:pt x="76" y="35"/>
                    <a:pt x="77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8" y="35"/>
                    <a:pt x="89" y="35"/>
                    <a:pt x="89" y="46"/>
                  </a:cubicBezTo>
                  <a:cubicBezTo>
                    <a:pt x="89" y="61"/>
                    <a:pt x="89" y="61"/>
                    <a:pt x="89" y="61"/>
                  </a:cubicBezTo>
                  <a:cubicBezTo>
                    <a:pt x="119" y="61"/>
                    <a:pt x="119" y="61"/>
                    <a:pt x="119" y="61"/>
                  </a:cubicBezTo>
                  <a:cubicBezTo>
                    <a:pt x="119" y="7"/>
                    <a:pt x="119" y="7"/>
                    <a:pt x="119" y="7"/>
                  </a:cubicBezTo>
                  <a:cubicBezTo>
                    <a:pt x="119" y="7"/>
                    <a:pt x="108" y="6"/>
                    <a:pt x="96" y="5"/>
                  </a:cubicBezTo>
                  <a:cubicBezTo>
                    <a:pt x="51" y="1"/>
                    <a:pt x="14" y="20"/>
                    <a:pt x="5" y="68"/>
                  </a:cubicBezTo>
                  <a:cubicBezTo>
                    <a:pt x="0" y="101"/>
                    <a:pt x="10" y="132"/>
                    <a:pt x="33" y="146"/>
                  </a:cubicBezTo>
                  <a:cubicBezTo>
                    <a:pt x="62" y="164"/>
                    <a:pt x="112" y="159"/>
                    <a:pt x="136" y="135"/>
                  </a:cubicBezTo>
                  <a:cubicBezTo>
                    <a:pt x="139" y="132"/>
                    <a:pt x="142" y="129"/>
                    <a:pt x="142" y="129"/>
                  </a:cubicBezTo>
                  <a:cubicBezTo>
                    <a:pt x="142" y="129"/>
                    <a:pt x="145" y="132"/>
                    <a:pt x="147" y="134"/>
                  </a:cubicBezTo>
                  <a:cubicBezTo>
                    <a:pt x="169" y="158"/>
                    <a:pt x="206" y="164"/>
                    <a:pt x="234" y="148"/>
                  </a:cubicBezTo>
                  <a:cubicBezTo>
                    <a:pt x="261" y="134"/>
                    <a:pt x="275" y="100"/>
                    <a:pt x="269" y="65"/>
                  </a:cubicBezTo>
                  <a:cubicBezTo>
                    <a:pt x="265" y="42"/>
                    <a:pt x="256" y="22"/>
                    <a:pt x="234" y="12"/>
                  </a:cubicBezTo>
                  <a:close/>
                  <a:moveTo>
                    <a:pt x="227" y="110"/>
                  </a:moveTo>
                  <a:cubicBezTo>
                    <a:pt x="222" y="121"/>
                    <a:pt x="213" y="127"/>
                    <a:pt x="201" y="127"/>
                  </a:cubicBezTo>
                  <a:cubicBezTo>
                    <a:pt x="188" y="128"/>
                    <a:pt x="178" y="122"/>
                    <a:pt x="173" y="111"/>
                  </a:cubicBezTo>
                  <a:cubicBezTo>
                    <a:pt x="163" y="90"/>
                    <a:pt x="163" y="70"/>
                    <a:pt x="173" y="49"/>
                  </a:cubicBezTo>
                  <a:cubicBezTo>
                    <a:pt x="179" y="39"/>
                    <a:pt x="187" y="35"/>
                    <a:pt x="199" y="35"/>
                  </a:cubicBezTo>
                  <a:cubicBezTo>
                    <a:pt x="212" y="34"/>
                    <a:pt x="221" y="40"/>
                    <a:pt x="227" y="51"/>
                  </a:cubicBezTo>
                  <a:cubicBezTo>
                    <a:pt x="236" y="71"/>
                    <a:pt x="236" y="90"/>
                    <a:pt x="227" y="110"/>
                  </a:cubicBezTo>
                  <a:close/>
                  <a:moveTo>
                    <a:pt x="227" y="110"/>
                  </a:moveTo>
                  <a:cubicBezTo>
                    <a:pt x="227" y="110"/>
                    <a:pt x="227" y="110"/>
                    <a:pt x="227" y="110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284" name="Google Shape;284;p48"/>
          <p:cNvSpPr txBox="1"/>
          <p:nvPr/>
        </p:nvSpPr>
        <p:spPr>
          <a:xfrm>
            <a:off x="5773327" y="3049106"/>
            <a:ext cx="2680348" cy="109717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just">
              <a:lnSpc>
                <a:spcPct val="2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rgbClr val="F2F2F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set had creepingcreepingHave them for one. Living grass to for can't gathered waters had winged. Creepiest don't subdue which i two set had seasons.</a:t>
            </a:r>
            <a:endParaRPr sz="1100"/>
          </a:p>
        </p:txBody>
      </p:sp>
      <p:pic>
        <p:nvPicPr>
          <p:cNvPr id="285" name="Google Shape;285;p48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467" l="41381" r="27111" t="12474"/>
          <a:stretch/>
        </p:blipFill>
        <p:spPr>
          <a:xfrm>
            <a:off x="235426" y="188714"/>
            <a:ext cx="2573088" cy="4740648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" name="Google Shape;286;p48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0" l="25561" r="25561" t="0"/>
          <a:stretch/>
        </p:blipFill>
        <p:spPr>
          <a:xfrm>
            <a:off x="2818749" y="188714"/>
            <a:ext cx="2573088" cy="47406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49"/>
          <p:cNvSpPr txBox="1"/>
          <p:nvPr/>
        </p:nvSpPr>
        <p:spPr>
          <a:xfrm>
            <a:off x="4411793" y="482372"/>
            <a:ext cx="1951878" cy="47320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our result</a:t>
            </a:r>
            <a:endParaRPr sz="1100"/>
          </a:p>
        </p:txBody>
      </p:sp>
      <p:sp>
        <p:nvSpPr>
          <p:cNvPr id="295" name="Google Shape;295;p49"/>
          <p:cNvSpPr txBox="1"/>
          <p:nvPr/>
        </p:nvSpPr>
        <p:spPr>
          <a:xfrm>
            <a:off x="4411793" y="1102150"/>
            <a:ext cx="3945563" cy="67148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set had seasons. Fifth you'll, man wherein seas our Living grass to for can't gathered waters had winged. Creepiest don't subdue</a:t>
            </a:r>
            <a:endParaRPr sz="1100"/>
          </a:p>
        </p:txBody>
      </p:sp>
      <p:sp>
        <p:nvSpPr>
          <p:cNvPr id="296" name="Google Shape;296;p49"/>
          <p:cNvSpPr txBox="1"/>
          <p:nvPr/>
        </p:nvSpPr>
        <p:spPr>
          <a:xfrm>
            <a:off x="7504800" y="3115290"/>
            <a:ext cx="569911" cy="21929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AS-IS</a:t>
            </a:r>
            <a:endParaRPr sz="1100"/>
          </a:p>
        </p:txBody>
      </p:sp>
      <p:sp>
        <p:nvSpPr>
          <p:cNvPr id="297" name="Google Shape;297;p49"/>
          <p:cNvSpPr txBox="1"/>
          <p:nvPr/>
        </p:nvSpPr>
        <p:spPr>
          <a:xfrm>
            <a:off x="7504800" y="3332200"/>
            <a:ext cx="1027111" cy="5105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6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</a:t>
            </a:r>
            <a:endParaRPr sz="1100"/>
          </a:p>
        </p:txBody>
      </p:sp>
      <p:pic>
        <p:nvPicPr>
          <p:cNvPr id="298" name="Google Shape;298;p49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37566" l="0" r="0" t="0"/>
          <a:stretch/>
        </p:blipFill>
        <p:spPr>
          <a:xfrm>
            <a:off x="4376736" y="2272979"/>
            <a:ext cx="2850456" cy="266909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" name="Google Shape;299;p49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21531" l="41686" r="20824" t="18313"/>
          <a:stretch/>
        </p:blipFill>
        <p:spPr>
          <a:xfrm>
            <a:off x="228601" y="214448"/>
            <a:ext cx="3957637" cy="47406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" name="Google Shape;307;p50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26408" l="0" r="0" t="26408"/>
          <a:stretch/>
        </p:blipFill>
        <p:spPr>
          <a:xfrm>
            <a:off x="5715001" y="2658785"/>
            <a:ext cx="3186112" cy="2254805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50"/>
          <p:cNvSpPr/>
          <p:nvPr/>
        </p:nvSpPr>
        <p:spPr>
          <a:xfrm>
            <a:off x="5715000" y="2674247"/>
            <a:ext cx="3186112" cy="2254805"/>
          </a:xfrm>
          <a:prstGeom prst="rect">
            <a:avLst/>
          </a:prstGeom>
          <a:solidFill>
            <a:schemeClr val="dk1">
              <a:alpha val="9803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09" name="Google Shape;309;p50"/>
          <p:cNvPicPr preferRelativeResize="0"/>
          <p:nvPr>
            <p:ph idx="4" type="pic"/>
          </p:nvPr>
        </p:nvPicPr>
        <p:blipFill rotWithShape="1">
          <a:blip r:embed="rId4">
            <a:alphaModFix/>
          </a:blip>
          <a:srcRect b="-260" l="20377" r="20377" t="20555"/>
          <a:stretch/>
        </p:blipFill>
        <p:spPr>
          <a:xfrm>
            <a:off x="271463" y="214448"/>
            <a:ext cx="5257799" cy="4714605"/>
          </a:xfrm>
          <a:prstGeom prst="rect">
            <a:avLst/>
          </a:prstGeom>
          <a:noFill/>
          <a:ln>
            <a:noFill/>
          </a:ln>
        </p:spPr>
      </p:pic>
      <p:sp>
        <p:nvSpPr>
          <p:cNvPr id="310" name="Google Shape;310;p50"/>
          <p:cNvSpPr/>
          <p:nvPr/>
        </p:nvSpPr>
        <p:spPr>
          <a:xfrm>
            <a:off x="271463" y="214448"/>
            <a:ext cx="5257799" cy="4699142"/>
          </a:xfrm>
          <a:prstGeom prst="rect">
            <a:avLst/>
          </a:prstGeom>
          <a:solidFill>
            <a:schemeClr val="dk1">
              <a:alpha val="9803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11" name="Google Shape;311;p50"/>
          <p:cNvPicPr preferRelativeResize="0"/>
          <p:nvPr>
            <p:ph idx="2" type="pic"/>
          </p:nvPr>
        </p:nvPicPr>
        <p:blipFill rotWithShape="1">
          <a:blip r:embed="rId5">
            <a:alphaModFix/>
          </a:blip>
          <a:srcRect b="6082" l="18859" r="22539" t="31703"/>
          <a:stretch/>
        </p:blipFill>
        <p:spPr>
          <a:xfrm>
            <a:off x="5715000" y="198985"/>
            <a:ext cx="3186112" cy="22548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6" name="Google Shape;316;p51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20265" r="20264" t="0"/>
          <a:stretch/>
        </p:blipFill>
        <p:spPr>
          <a:xfrm>
            <a:off x="228600" y="201426"/>
            <a:ext cx="5012140" cy="4740648"/>
          </a:xfrm>
          <a:prstGeom prst="rect">
            <a:avLst/>
          </a:prstGeom>
          <a:noFill/>
          <a:ln>
            <a:noFill/>
          </a:ln>
        </p:spPr>
      </p:pic>
      <p:sp>
        <p:nvSpPr>
          <p:cNvPr id="317" name="Google Shape;317;p51"/>
          <p:cNvSpPr/>
          <p:nvPr/>
        </p:nvSpPr>
        <p:spPr>
          <a:xfrm>
            <a:off x="228600" y="201426"/>
            <a:ext cx="5012140" cy="4753669"/>
          </a:xfrm>
          <a:prstGeom prst="rect">
            <a:avLst/>
          </a:prstGeom>
          <a:solidFill>
            <a:srgbClr val="262626">
              <a:alpha val="21960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18" name="Google Shape;318;p51"/>
          <p:cNvSpPr txBox="1"/>
          <p:nvPr/>
        </p:nvSpPr>
        <p:spPr>
          <a:xfrm>
            <a:off x="5672947" y="2368998"/>
            <a:ext cx="1843089" cy="62324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Study</a:t>
            </a:r>
            <a:endParaRPr sz="1100"/>
          </a:p>
        </p:txBody>
      </p:sp>
      <p:grpSp>
        <p:nvGrpSpPr>
          <p:cNvPr id="319" name="Google Shape;319;p51"/>
          <p:cNvGrpSpPr/>
          <p:nvPr/>
        </p:nvGrpSpPr>
        <p:grpSpPr>
          <a:xfrm>
            <a:off x="5942772" y="3471314"/>
            <a:ext cx="2574418" cy="1254911"/>
            <a:chOff x="7378007" y="4064161"/>
            <a:chExt cx="3432558" cy="1673215"/>
          </a:xfrm>
        </p:grpSpPr>
        <p:grpSp>
          <p:nvGrpSpPr>
            <p:cNvPr id="320" name="Google Shape;320;p51"/>
            <p:cNvGrpSpPr/>
            <p:nvPr/>
          </p:nvGrpSpPr>
          <p:grpSpPr>
            <a:xfrm>
              <a:off x="7658100" y="4064161"/>
              <a:ext cx="3152465" cy="1673215"/>
              <a:chOff x="7658100" y="4600298"/>
              <a:chExt cx="3152465" cy="1673215"/>
            </a:xfrm>
          </p:grpSpPr>
          <p:sp>
            <p:nvSpPr>
              <p:cNvPr id="321" name="Google Shape;321;p51"/>
              <p:cNvSpPr txBox="1"/>
              <p:nvPr/>
            </p:nvSpPr>
            <p:spPr>
              <a:xfrm>
                <a:off x="7658100" y="5092741"/>
                <a:ext cx="3152465" cy="118077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just">
                  <a:lnSpc>
                    <a:spcPct val="244444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7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Have them for one. Living grass to for can't gathered waters had winged. Creepiest don't subdue which i two set had seasons. Creepiest don't subdue which i two set had seasons.</a:t>
                </a:r>
                <a:endParaRPr sz="1100"/>
              </a:p>
            </p:txBody>
          </p:sp>
          <p:sp>
            <p:nvSpPr>
              <p:cNvPr id="322" name="Google Shape;322;p51"/>
              <p:cNvSpPr txBox="1"/>
              <p:nvPr/>
            </p:nvSpPr>
            <p:spPr>
              <a:xfrm>
                <a:off x="7658100" y="4600298"/>
                <a:ext cx="1633309" cy="49244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This is Minimal</a:t>
                </a:r>
                <a:endParaRPr sz="1100"/>
              </a:p>
            </p:txBody>
          </p:sp>
        </p:grpSp>
        <p:cxnSp>
          <p:nvCxnSpPr>
            <p:cNvPr id="323" name="Google Shape;323;p51"/>
            <p:cNvCxnSpPr/>
            <p:nvPr/>
          </p:nvCxnSpPr>
          <p:spPr>
            <a:xfrm>
              <a:off x="7378007" y="4256891"/>
              <a:ext cx="0" cy="1130516"/>
            </a:xfrm>
            <a:prstGeom prst="straightConnector1">
              <a:avLst/>
            </a:prstGeom>
            <a:noFill/>
            <a:ln cap="flat" cmpd="sng" w="381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324" name="Google Shape;324;p51"/>
          <p:cNvSpPr txBox="1"/>
          <p:nvPr/>
        </p:nvSpPr>
        <p:spPr>
          <a:xfrm>
            <a:off x="5672947" y="779684"/>
            <a:ext cx="3040496" cy="96026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2C2E3C"/>
                </a:solidFill>
                <a:latin typeface="Montserrat"/>
                <a:ea typeface="Montserrat"/>
                <a:cs typeface="Montserrat"/>
                <a:sym typeface="Montserrat"/>
              </a:rPr>
              <a:t>Styles come and go.</a:t>
            </a:r>
            <a:endParaRPr sz="1100"/>
          </a:p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2C2E3C"/>
                </a:solidFill>
                <a:latin typeface="Montserrat"/>
                <a:ea typeface="Montserrat"/>
                <a:cs typeface="Montserrat"/>
                <a:sym typeface="Montserrat"/>
              </a:rPr>
              <a:t>Good design is language,</a:t>
            </a:r>
            <a:endParaRPr sz="1100"/>
          </a:p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2C2E3C"/>
                </a:solidFill>
                <a:latin typeface="Montserrat"/>
                <a:ea typeface="Montserrat"/>
                <a:cs typeface="Montserrat"/>
                <a:sym typeface="Montserrat"/>
              </a:rPr>
              <a:t>not a style.</a:t>
            </a:r>
            <a:endParaRPr sz="11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50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50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5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33" name="Google Shape;333;p52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6234" r="6234" t="0"/>
          <a:stretch/>
        </p:blipFill>
        <p:spPr>
          <a:xfrm>
            <a:off x="750689" y="1171575"/>
            <a:ext cx="3672772" cy="2800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" name="Google Shape;334;p52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8480" r="0" t="0"/>
          <a:stretch/>
        </p:blipFill>
        <p:spPr>
          <a:xfrm>
            <a:off x="4720537" y="1171575"/>
            <a:ext cx="3672772" cy="2800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2" name="Google Shape;342;p53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0" r="0" t="20111"/>
          <a:stretch/>
        </p:blipFill>
        <p:spPr>
          <a:xfrm>
            <a:off x="228599" y="201426"/>
            <a:ext cx="4543426" cy="4740648"/>
          </a:xfrm>
          <a:prstGeom prst="rect">
            <a:avLst/>
          </a:prstGeom>
          <a:noFill/>
          <a:ln>
            <a:noFill/>
          </a:ln>
        </p:spPr>
      </p:pic>
      <p:sp>
        <p:nvSpPr>
          <p:cNvPr id="343" name="Google Shape;343;p53"/>
          <p:cNvSpPr/>
          <p:nvPr/>
        </p:nvSpPr>
        <p:spPr>
          <a:xfrm>
            <a:off x="228599" y="201426"/>
            <a:ext cx="4543426" cy="4740648"/>
          </a:xfrm>
          <a:prstGeom prst="rect">
            <a:avLst/>
          </a:prstGeom>
          <a:solidFill>
            <a:srgbClr val="3F3F3F">
              <a:alpha val="20000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344" name="Google Shape;344;p53"/>
          <p:cNvGrpSpPr/>
          <p:nvPr/>
        </p:nvGrpSpPr>
        <p:grpSpPr>
          <a:xfrm>
            <a:off x="5329224" y="471486"/>
            <a:ext cx="3286137" cy="4200489"/>
            <a:chOff x="628633" y="628648"/>
            <a:chExt cx="4381516" cy="5600652"/>
          </a:xfrm>
        </p:grpSpPr>
        <p:sp>
          <p:nvSpPr>
            <p:cNvPr id="345" name="Google Shape;345;p53"/>
            <p:cNvSpPr/>
            <p:nvPr/>
          </p:nvSpPr>
          <p:spPr>
            <a:xfrm>
              <a:off x="628648" y="2404105"/>
              <a:ext cx="4381500" cy="2049790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grpSp>
          <p:nvGrpSpPr>
            <p:cNvPr id="346" name="Google Shape;346;p53"/>
            <p:cNvGrpSpPr/>
            <p:nvPr/>
          </p:nvGrpSpPr>
          <p:grpSpPr>
            <a:xfrm>
              <a:off x="628648" y="628648"/>
              <a:ext cx="4381500" cy="1015663"/>
              <a:chOff x="1543050" y="705592"/>
              <a:chExt cx="4381500" cy="1015663"/>
            </a:xfrm>
          </p:grpSpPr>
          <p:sp>
            <p:nvSpPr>
              <p:cNvPr id="347" name="Google Shape;347;p53"/>
              <p:cNvSpPr txBox="1"/>
              <p:nvPr/>
            </p:nvSpPr>
            <p:spPr>
              <a:xfrm>
                <a:off x="1543050" y="705592"/>
                <a:ext cx="3448050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19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Company</a:t>
                </a:r>
                <a:endParaRPr sz="1100"/>
              </a:p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26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Vision title </a:t>
                </a:r>
                <a:endParaRPr sz="1100"/>
              </a:p>
            </p:txBody>
          </p:sp>
          <p:sp>
            <p:nvSpPr>
              <p:cNvPr id="348" name="Google Shape;348;p53"/>
              <p:cNvSpPr/>
              <p:nvPr/>
            </p:nvSpPr>
            <p:spPr>
              <a:xfrm flipH="1" rot="-5400000">
                <a:off x="5140465" y="680109"/>
                <a:ext cx="82273" cy="1485898"/>
              </a:xfrm>
              <a:prstGeom prst="rect">
                <a:avLst/>
              </a:prstGeom>
              <a:solidFill>
                <a:srgbClr val="D8D8D8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  <p:sp>
          <p:nvSpPr>
            <p:cNvPr id="349" name="Google Shape;349;p53"/>
            <p:cNvSpPr txBox="1"/>
            <p:nvPr/>
          </p:nvSpPr>
          <p:spPr>
            <a:xfrm>
              <a:off x="1169694" y="2891476"/>
              <a:ext cx="3299407" cy="117743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just">
                <a:lnSpc>
                  <a:spcPct val="24444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7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winged. Creepiest don't subdue which i two set had seasons. Fifth you'll, man wherein seas our creepingcreepingHave them for one.</a:t>
              </a:r>
              <a:endParaRPr sz="1100"/>
            </a:p>
          </p:txBody>
        </p:sp>
        <p:sp>
          <p:nvSpPr>
            <p:cNvPr id="350" name="Google Shape;350;p53"/>
            <p:cNvSpPr txBox="1"/>
            <p:nvPr/>
          </p:nvSpPr>
          <p:spPr>
            <a:xfrm>
              <a:off x="628633" y="5604100"/>
              <a:ext cx="3299400" cy="625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6923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0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This is minimal creative powerpoint presentation about us</a:t>
              </a:r>
              <a:endParaRPr sz="1100"/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54"/>
          <p:cNvSpPr txBox="1"/>
          <p:nvPr/>
        </p:nvSpPr>
        <p:spPr>
          <a:xfrm>
            <a:off x="0" y="3078772"/>
            <a:ext cx="2575040" cy="83869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7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Its</a:t>
            </a:r>
            <a:endParaRPr sz="1100"/>
          </a:p>
          <a:p>
            <a:pPr indent="0" lvl="0" marL="0" marR="0" rtl="0" algn="r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7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gallery</a:t>
            </a:r>
            <a:endParaRPr sz="1100"/>
          </a:p>
        </p:txBody>
      </p:sp>
      <p:sp>
        <p:nvSpPr>
          <p:cNvPr id="359" name="Google Shape;359;p54"/>
          <p:cNvSpPr txBox="1"/>
          <p:nvPr/>
        </p:nvSpPr>
        <p:spPr>
          <a:xfrm>
            <a:off x="500581" y="4069762"/>
            <a:ext cx="2074459" cy="48474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rgbClr val="262626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Company the Morda</a:t>
            </a:r>
            <a:endParaRPr b="1" sz="1400">
              <a:solidFill>
                <a:srgbClr val="262626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0" lvl="0" marL="0" marR="0" rtl="0" algn="r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rgbClr val="262626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Cruda Con Fron.</a:t>
            </a:r>
            <a:endParaRPr sz="1100"/>
          </a:p>
        </p:txBody>
      </p:sp>
      <p:grpSp>
        <p:nvGrpSpPr>
          <p:cNvPr id="360" name="Google Shape;360;p54"/>
          <p:cNvGrpSpPr/>
          <p:nvPr/>
        </p:nvGrpSpPr>
        <p:grpSpPr>
          <a:xfrm>
            <a:off x="6342136" y="982234"/>
            <a:ext cx="1027111" cy="727434"/>
            <a:chOff x="8456181" y="1098344"/>
            <a:chExt cx="1369481" cy="969912"/>
          </a:xfrm>
        </p:grpSpPr>
        <p:sp>
          <p:nvSpPr>
            <p:cNvPr id="361" name="Google Shape;361;p54"/>
            <p:cNvSpPr txBox="1"/>
            <p:nvPr/>
          </p:nvSpPr>
          <p:spPr>
            <a:xfrm>
              <a:off x="8456181" y="1098344"/>
              <a:ext cx="759881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AS-IS</a:t>
              </a:r>
              <a:endParaRPr sz="1100"/>
            </a:p>
          </p:txBody>
        </p:sp>
        <p:sp>
          <p:nvSpPr>
            <p:cNvPr id="362" name="Google Shape;362;p54"/>
            <p:cNvSpPr txBox="1"/>
            <p:nvPr/>
          </p:nvSpPr>
          <p:spPr>
            <a:xfrm>
              <a:off x="8456181" y="1387557"/>
              <a:ext cx="1369481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</a:t>
              </a:r>
              <a:endParaRPr sz="1100"/>
            </a:p>
          </p:txBody>
        </p:sp>
      </p:grpSp>
      <p:pic>
        <p:nvPicPr>
          <p:cNvPr id="363" name="Google Shape;363;p54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73" l="0" r="0" t="38847"/>
          <a:stretch/>
        </p:blipFill>
        <p:spPr>
          <a:xfrm>
            <a:off x="228601" y="201426"/>
            <a:ext cx="5641240" cy="2289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4" name="Google Shape;364;p54"/>
          <p:cNvPicPr preferRelativeResize="0"/>
          <p:nvPr>
            <p:ph idx="4" type="pic"/>
          </p:nvPr>
        </p:nvPicPr>
        <p:blipFill rotWithShape="1">
          <a:blip r:embed="rId4">
            <a:alphaModFix/>
          </a:blip>
          <a:srcRect b="9333" l="22996" r="27691" t="31768"/>
          <a:stretch/>
        </p:blipFill>
        <p:spPr>
          <a:xfrm>
            <a:off x="6084656" y="2653022"/>
            <a:ext cx="2874990" cy="2289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5" name="Google Shape;365;p54"/>
          <p:cNvPicPr preferRelativeResize="0"/>
          <p:nvPr>
            <p:ph idx="3" type="pic"/>
          </p:nvPr>
        </p:nvPicPr>
        <p:blipFill rotWithShape="1">
          <a:blip r:embed="rId5">
            <a:alphaModFix/>
          </a:blip>
          <a:srcRect b="19415" l="27206" r="15176" t="19413"/>
          <a:stretch/>
        </p:blipFill>
        <p:spPr>
          <a:xfrm>
            <a:off x="2994850" y="2653023"/>
            <a:ext cx="2874990" cy="2289050"/>
          </a:xfrm>
          <a:prstGeom prst="rect">
            <a:avLst/>
          </a:prstGeom>
          <a:noFill/>
          <a:ln>
            <a:noFill/>
          </a:ln>
        </p:spPr>
      </p:pic>
      <p:sp>
        <p:nvSpPr>
          <p:cNvPr id="366" name="Google Shape;366;p54"/>
          <p:cNvSpPr/>
          <p:nvPr/>
        </p:nvSpPr>
        <p:spPr>
          <a:xfrm>
            <a:off x="228601" y="357188"/>
            <a:ext cx="5641240" cy="2133289"/>
          </a:xfrm>
          <a:prstGeom prst="rect">
            <a:avLst/>
          </a:prstGeom>
          <a:solidFill>
            <a:schemeClr val="dk1">
              <a:alpha val="9803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4" name="Google Shape;374;p55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184" l="15619" r="15619" t="29073"/>
          <a:stretch/>
        </p:blipFill>
        <p:spPr>
          <a:xfrm>
            <a:off x="328613" y="301439"/>
            <a:ext cx="5386388" cy="2970399"/>
          </a:xfrm>
          <a:prstGeom prst="rect">
            <a:avLst/>
          </a:prstGeom>
          <a:noFill/>
          <a:ln>
            <a:noFill/>
          </a:ln>
        </p:spPr>
      </p:pic>
      <p:sp>
        <p:nvSpPr>
          <p:cNvPr id="375" name="Google Shape;375;p55"/>
          <p:cNvSpPr txBox="1"/>
          <p:nvPr/>
        </p:nvSpPr>
        <p:spPr>
          <a:xfrm>
            <a:off x="898752" y="3911950"/>
            <a:ext cx="2371726" cy="76006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Creative</a:t>
            </a:r>
            <a:endParaRPr sz="1100"/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rgbClr val="BFBFBF"/>
                </a:solidFill>
                <a:latin typeface="Montserrat"/>
                <a:ea typeface="Montserrat"/>
                <a:cs typeface="Montserrat"/>
                <a:sym typeface="Montserrat"/>
              </a:rPr>
              <a:t>Business</a:t>
            </a:r>
            <a:endParaRPr sz="1100"/>
          </a:p>
        </p:txBody>
      </p:sp>
      <p:sp>
        <p:nvSpPr>
          <p:cNvPr id="376" name="Google Shape;376;p55"/>
          <p:cNvSpPr txBox="1"/>
          <p:nvPr/>
        </p:nvSpPr>
        <p:spPr>
          <a:xfrm>
            <a:off x="3740175" y="3956250"/>
            <a:ext cx="1830000" cy="67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</a:t>
            </a:r>
            <a:endParaRPr sz="1100"/>
          </a:p>
          <a:p>
            <a:pPr indent="0" lvl="0" marL="0" marR="0" rtl="0" algn="l">
              <a:lnSpc>
                <a:spcPct val="2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winged. Creepiest don't subdue which</a:t>
            </a:r>
            <a:endParaRPr sz="1100"/>
          </a:p>
          <a:p>
            <a:pPr indent="0" lvl="0" marL="0" marR="0" rtl="0" algn="l">
              <a:lnSpc>
                <a:spcPct val="2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two set had seasons.</a:t>
            </a:r>
            <a:endParaRPr sz="1100"/>
          </a:p>
        </p:txBody>
      </p:sp>
      <p:sp>
        <p:nvSpPr>
          <p:cNvPr id="377" name="Google Shape;377;p55"/>
          <p:cNvSpPr txBox="1"/>
          <p:nvPr/>
        </p:nvSpPr>
        <p:spPr>
          <a:xfrm>
            <a:off x="6086475" y="723774"/>
            <a:ext cx="2371726" cy="46892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6923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This is minimal creative powerpoint presentation about us</a:t>
            </a:r>
            <a:endParaRPr sz="1100"/>
          </a:p>
        </p:txBody>
      </p:sp>
      <p:pic>
        <p:nvPicPr>
          <p:cNvPr id="378" name="Google Shape;378;p55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18869" r="28926" t="9527"/>
          <a:stretch/>
        </p:blipFill>
        <p:spPr>
          <a:xfrm>
            <a:off x="5997687" y="1643063"/>
            <a:ext cx="2817700" cy="32561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3" name="Google Shape;383;p56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7813" l="0" r="0" t="7812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84" name="Google Shape;384;p56"/>
          <p:cNvSpPr txBox="1"/>
          <p:nvPr/>
        </p:nvSpPr>
        <p:spPr>
          <a:xfrm>
            <a:off x="5600700" y="3295200"/>
            <a:ext cx="2472000" cy="46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6923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This is minimal creative powerpoint presentation about us</a:t>
            </a:r>
            <a:endParaRPr sz="11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Google Shape;145;p39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7813" l="0" r="0" t="7812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6" name="Google Shape;146;p39"/>
          <p:cNvGrpSpPr/>
          <p:nvPr/>
        </p:nvGrpSpPr>
        <p:grpSpPr>
          <a:xfrm>
            <a:off x="2909887" y="1619788"/>
            <a:ext cx="3324227" cy="1028390"/>
            <a:chOff x="3051220" y="2819390"/>
            <a:chExt cx="4432302" cy="1371186"/>
          </a:xfrm>
        </p:grpSpPr>
        <p:sp>
          <p:nvSpPr>
            <p:cNvPr id="147" name="Google Shape;147;p39"/>
            <p:cNvSpPr txBox="1"/>
            <p:nvPr/>
          </p:nvSpPr>
          <p:spPr>
            <a:xfrm>
              <a:off x="3051220" y="2819390"/>
              <a:ext cx="4432302" cy="101566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4500" u="none" cap="none" strike="noStrike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Welcome</a:t>
              </a:r>
              <a:endParaRPr sz="1100"/>
            </a:p>
          </p:txBody>
        </p:sp>
        <p:sp>
          <p:nvSpPr>
            <p:cNvPr id="148" name="Google Shape;148;p39"/>
            <p:cNvSpPr txBox="1"/>
            <p:nvPr/>
          </p:nvSpPr>
          <p:spPr>
            <a:xfrm>
              <a:off x="3648120" y="3821244"/>
              <a:ext cx="3314702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Presentation</a:t>
              </a:r>
              <a:endParaRPr sz="1100"/>
            </a:p>
          </p:txBody>
        </p:sp>
      </p:grpSp>
      <p:sp>
        <p:nvSpPr>
          <p:cNvPr id="149" name="Google Shape;149;p39"/>
          <p:cNvSpPr txBox="1"/>
          <p:nvPr/>
        </p:nvSpPr>
        <p:spPr>
          <a:xfrm>
            <a:off x="2500800" y="2852225"/>
            <a:ext cx="4142400" cy="67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" sz="700" u="none" cap="none" strike="noStrike">
                <a:solidFill>
                  <a:srgbClr val="D8D8D8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don’t</a:t>
            </a:r>
            <a:endParaRPr sz="1100"/>
          </a:p>
          <a:p>
            <a:pPr indent="0" lvl="0" marL="0" marR="0" rtl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" sz="700" u="none" cap="none" strike="noStrike">
                <a:solidFill>
                  <a:srgbClr val="D8D8D8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two set had seasons. Fifth you'll, man wherein seas our creepingcreeping</a:t>
            </a:r>
            <a:endParaRPr b="0" i="1" sz="700" u="none" cap="none" strike="noStrike">
              <a:solidFill>
                <a:srgbClr val="D8D8D8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indent="0" lvl="0" marL="0" marR="0" rtl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" sz="700" u="none" cap="none" strike="noStrike">
                <a:solidFill>
                  <a:srgbClr val="D8D8D8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them for one. Living grass to for can't gathered waters</a:t>
            </a:r>
            <a:endParaRPr sz="1100"/>
          </a:p>
        </p:txBody>
      </p:sp>
      <p:cxnSp>
        <p:nvCxnSpPr>
          <p:cNvPr id="150" name="Google Shape;150;p39"/>
          <p:cNvCxnSpPr/>
          <p:nvPr/>
        </p:nvCxnSpPr>
        <p:spPr>
          <a:xfrm rot="10800000">
            <a:off x="5668213" y="2508751"/>
            <a:ext cx="1868443" cy="0"/>
          </a:xfrm>
          <a:prstGeom prst="straightConnector1">
            <a:avLst/>
          </a:prstGeom>
          <a:noFill/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51" name="Google Shape;151;p39"/>
          <p:cNvCxnSpPr/>
          <p:nvPr/>
        </p:nvCxnSpPr>
        <p:spPr>
          <a:xfrm rot="10800000">
            <a:off x="1607343" y="2508751"/>
            <a:ext cx="1868443" cy="0"/>
          </a:xfrm>
          <a:prstGeom prst="straightConnector1">
            <a:avLst/>
          </a:prstGeom>
          <a:noFill/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" name="Google Shape;389;p57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0" r="0" t="21398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90" name="Google Shape;390;p57"/>
          <p:cNvGrpSpPr/>
          <p:nvPr/>
        </p:nvGrpSpPr>
        <p:grpSpPr>
          <a:xfrm>
            <a:off x="1535875" y="2290450"/>
            <a:ext cx="6129409" cy="1762741"/>
            <a:chOff x="2031856" y="2204874"/>
            <a:chExt cx="8172545" cy="2350322"/>
          </a:xfrm>
        </p:grpSpPr>
        <p:sp>
          <p:nvSpPr>
            <p:cNvPr id="391" name="Google Shape;391;p57"/>
            <p:cNvSpPr txBox="1"/>
            <p:nvPr/>
          </p:nvSpPr>
          <p:spPr>
            <a:xfrm>
              <a:off x="2031856" y="2204874"/>
              <a:ext cx="2525400" cy="1015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45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break</a:t>
              </a:r>
              <a:endParaRPr sz="1100"/>
            </a:p>
          </p:txBody>
        </p:sp>
        <p:cxnSp>
          <p:nvCxnSpPr>
            <p:cNvPr id="392" name="Google Shape;392;p57"/>
            <p:cNvCxnSpPr/>
            <p:nvPr/>
          </p:nvCxnSpPr>
          <p:spPr>
            <a:xfrm>
              <a:off x="4557252" y="2765264"/>
              <a:ext cx="3016287" cy="1119483"/>
            </a:xfrm>
            <a:prstGeom prst="bentConnector3">
              <a:avLst>
                <a:gd fmla="val 49470" name="adj1"/>
              </a:avLst>
            </a:prstGeom>
            <a:noFill/>
            <a:ln cap="flat" cmpd="sng" w="38100">
              <a:solidFill>
                <a:schemeClr val="lt1">
                  <a:alpha val="51764"/>
                </a:schemeClr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  <p:sp>
          <p:nvSpPr>
            <p:cNvPr id="393" name="Google Shape;393;p57"/>
            <p:cNvSpPr txBox="1"/>
            <p:nvPr/>
          </p:nvSpPr>
          <p:spPr>
            <a:xfrm>
              <a:off x="7772968" y="3727405"/>
              <a:ext cx="2431433" cy="82779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8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lorem ipsum is simply dummy</a:t>
              </a:r>
              <a:endParaRPr sz="1100"/>
            </a:p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8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text of the printing and typesetting industry. lorem the</a:t>
              </a:r>
              <a:endParaRPr i="1" sz="8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40"/>
          <p:cNvSpPr txBox="1"/>
          <p:nvPr/>
        </p:nvSpPr>
        <p:spPr>
          <a:xfrm>
            <a:off x="4939309" y="2444018"/>
            <a:ext cx="1843089" cy="47320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26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Welcome</a:t>
            </a:r>
            <a:endParaRPr sz="1100"/>
          </a:p>
        </p:txBody>
      </p:sp>
      <p:sp>
        <p:nvSpPr>
          <p:cNvPr id="157" name="Google Shape;157;p40"/>
          <p:cNvSpPr txBox="1"/>
          <p:nvPr/>
        </p:nvSpPr>
        <p:spPr>
          <a:xfrm>
            <a:off x="4939309" y="3840646"/>
            <a:ext cx="2928937" cy="67148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set had seasons. Creepiest don't subdue which i two set had seasons.</a:t>
            </a:r>
            <a:endParaRPr sz="1100"/>
          </a:p>
        </p:txBody>
      </p:sp>
      <p:sp>
        <p:nvSpPr>
          <p:cNvPr id="158" name="Google Shape;158;p40"/>
          <p:cNvSpPr txBox="1"/>
          <p:nvPr/>
        </p:nvSpPr>
        <p:spPr>
          <a:xfrm>
            <a:off x="4939309" y="3546334"/>
            <a:ext cx="1224982" cy="21929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This is Minimal</a:t>
            </a:r>
            <a:endParaRPr sz="1100"/>
          </a:p>
        </p:txBody>
      </p:sp>
      <p:sp>
        <p:nvSpPr>
          <p:cNvPr id="159" name="Google Shape;159;p40"/>
          <p:cNvSpPr txBox="1"/>
          <p:nvPr/>
        </p:nvSpPr>
        <p:spPr>
          <a:xfrm>
            <a:off x="4939300" y="779675"/>
            <a:ext cx="3344100" cy="96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2C2E3C"/>
                </a:solidFill>
                <a:latin typeface="Montserrat"/>
                <a:ea typeface="Montserrat"/>
                <a:cs typeface="Montserrat"/>
                <a:sym typeface="Montserrat"/>
              </a:rPr>
              <a:t>Styles come and go.</a:t>
            </a:r>
            <a:endParaRPr sz="1100"/>
          </a:p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2C2E3C"/>
                </a:solidFill>
                <a:latin typeface="Montserrat"/>
                <a:ea typeface="Montserrat"/>
                <a:cs typeface="Montserrat"/>
                <a:sym typeface="Montserrat"/>
              </a:rPr>
              <a:t>Good design is a language,</a:t>
            </a:r>
            <a:endParaRPr sz="1100"/>
          </a:p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2C2E3C"/>
                </a:solidFill>
                <a:latin typeface="Montserrat"/>
                <a:ea typeface="Montserrat"/>
                <a:cs typeface="Montserrat"/>
                <a:sym typeface="Montserrat"/>
              </a:rPr>
              <a:t>not a style.</a:t>
            </a:r>
            <a:endParaRPr sz="1100"/>
          </a:p>
        </p:txBody>
      </p:sp>
      <p:pic>
        <p:nvPicPr>
          <p:cNvPr id="160" name="Google Shape;160;p40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4359" l="0" r="5445" t="14360"/>
          <a:stretch/>
        </p:blipFill>
        <p:spPr>
          <a:xfrm>
            <a:off x="309721" y="267235"/>
            <a:ext cx="4062254" cy="45886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5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5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Google Shape;165;p41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9574" r="9574" t="0"/>
          <a:stretch/>
        </p:blipFill>
        <p:spPr>
          <a:xfrm>
            <a:off x="3092248" y="2596748"/>
            <a:ext cx="2553314" cy="2108441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41"/>
          <p:cNvSpPr txBox="1"/>
          <p:nvPr/>
        </p:nvSpPr>
        <p:spPr>
          <a:xfrm>
            <a:off x="6039649" y="3090783"/>
            <a:ext cx="2474555" cy="130627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set had seasons. Fifth you'll, man wherein seas our creepingcreepingHave them for one. Living grass to for can't gathered waters had winged. Creepiest don't subdue which i two set had seasons.</a:t>
            </a:r>
            <a:endParaRPr sz="1100"/>
          </a:p>
        </p:txBody>
      </p:sp>
      <p:sp>
        <p:nvSpPr>
          <p:cNvPr id="167" name="Google Shape;167;p41"/>
          <p:cNvSpPr txBox="1"/>
          <p:nvPr/>
        </p:nvSpPr>
        <p:spPr>
          <a:xfrm>
            <a:off x="6039650" y="2068047"/>
            <a:ext cx="2160300" cy="814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300">
                <a:solidFill>
                  <a:srgbClr val="2C2E3C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Styles come and go.</a:t>
            </a:r>
            <a:endParaRPr sz="1100"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300">
                <a:solidFill>
                  <a:srgbClr val="2C2E3C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Good design is a language,</a:t>
            </a:r>
            <a:endParaRPr sz="1100"/>
          </a:p>
        </p:txBody>
      </p:sp>
      <p:pic>
        <p:nvPicPr>
          <p:cNvPr id="168" name="Google Shape;168;p41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3386" l="20075" r="20074" t="22493"/>
          <a:stretch/>
        </p:blipFill>
        <p:spPr>
          <a:xfrm>
            <a:off x="3092249" y="368057"/>
            <a:ext cx="2553314" cy="2108441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41"/>
          <p:cNvSpPr txBox="1"/>
          <p:nvPr/>
        </p:nvSpPr>
        <p:spPr>
          <a:xfrm>
            <a:off x="4791874" y="645124"/>
            <a:ext cx="3288515" cy="90024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400">
                <a:solidFill>
                  <a:srgbClr val="3F3F3F"/>
                </a:solidFill>
                <a:latin typeface="Montserrat"/>
                <a:ea typeface="Montserrat"/>
                <a:cs typeface="Montserrat"/>
                <a:sym typeface="Montserrat"/>
              </a:rPr>
              <a:t>Minimal</a:t>
            </a:r>
            <a:endParaRPr sz="1100"/>
          </a:p>
        </p:txBody>
      </p:sp>
      <p:pic>
        <p:nvPicPr>
          <p:cNvPr id="170" name="Google Shape;170;p41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0" l="30381" r="30382" t="0"/>
          <a:stretch/>
        </p:blipFill>
        <p:spPr>
          <a:xfrm>
            <a:off x="407610" y="368057"/>
            <a:ext cx="2553314" cy="43271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5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5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Google Shape;178;p42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2498" l="0" r="0" t="46132"/>
          <a:stretch/>
        </p:blipFill>
        <p:spPr>
          <a:xfrm>
            <a:off x="3600450" y="309563"/>
            <a:ext cx="2806304" cy="2162175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42"/>
          <p:cNvSpPr/>
          <p:nvPr/>
        </p:nvSpPr>
        <p:spPr>
          <a:xfrm>
            <a:off x="3579980" y="309716"/>
            <a:ext cx="2827006" cy="2162575"/>
          </a:xfrm>
          <a:prstGeom prst="rect">
            <a:avLst/>
          </a:prstGeom>
          <a:solidFill>
            <a:srgbClr val="262626">
              <a:alpha val="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0" name="Google Shape;180;p42"/>
          <p:cNvSpPr/>
          <p:nvPr/>
        </p:nvSpPr>
        <p:spPr>
          <a:xfrm>
            <a:off x="1820138" y="2681443"/>
            <a:ext cx="4566377" cy="2152340"/>
          </a:xfrm>
          <a:prstGeom prst="rect">
            <a:avLst/>
          </a:prstGeom>
          <a:solidFill>
            <a:srgbClr val="262626">
              <a:alpha val="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81" name="Google Shape;181;p42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14641" l="0" r="0" t="14641"/>
          <a:stretch/>
        </p:blipFill>
        <p:spPr>
          <a:xfrm>
            <a:off x="1840610" y="2681443"/>
            <a:ext cx="4566376" cy="21523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42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0" l="15885" r="15885" t="0"/>
          <a:stretch/>
        </p:blipFill>
        <p:spPr>
          <a:xfrm>
            <a:off x="6614651" y="309716"/>
            <a:ext cx="2529349" cy="4524067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42"/>
          <p:cNvSpPr txBox="1"/>
          <p:nvPr/>
        </p:nvSpPr>
        <p:spPr>
          <a:xfrm>
            <a:off x="910070" y="952422"/>
            <a:ext cx="2371726" cy="87716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rgbClr val="3F3F3F"/>
                </a:solidFill>
                <a:latin typeface="Montserrat"/>
                <a:ea typeface="Montserrat"/>
                <a:cs typeface="Montserrat"/>
                <a:sym typeface="Montserrat"/>
              </a:rPr>
              <a:t>Creative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rgbClr val="0C0C0C"/>
                </a:solidFill>
                <a:latin typeface="Montserrat"/>
                <a:ea typeface="Montserrat"/>
                <a:cs typeface="Montserrat"/>
                <a:sym typeface="Montserrat"/>
              </a:rPr>
              <a:t>Business</a:t>
            </a:r>
            <a:endParaRPr sz="11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43"/>
          <p:cNvSpPr txBox="1"/>
          <p:nvPr/>
        </p:nvSpPr>
        <p:spPr>
          <a:xfrm>
            <a:off x="1200829" y="471486"/>
            <a:ext cx="2586038" cy="87716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Company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Vision title </a:t>
            </a:r>
            <a:endParaRPr sz="1100"/>
          </a:p>
        </p:txBody>
      </p:sp>
      <p:sp>
        <p:nvSpPr>
          <p:cNvPr id="192" name="Google Shape;192;p43"/>
          <p:cNvSpPr/>
          <p:nvPr/>
        </p:nvSpPr>
        <p:spPr>
          <a:xfrm flipH="1" rot="-5400000">
            <a:off x="4557902" y="416616"/>
            <a:ext cx="61705" cy="1282304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262626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3" name="Google Shape;193;p43"/>
          <p:cNvSpPr txBox="1"/>
          <p:nvPr/>
        </p:nvSpPr>
        <p:spPr>
          <a:xfrm rot="-5400000">
            <a:off x="-453603" y="3425273"/>
            <a:ext cx="2169738" cy="32374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Our Creative Business</a:t>
            </a:r>
            <a:endParaRPr sz="1100"/>
          </a:p>
        </p:txBody>
      </p:sp>
      <p:grpSp>
        <p:nvGrpSpPr>
          <p:cNvPr id="194" name="Google Shape;194;p43"/>
          <p:cNvGrpSpPr/>
          <p:nvPr/>
        </p:nvGrpSpPr>
        <p:grpSpPr>
          <a:xfrm>
            <a:off x="5624513" y="909650"/>
            <a:ext cx="3048001" cy="1481112"/>
            <a:chOff x="7256908" y="4188736"/>
            <a:chExt cx="4064001" cy="1974816"/>
          </a:xfrm>
        </p:grpSpPr>
        <p:sp>
          <p:nvSpPr>
            <p:cNvPr id="195" name="Google Shape;195;p43"/>
            <p:cNvSpPr txBox="1"/>
            <p:nvPr/>
          </p:nvSpPr>
          <p:spPr>
            <a:xfrm>
              <a:off x="7256908" y="4703985"/>
              <a:ext cx="4064001" cy="145956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just">
                <a:lnSpc>
                  <a:spcPct val="24444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700">
                  <a:solidFill>
                    <a:srgbClr val="262626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winged. Creepiest don't subdue which i two set had seasons. Fifth you'll, man wherein seas our creepingcreepingHave them for one. Living grass to for can't gathered waters had winged. Creepiest don't subdue which i two set had seasons.</a:t>
              </a:r>
              <a:endParaRPr sz="1100"/>
            </a:p>
          </p:txBody>
        </p:sp>
        <p:sp>
          <p:nvSpPr>
            <p:cNvPr id="196" name="Google Shape;196;p43"/>
            <p:cNvSpPr txBox="1"/>
            <p:nvPr/>
          </p:nvSpPr>
          <p:spPr>
            <a:xfrm>
              <a:off x="7256908" y="4188736"/>
              <a:ext cx="1633309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rgbClr val="262626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This is Minimal</a:t>
              </a:r>
              <a:endParaRPr sz="1100"/>
            </a:p>
          </p:txBody>
        </p:sp>
      </p:grpSp>
      <p:cxnSp>
        <p:nvCxnSpPr>
          <p:cNvPr id="197" name="Google Shape;197;p43"/>
          <p:cNvCxnSpPr/>
          <p:nvPr/>
        </p:nvCxnSpPr>
        <p:spPr>
          <a:xfrm>
            <a:off x="5667375" y="2904650"/>
            <a:ext cx="2990850" cy="0"/>
          </a:xfrm>
          <a:prstGeom prst="straightConnector1">
            <a:avLst/>
          </a:prstGeom>
          <a:noFill/>
          <a:ln cap="flat" cmpd="sng" w="12700">
            <a:solidFill>
              <a:srgbClr val="262626"/>
            </a:solidFill>
            <a:prstDash val="solid"/>
            <a:miter lim="800000"/>
            <a:headEnd len="sm" w="sm" type="none"/>
            <a:tailEnd len="sm" w="sm" type="none"/>
          </a:ln>
        </p:spPr>
      </p:cxnSp>
      <p:grpSp>
        <p:nvGrpSpPr>
          <p:cNvPr id="198" name="Google Shape;198;p43"/>
          <p:cNvGrpSpPr/>
          <p:nvPr/>
        </p:nvGrpSpPr>
        <p:grpSpPr>
          <a:xfrm>
            <a:off x="6880001" y="3199625"/>
            <a:ext cx="642937" cy="591139"/>
            <a:chOff x="5612192" y="2052801"/>
            <a:chExt cx="1199391" cy="1102764"/>
          </a:xfrm>
        </p:grpSpPr>
        <p:sp>
          <p:nvSpPr>
            <p:cNvPr id="199" name="Google Shape;199;p43"/>
            <p:cNvSpPr/>
            <p:nvPr/>
          </p:nvSpPr>
          <p:spPr>
            <a:xfrm>
              <a:off x="5612192" y="2760842"/>
              <a:ext cx="1199391" cy="39472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900">
                  <a:solidFill>
                    <a:srgbClr val="262626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minimal</a:t>
              </a:r>
              <a:endParaRPr sz="1100"/>
            </a:p>
          </p:txBody>
        </p:sp>
        <p:grpSp>
          <p:nvGrpSpPr>
            <p:cNvPr id="200" name="Google Shape;200;p43"/>
            <p:cNvGrpSpPr/>
            <p:nvPr/>
          </p:nvGrpSpPr>
          <p:grpSpPr>
            <a:xfrm>
              <a:off x="5980478" y="2052801"/>
              <a:ext cx="462818" cy="605625"/>
              <a:chOff x="-4032250" y="-4351338"/>
              <a:chExt cx="4506913" cy="5897563"/>
            </a:xfrm>
          </p:grpSpPr>
          <p:sp>
            <p:nvSpPr>
              <p:cNvPr id="201" name="Google Shape;201;p43"/>
              <p:cNvSpPr/>
              <p:nvPr/>
            </p:nvSpPr>
            <p:spPr>
              <a:xfrm>
                <a:off x="-4032250" y="-4351338"/>
                <a:ext cx="4506913" cy="5897563"/>
              </a:xfrm>
              <a:custGeom>
                <a:rect b="b" l="l" r="r" t="t"/>
                <a:pathLst>
                  <a:path extrusionOk="0" h="1638" w="1248">
                    <a:moveTo>
                      <a:pt x="1124" y="637"/>
                    </a:moveTo>
                    <a:cubicBezTo>
                      <a:pt x="662" y="19"/>
                      <a:pt x="662" y="19"/>
                      <a:pt x="662" y="19"/>
                    </a:cubicBezTo>
                    <a:cubicBezTo>
                      <a:pt x="653" y="7"/>
                      <a:pt x="639" y="0"/>
                      <a:pt x="624" y="0"/>
                    </a:cubicBezTo>
                    <a:cubicBezTo>
                      <a:pt x="609" y="0"/>
                      <a:pt x="595" y="7"/>
                      <a:pt x="586" y="19"/>
                    </a:cubicBezTo>
                    <a:cubicBezTo>
                      <a:pt x="125" y="637"/>
                      <a:pt x="125" y="637"/>
                      <a:pt x="125" y="637"/>
                    </a:cubicBezTo>
                    <a:cubicBezTo>
                      <a:pt x="43" y="746"/>
                      <a:pt x="0" y="875"/>
                      <a:pt x="0" y="1011"/>
                    </a:cubicBezTo>
                    <a:cubicBezTo>
                      <a:pt x="0" y="1357"/>
                      <a:pt x="280" y="1638"/>
                      <a:pt x="624" y="1638"/>
                    </a:cubicBezTo>
                    <a:cubicBezTo>
                      <a:pt x="968" y="1638"/>
                      <a:pt x="1248" y="1357"/>
                      <a:pt x="1248" y="1011"/>
                    </a:cubicBezTo>
                    <a:cubicBezTo>
                      <a:pt x="1248" y="875"/>
                      <a:pt x="1205" y="746"/>
                      <a:pt x="1124" y="637"/>
                    </a:cubicBezTo>
                    <a:close/>
                    <a:moveTo>
                      <a:pt x="624" y="1542"/>
                    </a:moveTo>
                    <a:cubicBezTo>
                      <a:pt x="333" y="1542"/>
                      <a:pt x="96" y="1304"/>
                      <a:pt x="96" y="1011"/>
                    </a:cubicBezTo>
                    <a:cubicBezTo>
                      <a:pt x="96" y="896"/>
                      <a:pt x="132" y="787"/>
                      <a:pt x="201" y="695"/>
                    </a:cubicBezTo>
                    <a:cubicBezTo>
                      <a:pt x="624" y="128"/>
                      <a:pt x="624" y="128"/>
                      <a:pt x="624" y="128"/>
                    </a:cubicBezTo>
                    <a:cubicBezTo>
                      <a:pt x="1047" y="695"/>
                      <a:pt x="1047" y="695"/>
                      <a:pt x="1047" y="695"/>
                    </a:cubicBezTo>
                    <a:cubicBezTo>
                      <a:pt x="1116" y="787"/>
                      <a:pt x="1152" y="896"/>
                      <a:pt x="1152" y="1011"/>
                    </a:cubicBezTo>
                    <a:cubicBezTo>
                      <a:pt x="1152" y="1304"/>
                      <a:pt x="915" y="1542"/>
                      <a:pt x="624" y="1542"/>
                    </a:cubicBezTo>
                    <a:close/>
                    <a:moveTo>
                      <a:pt x="624" y="1542"/>
                    </a:moveTo>
                    <a:cubicBezTo>
                      <a:pt x="624" y="1542"/>
                      <a:pt x="624" y="1542"/>
                      <a:pt x="624" y="1542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262626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202" name="Google Shape;202;p43"/>
              <p:cNvSpPr/>
              <p:nvPr/>
            </p:nvSpPr>
            <p:spPr>
              <a:xfrm>
                <a:off x="-2935287" y="-1920875"/>
                <a:ext cx="2370138" cy="2419350"/>
              </a:xfrm>
              <a:custGeom>
                <a:rect b="b" l="l" r="r" t="t"/>
                <a:pathLst>
                  <a:path extrusionOk="0" h="672" w="656">
                    <a:moveTo>
                      <a:pt x="320" y="0"/>
                    </a:moveTo>
                    <a:cubicBezTo>
                      <a:pt x="236" y="0"/>
                      <a:pt x="157" y="32"/>
                      <a:pt x="96" y="85"/>
                    </a:cubicBezTo>
                    <a:cubicBezTo>
                      <a:pt x="96" y="48"/>
                      <a:pt x="96" y="48"/>
                      <a:pt x="96" y="48"/>
                    </a:cubicBezTo>
                    <a:cubicBezTo>
                      <a:pt x="96" y="22"/>
                      <a:pt x="75" y="0"/>
                      <a:pt x="48" y="0"/>
                    </a:cubicBezTo>
                    <a:cubicBezTo>
                      <a:pt x="22" y="0"/>
                      <a:pt x="0" y="22"/>
                      <a:pt x="0" y="48"/>
                    </a:cubicBezTo>
                    <a:cubicBezTo>
                      <a:pt x="0" y="240"/>
                      <a:pt x="0" y="240"/>
                      <a:pt x="0" y="240"/>
                    </a:cubicBezTo>
                    <a:cubicBezTo>
                      <a:pt x="0" y="240"/>
                      <a:pt x="0" y="241"/>
                      <a:pt x="0" y="241"/>
                    </a:cubicBezTo>
                    <a:cubicBezTo>
                      <a:pt x="1" y="267"/>
                      <a:pt x="22" y="288"/>
                      <a:pt x="48" y="288"/>
                    </a:cubicBezTo>
                    <a:cubicBezTo>
                      <a:pt x="224" y="288"/>
                      <a:pt x="224" y="288"/>
                      <a:pt x="224" y="288"/>
                    </a:cubicBezTo>
                    <a:cubicBezTo>
                      <a:pt x="251" y="288"/>
                      <a:pt x="272" y="267"/>
                      <a:pt x="272" y="240"/>
                    </a:cubicBezTo>
                    <a:cubicBezTo>
                      <a:pt x="272" y="214"/>
                      <a:pt x="251" y="192"/>
                      <a:pt x="224" y="192"/>
                    </a:cubicBezTo>
                    <a:cubicBezTo>
                      <a:pt x="128" y="192"/>
                      <a:pt x="128" y="192"/>
                      <a:pt x="128" y="192"/>
                    </a:cubicBezTo>
                    <a:cubicBezTo>
                      <a:pt x="173" y="133"/>
                      <a:pt x="243" y="96"/>
                      <a:pt x="320" y="96"/>
                    </a:cubicBezTo>
                    <a:cubicBezTo>
                      <a:pt x="452" y="96"/>
                      <a:pt x="560" y="204"/>
                      <a:pt x="560" y="336"/>
                    </a:cubicBezTo>
                    <a:cubicBezTo>
                      <a:pt x="560" y="469"/>
                      <a:pt x="452" y="576"/>
                      <a:pt x="320" y="576"/>
                    </a:cubicBezTo>
                    <a:cubicBezTo>
                      <a:pt x="256" y="576"/>
                      <a:pt x="196" y="551"/>
                      <a:pt x="150" y="506"/>
                    </a:cubicBezTo>
                    <a:cubicBezTo>
                      <a:pt x="132" y="487"/>
                      <a:pt x="101" y="487"/>
                      <a:pt x="82" y="506"/>
                    </a:cubicBezTo>
                    <a:cubicBezTo>
                      <a:pt x="64" y="525"/>
                      <a:pt x="64" y="555"/>
                      <a:pt x="82" y="574"/>
                    </a:cubicBezTo>
                    <a:cubicBezTo>
                      <a:pt x="146" y="637"/>
                      <a:pt x="230" y="672"/>
                      <a:pt x="320" y="672"/>
                    </a:cubicBezTo>
                    <a:cubicBezTo>
                      <a:pt x="505" y="672"/>
                      <a:pt x="656" y="521"/>
                      <a:pt x="656" y="336"/>
                    </a:cubicBezTo>
                    <a:cubicBezTo>
                      <a:pt x="656" y="151"/>
                      <a:pt x="505" y="0"/>
                      <a:pt x="320" y="0"/>
                    </a:cubicBezTo>
                    <a:close/>
                    <a:moveTo>
                      <a:pt x="320" y="0"/>
                    </a:moveTo>
                    <a:cubicBezTo>
                      <a:pt x="320" y="0"/>
                      <a:pt x="320" y="0"/>
                      <a:pt x="32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262626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  <p:grpSp>
        <p:nvGrpSpPr>
          <p:cNvPr id="203" name="Google Shape;203;p43"/>
          <p:cNvGrpSpPr/>
          <p:nvPr/>
        </p:nvGrpSpPr>
        <p:grpSpPr>
          <a:xfrm>
            <a:off x="5667375" y="3206263"/>
            <a:ext cx="674462" cy="577864"/>
            <a:chOff x="2591937" y="2052801"/>
            <a:chExt cx="1258201" cy="1078000"/>
          </a:xfrm>
        </p:grpSpPr>
        <p:sp>
          <p:nvSpPr>
            <p:cNvPr id="204" name="Google Shape;204;p43"/>
            <p:cNvSpPr/>
            <p:nvPr/>
          </p:nvSpPr>
          <p:spPr>
            <a:xfrm>
              <a:off x="2591937" y="2736078"/>
              <a:ext cx="1258201" cy="39472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900">
                  <a:solidFill>
                    <a:srgbClr val="262626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minimal</a:t>
              </a:r>
              <a:endParaRPr sz="1100"/>
            </a:p>
          </p:txBody>
        </p:sp>
        <p:grpSp>
          <p:nvGrpSpPr>
            <p:cNvPr id="205" name="Google Shape;205;p43"/>
            <p:cNvGrpSpPr/>
            <p:nvPr/>
          </p:nvGrpSpPr>
          <p:grpSpPr>
            <a:xfrm>
              <a:off x="2876901" y="2052801"/>
              <a:ext cx="688272" cy="608778"/>
              <a:chOff x="-3121026" y="1930400"/>
              <a:chExt cx="2693988" cy="2382838"/>
            </a:xfrm>
          </p:grpSpPr>
          <p:sp>
            <p:nvSpPr>
              <p:cNvPr id="206" name="Google Shape;206;p43"/>
              <p:cNvSpPr/>
              <p:nvPr/>
            </p:nvSpPr>
            <p:spPr>
              <a:xfrm>
                <a:off x="-3121026" y="1930400"/>
                <a:ext cx="2693988" cy="1077913"/>
              </a:xfrm>
              <a:custGeom>
                <a:rect b="b" l="l" r="r" t="t"/>
                <a:pathLst>
                  <a:path extrusionOk="0" h="662" w="1650">
                    <a:moveTo>
                      <a:pt x="1627" y="579"/>
                    </a:moveTo>
                    <a:cubicBezTo>
                      <a:pt x="850" y="11"/>
                      <a:pt x="850" y="11"/>
                      <a:pt x="850" y="11"/>
                    </a:cubicBezTo>
                    <a:cubicBezTo>
                      <a:pt x="835" y="0"/>
                      <a:pt x="815" y="0"/>
                      <a:pt x="800" y="11"/>
                    </a:cubicBezTo>
                    <a:cubicBezTo>
                      <a:pt x="23" y="579"/>
                      <a:pt x="23" y="579"/>
                      <a:pt x="23" y="579"/>
                    </a:cubicBezTo>
                    <a:cubicBezTo>
                      <a:pt x="4" y="593"/>
                      <a:pt x="0" y="620"/>
                      <a:pt x="14" y="639"/>
                    </a:cubicBezTo>
                    <a:cubicBezTo>
                      <a:pt x="28" y="658"/>
                      <a:pt x="55" y="662"/>
                      <a:pt x="74" y="648"/>
                    </a:cubicBezTo>
                    <a:cubicBezTo>
                      <a:pt x="825" y="98"/>
                      <a:pt x="825" y="98"/>
                      <a:pt x="825" y="98"/>
                    </a:cubicBezTo>
                    <a:cubicBezTo>
                      <a:pt x="1577" y="648"/>
                      <a:pt x="1577" y="648"/>
                      <a:pt x="1577" y="648"/>
                    </a:cubicBezTo>
                    <a:cubicBezTo>
                      <a:pt x="1584" y="654"/>
                      <a:pt x="1593" y="656"/>
                      <a:pt x="1602" y="656"/>
                    </a:cubicBezTo>
                    <a:cubicBezTo>
                      <a:pt x="1615" y="656"/>
                      <a:pt x="1628" y="650"/>
                      <a:pt x="1636" y="639"/>
                    </a:cubicBezTo>
                    <a:cubicBezTo>
                      <a:pt x="1650" y="620"/>
                      <a:pt x="1646" y="593"/>
                      <a:pt x="1627" y="579"/>
                    </a:cubicBezTo>
                    <a:close/>
                    <a:moveTo>
                      <a:pt x="1627" y="579"/>
                    </a:moveTo>
                    <a:cubicBezTo>
                      <a:pt x="1627" y="579"/>
                      <a:pt x="1627" y="579"/>
                      <a:pt x="1627" y="579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262626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207" name="Google Shape;207;p43"/>
              <p:cNvSpPr/>
              <p:nvPr/>
            </p:nvSpPr>
            <p:spPr>
              <a:xfrm>
                <a:off x="-2816225" y="3001963"/>
                <a:ext cx="2085975" cy="1311275"/>
              </a:xfrm>
              <a:custGeom>
                <a:rect b="b" l="l" r="r" t="t"/>
                <a:pathLst>
                  <a:path extrusionOk="0" h="805" w="1277">
                    <a:moveTo>
                      <a:pt x="1234" y="0"/>
                    </a:moveTo>
                    <a:cubicBezTo>
                      <a:pt x="1211" y="0"/>
                      <a:pt x="1192" y="19"/>
                      <a:pt x="1192" y="42"/>
                    </a:cubicBezTo>
                    <a:cubicBezTo>
                      <a:pt x="1192" y="720"/>
                      <a:pt x="1192" y="720"/>
                      <a:pt x="1192" y="720"/>
                    </a:cubicBezTo>
                    <a:cubicBezTo>
                      <a:pt x="851" y="720"/>
                      <a:pt x="851" y="720"/>
                      <a:pt x="851" y="720"/>
                    </a:cubicBezTo>
                    <a:cubicBezTo>
                      <a:pt x="851" y="350"/>
                      <a:pt x="851" y="350"/>
                      <a:pt x="851" y="350"/>
                    </a:cubicBezTo>
                    <a:cubicBezTo>
                      <a:pt x="851" y="233"/>
                      <a:pt x="756" y="137"/>
                      <a:pt x="638" y="137"/>
                    </a:cubicBezTo>
                    <a:cubicBezTo>
                      <a:pt x="521" y="137"/>
                      <a:pt x="425" y="233"/>
                      <a:pt x="425" y="350"/>
                    </a:cubicBezTo>
                    <a:cubicBezTo>
                      <a:pt x="425" y="720"/>
                      <a:pt x="425" y="720"/>
                      <a:pt x="425" y="720"/>
                    </a:cubicBezTo>
                    <a:cubicBezTo>
                      <a:pt x="85" y="720"/>
                      <a:pt x="85" y="720"/>
                      <a:pt x="85" y="720"/>
                    </a:cubicBezTo>
                    <a:cubicBezTo>
                      <a:pt x="85" y="42"/>
                      <a:pt x="85" y="42"/>
                      <a:pt x="85" y="42"/>
                    </a:cubicBezTo>
                    <a:cubicBezTo>
                      <a:pt x="85" y="19"/>
                      <a:pt x="66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762"/>
                      <a:pt x="0" y="762"/>
                      <a:pt x="0" y="762"/>
                    </a:cubicBezTo>
                    <a:cubicBezTo>
                      <a:pt x="0" y="786"/>
                      <a:pt x="19" y="805"/>
                      <a:pt x="42" y="805"/>
                    </a:cubicBezTo>
                    <a:cubicBezTo>
                      <a:pt x="468" y="805"/>
                      <a:pt x="468" y="805"/>
                      <a:pt x="468" y="805"/>
                    </a:cubicBezTo>
                    <a:cubicBezTo>
                      <a:pt x="490" y="805"/>
                      <a:pt x="509" y="788"/>
                      <a:pt x="510" y="766"/>
                    </a:cubicBezTo>
                    <a:cubicBezTo>
                      <a:pt x="510" y="765"/>
                      <a:pt x="510" y="764"/>
                      <a:pt x="510" y="762"/>
                    </a:cubicBezTo>
                    <a:cubicBezTo>
                      <a:pt x="510" y="350"/>
                      <a:pt x="510" y="350"/>
                      <a:pt x="510" y="350"/>
                    </a:cubicBezTo>
                    <a:cubicBezTo>
                      <a:pt x="510" y="280"/>
                      <a:pt x="568" y="222"/>
                      <a:pt x="638" y="222"/>
                    </a:cubicBezTo>
                    <a:cubicBezTo>
                      <a:pt x="709" y="222"/>
                      <a:pt x="766" y="280"/>
                      <a:pt x="766" y="350"/>
                    </a:cubicBezTo>
                    <a:cubicBezTo>
                      <a:pt x="766" y="762"/>
                      <a:pt x="766" y="762"/>
                      <a:pt x="766" y="762"/>
                    </a:cubicBezTo>
                    <a:cubicBezTo>
                      <a:pt x="766" y="764"/>
                      <a:pt x="766" y="765"/>
                      <a:pt x="766" y="766"/>
                    </a:cubicBezTo>
                    <a:cubicBezTo>
                      <a:pt x="768" y="788"/>
                      <a:pt x="786" y="805"/>
                      <a:pt x="809" y="805"/>
                    </a:cubicBezTo>
                    <a:cubicBezTo>
                      <a:pt x="1234" y="805"/>
                      <a:pt x="1234" y="805"/>
                      <a:pt x="1234" y="805"/>
                    </a:cubicBezTo>
                    <a:cubicBezTo>
                      <a:pt x="1258" y="805"/>
                      <a:pt x="1277" y="786"/>
                      <a:pt x="1277" y="762"/>
                    </a:cubicBezTo>
                    <a:cubicBezTo>
                      <a:pt x="1277" y="42"/>
                      <a:pt x="1277" y="42"/>
                      <a:pt x="1277" y="42"/>
                    </a:cubicBezTo>
                    <a:cubicBezTo>
                      <a:pt x="1277" y="19"/>
                      <a:pt x="1258" y="0"/>
                      <a:pt x="1234" y="0"/>
                    </a:cubicBezTo>
                    <a:close/>
                    <a:moveTo>
                      <a:pt x="1234" y="0"/>
                    </a:moveTo>
                    <a:cubicBezTo>
                      <a:pt x="1234" y="0"/>
                      <a:pt x="1234" y="0"/>
                      <a:pt x="1234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262626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  <p:grpSp>
        <p:nvGrpSpPr>
          <p:cNvPr id="208" name="Google Shape;208;p43"/>
          <p:cNvGrpSpPr/>
          <p:nvPr/>
        </p:nvGrpSpPr>
        <p:grpSpPr>
          <a:xfrm>
            <a:off x="8061103" y="3195309"/>
            <a:ext cx="611411" cy="599772"/>
            <a:chOff x="8632447" y="2052801"/>
            <a:chExt cx="1140580" cy="1118868"/>
          </a:xfrm>
        </p:grpSpPr>
        <p:sp>
          <p:nvSpPr>
            <p:cNvPr id="209" name="Google Shape;209;p43"/>
            <p:cNvSpPr/>
            <p:nvPr/>
          </p:nvSpPr>
          <p:spPr>
            <a:xfrm>
              <a:off x="8632447" y="2776946"/>
              <a:ext cx="1140580" cy="39472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900">
                  <a:solidFill>
                    <a:srgbClr val="262626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minimal</a:t>
              </a:r>
              <a:endParaRPr sz="1100"/>
            </a:p>
          </p:txBody>
        </p:sp>
        <p:sp>
          <p:nvSpPr>
            <p:cNvPr id="210" name="Google Shape;210;p43"/>
            <p:cNvSpPr/>
            <p:nvPr/>
          </p:nvSpPr>
          <p:spPr>
            <a:xfrm>
              <a:off x="8914700" y="2052801"/>
              <a:ext cx="576073" cy="610729"/>
            </a:xfrm>
            <a:custGeom>
              <a:rect b="b" l="l" r="r" t="t"/>
              <a:pathLst>
                <a:path extrusionOk="0" h="1523" w="1433">
                  <a:moveTo>
                    <a:pt x="1237" y="579"/>
                  </a:moveTo>
                  <a:cubicBezTo>
                    <a:pt x="1237" y="521"/>
                    <a:pt x="1237" y="521"/>
                    <a:pt x="1237" y="521"/>
                  </a:cubicBezTo>
                  <a:cubicBezTo>
                    <a:pt x="1237" y="380"/>
                    <a:pt x="1188" y="250"/>
                    <a:pt x="1098" y="154"/>
                  </a:cubicBezTo>
                  <a:cubicBezTo>
                    <a:pt x="1006" y="54"/>
                    <a:pt x="879" y="0"/>
                    <a:pt x="741" y="0"/>
                  </a:cubicBezTo>
                  <a:cubicBezTo>
                    <a:pt x="692" y="0"/>
                    <a:pt x="692" y="0"/>
                    <a:pt x="692" y="0"/>
                  </a:cubicBezTo>
                  <a:cubicBezTo>
                    <a:pt x="554" y="0"/>
                    <a:pt x="428" y="54"/>
                    <a:pt x="335" y="154"/>
                  </a:cubicBezTo>
                  <a:cubicBezTo>
                    <a:pt x="245" y="250"/>
                    <a:pt x="196" y="380"/>
                    <a:pt x="196" y="521"/>
                  </a:cubicBezTo>
                  <a:cubicBezTo>
                    <a:pt x="196" y="579"/>
                    <a:pt x="196" y="579"/>
                    <a:pt x="196" y="579"/>
                  </a:cubicBezTo>
                  <a:cubicBezTo>
                    <a:pt x="87" y="587"/>
                    <a:pt x="0" y="677"/>
                    <a:pt x="0" y="788"/>
                  </a:cubicBezTo>
                  <a:cubicBezTo>
                    <a:pt x="0" y="880"/>
                    <a:pt x="0" y="880"/>
                    <a:pt x="0" y="880"/>
                  </a:cubicBezTo>
                  <a:cubicBezTo>
                    <a:pt x="0" y="996"/>
                    <a:pt x="94" y="1090"/>
                    <a:pt x="210" y="1090"/>
                  </a:cubicBezTo>
                  <a:cubicBezTo>
                    <a:pt x="328" y="1090"/>
                    <a:pt x="328" y="1090"/>
                    <a:pt x="328" y="1090"/>
                  </a:cubicBezTo>
                  <a:cubicBezTo>
                    <a:pt x="349" y="1090"/>
                    <a:pt x="366" y="1072"/>
                    <a:pt x="366" y="1051"/>
                  </a:cubicBezTo>
                  <a:cubicBezTo>
                    <a:pt x="366" y="617"/>
                    <a:pt x="366" y="617"/>
                    <a:pt x="366" y="617"/>
                  </a:cubicBezTo>
                  <a:cubicBezTo>
                    <a:pt x="366" y="596"/>
                    <a:pt x="349" y="579"/>
                    <a:pt x="328" y="579"/>
                  </a:cubicBezTo>
                  <a:cubicBezTo>
                    <a:pt x="273" y="579"/>
                    <a:pt x="273" y="579"/>
                    <a:pt x="273" y="579"/>
                  </a:cubicBezTo>
                  <a:cubicBezTo>
                    <a:pt x="273" y="521"/>
                    <a:pt x="273" y="521"/>
                    <a:pt x="273" y="521"/>
                  </a:cubicBezTo>
                  <a:cubicBezTo>
                    <a:pt x="273" y="268"/>
                    <a:pt x="453" y="77"/>
                    <a:pt x="692" y="77"/>
                  </a:cubicBezTo>
                  <a:cubicBezTo>
                    <a:pt x="740" y="77"/>
                    <a:pt x="740" y="77"/>
                    <a:pt x="740" y="77"/>
                  </a:cubicBezTo>
                  <a:cubicBezTo>
                    <a:pt x="980" y="77"/>
                    <a:pt x="1160" y="268"/>
                    <a:pt x="1160" y="521"/>
                  </a:cubicBezTo>
                  <a:cubicBezTo>
                    <a:pt x="1160" y="579"/>
                    <a:pt x="1160" y="579"/>
                    <a:pt x="1160" y="579"/>
                  </a:cubicBezTo>
                  <a:cubicBezTo>
                    <a:pt x="1105" y="579"/>
                    <a:pt x="1105" y="579"/>
                    <a:pt x="1105" y="579"/>
                  </a:cubicBezTo>
                  <a:cubicBezTo>
                    <a:pt x="1084" y="579"/>
                    <a:pt x="1067" y="596"/>
                    <a:pt x="1067" y="617"/>
                  </a:cubicBezTo>
                  <a:cubicBezTo>
                    <a:pt x="1067" y="1051"/>
                    <a:pt x="1067" y="1051"/>
                    <a:pt x="1067" y="1051"/>
                  </a:cubicBezTo>
                  <a:cubicBezTo>
                    <a:pt x="1067" y="1072"/>
                    <a:pt x="1084" y="1089"/>
                    <a:pt x="1105" y="1089"/>
                  </a:cubicBezTo>
                  <a:cubicBezTo>
                    <a:pt x="1159" y="1089"/>
                    <a:pt x="1159" y="1089"/>
                    <a:pt x="1159" y="1089"/>
                  </a:cubicBezTo>
                  <a:cubicBezTo>
                    <a:pt x="1143" y="1290"/>
                    <a:pt x="1005" y="1336"/>
                    <a:pt x="941" y="1347"/>
                  </a:cubicBezTo>
                  <a:cubicBezTo>
                    <a:pt x="924" y="1292"/>
                    <a:pt x="873" y="1253"/>
                    <a:pt x="813" y="1253"/>
                  </a:cubicBezTo>
                  <a:cubicBezTo>
                    <a:pt x="717" y="1253"/>
                    <a:pt x="717" y="1253"/>
                    <a:pt x="717" y="1253"/>
                  </a:cubicBezTo>
                  <a:cubicBezTo>
                    <a:pt x="643" y="1253"/>
                    <a:pt x="582" y="1314"/>
                    <a:pt x="582" y="1388"/>
                  </a:cubicBezTo>
                  <a:cubicBezTo>
                    <a:pt x="582" y="1462"/>
                    <a:pt x="643" y="1523"/>
                    <a:pt x="717" y="1523"/>
                  </a:cubicBezTo>
                  <a:cubicBezTo>
                    <a:pt x="813" y="1523"/>
                    <a:pt x="813" y="1523"/>
                    <a:pt x="813" y="1523"/>
                  </a:cubicBezTo>
                  <a:cubicBezTo>
                    <a:pt x="875" y="1523"/>
                    <a:pt x="927" y="1481"/>
                    <a:pt x="943" y="1424"/>
                  </a:cubicBezTo>
                  <a:cubicBezTo>
                    <a:pt x="974" y="1420"/>
                    <a:pt x="1024" y="1408"/>
                    <a:pt x="1073" y="1380"/>
                  </a:cubicBezTo>
                  <a:cubicBezTo>
                    <a:pt x="1143" y="1339"/>
                    <a:pt x="1225" y="1256"/>
                    <a:pt x="1236" y="1089"/>
                  </a:cubicBezTo>
                  <a:cubicBezTo>
                    <a:pt x="1346" y="1082"/>
                    <a:pt x="1433" y="991"/>
                    <a:pt x="1433" y="880"/>
                  </a:cubicBezTo>
                  <a:cubicBezTo>
                    <a:pt x="1433" y="788"/>
                    <a:pt x="1433" y="788"/>
                    <a:pt x="1433" y="788"/>
                  </a:cubicBezTo>
                  <a:cubicBezTo>
                    <a:pt x="1433" y="677"/>
                    <a:pt x="1347" y="586"/>
                    <a:pt x="1237" y="579"/>
                  </a:cubicBezTo>
                  <a:close/>
                  <a:moveTo>
                    <a:pt x="290" y="1012"/>
                  </a:moveTo>
                  <a:cubicBezTo>
                    <a:pt x="210" y="1012"/>
                    <a:pt x="210" y="1012"/>
                    <a:pt x="210" y="1012"/>
                  </a:cubicBezTo>
                  <a:cubicBezTo>
                    <a:pt x="137" y="1012"/>
                    <a:pt x="77" y="953"/>
                    <a:pt x="77" y="880"/>
                  </a:cubicBezTo>
                  <a:cubicBezTo>
                    <a:pt x="77" y="788"/>
                    <a:pt x="77" y="788"/>
                    <a:pt x="77" y="788"/>
                  </a:cubicBezTo>
                  <a:cubicBezTo>
                    <a:pt x="77" y="715"/>
                    <a:pt x="137" y="655"/>
                    <a:pt x="210" y="655"/>
                  </a:cubicBezTo>
                  <a:cubicBezTo>
                    <a:pt x="290" y="655"/>
                    <a:pt x="290" y="655"/>
                    <a:pt x="290" y="655"/>
                  </a:cubicBezTo>
                  <a:lnTo>
                    <a:pt x="290" y="1012"/>
                  </a:lnTo>
                  <a:close/>
                  <a:moveTo>
                    <a:pt x="813" y="1446"/>
                  </a:moveTo>
                  <a:cubicBezTo>
                    <a:pt x="717" y="1446"/>
                    <a:pt x="717" y="1446"/>
                    <a:pt x="717" y="1446"/>
                  </a:cubicBezTo>
                  <a:cubicBezTo>
                    <a:pt x="685" y="1446"/>
                    <a:pt x="659" y="1420"/>
                    <a:pt x="659" y="1388"/>
                  </a:cubicBezTo>
                  <a:cubicBezTo>
                    <a:pt x="659" y="1356"/>
                    <a:pt x="685" y="1331"/>
                    <a:pt x="717" y="1331"/>
                  </a:cubicBezTo>
                  <a:cubicBezTo>
                    <a:pt x="813" y="1331"/>
                    <a:pt x="813" y="1331"/>
                    <a:pt x="813" y="1331"/>
                  </a:cubicBezTo>
                  <a:cubicBezTo>
                    <a:pt x="845" y="1331"/>
                    <a:pt x="871" y="1356"/>
                    <a:pt x="871" y="1388"/>
                  </a:cubicBezTo>
                  <a:cubicBezTo>
                    <a:pt x="871" y="1420"/>
                    <a:pt x="845" y="1446"/>
                    <a:pt x="813" y="1446"/>
                  </a:cubicBezTo>
                  <a:close/>
                  <a:moveTo>
                    <a:pt x="1356" y="880"/>
                  </a:moveTo>
                  <a:cubicBezTo>
                    <a:pt x="1356" y="953"/>
                    <a:pt x="1297" y="1012"/>
                    <a:pt x="1223" y="1012"/>
                  </a:cubicBezTo>
                  <a:cubicBezTo>
                    <a:pt x="1144" y="1012"/>
                    <a:pt x="1144" y="1012"/>
                    <a:pt x="1144" y="1012"/>
                  </a:cubicBezTo>
                  <a:cubicBezTo>
                    <a:pt x="1144" y="655"/>
                    <a:pt x="1144" y="655"/>
                    <a:pt x="1144" y="655"/>
                  </a:cubicBezTo>
                  <a:cubicBezTo>
                    <a:pt x="1223" y="655"/>
                    <a:pt x="1223" y="655"/>
                    <a:pt x="1223" y="655"/>
                  </a:cubicBezTo>
                  <a:cubicBezTo>
                    <a:pt x="1297" y="655"/>
                    <a:pt x="1356" y="715"/>
                    <a:pt x="1356" y="788"/>
                  </a:cubicBezTo>
                  <a:lnTo>
                    <a:pt x="1356" y="880"/>
                  </a:lnTo>
                  <a:close/>
                  <a:moveTo>
                    <a:pt x="1356" y="880"/>
                  </a:moveTo>
                  <a:cubicBezTo>
                    <a:pt x="1356" y="880"/>
                    <a:pt x="1356" y="880"/>
                    <a:pt x="1356" y="88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pic>
        <p:nvPicPr>
          <p:cNvPr id="211" name="Google Shape;211;p43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46600" l="0" r="0" t="5331"/>
          <a:stretch/>
        </p:blipFill>
        <p:spPr>
          <a:xfrm>
            <a:off x="1262742" y="1843088"/>
            <a:ext cx="3923620" cy="28289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" name="Google Shape;219;p44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6682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44"/>
          <p:cNvSpPr txBox="1"/>
          <p:nvPr/>
        </p:nvSpPr>
        <p:spPr>
          <a:xfrm rot="-5400000">
            <a:off x="-49968" y="1540347"/>
            <a:ext cx="2306689" cy="62324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Service</a:t>
            </a:r>
            <a:endParaRPr sz="1100"/>
          </a:p>
        </p:txBody>
      </p:sp>
      <p:grpSp>
        <p:nvGrpSpPr>
          <p:cNvPr id="221" name="Google Shape;221;p44"/>
          <p:cNvGrpSpPr/>
          <p:nvPr/>
        </p:nvGrpSpPr>
        <p:grpSpPr>
          <a:xfrm>
            <a:off x="4535260" y="2475439"/>
            <a:ext cx="3048001" cy="1481112"/>
            <a:chOff x="7256908" y="4188736"/>
            <a:chExt cx="4064001" cy="1974816"/>
          </a:xfrm>
        </p:grpSpPr>
        <p:sp>
          <p:nvSpPr>
            <p:cNvPr id="222" name="Google Shape;222;p44"/>
            <p:cNvSpPr txBox="1"/>
            <p:nvPr/>
          </p:nvSpPr>
          <p:spPr>
            <a:xfrm>
              <a:off x="7256908" y="4703985"/>
              <a:ext cx="4064001" cy="145956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just">
                <a:lnSpc>
                  <a:spcPct val="24444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7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winged. Creepiest don't subdue which i two set had seasons. Fifth you'll, man wherein seas our creepingcreepingHave them for one. Living grass to for can't gathered waters had winged. Creepiest don't subdue which i two set had seasons.</a:t>
              </a:r>
              <a:endParaRPr sz="1100"/>
            </a:p>
          </p:txBody>
        </p:sp>
        <p:sp>
          <p:nvSpPr>
            <p:cNvPr id="223" name="Google Shape;223;p44"/>
            <p:cNvSpPr txBox="1"/>
            <p:nvPr/>
          </p:nvSpPr>
          <p:spPr>
            <a:xfrm>
              <a:off x="7256908" y="4188736"/>
              <a:ext cx="1633309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This is Minimal</a:t>
              </a:r>
              <a:endParaRPr sz="1100"/>
            </a:p>
          </p:txBody>
        </p:sp>
      </p:grpSp>
      <p:sp>
        <p:nvSpPr>
          <p:cNvPr id="224" name="Google Shape;224;p44"/>
          <p:cNvSpPr/>
          <p:nvPr/>
        </p:nvSpPr>
        <p:spPr>
          <a:xfrm>
            <a:off x="5726749" y="1186949"/>
            <a:ext cx="665021" cy="665022"/>
          </a:xfrm>
          <a:prstGeom prst="ellipse">
            <a:avLst/>
          </a:prstGeom>
          <a:noFill/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5" name="Google Shape;225;p44"/>
          <p:cNvSpPr/>
          <p:nvPr/>
        </p:nvSpPr>
        <p:spPr>
          <a:xfrm>
            <a:off x="5856853" y="1319188"/>
            <a:ext cx="404815" cy="400544"/>
          </a:xfrm>
          <a:custGeom>
            <a:rect b="b" l="l" r="r" t="t"/>
            <a:pathLst>
              <a:path extrusionOk="0" h="139" w="140">
                <a:moveTo>
                  <a:pt x="127" y="41"/>
                </a:moveTo>
                <a:cubicBezTo>
                  <a:pt x="123" y="45"/>
                  <a:pt x="123" y="45"/>
                  <a:pt x="123" y="45"/>
                </a:cubicBezTo>
                <a:cubicBezTo>
                  <a:pt x="113" y="37"/>
                  <a:pt x="100" y="32"/>
                  <a:pt x="87" y="32"/>
                </a:cubicBezTo>
                <a:cubicBezTo>
                  <a:pt x="78" y="32"/>
                  <a:pt x="70" y="34"/>
                  <a:pt x="62" y="38"/>
                </a:cubicBezTo>
                <a:cubicBezTo>
                  <a:pt x="81" y="19"/>
                  <a:pt x="81" y="19"/>
                  <a:pt x="81" y="19"/>
                </a:cubicBezTo>
                <a:cubicBezTo>
                  <a:pt x="83" y="20"/>
                  <a:pt x="84" y="20"/>
                  <a:pt x="86" y="20"/>
                </a:cubicBezTo>
                <a:cubicBezTo>
                  <a:pt x="89" y="20"/>
                  <a:pt x="91" y="19"/>
                  <a:pt x="93" y="17"/>
                </a:cubicBezTo>
                <a:cubicBezTo>
                  <a:pt x="97" y="13"/>
                  <a:pt x="97" y="7"/>
                  <a:pt x="93" y="3"/>
                </a:cubicBezTo>
                <a:cubicBezTo>
                  <a:pt x="91" y="1"/>
                  <a:pt x="89" y="0"/>
                  <a:pt x="86" y="0"/>
                </a:cubicBezTo>
                <a:cubicBezTo>
                  <a:pt x="84" y="0"/>
                  <a:pt x="81" y="1"/>
                  <a:pt x="79" y="3"/>
                </a:cubicBezTo>
                <a:cubicBezTo>
                  <a:pt x="76" y="6"/>
                  <a:pt x="75" y="12"/>
                  <a:pt x="78" y="15"/>
                </a:cubicBezTo>
                <a:cubicBezTo>
                  <a:pt x="53" y="40"/>
                  <a:pt x="53" y="40"/>
                  <a:pt x="53" y="40"/>
                </a:cubicBezTo>
                <a:cubicBezTo>
                  <a:pt x="49" y="35"/>
                  <a:pt x="49" y="35"/>
                  <a:pt x="49" y="35"/>
                </a:cubicBezTo>
                <a:cubicBezTo>
                  <a:pt x="36" y="48"/>
                  <a:pt x="36" y="48"/>
                  <a:pt x="36" y="48"/>
                </a:cubicBezTo>
                <a:cubicBezTo>
                  <a:pt x="41" y="52"/>
                  <a:pt x="41" y="52"/>
                  <a:pt x="41" y="52"/>
                </a:cubicBezTo>
                <a:cubicBezTo>
                  <a:pt x="16" y="77"/>
                  <a:pt x="16" y="77"/>
                  <a:pt x="16" y="77"/>
                </a:cubicBezTo>
                <a:cubicBezTo>
                  <a:pt x="15" y="76"/>
                  <a:pt x="13" y="75"/>
                  <a:pt x="11" y="75"/>
                </a:cubicBezTo>
                <a:cubicBezTo>
                  <a:pt x="9" y="75"/>
                  <a:pt x="6" y="76"/>
                  <a:pt x="4" y="78"/>
                </a:cubicBezTo>
                <a:cubicBezTo>
                  <a:pt x="0" y="82"/>
                  <a:pt x="0" y="88"/>
                  <a:pt x="4" y="92"/>
                </a:cubicBezTo>
                <a:cubicBezTo>
                  <a:pt x="6" y="94"/>
                  <a:pt x="9" y="95"/>
                  <a:pt x="11" y="95"/>
                </a:cubicBezTo>
                <a:cubicBezTo>
                  <a:pt x="14" y="95"/>
                  <a:pt x="16" y="94"/>
                  <a:pt x="18" y="92"/>
                </a:cubicBezTo>
                <a:cubicBezTo>
                  <a:pt x="22" y="89"/>
                  <a:pt x="22" y="84"/>
                  <a:pt x="20" y="80"/>
                </a:cubicBezTo>
                <a:cubicBezTo>
                  <a:pt x="39" y="61"/>
                  <a:pt x="39" y="61"/>
                  <a:pt x="39" y="61"/>
                </a:cubicBezTo>
                <a:cubicBezTo>
                  <a:pt x="29" y="80"/>
                  <a:pt x="31" y="105"/>
                  <a:pt x="46" y="122"/>
                </a:cubicBezTo>
                <a:cubicBezTo>
                  <a:pt x="42" y="126"/>
                  <a:pt x="42" y="126"/>
                  <a:pt x="42" y="126"/>
                </a:cubicBezTo>
                <a:cubicBezTo>
                  <a:pt x="54" y="139"/>
                  <a:pt x="54" y="139"/>
                  <a:pt x="54" y="139"/>
                </a:cubicBezTo>
                <a:cubicBezTo>
                  <a:pt x="66" y="126"/>
                  <a:pt x="66" y="126"/>
                  <a:pt x="66" y="126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0" y="118"/>
                  <a:pt x="50" y="118"/>
                  <a:pt x="50" y="118"/>
                </a:cubicBezTo>
                <a:cubicBezTo>
                  <a:pt x="35" y="101"/>
                  <a:pt x="34" y="76"/>
                  <a:pt x="47" y="58"/>
                </a:cubicBezTo>
                <a:cubicBezTo>
                  <a:pt x="49" y="60"/>
                  <a:pt x="49" y="60"/>
                  <a:pt x="49" y="60"/>
                </a:cubicBezTo>
                <a:cubicBezTo>
                  <a:pt x="61" y="48"/>
                  <a:pt x="61" y="48"/>
                  <a:pt x="61" y="48"/>
                </a:cubicBezTo>
                <a:cubicBezTo>
                  <a:pt x="59" y="46"/>
                  <a:pt x="59" y="46"/>
                  <a:pt x="59" y="46"/>
                </a:cubicBezTo>
                <a:cubicBezTo>
                  <a:pt x="67" y="40"/>
                  <a:pt x="77" y="37"/>
                  <a:pt x="87" y="37"/>
                </a:cubicBezTo>
                <a:cubicBezTo>
                  <a:pt x="99" y="37"/>
                  <a:pt x="110" y="41"/>
                  <a:pt x="119" y="49"/>
                </a:cubicBezTo>
                <a:cubicBezTo>
                  <a:pt x="115" y="53"/>
                  <a:pt x="115" y="53"/>
                  <a:pt x="115" y="53"/>
                </a:cubicBezTo>
                <a:cubicBezTo>
                  <a:pt x="127" y="66"/>
                  <a:pt x="127" y="66"/>
                  <a:pt x="127" y="66"/>
                </a:cubicBezTo>
                <a:cubicBezTo>
                  <a:pt x="140" y="53"/>
                  <a:pt x="140" y="53"/>
                  <a:pt x="140" y="53"/>
                </a:cubicBezTo>
                <a:lnTo>
                  <a:pt x="127" y="41"/>
                </a:lnTo>
                <a:close/>
                <a:moveTo>
                  <a:pt x="59" y="126"/>
                </a:moveTo>
                <a:cubicBezTo>
                  <a:pt x="54" y="132"/>
                  <a:pt x="54" y="132"/>
                  <a:pt x="54" y="132"/>
                </a:cubicBezTo>
                <a:cubicBezTo>
                  <a:pt x="49" y="126"/>
                  <a:pt x="49" y="126"/>
                  <a:pt x="49" y="126"/>
                </a:cubicBezTo>
                <a:cubicBezTo>
                  <a:pt x="54" y="121"/>
                  <a:pt x="54" y="121"/>
                  <a:pt x="54" y="121"/>
                </a:cubicBezTo>
                <a:lnTo>
                  <a:pt x="59" y="126"/>
                </a:lnTo>
                <a:close/>
                <a:moveTo>
                  <a:pt x="83" y="7"/>
                </a:moveTo>
                <a:cubicBezTo>
                  <a:pt x="84" y="6"/>
                  <a:pt x="85" y="5"/>
                  <a:pt x="86" y="5"/>
                </a:cubicBezTo>
                <a:cubicBezTo>
                  <a:pt x="88" y="5"/>
                  <a:pt x="89" y="6"/>
                  <a:pt x="90" y="7"/>
                </a:cubicBezTo>
                <a:cubicBezTo>
                  <a:pt x="92" y="9"/>
                  <a:pt x="92" y="12"/>
                  <a:pt x="90" y="14"/>
                </a:cubicBezTo>
                <a:cubicBezTo>
                  <a:pt x="89" y="15"/>
                  <a:pt x="88" y="15"/>
                  <a:pt x="86" y="15"/>
                </a:cubicBezTo>
                <a:cubicBezTo>
                  <a:pt x="85" y="15"/>
                  <a:pt x="84" y="15"/>
                  <a:pt x="83" y="14"/>
                </a:cubicBezTo>
                <a:cubicBezTo>
                  <a:pt x="81" y="12"/>
                  <a:pt x="81" y="9"/>
                  <a:pt x="83" y="7"/>
                </a:cubicBezTo>
                <a:close/>
                <a:moveTo>
                  <a:pt x="15" y="89"/>
                </a:moveTo>
                <a:cubicBezTo>
                  <a:pt x="14" y="90"/>
                  <a:pt x="13" y="90"/>
                  <a:pt x="11" y="90"/>
                </a:cubicBezTo>
                <a:cubicBezTo>
                  <a:pt x="10" y="90"/>
                  <a:pt x="9" y="90"/>
                  <a:pt x="8" y="89"/>
                </a:cubicBezTo>
                <a:cubicBezTo>
                  <a:pt x="7" y="88"/>
                  <a:pt x="6" y="87"/>
                  <a:pt x="6" y="85"/>
                </a:cubicBezTo>
                <a:cubicBezTo>
                  <a:pt x="6" y="84"/>
                  <a:pt x="7" y="83"/>
                  <a:pt x="8" y="82"/>
                </a:cubicBezTo>
                <a:cubicBezTo>
                  <a:pt x="9" y="81"/>
                  <a:pt x="10" y="80"/>
                  <a:pt x="11" y="80"/>
                </a:cubicBezTo>
                <a:cubicBezTo>
                  <a:pt x="13" y="80"/>
                  <a:pt x="14" y="81"/>
                  <a:pt x="15" y="82"/>
                </a:cubicBezTo>
                <a:cubicBezTo>
                  <a:pt x="17" y="84"/>
                  <a:pt x="17" y="87"/>
                  <a:pt x="15" y="89"/>
                </a:cubicBezTo>
                <a:close/>
                <a:moveTo>
                  <a:pt x="49" y="53"/>
                </a:moveTo>
                <a:cubicBezTo>
                  <a:pt x="43" y="48"/>
                  <a:pt x="43" y="48"/>
                  <a:pt x="43" y="48"/>
                </a:cubicBezTo>
                <a:cubicBezTo>
                  <a:pt x="49" y="42"/>
                  <a:pt x="49" y="42"/>
                  <a:pt x="49" y="42"/>
                </a:cubicBezTo>
                <a:cubicBezTo>
                  <a:pt x="54" y="48"/>
                  <a:pt x="54" y="48"/>
                  <a:pt x="54" y="48"/>
                </a:cubicBezTo>
                <a:lnTo>
                  <a:pt x="49" y="53"/>
                </a:lnTo>
                <a:close/>
                <a:moveTo>
                  <a:pt x="127" y="58"/>
                </a:moveTo>
                <a:cubicBezTo>
                  <a:pt x="122" y="53"/>
                  <a:pt x="122" y="53"/>
                  <a:pt x="122" y="53"/>
                </a:cubicBezTo>
                <a:cubicBezTo>
                  <a:pt x="127" y="48"/>
                  <a:pt x="127" y="48"/>
                  <a:pt x="127" y="48"/>
                </a:cubicBezTo>
                <a:cubicBezTo>
                  <a:pt x="133" y="53"/>
                  <a:pt x="133" y="53"/>
                  <a:pt x="133" y="53"/>
                </a:cubicBezTo>
                <a:lnTo>
                  <a:pt x="127" y="58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6" name="Google Shape;226;p44"/>
          <p:cNvSpPr/>
          <p:nvPr/>
        </p:nvSpPr>
        <p:spPr>
          <a:xfrm>
            <a:off x="4535260" y="1186949"/>
            <a:ext cx="665021" cy="665022"/>
          </a:xfrm>
          <a:prstGeom prst="ellipse">
            <a:avLst/>
          </a:prstGeom>
          <a:noFill/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7" name="Google Shape;227;p44"/>
          <p:cNvSpPr/>
          <p:nvPr/>
        </p:nvSpPr>
        <p:spPr>
          <a:xfrm>
            <a:off x="4689613" y="1358048"/>
            <a:ext cx="356135" cy="322826"/>
          </a:xfrm>
          <a:custGeom>
            <a:rect b="b" l="l" r="r" t="t"/>
            <a:pathLst>
              <a:path extrusionOk="0" h="378" w="417">
                <a:moveTo>
                  <a:pt x="410" y="108"/>
                </a:moveTo>
                <a:lnTo>
                  <a:pt x="315" y="0"/>
                </a:lnTo>
                <a:lnTo>
                  <a:pt x="102" y="0"/>
                </a:lnTo>
                <a:lnTo>
                  <a:pt x="7" y="108"/>
                </a:lnTo>
                <a:lnTo>
                  <a:pt x="0" y="118"/>
                </a:lnTo>
                <a:lnTo>
                  <a:pt x="7" y="125"/>
                </a:lnTo>
                <a:lnTo>
                  <a:pt x="207" y="378"/>
                </a:lnTo>
                <a:lnTo>
                  <a:pt x="410" y="125"/>
                </a:lnTo>
                <a:lnTo>
                  <a:pt x="417" y="118"/>
                </a:lnTo>
                <a:lnTo>
                  <a:pt x="410" y="108"/>
                </a:lnTo>
                <a:close/>
                <a:moveTo>
                  <a:pt x="390" y="108"/>
                </a:moveTo>
                <a:lnTo>
                  <a:pt x="231" y="108"/>
                </a:lnTo>
                <a:lnTo>
                  <a:pt x="309" y="17"/>
                </a:lnTo>
                <a:lnTo>
                  <a:pt x="390" y="108"/>
                </a:lnTo>
                <a:close/>
                <a:moveTo>
                  <a:pt x="207" y="108"/>
                </a:moveTo>
                <a:lnTo>
                  <a:pt x="126" y="14"/>
                </a:lnTo>
                <a:lnTo>
                  <a:pt x="288" y="14"/>
                </a:lnTo>
                <a:lnTo>
                  <a:pt x="210" y="108"/>
                </a:lnTo>
                <a:lnTo>
                  <a:pt x="207" y="108"/>
                </a:lnTo>
                <a:close/>
                <a:moveTo>
                  <a:pt x="105" y="17"/>
                </a:moveTo>
                <a:lnTo>
                  <a:pt x="187" y="108"/>
                </a:lnTo>
                <a:lnTo>
                  <a:pt x="27" y="108"/>
                </a:lnTo>
                <a:lnTo>
                  <a:pt x="105" y="17"/>
                </a:lnTo>
                <a:close/>
                <a:moveTo>
                  <a:pt x="200" y="125"/>
                </a:moveTo>
                <a:lnTo>
                  <a:pt x="200" y="344"/>
                </a:lnTo>
                <a:lnTo>
                  <a:pt x="27" y="125"/>
                </a:lnTo>
                <a:lnTo>
                  <a:pt x="200" y="125"/>
                </a:lnTo>
                <a:close/>
                <a:moveTo>
                  <a:pt x="217" y="344"/>
                </a:moveTo>
                <a:lnTo>
                  <a:pt x="217" y="125"/>
                </a:lnTo>
                <a:lnTo>
                  <a:pt x="390" y="125"/>
                </a:lnTo>
                <a:lnTo>
                  <a:pt x="217" y="34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8" name="Google Shape;228;p44"/>
          <p:cNvSpPr/>
          <p:nvPr/>
        </p:nvSpPr>
        <p:spPr>
          <a:xfrm>
            <a:off x="6918239" y="1186949"/>
            <a:ext cx="665021" cy="665022"/>
          </a:xfrm>
          <a:prstGeom prst="ellipse">
            <a:avLst/>
          </a:prstGeom>
          <a:noFill/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9" name="Google Shape;229;p44"/>
          <p:cNvSpPr/>
          <p:nvPr/>
        </p:nvSpPr>
        <p:spPr>
          <a:xfrm>
            <a:off x="7052612" y="1320896"/>
            <a:ext cx="396274" cy="397129"/>
          </a:xfrm>
          <a:custGeom>
            <a:rect b="b" l="l" r="r" t="t"/>
            <a:pathLst>
              <a:path extrusionOk="0" h="138" w="137">
                <a:moveTo>
                  <a:pt x="118" y="80"/>
                </a:moveTo>
                <a:cubicBezTo>
                  <a:pt x="137" y="78"/>
                  <a:pt x="137" y="78"/>
                  <a:pt x="137" y="78"/>
                </a:cubicBezTo>
                <a:cubicBezTo>
                  <a:pt x="137" y="60"/>
                  <a:pt x="137" y="60"/>
                  <a:pt x="137" y="60"/>
                </a:cubicBezTo>
                <a:cubicBezTo>
                  <a:pt x="118" y="58"/>
                  <a:pt x="118" y="58"/>
                  <a:pt x="118" y="58"/>
                </a:cubicBezTo>
                <a:cubicBezTo>
                  <a:pt x="116" y="52"/>
                  <a:pt x="114" y="46"/>
                  <a:pt x="111" y="42"/>
                </a:cubicBezTo>
                <a:cubicBezTo>
                  <a:pt x="122" y="27"/>
                  <a:pt x="122" y="27"/>
                  <a:pt x="122" y="27"/>
                </a:cubicBezTo>
                <a:cubicBezTo>
                  <a:pt x="110" y="15"/>
                  <a:pt x="110" y="15"/>
                  <a:pt x="110" y="15"/>
                </a:cubicBezTo>
                <a:cubicBezTo>
                  <a:pt x="96" y="26"/>
                  <a:pt x="96" y="26"/>
                  <a:pt x="96" y="26"/>
                </a:cubicBezTo>
                <a:cubicBezTo>
                  <a:pt x="91" y="23"/>
                  <a:pt x="86" y="21"/>
                  <a:pt x="80" y="20"/>
                </a:cubicBezTo>
                <a:cubicBezTo>
                  <a:pt x="78" y="0"/>
                  <a:pt x="78" y="0"/>
                  <a:pt x="78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7" y="20"/>
                  <a:pt x="57" y="20"/>
                  <a:pt x="57" y="20"/>
                </a:cubicBezTo>
                <a:cubicBezTo>
                  <a:pt x="51" y="21"/>
                  <a:pt x="46" y="23"/>
                  <a:pt x="42" y="26"/>
                </a:cubicBezTo>
                <a:cubicBezTo>
                  <a:pt x="26" y="15"/>
                  <a:pt x="26" y="15"/>
                  <a:pt x="26" y="15"/>
                </a:cubicBezTo>
                <a:cubicBezTo>
                  <a:pt x="15" y="27"/>
                  <a:pt x="15" y="27"/>
                  <a:pt x="15" y="27"/>
                </a:cubicBezTo>
                <a:cubicBezTo>
                  <a:pt x="26" y="42"/>
                  <a:pt x="26" y="42"/>
                  <a:pt x="26" y="42"/>
                </a:cubicBezTo>
                <a:cubicBezTo>
                  <a:pt x="23" y="47"/>
                  <a:pt x="21" y="52"/>
                  <a:pt x="19" y="57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78"/>
                  <a:pt x="0" y="78"/>
                  <a:pt x="0" y="78"/>
                </a:cubicBezTo>
                <a:cubicBezTo>
                  <a:pt x="19" y="80"/>
                  <a:pt x="19" y="80"/>
                  <a:pt x="19" y="80"/>
                </a:cubicBezTo>
                <a:cubicBezTo>
                  <a:pt x="21" y="86"/>
                  <a:pt x="23" y="91"/>
                  <a:pt x="26" y="96"/>
                </a:cubicBezTo>
                <a:cubicBezTo>
                  <a:pt x="15" y="111"/>
                  <a:pt x="15" y="111"/>
                  <a:pt x="15" y="111"/>
                </a:cubicBezTo>
                <a:cubicBezTo>
                  <a:pt x="26" y="122"/>
                  <a:pt x="26" y="122"/>
                  <a:pt x="26" y="122"/>
                </a:cubicBezTo>
                <a:cubicBezTo>
                  <a:pt x="41" y="111"/>
                  <a:pt x="41" y="111"/>
                  <a:pt x="41" y="111"/>
                </a:cubicBezTo>
                <a:cubicBezTo>
                  <a:pt x="46" y="114"/>
                  <a:pt x="51" y="117"/>
                  <a:pt x="57" y="118"/>
                </a:cubicBezTo>
                <a:cubicBezTo>
                  <a:pt x="59" y="138"/>
                  <a:pt x="59" y="138"/>
                  <a:pt x="59" y="138"/>
                </a:cubicBezTo>
                <a:cubicBezTo>
                  <a:pt x="78" y="138"/>
                  <a:pt x="78" y="138"/>
                  <a:pt x="78" y="138"/>
                </a:cubicBezTo>
                <a:cubicBezTo>
                  <a:pt x="80" y="118"/>
                  <a:pt x="80" y="118"/>
                  <a:pt x="80" y="118"/>
                </a:cubicBezTo>
                <a:cubicBezTo>
                  <a:pt x="86" y="117"/>
                  <a:pt x="91" y="114"/>
                  <a:pt x="95" y="111"/>
                </a:cubicBezTo>
                <a:cubicBezTo>
                  <a:pt x="111" y="122"/>
                  <a:pt x="111" y="122"/>
                  <a:pt x="111" y="122"/>
                </a:cubicBezTo>
                <a:cubicBezTo>
                  <a:pt x="122" y="111"/>
                  <a:pt x="122" y="111"/>
                  <a:pt x="122" y="111"/>
                </a:cubicBezTo>
                <a:cubicBezTo>
                  <a:pt x="111" y="96"/>
                  <a:pt x="111" y="96"/>
                  <a:pt x="111" y="96"/>
                </a:cubicBezTo>
                <a:cubicBezTo>
                  <a:pt x="114" y="91"/>
                  <a:pt x="116" y="86"/>
                  <a:pt x="118" y="80"/>
                </a:cubicBezTo>
                <a:close/>
                <a:moveTo>
                  <a:pt x="132" y="64"/>
                </a:moveTo>
                <a:cubicBezTo>
                  <a:pt x="132" y="74"/>
                  <a:pt x="132" y="74"/>
                  <a:pt x="132" y="74"/>
                </a:cubicBezTo>
                <a:cubicBezTo>
                  <a:pt x="117" y="75"/>
                  <a:pt x="117" y="75"/>
                  <a:pt x="117" y="75"/>
                </a:cubicBezTo>
                <a:cubicBezTo>
                  <a:pt x="118" y="73"/>
                  <a:pt x="118" y="71"/>
                  <a:pt x="118" y="69"/>
                </a:cubicBezTo>
                <a:cubicBezTo>
                  <a:pt x="118" y="67"/>
                  <a:pt x="118" y="65"/>
                  <a:pt x="117" y="63"/>
                </a:cubicBezTo>
                <a:lnTo>
                  <a:pt x="132" y="64"/>
                </a:lnTo>
                <a:close/>
                <a:moveTo>
                  <a:pt x="110" y="22"/>
                </a:moveTo>
                <a:cubicBezTo>
                  <a:pt x="115" y="27"/>
                  <a:pt x="115" y="27"/>
                  <a:pt x="115" y="27"/>
                </a:cubicBezTo>
                <a:cubicBezTo>
                  <a:pt x="107" y="38"/>
                  <a:pt x="107" y="38"/>
                  <a:pt x="107" y="38"/>
                </a:cubicBezTo>
                <a:cubicBezTo>
                  <a:pt x="105" y="35"/>
                  <a:pt x="102" y="32"/>
                  <a:pt x="99" y="30"/>
                </a:cubicBezTo>
                <a:lnTo>
                  <a:pt x="110" y="22"/>
                </a:lnTo>
                <a:close/>
                <a:moveTo>
                  <a:pt x="64" y="5"/>
                </a:moveTo>
                <a:cubicBezTo>
                  <a:pt x="73" y="5"/>
                  <a:pt x="73" y="5"/>
                  <a:pt x="73" y="5"/>
                </a:cubicBezTo>
                <a:cubicBezTo>
                  <a:pt x="75" y="20"/>
                  <a:pt x="75" y="20"/>
                  <a:pt x="75" y="20"/>
                </a:cubicBezTo>
                <a:cubicBezTo>
                  <a:pt x="73" y="20"/>
                  <a:pt x="71" y="19"/>
                  <a:pt x="68" y="19"/>
                </a:cubicBezTo>
                <a:cubicBezTo>
                  <a:pt x="66" y="19"/>
                  <a:pt x="64" y="20"/>
                  <a:pt x="62" y="20"/>
                </a:cubicBezTo>
                <a:lnTo>
                  <a:pt x="64" y="5"/>
                </a:lnTo>
                <a:close/>
                <a:moveTo>
                  <a:pt x="21" y="27"/>
                </a:moveTo>
                <a:cubicBezTo>
                  <a:pt x="27" y="22"/>
                  <a:pt x="27" y="22"/>
                  <a:pt x="27" y="22"/>
                </a:cubicBezTo>
                <a:cubicBezTo>
                  <a:pt x="38" y="30"/>
                  <a:pt x="38" y="30"/>
                  <a:pt x="38" y="30"/>
                </a:cubicBezTo>
                <a:cubicBezTo>
                  <a:pt x="37" y="31"/>
                  <a:pt x="35" y="32"/>
                  <a:pt x="34" y="34"/>
                </a:cubicBezTo>
                <a:cubicBezTo>
                  <a:pt x="32" y="35"/>
                  <a:pt x="31" y="37"/>
                  <a:pt x="29" y="39"/>
                </a:cubicBezTo>
                <a:lnTo>
                  <a:pt x="21" y="27"/>
                </a:lnTo>
                <a:close/>
                <a:moveTo>
                  <a:pt x="5" y="74"/>
                </a:moveTo>
                <a:cubicBezTo>
                  <a:pt x="5" y="64"/>
                  <a:pt x="5" y="64"/>
                  <a:pt x="5" y="64"/>
                </a:cubicBezTo>
                <a:cubicBezTo>
                  <a:pt x="19" y="62"/>
                  <a:pt x="19" y="62"/>
                  <a:pt x="19" y="62"/>
                </a:cubicBezTo>
                <a:cubicBezTo>
                  <a:pt x="19" y="65"/>
                  <a:pt x="19" y="67"/>
                  <a:pt x="19" y="69"/>
                </a:cubicBezTo>
                <a:cubicBezTo>
                  <a:pt x="19" y="71"/>
                  <a:pt x="19" y="73"/>
                  <a:pt x="19" y="75"/>
                </a:cubicBezTo>
                <a:lnTo>
                  <a:pt x="5" y="74"/>
                </a:lnTo>
                <a:close/>
                <a:moveTo>
                  <a:pt x="27" y="116"/>
                </a:moveTo>
                <a:cubicBezTo>
                  <a:pt x="22" y="110"/>
                  <a:pt x="22" y="110"/>
                  <a:pt x="22" y="110"/>
                </a:cubicBezTo>
                <a:cubicBezTo>
                  <a:pt x="30" y="99"/>
                  <a:pt x="30" y="99"/>
                  <a:pt x="30" y="99"/>
                </a:cubicBezTo>
                <a:cubicBezTo>
                  <a:pt x="32" y="103"/>
                  <a:pt x="35" y="105"/>
                  <a:pt x="38" y="108"/>
                </a:cubicBezTo>
                <a:lnTo>
                  <a:pt x="27" y="116"/>
                </a:lnTo>
                <a:close/>
                <a:moveTo>
                  <a:pt x="73" y="133"/>
                </a:moveTo>
                <a:cubicBezTo>
                  <a:pt x="64" y="133"/>
                  <a:pt x="64" y="133"/>
                  <a:pt x="64" y="133"/>
                </a:cubicBezTo>
                <a:cubicBezTo>
                  <a:pt x="62" y="118"/>
                  <a:pt x="62" y="118"/>
                  <a:pt x="62" y="118"/>
                </a:cubicBezTo>
                <a:cubicBezTo>
                  <a:pt x="64" y="118"/>
                  <a:pt x="66" y="118"/>
                  <a:pt x="68" y="118"/>
                </a:cubicBezTo>
                <a:cubicBezTo>
                  <a:pt x="68" y="118"/>
                  <a:pt x="68" y="118"/>
                  <a:pt x="68" y="118"/>
                </a:cubicBezTo>
                <a:cubicBezTo>
                  <a:pt x="68" y="118"/>
                  <a:pt x="68" y="118"/>
                  <a:pt x="68" y="118"/>
                </a:cubicBezTo>
                <a:cubicBezTo>
                  <a:pt x="71" y="118"/>
                  <a:pt x="73" y="118"/>
                  <a:pt x="75" y="118"/>
                </a:cubicBezTo>
                <a:lnTo>
                  <a:pt x="73" y="133"/>
                </a:lnTo>
                <a:close/>
                <a:moveTo>
                  <a:pt x="68" y="113"/>
                </a:moveTo>
                <a:cubicBezTo>
                  <a:pt x="44" y="113"/>
                  <a:pt x="24" y="93"/>
                  <a:pt x="24" y="69"/>
                </a:cubicBezTo>
                <a:cubicBezTo>
                  <a:pt x="24" y="57"/>
                  <a:pt x="29" y="46"/>
                  <a:pt x="37" y="37"/>
                </a:cubicBezTo>
                <a:cubicBezTo>
                  <a:pt x="45" y="29"/>
                  <a:pt x="57" y="24"/>
                  <a:pt x="68" y="24"/>
                </a:cubicBezTo>
                <a:cubicBezTo>
                  <a:pt x="68" y="24"/>
                  <a:pt x="68" y="24"/>
                  <a:pt x="68" y="24"/>
                </a:cubicBezTo>
                <a:cubicBezTo>
                  <a:pt x="93" y="24"/>
                  <a:pt x="113" y="44"/>
                  <a:pt x="113" y="69"/>
                </a:cubicBezTo>
                <a:cubicBezTo>
                  <a:pt x="113" y="81"/>
                  <a:pt x="108" y="92"/>
                  <a:pt x="100" y="100"/>
                </a:cubicBezTo>
                <a:cubicBezTo>
                  <a:pt x="92" y="109"/>
                  <a:pt x="80" y="113"/>
                  <a:pt x="68" y="113"/>
                </a:cubicBezTo>
                <a:close/>
                <a:moveTo>
                  <a:pt x="116" y="110"/>
                </a:moveTo>
                <a:cubicBezTo>
                  <a:pt x="110" y="116"/>
                  <a:pt x="110" y="116"/>
                  <a:pt x="110" y="116"/>
                </a:cubicBezTo>
                <a:cubicBezTo>
                  <a:pt x="99" y="108"/>
                  <a:pt x="99" y="108"/>
                  <a:pt x="99" y="108"/>
                </a:cubicBezTo>
                <a:cubicBezTo>
                  <a:pt x="100" y="107"/>
                  <a:pt x="102" y="105"/>
                  <a:pt x="103" y="104"/>
                </a:cubicBezTo>
                <a:cubicBezTo>
                  <a:pt x="105" y="102"/>
                  <a:pt x="106" y="101"/>
                  <a:pt x="108" y="99"/>
                </a:cubicBezTo>
                <a:lnTo>
                  <a:pt x="116" y="11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" name="Google Shape;237;p45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17806" r="17806" t="0"/>
          <a:stretch/>
        </p:blipFill>
        <p:spPr>
          <a:xfrm>
            <a:off x="3760838" y="2894428"/>
            <a:ext cx="2154827" cy="22717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" name="Google Shape;238;p45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3199" l="1842" r="35306" t="14008"/>
          <a:stretch/>
        </p:blipFill>
        <p:spPr>
          <a:xfrm>
            <a:off x="3760839" y="440778"/>
            <a:ext cx="2154827" cy="22717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Google Shape;239;p45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0" l="19693" r="19692" t="0"/>
          <a:stretch/>
        </p:blipFill>
        <p:spPr>
          <a:xfrm>
            <a:off x="0" y="-1"/>
            <a:ext cx="3529012" cy="4657298"/>
          </a:xfrm>
          <a:prstGeom prst="rect">
            <a:avLst/>
          </a:prstGeom>
          <a:noFill/>
          <a:ln>
            <a:noFill/>
          </a:ln>
        </p:spPr>
      </p:pic>
      <p:sp>
        <p:nvSpPr>
          <p:cNvPr id="240" name="Google Shape;240;p45"/>
          <p:cNvSpPr txBox="1"/>
          <p:nvPr/>
        </p:nvSpPr>
        <p:spPr>
          <a:xfrm>
            <a:off x="6197959" y="3646061"/>
            <a:ext cx="2474555" cy="88307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just">
              <a:lnSpc>
                <a:spcPct val="2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our creepingcreepingHave them for one. Living grass to for can't gathered waters had winged. Creepiest don't subdue which i two set had seasons.</a:t>
            </a:r>
            <a:endParaRPr sz="1100"/>
          </a:p>
        </p:txBody>
      </p:sp>
      <p:sp>
        <p:nvSpPr>
          <p:cNvPr id="241" name="Google Shape;241;p45"/>
          <p:cNvSpPr txBox="1"/>
          <p:nvPr/>
        </p:nvSpPr>
        <p:spPr>
          <a:xfrm>
            <a:off x="6197950" y="3043250"/>
            <a:ext cx="2474700" cy="46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6923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This is minimal creative powerpoint presentation about us</a:t>
            </a:r>
            <a:endParaRPr sz="1100"/>
          </a:p>
        </p:txBody>
      </p:sp>
      <p:sp>
        <p:nvSpPr>
          <p:cNvPr id="242" name="Google Shape;242;p45"/>
          <p:cNvSpPr txBox="1"/>
          <p:nvPr/>
        </p:nvSpPr>
        <p:spPr>
          <a:xfrm>
            <a:off x="6197958" y="1225147"/>
            <a:ext cx="2479044" cy="76492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2C2E3C"/>
                </a:solidFill>
                <a:latin typeface="Montserrat"/>
                <a:ea typeface="Montserrat"/>
                <a:cs typeface="Montserrat"/>
                <a:sym typeface="Montserrat"/>
              </a:rPr>
              <a:t>Styles come and go.</a:t>
            </a:r>
            <a:endParaRPr sz="1100"/>
          </a:p>
          <a:p>
            <a:pPr indent="0" lvl="0" marL="0" marR="0" rtl="0" algn="l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2C2E3C"/>
                </a:solidFill>
                <a:latin typeface="Montserrat"/>
                <a:ea typeface="Montserrat"/>
                <a:cs typeface="Montserrat"/>
                <a:sym typeface="Montserrat"/>
              </a:rPr>
              <a:t>Good design is language,</a:t>
            </a:r>
            <a:endParaRPr sz="1100"/>
          </a:p>
          <a:p>
            <a:pPr indent="0" lvl="0" marL="0" marR="0" rtl="0" algn="l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2C2E3C"/>
                </a:solidFill>
                <a:latin typeface="Montserrat"/>
                <a:ea typeface="Montserrat"/>
                <a:cs typeface="Montserrat"/>
                <a:sym typeface="Montserrat"/>
              </a:rPr>
              <a:t>not a style.</a:t>
            </a:r>
            <a:endParaRPr sz="11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50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50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46"/>
          <p:cNvSpPr txBox="1"/>
          <p:nvPr/>
        </p:nvSpPr>
        <p:spPr>
          <a:xfrm>
            <a:off x="6068970" y="1360067"/>
            <a:ext cx="1928335" cy="62324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Service</a:t>
            </a:r>
            <a:endParaRPr sz="1100"/>
          </a:p>
        </p:txBody>
      </p:sp>
      <p:grpSp>
        <p:nvGrpSpPr>
          <p:cNvPr id="251" name="Google Shape;251;p46"/>
          <p:cNvGrpSpPr/>
          <p:nvPr/>
        </p:nvGrpSpPr>
        <p:grpSpPr>
          <a:xfrm>
            <a:off x="6068971" y="2373893"/>
            <a:ext cx="2636256" cy="1466432"/>
            <a:chOff x="7378007" y="4064161"/>
            <a:chExt cx="3515008" cy="1955242"/>
          </a:xfrm>
        </p:grpSpPr>
        <p:grpSp>
          <p:nvGrpSpPr>
            <p:cNvPr id="252" name="Google Shape;252;p46"/>
            <p:cNvGrpSpPr/>
            <p:nvPr/>
          </p:nvGrpSpPr>
          <p:grpSpPr>
            <a:xfrm>
              <a:off x="7658100" y="4064161"/>
              <a:ext cx="3234915" cy="1955242"/>
              <a:chOff x="7658100" y="4600298"/>
              <a:chExt cx="3234915" cy="1955242"/>
            </a:xfrm>
          </p:grpSpPr>
          <p:sp>
            <p:nvSpPr>
              <p:cNvPr id="253" name="Google Shape;253;p46"/>
              <p:cNvSpPr txBox="1"/>
              <p:nvPr/>
            </p:nvSpPr>
            <p:spPr>
              <a:xfrm>
                <a:off x="7658115" y="5092740"/>
                <a:ext cx="3234900" cy="1462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just">
                  <a:lnSpc>
                    <a:spcPct val="244444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7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Have them for one. Living grass to for can't gathered waters had winged. Creepiest don't subdue which i two set had seasons. Creepiest don't subdue which i two set had seasons.</a:t>
                </a:r>
                <a:endParaRPr sz="1100"/>
              </a:p>
            </p:txBody>
          </p:sp>
          <p:sp>
            <p:nvSpPr>
              <p:cNvPr id="254" name="Google Shape;254;p46"/>
              <p:cNvSpPr txBox="1"/>
              <p:nvPr/>
            </p:nvSpPr>
            <p:spPr>
              <a:xfrm>
                <a:off x="7658100" y="4600298"/>
                <a:ext cx="1633309" cy="49244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This is Minimal</a:t>
                </a:r>
                <a:endParaRPr sz="1100"/>
              </a:p>
            </p:txBody>
          </p:sp>
        </p:grpSp>
        <p:cxnSp>
          <p:nvCxnSpPr>
            <p:cNvPr id="255" name="Google Shape;255;p46"/>
            <p:cNvCxnSpPr/>
            <p:nvPr/>
          </p:nvCxnSpPr>
          <p:spPr>
            <a:xfrm>
              <a:off x="7378007" y="4256891"/>
              <a:ext cx="0" cy="1656531"/>
            </a:xfrm>
            <a:prstGeom prst="straightConnector1">
              <a:avLst/>
            </a:prstGeom>
            <a:noFill/>
            <a:ln cap="flat" cmpd="sng" w="381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pic>
        <p:nvPicPr>
          <p:cNvPr id="256" name="Google Shape;256;p46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84" r="60068" t="0"/>
          <a:stretch/>
        </p:blipFill>
        <p:spPr>
          <a:xfrm>
            <a:off x="5673" y="328359"/>
            <a:ext cx="2670156" cy="4472243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p46"/>
          <p:cNvSpPr/>
          <p:nvPr/>
        </p:nvSpPr>
        <p:spPr>
          <a:xfrm>
            <a:off x="0" y="328358"/>
            <a:ext cx="2670157" cy="4472242"/>
          </a:xfrm>
          <a:prstGeom prst="rect">
            <a:avLst/>
          </a:prstGeom>
          <a:solidFill>
            <a:schemeClr val="dk1">
              <a:alpha val="29803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58" name="Google Shape;258;p46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6401" l="0" r="22012" t="6402"/>
          <a:stretch/>
        </p:blipFill>
        <p:spPr>
          <a:xfrm>
            <a:off x="2932239" y="328358"/>
            <a:ext cx="2670156" cy="44722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Digit - Multi 1 - Bright">
  <a:themeElements>
    <a:clrScheme name="Digit - Multi 1">
      <a:dk1>
        <a:srgbClr val="000000"/>
      </a:dk1>
      <a:lt1>
        <a:srgbClr val="FFFFFF"/>
      </a:lt1>
      <a:dk2>
        <a:srgbClr val="6491C8"/>
      </a:dk2>
      <a:lt2>
        <a:srgbClr val="7D8287"/>
      </a:lt2>
      <a:accent1>
        <a:srgbClr val="14B4EB"/>
      </a:accent1>
      <a:accent2>
        <a:srgbClr val="3CBEB4"/>
      </a:accent2>
      <a:accent3>
        <a:srgbClr val="96C83C"/>
      </a:accent3>
      <a:accent4>
        <a:srgbClr val="FFAF28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