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4" r:id="rId4"/>
    <p:sldMasterId id="214748367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y="5143500" cx="9144000"/>
  <p:notesSz cx="6858000" cy="9144000"/>
  <p:embeddedFontLst>
    <p:embeddedFont>
      <p:font typeface="Montserrat"/>
      <p:regular r:id="rId29"/>
      <p:bold r:id="rId30"/>
      <p:italic r:id="rId31"/>
      <p:boldItalic r:id="rId32"/>
    </p:embeddedFont>
    <p:embeddedFont>
      <p:font typeface="Montserrat Light"/>
      <p:regular r:id="rId33"/>
      <p:bold r:id="rId34"/>
      <p:italic r:id="rId35"/>
      <p:boldItalic r:id="rId3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Montserrat-regular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Montserrat-italic.fntdata"/><Relationship Id="rId30" Type="http://schemas.openxmlformats.org/officeDocument/2006/relationships/font" Target="fonts/Montserrat-bold.fntdata"/><Relationship Id="rId11" Type="http://schemas.openxmlformats.org/officeDocument/2006/relationships/slide" Target="slides/slide5.xml"/><Relationship Id="rId33" Type="http://schemas.openxmlformats.org/officeDocument/2006/relationships/font" Target="fonts/MontserratLight-regular.fntdata"/><Relationship Id="rId10" Type="http://schemas.openxmlformats.org/officeDocument/2006/relationships/slide" Target="slides/slide4.xml"/><Relationship Id="rId32" Type="http://schemas.openxmlformats.org/officeDocument/2006/relationships/font" Target="fonts/Montserrat-boldItalic.fntdata"/><Relationship Id="rId13" Type="http://schemas.openxmlformats.org/officeDocument/2006/relationships/slide" Target="slides/slide7.xml"/><Relationship Id="rId35" Type="http://schemas.openxmlformats.org/officeDocument/2006/relationships/font" Target="fonts/MontserratLight-italic.fntdata"/><Relationship Id="rId12" Type="http://schemas.openxmlformats.org/officeDocument/2006/relationships/slide" Target="slides/slide6.xml"/><Relationship Id="rId34" Type="http://schemas.openxmlformats.org/officeDocument/2006/relationships/font" Target="fonts/MontserratLight-bold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36" Type="http://schemas.openxmlformats.org/officeDocument/2006/relationships/font" Target="fonts/MontserratLight-boldItalic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5d40a8a1d1_2_5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g5d40a8a1d1_2_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5d40a8a1d1_2_2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g5d40a8a1d1_2_2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5d40a8a1d1_2_2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g5d40a8a1d1_2_2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5d40a8a1d1_2_25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g5d40a8a1d1_2_2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5d40a8a1d1_2_2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g5d40a8a1d1_2_2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5d40a8a1d1_2_28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g5d40a8a1d1_2_2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5d40a8a1d1_2_30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g5d40a8a1d1_2_3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5d40a8a1d1_2_3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g5d40a8a1d1_2_3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5d40a8a1d1_2_3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0" name="Google Shape;400;g5d40a8a1d1_2_3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g5d40a8a1d1_2_333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5d40a8a1d1_2_333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g5d40a8a1d1_2_33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5d40a8a1d1_2_35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3" name="Google Shape;423;g5d40a8a1d1_2_35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5d40a8a1d1_2_36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3" name="Google Shape;433;g5d40a8a1d1_2_3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5d40a8a1d1_2_6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g5d40a8a1d1_2_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5d40a8a1d1_2_37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2" name="Google Shape;442;g5d40a8a1d1_2_37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g5d40a8a1d1_2_37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0" name="Google Shape;450;g5d40a8a1d1_2_37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g5d40a8a1d1_2_379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g5d40a8a1d1_2_379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g5d40a8a1d1_2_37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5d40a8a1d1_2_3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2" name="Google Shape;462;g5d40a8a1d1_2_39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g5d40a8a1d1_2_390:notes"/>
          <p:cNvSpPr txBox="1"/>
          <p:nvPr>
            <p:ph idx="3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g5d40a8a1d1_2_390:notes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g5d40a8a1d1_2_39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5d40a8a1d1_2_7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5d40a8a1d1_2_7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d40a8a1d1_2_8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5d40a8a1d1_2_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5d40a8a1d1_2_9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5d40a8a1d1_2_9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5d40a8a1d1_2_1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5d40a8a1d1_2_1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5d40a8a1d1_2_1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g5d40a8a1d1_2_1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5d40a8a1d1_2_15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5d40a8a1d1_2_15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5d40a8a1d1_2_19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5d40a8a1d1_2_1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Page">
  <p:cSld name="1_Title Pag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Full Image without Header &amp; Footer">
  <p:cSld name="Full Image without Header &amp; Footer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5"/>
          <p:cNvSpPr/>
          <p:nvPr>
            <p:ph idx="2" type="pic"/>
          </p:nvPr>
        </p:nvSpPr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4_Title Page">
  <p:cSld name="4_Title Pag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6"/>
          <p:cNvSpPr/>
          <p:nvPr>
            <p:ph idx="2" type="pic"/>
          </p:nvPr>
        </p:nvSpPr>
        <p:spPr>
          <a:xfrm>
            <a:off x="3932261" y="1582505"/>
            <a:ext cx="1279478" cy="127947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7_Title Page">
  <p:cSld name="7_Title Page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7"/>
          <p:cNvSpPr/>
          <p:nvPr>
            <p:ph idx="2" type="pic"/>
          </p:nvPr>
        </p:nvSpPr>
        <p:spPr>
          <a:xfrm>
            <a:off x="3976688" y="1081138"/>
            <a:ext cx="1190625" cy="1190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3" name="Google Shape;63;p17"/>
          <p:cNvSpPr/>
          <p:nvPr>
            <p:ph idx="3" type="pic"/>
          </p:nvPr>
        </p:nvSpPr>
        <p:spPr>
          <a:xfrm>
            <a:off x="5777927" y="1081138"/>
            <a:ext cx="1190625" cy="1190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4" name="Google Shape;64;p17"/>
          <p:cNvSpPr/>
          <p:nvPr>
            <p:ph idx="4" type="pic"/>
          </p:nvPr>
        </p:nvSpPr>
        <p:spPr>
          <a:xfrm>
            <a:off x="2175449" y="1081138"/>
            <a:ext cx="1190625" cy="1190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1_Title Page">
  <p:cSld name="11_Title Page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/>
          <p:nvPr>
            <p:ph idx="2" type="pic"/>
          </p:nvPr>
        </p:nvSpPr>
        <p:spPr>
          <a:xfrm>
            <a:off x="3310412" y="671513"/>
            <a:ext cx="2523173" cy="245041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7" name="Google Shape;67;p18"/>
          <p:cNvSpPr/>
          <p:nvPr>
            <p:ph idx="3" type="pic"/>
          </p:nvPr>
        </p:nvSpPr>
        <p:spPr>
          <a:xfrm>
            <a:off x="5949313" y="671513"/>
            <a:ext cx="2523173" cy="245041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68" name="Google Shape;68;p18"/>
          <p:cNvSpPr/>
          <p:nvPr>
            <p:ph idx="4" type="pic"/>
          </p:nvPr>
        </p:nvSpPr>
        <p:spPr>
          <a:xfrm>
            <a:off x="671513" y="671513"/>
            <a:ext cx="2523173" cy="245041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2_Title Page">
  <p:cSld name="12_Title Page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9"/>
          <p:cNvSpPr/>
          <p:nvPr>
            <p:ph idx="2" type="pic"/>
          </p:nvPr>
        </p:nvSpPr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3_Title Page">
  <p:cSld name="13_Title Page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0"/>
          <p:cNvSpPr/>
          <p:nvPr>
            <p:ph idx="2" type="pic"/>
          </p:nvPr>
        </p:nvSpPr>
        <p:spPr>
          <a:xfrm>
            <a:off x="0" y="0"/>
            <a:ext cx="9144000" cy="3124969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6_Title Page">
  <p:cSld name="16_Title Page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1"/>
          <p:cNvSpPr/>
          <p:nvPr>
            <p:ph idx="2" type="pic"/>
          </p:nvPr>
        </p:nvSpPr>
        <p:spPr>
          <a:xfrm>
            <a:off x="0" y="2571750"/>
            <a:ext cx="9144000" cy="2571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_Title Page">
  <p:cSld name="2_Title Page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/>
          <p:nvPr>
            <p:ph idx="2" type="pic"/>
          </p:nvPr>
        </p:nvSpPr>
        <p:spPr>
          <a:xfrm>
            <a:off x="3639754" y="1077685"/>
            <a:ext cx="1864493" cy="169618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7" name="Google Shape;77;p22"/>
          <p:cNvSpPr/>
          <p:nvPr>
            <p:ph idx="3" type="pic"/>
          </p:nvPr>
        </p:nvSpPr>
        <p:spPr>
          <a:xfrm>
            <a:off x="5936633" y="1077685"/>
            <a:ext cx="1864493" cy="169618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78" name="Google Shape;78;p22"/>
          <p:cNvSpPr/>
          <p:nvPr>
            <p:ph idx="4" type="pic"/>
          </p:nvPr>
        </p:nvSpPr>
        <p:spPr>
          <a:xfrm>
            <a:off x="1342875" y="1077685"/>
            <a:ext cx="1864493" cy="169618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0_Title Page">
  <p:cSld name="10_Title Page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3"/>
          <p:cNvSpPr/>
          <p:nvPr>
            <p:ph idx="2" type="pic"/>
          </p:nvPr>
        </p:nvSpPr>
        <p:spPr>
          <a:xfrm>
            <a:off x="3214687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1" name="Google Shape;81;p23"/>
          <p:cNvSpPr/>
          <p:nvPr>
            <p:ph idx="3" type="pic"/>
          </p:nvPr>
        </p:nvSpPr>
        <p:spPr>
          <a:xfrm>
            <a:off x="5929312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2" name="Google Shape;82;p23"/>
          <p:cNvSpPr/>
          <p:nvPr>
            <p:ph idx="4" type="pic"/>
          </p:nvPr>
        </p:nvSpPr>
        <p:spPr>
          <a:xfrm>
            <a:off x="500062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4_Title Page">
  <p:cSld name="14_Title Page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4"/>
          <p:cNvSpPr/>
          <p:nvPr>
            <p:ph idx="2" type="pic"/>
          </p:nvPr>
        </p:nvSpPr>
        <p:spPr>
          <a:xfrm>
            <a:off x="4363430" y="2629613"/>
            <a:ext cx="1472688" cy="1472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5" name="Google Shape;85;p24"/>
          <p:cNvSpPr/>
          <p:nvPr>
            <p:ph idx="3" type="pic"/>
          </p:nvPr>
        </p:nvSpPr>
        <p:spPr>
          <a:xfrm>
            <a:off x="5951845" y="1041199"/>
            <a:ext cx="1472688" cy="1472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6" name="Google Shape;86;p24"/>
          <p:cNvSpPr/>
          <p:nvPr>
            <p:ph idx="4" type="pic"/>
          </p:nvPr>
        </p:nvSpPr>
        <p:spPr>
          <a:xfrm>
            <a:off x="4363430" y="1041199"/>
            <a:ext cx="1472688" cy="1472688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29_Title Page">
  <p:cSld name="29_Title Page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5"/>
          <p:cNvSpPr/>
          <p:nvPr>
            <p:ph idx="2" type="pic"/>
          </p:nvPr>
        </p:nvSpPr>
        <p:spPr>
          <a:xfrm>
            <a:off x="3214687" y="2571749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89" name="Google Shape;89;p25"/>
          <p:cNvSpPr/>
          <p:nvPr>
            <p:ph idx="3" type="pic"/>
          </p:nvPr>
        </p:nvSpPr>
        <p:spPr>
          <a:xfrm>
            <a:off x="500061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0" name="Google Shape;90;p25"/>
          <p:cNvSpPr/>
          <p:nvPr>
            <p:ph idx="4" type="pic"/>
          </p:nvPr>
        </p:nvSpPr>
        <p:spPr>
          <a:xfrm>
            <a:off x="5929312" y="500063"/>
            <a:ext cx="2714626" cy="2071687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5_Title Page">
  <p:cSld name="15_Title Pag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6"/>
          <p:cNvSpPr/>
          <p:nvPr>
            <p:ph idx="2" type="pic"/>
          </p:nvPr>
        </p:nvSpPr>
        <p:spPr>
          <a:xfrm>
            <a:off x="3310413" y="26296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3" name="Google Shape;93;p26"/>
          <p:cNvSpPr/>
          <p:nvPr>
            <p:ph idx="3" type="pic"/>
          </p:nvPr>
        </p:nvSpPr>
        <p:spPr>
          <a:xfrm>
            <a:off x="5949313" y="26296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4" name="Google Shape;94;p26"/>
          <p:cNvSpPr/>
          <p:nvPr>
            <p:ph idx="4" type="pic"/>
          </p:nvPr>
        </p:nvSpPr>
        <p:spPr>
          <a:xfrm>
            <a:off x="671513" y="26296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5" name="Google Shape;95;p26"/>
          <p:cNvSpPr/>
          <p:nvPr>
            <p:ph idx="5" type="pic"/>
          </p:nvPr>
        </p:nvSpPr>
        <p:spPr>
          <a:xfrm>
            <a:off x="3310413" y="6715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6" name="Google Shape;96;p26"/>
          <p:cNvSpPr/>
          <p:nvPr>
            <p:ph idx="6" type="pic"/>
          </p:nvPr>
        </p:nvSpPr>
        <p:spPr>
          <a:xfrm>
            <a:off x="5949313" y="6715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97" name="Google Shape;97;p26"/>
          <p:cNvSpPr/>
          <p:nvPr>
            <p:ph idx="7" type="pic"/>
          </p:nvPr>
        </p:nvSpPr>
        <p:spPr>
          <a:xfrm>
            <a:off x="671513" y="671513"/>
            <a:ext cx="2523174" cy="18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Full Image without Header &amp; Footer">
  <p:cSld name="1_Full Image without Header &amp; Footer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7"/>
          <p:cNvSpPr/>
          <p:nvPr>
            <p:ph idx="2" type="pic"/>
          </p:nvPr>
        </p:nvSpPr>
        <p:spPr>
          <a:xfrm>
            <a:off x="500061" y="500063"/>
            <a:ext cx="8143876" cy="4143373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8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Font typeface="Montserrat"/>
              <a:buNone/>
              <a:defRPr sz="23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2" name="Google Shape;102;p28"/>
          <p:cNvSpPr txBox="1"/>
          <p:nvPr>
            <p:ph idx="1" type="subTitle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03" name="Google Shape;103;p28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4" name="Google Shape;104;p28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5" name="Google Shape;105;p28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b="0" i="0" sz="30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17500" lvl="1" marL="9144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98450" lvl="2" marL="13716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85750" lvl="3" marL="18288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73050" lvl="4" marL="2286000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700" u="none" cap="none" strike="noStrike">
                <a:solidFill>
                  <a:srgbClr val="888888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8.png"/><Relationship Id="rId4" Type="http://schemas.openxmlformats.org/officeDocument/2006/relationships/image" Target="../media/image16.png"/><Relationship Id="rId5" Type="http://schemas.openxmlformats.org/officeDocument/2006/relationships/image" Target="../media/image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1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8.jpg"/><Relationship Id="rId4" Type="http://schemas.openxmlformats.org/officeDocument/2006/relationships/image" Target="../media/image14.jpg"/><Relationship Id="rId5" Type="http://schemas.openxmlformats.org/officeDocument/2006/relationships/image" Target="../media/image29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jpg"/><Relationship Id="rId4" Type="http://schemas.openxmlformats.org/officeDocument/2006/relationships/image" Target="../media/image21.jpg"/><Relationship Id="rId5" Type="http://schemas.openxmlformats.org/officeDocument/2006/relationships/image" Target="../media/image2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jpg"/><Relationship Id="rId4" Type="http://schemas.openxmlformats.org/officeDocument/2006/relationships/image" Target="../media/image25.jpg"/><Relationship Id="rId5" Type="http://schemas.openxmlformats.org/officeDocument/2006/relationships/image" Target="../media/image19.jpg"/><Relationship Id="rId6" Type="http://schemas.openxmlformats.org/officeDocument/2006/relationships/image" Target="../media/image23.jpg"/><Relationship Id="rId7" Type="http://schemas.openxmlformats.org/officeDocument/2006/relationships/image" Target="../media/image30.jpg"/><Relationship Id="rId8" Type="http://schemas.openxmlformats.org/officeDocument/2006/relationships/image" Target="../media/image29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1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5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Relationship Id="rId4" Type="http://schemas.openxmlformats.org/officeDocument/2006/relationships/image" Target="../media/image2.jpg"/><Relationship Id="rId5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1" name="Google Shape;111;p29"/>
          <p:cNvCxnSpPr/>
          <p:nvPr/>
        </p:nvCxnSpPr>
        <p:spPr>
          <a:xfrm>
            <a:off x="4572000" y="0"/>
            <a:ext cx="0" cy="2128838"/>
          </a:xfrm>
          <a:prstGeom prst="straightConnector1">
            <a:avLst/>
          </a:prstGeom>
          <a:noFill/>
          <a:ln cap="flat" cmpd="sng" w="22850">
            <a:solidFill>
              <a:srgbClr val="595959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12" name="Google Shape;112;p29"/>
          <p:cNvCxnSpPr/>
          <p:nvPr/>
        </p:nvCxnSpPr>
        <p:spPr>
          <a:xfrm>
            <a:off x="4572000" y="3014663"/>
            <a:ext cx="0" cy="2128838"/>
          </a:xfrm>
          <a:prstGeom prst="straightConnector1">
            <a:avLst/>
          </a:prstGeom>
          <a:noFill/>
          <a:ln cap="flat" cmpd="sng" w="22850">
            <a:solidFill>
              <a:srgbClr val="595959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13" name="Google Shape;113;p29"/>
          <p:cNvSpPr txBox="1"/>
          <p:nvPr/>
        </p:nvSpPr>
        <p:spPr>
          <a:xfrm>
            <a:off x="3435000" y="2344775"/>
            <a:ext cx="24276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00" u="none" cap="none" strike="noStrike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 I N I M A L</a:t>
            </a:r>
            <a:endParaRPr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8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9" name="Google Shape;279;p3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0936" l="0" r="0" t="7862"/>
          <a:stretch/>
        </p:blipFill>
        <p:spPr>
          <a:xfrm>
            <a:off x="0" y="0"/>
            <a:ext cx="9144000" cy="3124969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8"/>
          <p:cNvSpPr/>
          <p:nvPr/>
        </p:nvSpPr>
        <p:spPr>
          <a:xfrm>
            <a:off x="0" y="0"/>
            <a:ext cx="9144000" cy="3124969"/>
          </a:xfrm>
          <a:prstGeom prst="rect">
            <a:avLst/>
          </a:prstGeom>
          <a:solidFill>
            <a:schemeClr val="dk1">
              <a:alpha val="1960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81" name="Google Shape;281;p38"/>
          <p:cNvGrpSpPr/>
          <p:nvPr/>
        </p:nvGrpSpPr>
        <p:grpSpPr>
          <a:xfrm>
            <a:off x="671512" y="3796481"/>
            <a:ext cx="7800976" cy="675507"/>
            <a:chOff x="895349" y="4190378"/>
            <a:chExt cx="10401301" cy="900676"/>
          </a:xfrm>
        </p:grpSpPr>
        <p:grpSp>
          <p:nvGrpSpPr>
            <p:cNvPr id="282" name="Google Shape;282;p38"/>
            <p:cNvGrpSpPr/>
            <p:nvPr/>
          </p:nvGrpSpPr>
          <p:grpSpPr>
            <a:xfrm>
              <a:off x="895349" y="4190378"/>
              <a:ext cx="2827020" cy="900676"/>
              <a:chOff x="-3829051" y="2878939"/>
              <a:chExt cx="2827020" cy="900676"/>
            </a:xfrm>
          </p:grpSpPr>
          <p:sp>
            <p:nvSpPr>
              <p:cNvPr id="283" name="Google Shape;283;p38"/>
              <p:cNvSpPr txBox="1"/>
              <p:nvPr/>
            </p:nvSpPr>
            <p:spPr>
              <a:xfrm>
                <a:off x="-3066847" y="2878939"/>
                <a:ext cx="1688897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</a:t>
                </a:r>
                <a:endParaRPr sz="1100"/>
              </a:p>
            </p:txBody>
          </p:sp>
          <p:sp>
            <p:nvSpPr>
              <p:cNvPr id="284" name="Google Shape;284;p38"/>
              <p:cNvSpPr txBox="1"/>
              <p:nvPr/>
            </p:nvSpPr>
            <p:spPr>
              <a:xfrm>
                <a:off x="-3066846" y="3304100"/>
                <a:ext cx="2064815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subdue had lorem</a:t>
                </a:r>
                <a:endParaRPr sz="1100"/>
              </a:p>
            </p:txBody>
          </p:sp>
          <p:sp>
            <p:nvSpPr>
              <p:cNvPr id="285" name="Google Shape;285;p38"/>
              <p:cNvSpPr/>
              <p:nvPr/>
            </p:nvSpPr>
            <p:spPr>
              <a:xfrm>
                <a:off x="-3829051" y="2940315"/>
                <a:ext cx="360079" cy="361642"/>
              </a:xfrm>
              <a:custGeom>
                <a:rect b="b" l="l" r="r" t="t"/>
                <a:pathLst>
                  <a:path extrusionOk="0" h="270" w="271">
                    <a:moveTo>
                      <a:pt x="265" y="18"/>
                    </a:moveTo>
                    <a:cubicBezTo>
                      <a:pt x="253" y="6"/>
                      <a:pt x="253" y="6"/>
                      <a:pt x="253" y="6"/>
                    </a:cubicBezTo>
                    <a:cubicBezTo>
                      <a:pt x="247" y="0"/>
                      <a:pt x="239" y="0"/>
                      <a:pt x="234" y="6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251" y="270"/>
                      <a:pt x="251" y="270"/>
                      <a:pt x="251" y="270"/>
                    </a:cubicBezTo>
                    <a:cubicBezTo>
                      <a:pt x="251" y="51"/>
                      <a:pt x="251" y="51"/>
                      <a:pt x="251" y="51"/>
                    </a:cubicBezTo>
                    <a:cubicBezTo>
                      <a:pt x="253" y="50"/>
                      <a:pt x="253" y="50"/>
                      <a:pt x="253" y="50"/>
                    </a:cubicBezTo>
                    <a:cubicBezTo>
                      <a:pt x="265" y="37"/>
                      <a:pt x="265" y="37"/>
                      <a:pt x="265" y="37"/>
                    </a:cubicBezTo>
                    <a:cubicBezTo>
                      <a:pt x="271" y="32"/>
                      <a:pt x="271" y="24"/>
                      <a:pt x="265" y="18"/>
                    </a:cubicBezTo>
                    <a:moveTo>
                      <a:pt x="90" y="166"/>
                    </a:moveTo>
                    <a:cubicBezTo>
                      <a:pt x="105" y="181"/>
                      <a:pt x="105" y="181"/>
                      <a:pt x="105" y="181"/>
                    </a:cubicBezTo>
                    <a:cubicBezTo>
                      <a:pt x="85" y="186"/>
                      <a:pt x="85" y="186"/>
                      <a:pt x="85" y="186"/>
                    </a:cubicBezTo>
                    <a:lnTo>
                      <a:pt x="90" y="166"/>
                    </a:lnTo>
                    <a:close/>
                    <a:moveTo>
                      <a:pt x="234" y="56"/>
                    </a:moveTo>
                    <a:cubicBezTo>
                      <a:pt x="215" y="37"/>
                      <a:pt x="215" y="37"/>
                      <a:pt x="215" y="37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40" y="50"/>
                      <a:pt x="240" y="50"/>
                      <a:pt x="240" y="50"/>
                    </a:cubicBezTo>
                    <a:lnTo>
                      <a:pt x="234" y="56"/>
                    </a:lnTo>
                    <a:close/>
                    <a:moveTo>
                      <a:pt x="227" y="63"/>
                    </a:moveTo>
                    <a:cubicBezTo>
                      <a:pt x="113" y="177"/>
                      <a:pt x="113" y="177"/>
                      <a:pt x="113" y="177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208" y="44"/>
                      <a:pt x="208" y="44"/>
                      <a:pt x="208" y="44"/>
                    </a:cubicBezTo>
                    <a:lnTo>
                      <a:pt x="227" y="63"/>
                    </a:lnTo>
                    <a:close/>
                    <a:moveTo>
                      <a:pt x="242" y="60"/>
                    </a:moveTo>
                    <a:cubicBezTo>
                      <a:pt x="242" y="261"/>
                      <a:pt x="242" y="261"/>
                      <a:pt x="242" y="261"/>
                    </a:cubicBezTo>
                    <a:cubicBezTo>
                      <a:pt x="9" y="261"/>
                      <a:pt x="9" y="261"/>
                      <a:pt x="9" y="26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85" y="155"/>
                      <a:pt x="85" y="155"/>
                      <a:pt x="85" y="155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69" y="196"/>
                      <a:pt x="69" y="196"/>
                      <a:pt x="69" y="196"/>
                    </a:cubicBezTo>
                    <a:cubicBezTo>
                      <a:pt x="67" y="197"/>
                      <a:pt x="67" y="200"/>
                      <a:pt x="69" y="202"/>
                    </a:cubicBezTo>
                    <a:cubicBezTo>
                      <a:pt x="70" y="203"/>
                      <a:pt x="71" y="203"/>
                      <a:pt x="72" y="203"/>
                    </a:cubicBezTo>
                    <a:cubicBezTo>
                      <a:pt x="73" y="203"/>
                      <a:pt x="74" y="203"/>
                      <a:pt x="75" y="202"/>
                    </a:cubicBezTo>
                    <a:cubicBezTo>
                      <a:pt x="81" y="197"/>
                      <a:pt x="81" y="197"/>
                      <a:pt x="81" y="19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236" y="67"/>
                      <a:pt x="236" y="67"/>
                      <a:pt x="236" y="67"/>
                    </a:cubicBezTo>
                    <a:lnTo>
                      <a:pt x="242" y="60"/>
                    </a:lnTo>
                    <a:close/>
                    <a:moveTo>
                      <a:pt x="259" y="31"/>
                    </a:moveTo>
                    <a:cubicBezTo>
                      <a:pt x="246" y="44"/>
                      <a:pt x="246" y="44"/>
                      <a:pt x="246" y="44"/>
                    </a:cubicBezTo>
                    <a:cubicBezTo>
                      <a:pt x="227" y="25"/>
                      <a:pt x="227" y="25"/>
                      <a:pt x="227" y="25"/>
                    </a:cubicBezTo>
                    <a:cubicBezTo>
                      <a:pt x="240" y="12"/>
                      <a:pt x="240" y="12"/>
                      <a:pt x="240" y="12"/>
                    </a:cubicBezTo>
                    <a:cubicBezTo>
                      <a:pt x="242" y="10"/>
                      <a:pt x="245" y="10"/>
                      <a:pt x="246" y="12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61" y="26"/>
                      <a:pt x="261" y="29"/>
                      <a:pt x="259" y="3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286" name="Google Shape;286;p38"/>
            <p:cNvGrpSpPr/>
            <p:nvPr/>
          </p:nvGrpSpPr>
          <p:grpSpPr>
            <a:xfrm>
              <a:off x="4648344" y="4190378"/>
              <a:ext cx="2833269" cy="900676"/>
              <a:chOff x="-3829051" y="4331211"/>
              <a:chExt cx="2833269" cy="900676"/>
            </a:xfrm>
          </p:grpSpPr>
          <p:sp>
            <p:nvSpPr>
              <p:cNvPr id="287" name="Google Shape;287;p38"/>
              <p:cNvSpPr txBox="1"/>
              <p:nvPr/>
            </p:nvSpPr>
            <p:spPr>
              <a:xfrm>
                <a:off x="-3060598" y="4331211"/>
                <a:ext cx="1757578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</a:t>
                </a:r>
                <a:endParaRPr sz="1100"/>
              </a:p>
            </p:txBody>
          </p:sp>
          <p:sp>
            <p:nvSpPr>
              <p:cNvPr id="288" name="Google Shape;288;p38"/>
              <p:cNvSpPr txBox="1"/>
              <p:nvPr/>
            </p:nvSpPr>
            <p:spPr>
              <a:xfrm>
                <a:off x="-3060597" y="4756372"/>
                <a:ext cx="2064815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subdue had lorem</a:t>
                </a:r>
                <a:endParaRPr sz="1100"/>
              </a:p>
            </p:txBody>
          </p:sp>
          <p:sp>
            <p:nvSpPr>
              <p:cNvPr id="289" name="Google Shape;289;p38"/>
              <p:cNvSpPr/>
              <p:nvPr/>
            </p:nvSpPr>
            <p:spPr>
              <a:xfrm>
                <a:off x="-3829051" y="4389267"/>
                <a:ext cx="372577" cy="374920"/>
              </a:xfrm>
              <a:custGeom>
                <a:rect b="b" l="l" r="r" t="t"/>
                <a:pathLst>
                  <a:path extrusionOk="0" h="280" w="280">
                    <a:moveTo>
                      <a:pt x="266" y="109"/>
                    </a:moveTo>
                    <a:cubicBezTo>
                      <a:pt x="240" y="109"/>
                      <a:pt x="240" y="109"/>
                      <a:pt x="240" y="109"/>
                    </a:cubicBezTo>
                    <a:cubicBezTo>
                      <a:pt x="235" y="109"/>
                      <a:pt x="232" y="107"/>
                      <a:pt x="230" y="103"/>
                    </a:cubicBezTo>
                    <a:cubicBezTo>
                      <a:pt x="229" y="99"/>
                      <a:pt x="230" y="95"/>
                      <a:pt x="232" y="92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54" y="71"/>
                      <a:pt x="255" y="67"/>
                      <a:pt x="255" y="63"/>
                    </a:cubicBezTo>
                    <a:cubicBezTo>
                      <a:pt x="255" y="59"/>
                      <a:pt x="254" y="56"/>
                      <a:pt x="251" y="53"/>
                    </a:cubicBezTo>
                    <a:cubicBezTo>
                      <a:pt x="227" y="29"/>
                      <a:pt x="227" y="29"/>
                      <a:pt x="227" y="29"/>
                    </a:cubicBezTo>
                    <a:cubicBezTo>
                      <a:pt x="222" y="24"/>
                      <a:pt x="212" y="24"/>
                      <a:pt x="207" y="29"/>
                    </a:cubicBezTo>
                    <a:cubicBezTo>
                      <a:pt x="188" y="48"/>
                      <a:pt x="188" y="48"/>
                      <a:pt x="188" y="48"/>
                    </a:cubicBezTo>
                    <a:cubicBezTo>
                      <a:pt x="186" y="51"/>
                      <a:pt x="181" y="52"/>
                      <a:pt x="178" y="50"/>
                    </a:cubicBezTo>
                    <a:cubicBezTo>
                      <a:pt x="174" y="48"/>
                      <a:pt x="171" y="45"/>
                      <a:pt x="171" y="41"/>
                    </a:cubicBezTo>
                    <a:cubicBezTo>
                      <a:pt x="171" y="14"/>
                      <a:pt x="171" y="14"/>
                      <a:pt x="171" y="14"/>
                    </a:cubicBezTo>
                    <a:cubicBezTo>
                      <a:pt x="171" y="7"/>
                      <a:pt x="165" y="0"/>
                      <a:pt x="157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6" y="0"/>
                      <a:pt x="109" y="7"/>
                      <a:pt x="109" y="14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5"/>
                      <a:pt x="107" y="48"/>
                      <a:pt x="103" y="50"/>
                    </a:cubicBezTo>
                    <a:cubicBezTo>
                      <a:pt x="99" y="52"/>
                      <a:pt x="95" y="51"/>
                      <a:pt x="92" y="4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68" y="24"/>
                      <a:pt x="58" y="24"/>
                      <a:pt x="53" y="29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7" y="56"/>
                      <a:pt x="25" y="59"/>
                      <a:pt x="25" y="63"/>
                    </a:cubicBezTo>
                    <a:cubicBezTo>
                      <a:pt x="25" y="67"/>
                      <a:pt x="27" y="71"/>
                      <a:pt x="29" y="7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1" y="95"/>
                      <a:pt x="52" y="99"/>
                      <a:pt x="50" y="103"/>
                    </a:cubicBezTo>
                    <a:cubicBezTo>
                      <a:pt x="49" y="107"/>
                      <a:pt x="45" y="109"/>
                      <a:pt x="41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7" y="109"/>
                      <a:pt x="0" y="115"/>
                      <a:pt x="0" y="123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5"/>
                      <a:pt x="7" y="171"/>
                      <a:pt x="15" y="171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5" y="171"/>
                      <a:pt x="48" y="174"/>
                      <a:pt x="50" y="177"/>
                    </a:cubicBezTo>
                    <a:cubicBezTo>
                      <a:pt x="52" y="181"/>
                      <a:pt x="51" y="185"/>
                      <a:pt x="48" y="188"/>
                    </a:cubicBezTo>
                    <a:cubicBezTo>
                      <a:pt x="29" y="207"/>
                      <a:pt x="29" y="207"/>
                      <a:pt x="29" y="207"/>
                    </a:cubicBezTo>
                    <a:cubicBezTo>
                      <a:pt x="27" y="210"/>
                      <a:pt x="25" y="213"/>
                      <a:pt x="25" y="217"/>
                    </a:cubicBezTo>
                    <a:cubicBezTo>
                      <a:pt x="25" y="221"/>
                      <a:pt x="27" y="225"/>
                      <a:pt x="29" y="227"/>
                    </a:cubicBezTo>
                    <a:cubicBezTo>
                      <a:pt x="53" y="251"/>
                      <a:pt x="53" y="251"/>
                      <a:pt x="53" y="251"/>
                    </a:cubicBezTo>
                    <a:cubicBezTo>
                      <a:pt x="58" y="256"/>
                      <a:pt x="68" y="256"/>
                      <a:pt x="73" y="251"/>
                    </a:cubicBezTo>
                    <a:cubicBezTo>
                      <a:pt x="92" y="232"/>
                      <a:pt x="92" y="232"/>
                      <a:pt x="92" y="232"/>
                    </a:cubicBezTo>
                    <a:cubicBezTo>
                      <a:pt x="95" y="229"/>
                      <a:pt x="99" y="229"/>
                      <a:pt x="103" y="230"/>
                    </a:cubicBezTo>
                    <a:cubicBezTo>
                      <a:pt x="107" y="232"/>
                      <a:pt x="109" y="235"/>
                      <a:pt x="109" y="239"/>
                    </a:cubicBezTo>
                    <a:cubicBezTo>
                      <a:pt x="109" y="266"/>
                      <a:pt x="109" y="266"/>
                      <a:pt x="109" y="266"/>
                    </a:cubicBezTo>
                    <a:cubicBezTo>
                      <a:pt x="109" y="274"/>
                      <a:pt x="116" y="280"/>
                      <a:pt x="124" y="280"/>
                    </a:cubicBezTo>
                    <a:cubicBezTo>
                      <a:pt x="157" y="280"/>
                      <a:pt x="157" y="280"/>
                      <a:pt x="157" y="280"/>
                    </a:cubicBezTo>
                    <a:cubicBezTo>
                      <a:pt x="165" y="280"/>
                      <a:pt x="171" y="274"/>
                      <a:pt x="171" y="266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171" y="235"/>
                      <a:pt x="174" y="232"/>
                      <a:pt x="178" y="230"/>
                    </a:cubicBezTo>
                    <a:cubicBezTo>
                      <a:pt x="181" y="229"/>
                      <a:pt x="186" y="229"/>
                      <a:pt x="188" y="232"/>
                    </a:cubicBezTo>
                    <a:cubicBezTo>
                      <a:pt x="207" y="251"/>
                      <a:pt x="207" y="251"/>
                      <a:pt x="207" y="251"/>
                    </a:cubicBezTo>
                    <a:cubicBezTo>
                      <a:pt x="212" y="256"/>
                      <a:pt x="222" y="256"/>
                      <a:pt x="227" y="251"/>
                    </a:cubicBezTo>
                    <a:cubicBezTo>
                      <a:pt x="251" y="227"/>
                      <a:pt x="251" y="227"/>
                      <a:pt x="251" y="227"/>
                    </a:cubicBezTo>
                    <a:cubicBezTo>
                      <a:pt x="254" y="225"/>
                      <a:pt x="255" y="221"/>
                      <a:pt x="255" y="217"/>
                    </a:cubicBezTo>
                    <a:cubicBezTo>
                      <a:pt x="255" y="213"/>
                      <a:pt x="254" y="210"/>
                      <a:pt x="251" y="207"/>
                    </a:cubicBezTo>
                    <a:cubicBezTo>
                      <a:pt x="232" y="188"/>
                      <a:pt x="232" y="188"/>
                      <a:pt x="232" y="188"/>
                    </a:cubicBezTo>
                    <a:cubicBezTo>
                      <a:pt x="230" y="185"/>
                      <a:pt x="229" y="181"/>
                      <a:pt x="230" y="177"/>
                    </a:cubicBezTo>
                    <a:cubicBezTo>
                      <a:pt x="232" y="174"/>
                      <a:pt x="235" y="171"/>
                      <a:pt x="240" y="171"/>
                    </a:cubicBezTo>
                    <a:cubicBezTo>
                      <a:pt x="266" y="171"/>
                      <a:pt x="266" y="171"/>
                      <a:pt x="266" y="171"/>
                    </a:cubicBezTo>
                    <a:cubicBezTo>
                      <a:pt x="274" y="171"/>
                      <a:pt x="280" y="165"/>
                      <a:pt x="280" y="157"/>
                    </a:cubicBezTo>
                    <a:cubicBezTo>
                      <a:pt x="280" y="123"/>
                      <a:pt x="280" y="123"/>
                      <a:pt x="280" y="123"/>
                    </a:cubicBezTo>
                    <a:cubicBezTo>
                      <a:pt x="280" y="115"/>
                      <a:pt x="274" y="109"/>
                      <a:pt x="266" y="109"/>
                    </a:cubicBezTo>
                    <a:moveTo>
                      <a:pt x="270" y="157"/>
                    </a:moveTo>
                    <a:cubicBezTo>
                      <a:pt x="270" y="159"/>
                      <a:pt x="268" y="161"/>
                      <a:pt x="266" y="161"/>
                    </a:cubicBezTo>
                    <a:cubicBezTo>
                      <a:pt x="240" y="161"/>
                      <a:pt x="240" y="161"/>
                      <a:pt x="240" y="161"/>
                    </a:cubicBezTo>
                    <a:cubicBezTo>
                      <a:pt x="231" y="161"/>
                      <a:pt x="224" y="166"/>
                      <a:pt x="221" y="173"/>
                    </a:cubicBezTo>
                    <a:cubicBezTo>
                      <a:pt x="217" y="181"/>
                      <a:pt x="219" y="190"/>
                      <a:pt x="225" y="196"/>
                    </a:cubicBezTo>
                    <a:cubicBezTo>
                      <a:pt x="244" y="214"/>
                      <a:pt x="244" y="214"/>
                      <a:pt x="244" y="214"/>
                    </a:cubicBezTo>
                    <a:cubicBezTo>
                      <a:pt x="245" y="216"/>
                      <a:pt x="245" y="218"/>
                      <a:pt x="244" y="220"/>
                    </a:cubicBezTo>
                    <a:cubicBezTo>
                      <a:pt x="220" y="244"/>
                      <a:pt x="220" y="244"/>
                      <a:pt x="220" y="244"/>
                    </a:cubicBezTo>
                    <a:cubicBezTo>
                      <a:pt x="218" y="245"/>
                      <a:pt x="216" y="245"/>
                      <a:pt x="214" y="244"/>
                    </a:cubicBezTo>
                    <a:cubicBezTo>
                      <a:pt x="196" y="225"/>
                      <a:pt x="196" y="225"/>
                      <a:pt x="196" y="225"/>
                    </a:cubicBezTo>
                    <a:cubicBezTo>
                      <a:pt x="190" y="219"/>
                      <a:pt x="181" y="217"/>
                      <a:pt x="174" y="221"/>
                    </a:cubicBezTo>
                    <a:cubicBezTo>
                      <a:pt x="166" y="224"/>
                      <a:pt x="161" y="231"/>
                      <a:pt x="161" y="239"/>
                    </a:cubicBezTo>
                    <a:cubicBezTo>
                      <a:pt x="161" y="266"/>
                      <a:pt x="161" y="266"/>
                      <a:pt x="161" y="266"/>
                    </a:cubicBezTo>
                    <a:cubicBezTo>
                      <a:pt x="161" y="268"/>
                      <a:pt x="159" y="270"/>
                      <a:pt x="157" y="270"/>
                    </a:cubicBezTo>
                    <a:cubicBezTo>
                      <a:pt x="124" y="270"/>
                      <a:pt x="124" y="270"/>
                      <a:pt x="124" y="270"/>
                    </a:cubicBezTo>
                    <a:cubicBezTo>
                      <a:pt x="121" y="270"/>
                      <a:pt x="119" y="268"/>
                      <a:pt x="119" y="266"/>
                    </a:cubicBezTo>
                    <a:cubicBezTo>
                      <a:pt x="119" y="239"/>
                      <a:pt x="119" y="239"/>
                      <a:pt x="119" y="239"/>
                    </a:cubicBezTo>
                    <a:cubicBezTo>
                      <a:pt x="119" y="231"/>
                      <a:pt x="115" y="224"/>
                      <a:pt x="107" y="221"/>
                    </a:cubicBezTo>
                    <a:cubicBezTo>
                      <a:pt x="104" y="220"/>
                      <a:pt x="102" y="219"/>
                      <a:pt x="99" y="219"/>
                    </a:cubicBezTo>
                    <a:cubicBezTo>
                      <a:pt x="94" y="219"/>
                      <a:pt x="89" y="221"/>
                      <a:pt x="85" y="225"/>
                    </a:cubicBezTo>
                    <a:cubicBezTo>
                      <a:pt x="66" y="244"/>
                      <a:pt x="66" y="244"/>
                      <a:pt x="66" y="244"/>
                    </a:cubicBezTo>
                    <a:cubicBezTo>
                      <a:pt x="64" y="245"/>
                      <a:pt x="62" y="245"/>
                      <a:pt x="60" y="244"/>
                    </a:cubicBezTo>
                    <a:cubicBezTo>
                      <a:pt x="37" y="220"/>
                      <a:pt x="37" y="220"/>
                      <a:pt x="37" y="220"/>
                    </a:cubicBezTo>
                    <a:cubicBezTo>
                      <a:pt x="35" y="218"/>
                      <a:pt x="35" y="216"/>
                      <a:pt x="37" y="214"/>
                    </a:cubicBezTo>
                    <a:cubicBezTo>
                      <a:pt x="55" y="196"/>
                      <a:pt x="55" y="196"/>
                      <a:pt x="55" y="196"/>
                    </a:cubicBezTo>
                    <a:cubicBezTo>
                      <a:pt x="61" y="190"/>
                      <a:pt x="63" y="181"/>
                      <a:pt x="60" y="173"/>
                    </a:cubicBezTo>
                    <a:cubicBezTo>
                      <a:pt x="56" y="166"/>
                      <a:pt x="49" y="161"/>
                      <a:pt x="41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2" y="161"/>
                      <a:pt x="11" y="159"/>
                      <a:pt x="11" y="157"/>
                    </a:cubicBezTo>
                    <a:cubicBezTo>
                      <a:pt x="11" y="123"/>
                      <a:pt x="11" y="123"/>
                      <a:pt x="11" y="123"/>
                    </a:cubicBezTo>
                    <a:cubicBezTo>
                      <a:pt x="11" y="121"/>
                      <a:pt x="12" y="119"/>
                      <a:pt x="15" y="119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49" y="119"/>
                      <a:pt x="56" y="115"/>
                      <a:pt x="60" y="107"/>
                    </a:cubicBezTo>
                    <a:cubicBezTo>
                      <a:pt x="63" y="99"/>
                      <a:pt x="61" y="90"/>
                      <a:pt x="55" y="84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5" y="64"/>
                      <a:pt x="35" y="62"/>
                      <a:pt x="37" y="60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2" y="35"/>
                      <a:pt x="64" y="35"/>
                      <a:pt x="66" y="37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91" y="61"/>
                      <a:pt x="99" y="63"/>
                      <a:pt x="107" y="60"/>
                    </a:cubicBezTo>
                    <a:cubicBezTo>
                      <a:pt x="115" y="56"/>
                      <a:pt x="119" y="49"/>
                      <a:pt x="119" y="41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2"/>
                      <a:pt x="121" y="10"/>
                      <a:pt x="124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9" y="10"/>
                      <a:pt x="161" y="12"/>
                      <a:pt x="161" y="14"/>
                    </a:cubicBezTo>
                    <a:cubicBezTo>
                      <a:pt x="161" y="41"/>
                      <a:pt x="161" y="41"/>
                      <a:pt x="161" y="41"/>
                    </a:cubicBezTo>
                    <a:cubicBezTo>
                      <a:pt x="161" y="49"/>
                      <a:pt x="166" y="56"/>
                      <a:pt x="174" y="60"/>
                    </a:cubicBezTo>
                    <a:cubicBezTo>
                      <a:pt x="181" y="63"/>
                      <a:pt x="190" y="61"/>
                      <a:pt x="196" y="55"/>
                    </a:cubicBezTo>
                    <a:cubicBezTo>
                      <a:pt x="214" y="37"/>
                      <a:pt x="214" y="37"/>
                      <a:pt x="214" y="37"/>
                    </a:cubicBezTo>
                    <a:cubicBezTo>
                      <a:pt x="216" y="35"/>
                      <a:pt x="219" y="35"/>
                      <a:pt x="220" y="37"/>
                    </a:cubicBezTo>
                    <a:cubicBezTo>
                      <a:pt x="244" y="60"/>
                      <a:pt x="244" y="60"/>
                      <a:pt x="244" y="60"/>
                    </a:cubicBezTo>
                    <a:cubicBezTo>
                      <a:pt x="245" y="62"/>
                      <a:pt x="245" y="64"/>
                      <a:pt x="244" y="66"/>
                    </a:cubicBezTo>
                    <a:cubicBezTo>
                      <a:pt x="225" y="84"/>
                      <a:pt x="225" y="84"/>
                      <a:pt x="225" y="84"/>
                    </a:cubicBezTo>
                    <a:cubicBezTo>
                      <a:pt x="219" y="90"/>
                      <a:pt x="217" y="99"/>
                      <a:pt x="221" y="107"/>
                    </a:cubicBezTo>
                    <a:cubicBezTo>
                      <a:pt x="224" y="115"/>
                      <a:pt x="231" y="119"/>
                      <a:pt x="240" y="119"/>
                    </a:cubicBezTo>
                    <a:cubicBezTo>
                      <a:pt x="266" y="119"/>
                      <a:pt x="266" y="119"/>
                      <a:pt x="266" y="119"/>
                    </a:cubicBezTo>
                    <a:cubicBezTo>
                      <a:pt x="268" y="119"/>
                      <a:pt x="270" y="121"/>
                      <a:pt x="270" y="123"/>
                    </a:cubicBezTo>
                    <a:lnTo>
                      <a:pt x="270" y="157"/>
                    </a:lnTo>
                    <a:close/>
                    <a:moveTo>
                      <a:pt x="140" y="93"/>
                    </a:moveTo>
                    <a:cubicBezTo>
                      <a:pt x="114" y="93"/>
                      <a:pt x="94" y="114"/>
                      <a:pt x="94" y="140"/>
                    </a:cubicBezTo>
                    <a:cubicBezTo>
                      <a:pt x="94" y="166"/>
                      <a:pt x="114" y="187"/>
                      <a:pt x="140" y="187"/>
                    </a:cubicBezTo>
                    <a:cubicBezTo>
                      <a:pt x="166" y="187"/>
                      <a:pt x="187" y="166"/>
                      <a:pt x="187" y="140"/>
                    </a:cubicBezTo>
                    <a:cubicBezTo>
                      <a:pt x="187" y="114"/>
                      <a:pt x="166" y="93"/>
                      <a:pt x="140" y="93"/>
                    </a:cubicBezTo>
                    <a:moveTo>
                      <a:pt x="140" y="176"/>
                    </a:moveTo>
                    <a:cubicBezTo>
                      <a:pt x="120" y="176"/>
                      <a:pt x="104" y="160"/>
                      <a:pt x="104" y="140"/>
                    </a:cubicBezTo>
                    <a:cubicBezTo>
                      <a:pt x="104" y="120"/>
                      <a:pt x="120" y="104"/>
                      <a:pt x="140" y="104"/>
                    </a:cubicBezTo>
                    <a:cubicBezTo>
                      <a:pt x="160" y="104"/>
                      <a:pt x="177" y="120"/>
                      <a:pt x="177" y="140"/>
                    </a:cubicBezTo>
                    <a:cubicBezTo>
                      <a:pt x="177" y="160"/>
                      <a:pt x="160" y="176"/>
                      <a:pt x="140" y="176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290" name="Google Shape;290;p38"/>
            <p:cNvGrpSpPr/>
            <p:nvPr/>
          </p:nvGrpSpPr>
          <p:grpSpPr>
            <a:xfrm>
              <a:off x="8407589" y="4190378"/>
              <a:ext cx="2889061" cy="900676"/>
              <a:chOff x="-3829051" y="5783484"/>
              <a:chExt cx="2889061" cy="900676"/>
            </a:xfrm>
          </p:grpSpPr>
          <p:sp>
            <p:nvSpPr>
              <p:cNvPr id="291" name="Google Shape;291;p38"/>
              <p:cNvSpPr txBox="1"/>
              <p:nvPr/>
            </p:nvSpPr>
            <p:spPr>
              <a:xfrm>
                <a:off x="-3068017" y="5783484"/>
                <a:ext cx="1986024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</a:t>
                </a:r>
                <a:endParaRPr sz="1100"/>
              </a:p>
            </p:txBody>
          </p:sp>
          <p:sp>
            <p:nvSpPr>
              <p:cNvPr id="292" name="Google Shape;292;p38"/>
              <p:cNvSpPr txBox="1"/>
              <p:nvPr/>
            </p:nvSpPr>
            <p:spPr>
              <a:xfrm>
                <a:off x="-3068016" y="6208645"/>
                <a:ext cx="2128026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subdue had lorem</a:t>
                </a:r>
                <a:endParaRPr sz="1100"/>
              </a:p>
            </p:txBody>
          </p:sp>
          <p:sp>
            <p:nvSpPr>
              <p:cNvPr id="293" name="Google Shape;293;p38"/>
              <p:cNvSpPr/>
              <p:nvPr/>
            </p:nvSpPr>
            <p:spPr>
              <a:xfrm>
                <a:off x="-3829051" y="5841540"/>
                <a:ext cx="357736" cy="359298"/>
              </a:xfrm>
              <a:custGeom>
                <a:rect b="b" l="l" r="r" t="t"/>
                <a:pathLst>
                  <a:path extrusionOk="0" h="268" w="269">
                    <a:moveTo>
                      <a:pt x="235" y="223"/>
                    </a:moveTo>
                    <a:cubicBezTo>
                      <a:pt x="256" y="199"/>
                      <a:pt x="269" y="168"/>
                      <a:pt x="269" y="134"/>
                    </a:cubicBezTo>
                    <a:cubicBezTo>
                      <a:pt x="269" y="99"/>
                      <a:pt x="255" y="66"/>
                      <a:pt x="233" y="42"/>
                    </a:cubicBezTo>
                    <a:cubicBezTo>
                      <a:pt x="232" y="42"/>
                      <a:pt x="232" y="42"/>
                      <a:pt x="232" y="42"/>
                    </a:cubicBezTo>
                    <a:cubicBezTo>
                      <a:pt x="209" y="17"/>
                      <a:pt x="176" y="1"/>
                      <a:pt x="139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6" y="0"/>
                      <a:pt x="135" y="0"/>
                      <a:pt x="135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93" y="1"/>
                      <a:pt x="60" y="17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14" y="66"/>
                      <a:pt x="0" y="99"/>
                      <a:pt x="0" y="134"/>
                    </a:cubicBezTo>
                    <a:cubicBezTo>
                      <a:pt x="0" y="168"/>
                      <a:pt x="13" y="199"/>
                      <a:pt x="34" y="223"/>
                    </a:cubicBezTo>
                    <a:cubicBezTo>
                      <a:pt x="34" y="223"/>
                      <a:pt x="34" y="223"/>
                      <a:pt x="34" y="223"/>
                    </a:cubicBezTo>
                    <a:cubicBezTo>
                      <a:pt x="34" y="223"/>
                      <a:pt x="34" y="223"/>
                      <a:pt x="34" y="224"/>
                    </a:cubicBezTo>
                    <a:cubicBezTo>
                      <a:pt x="58" y="250"/>
                      <a:pt x="92" y="267"/>
                      <a:pt x="130" y="268"/>
                    </a:cubicBezTo>
                    <a:cubicBezTo>
                      <a:pt x="133" y="268"/>
                      <a:pt x="133" y="268"/>
                      <a:pt x="133" y="268"/>
                    </a:cubicBezTo>
                    <a:cubicBezTo>
                      <a:pt x="133" y="268"/>
                      <a:pt x="134" y="268"/>
                      <a:pt x="135" y="268"/>
                    </a:cubicBezTo>
                    <a:cubicBezTo>
                      <a:pt x="135" y="268"/>
                      <a:pt x="136" y="268"/>
                      <a:pt x="137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77" y="267"/>
                      <a:pt x="211" y="250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moveTo>
                      <a:pt x="10" y="139"/>
                    </a:move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58"/>
                      <a:pt x="70" y="177"/>
                      <a:pt x="76" y="195"/>
                    </a:cubicBezTo>
                    <a:cubicBezTo>
                      <a:pt x="63" y="200"/>
                      <a:pt x="51" y="206"/>
                      <a:pt x="39" y="214"/>
                    </a:cubicBezTo>
                    <a:cubicBezTo>
                      <a:pt x="21" y="194"/>
                      <a:pt x="11" y="167"/>
                      <a:pt x="10" y="139"/>
                    </a:cubicBezTo>
                    <a:moveTo>
                      <a:pt x="41" y="51"/>
                    </a:moveTo>
                    <a:cubicBezTo>
                      <a:pt x="53" y="58"/>
                      <a:pt x="65" y="64"/>
                      <a:pt x="78" y="69"/>
                    </a:cubicBezTo>
                    <a:cubicBezTo>
                      <a:pt x="70" y="88"/>
                      <a:pt x="66" y="108"/>
                      <a:pt x="65" y="129"/>
                    </a:cubicBezTo>
                    <a:cubicBezTo>
                      <a:pt x="10" y="129"/>
                      <a:pt x="10" y="129"/>
                      <a:pt x="10" y="129"/>
                    </a:cubicBezTo>
                    <a:cubicBezTo>
                      <a:pt x="11" y="99"/>
                      <a:pt x="22" y="72"/>
                      <a:pt x="41" y="51"/>
                    </a:cubicBezTo>
                    <a:moveTo>
                      <a:pt x="260" y="129"/>
                    </a:moveTo>
                    <a:cubicBezTo>
                      <a:pt x="204" y="129"/>
                      <a:pt x="204" y="129"/>
                      <a:pt x="204" y="129"/>
                    </a:cubicBezTo>
                    <a:cubicBezTo>
                      <a:pt x="203" y="108"/>
                      <a:pt x="199" y="88"/>
                      <a:pt x="191" y="69"/>
                    </a:cubicBezTo>
                    <a:cubicBezTo>
                      <a:pt x="204" y="64"/>
                      <a:pt x="216" y="58"/>
                      <a:pt x="228" y="51"/>
                    </a:cubicBezTo>
                    <a:cubicBezTo>
                      <a:pt x="247" y="72"/>
                      <a:pt x="259" y="99"/>
                      <a:pt x="260" y="129"/>
                    </a:cubicBezTo>
                    <a:moveTo>
                      <a:pt x="130" y="69"/>
                    </a:moveTo>
                    <a:cubicBezTo>
                      <a:pt x="117" y="69"/>
                      <a:pt x="103" y="67"/>
                      <a:pt x="91" y="63"/>
                    </a:cubicBezTo>
                    <a:cubicBezTo>
                      <a:pt x="100" y="44"/>
                      <a:pt x="113" y="26"/>
                      <a:pt x="130" y="12"/>
                    </a:cubicBezTo>
                    <a:lnTo>
                      <a:pt x="130" y="69"/>
                    </a:lnTo>
                    <a:close/>
                    <a:moveTo>
                      <a:pt x="130" y="78"/>
                    </a:moveTo>
                    <a:cubicBezTo>
                      <a:pt x="130" y="129"/>
                      <a:pt x="130" y="129"/>
                      <a:pt x="130" y="129"/>
                    </a:cubicBezTo>
                    <a:cubicBezTo>
                      <a:pt x="74" y="129"/>
                      <a:pt x="74" y="129"/>
                      <a:pt x="74" y="129"/>
                    </a:cubicBezTo>
                    <a:cubicBezTo>
                      <a:pt x="75" y="109"/>
                      <a:pt x="79" y="90"/>
                      <a:pt x="87" y="72"/>
                    </a:cubicBezTo>
                    <a:cubicBezTo>
                      <a:pt x="101" y="76"/>
                      <a:pt x="115" y="78"/>
                      <a:pt x="130" y="78"/>
                    </a:cubicBezTo>
                    <a:moveTo>
                      <a:pt x="139" y="78"/>
                    </a:moveTo>
                    <a:cubicBezTo>
                      <a:pt x="154" y="78"/>
                      <a:pt x="168" y="76"/>
                      <a:pt x="182" y="72"/>
                    </a:cubicBezTo>
                    <a:cubicBezTo>
                      <a:pt x="190" y="90"/>
                      <a:pt x="194" y="109"/>
                      <a:pt x="195" y="129"/>
                    </a:cubicBezTo>
                    <a:cubicBezTo>
                      <a:pt x="139" y="129"/>
                      <a:pt x="139" y="129"/>
                      <a:pt x="139" y="129"/>
                    </a:cubicBezTo>
                    <a:lnTo>
                      <a:pt x="139" y="78"/>
                    </a:lnTo>
                    <a:close/>
                    <a:moveTo>
                      <a:pt x="139" y="69"/>
                    </a:moveTo>
                    <a:cubicBezTo>
                      <a:pt x="139" y="12"/>
                      <a:pt x="139" y="12"/>
                      <a:pt x="139" y="12"/>
                    </a:cubicBezTo>
                    <a:cubicBezTo>
                      <a:pt x="156" y="26"/>
                      <a:pt x="169" y="44"/>
                      <a:pt x="178" y="63"/>
                    </a:cubicBezTo>
                    <a:cubicBezTo>
                      <a:pt x="166" y="67"/>
                      <a:pt x="153" y="69"/>
                      <a:pt x="139" y="69"/>
                    </a:cubicBezTo>
                    <a:moveTo>
                      <a:pt x="187" y="60"/>
                    </a:moveTo>
                    <a:cubicBezTo>
                      <a:pt x="179" y="42"/>
                      <a:pt x="166" y="25"/>
                      <a:pt x="151" y="10"/>
                    </a:cubicBezTo>
                    <a:cubicBezTo>
                      <a:pt x="178" y="14"/>
                      <a:pt x="202" y="26"/>
                      <a:pt x="221" y="44"/>
                    </a:cubicBezTo>
                    <a:cubicBezTo>
                      <a:pt x="211" y="51"/>
                      <a:pt x="199" y="56"/>
                      <a:pt x="187" y="60"/>
                    </a:cubicBezTo>
                    <a:moveTo>
                      <a:pt x="82" y="60"/>
                    </a:moveTo>
                    <a:cubicBezTo>
                      <a:pt x="70" y="56"/>
                      <a:pt x="59" y="51"/>
                      <a:pt x="48" y="44"/>
                    </a:cubicBezTo>
                    <a:cubicBezTo>
                      <a:pt x="67" y="26"/>
                      <a:pt x="91" y="14"/>
                      <a:pt x="118" y="10"/>
                    </a:cubicBezTo>
                    <a:cubicBezTo>
                      <a:pt x="103" y="25"/>
                      <a:pt x="91" y="42"/>
                      <a:pt x="82" y="60"/>
                    </a:cubicBezTo>
                    <a:moveTo>
                      <a:pt x="74" y="139"/>
                    </a:move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0" y="185"/>
                      <a:pt x="130" y="185"/>
                      <a:pt x="130" y="185"/>
                    </a:cubicBezTo>
                    <a:cubicBezTo>
                      <a:pt x="115" y="186"/>
                      <a:pt x="100" y="188"/>
                      <a:pt x="85" y="192"/>
                    </a:cubicBezTo>
                    <a:cubicBezTo>
                      <a:pt x="79" y="175"/>
                      <a:pt x="75" y="157"/>
                      <a:pt x="74" y="139"/>
                    </a:cubicBezTo>
                    <a:moveTo>
                      <a:pt x="130" y="194"/>
                    </a:moveTo>
                    <a:cubicBezTo>
                      <a:pt x="130" y="256"/>
                      <a:pt x="130" y="256"/>
                      <a:pt x="130" y="256"/>
                    </a:cubicBezTo>
                    <a:cubicBezTo>
                      <a:pt x="112" y="241"/>
                      <a:pt x="98" y="222"/>
                      <a:pt x="89" y="201"/>
                    </a:cubicBezTo>
                    <a:cubicBezTo>
                      <a:pt x="102" y="197"/>
                      <a:pt x="116" y="195"/>
                      <a:pt x="130" y="194"/>
                    </a:cubicBezTo>
                    <a:moveTo>
                      <a:pt x="139" y="256"/>
                    </a:moveTo>
                    <a:cubicBezTo>
                      <a:pt x="139" y="194"/>
                      <a:pt x="139" y="194"/>
                      <a:pt x="139" y="194"/>
                    </a:cubicBezTo>
                    <a:cubicBezTo>
                      <a:pt x="153" y="195"/>
                      <a:pt x="167" y="197"/>
                      <a:pt x="180" y="201"/>
                    </a:cubicBezTo>
                    <a:cubicBezTo>
                      <a:pt x="171" y="222"/>
                      <a:pt x="157" y="241"/>
                      <a:pt x="139" y="256"/>
                    </a:cubicBezTo>
                    <a:moveTo>
                      <a:pt x="139" y="185"/>
                    </a:moveTo>
                    <a:cubicBezTo>
                      <a:pt x="139" y="139"/>
                      <a:pt x="139" y="139"/>
                      <a:pt x="139" y="139"/>
                    </a:cubicBezTo>
                    <a:cubicBezTo>
                      <a:pt x="195" y="139"/>
                      <a:pt x="195" y="139"/>
                      <a:pt x="195" y="139"/>
                    </a:cubicBezTo>
                    <a:cubicBezTo>
                      <a:pt x="194" y="157"/>
                      <a:pt x="191" y="175"/>
                      <a:pt x="184" y="192"/>
                    </a:cubicBezTo>
                    <a:cubicBezTo>
                      <a:pt x="170" y="188"/>
                      <a:pt x="155" y="186"/>
                      <a:pt x="139" y="185"/>
                    </a:cubicBezTo>
                    <a:moveTo>
                      <a:pt x="204" y="139"/>
                    </a:moveTo>
                    <a:cubicBezTo>
                      <a:pt x="260" y="139"/>
                      <a:pt x="260" y="139"/>
                      <a:pt x="260" y="139"/>
                    </a:cubicBezTo>
                    <a:cubicBezTo>
                      <a:pt x="259" y="167"/>
                      <a:pt x="248" y="194"/>
                      <a:pt x="230" y="214"/>
                    </a:cubicBezTo>
                    <a:cubicBezTo>
                      <a:pt x="219" y="206"/>
                      <a:pt x="206" y="200"/>
                      <a:pt x="193" y="195"/>
                    </a:cubicBezTo>
                    <a:cubicBezTo>
                      <a:pt x="200" y="177"/>
                      <a:pt x="203" y="158"/>
                      <a:pt x="204" y="139"/>
                    </a:cubicBezTo>
                    <a:moveTo>
                      <a:pt x="45" y="221"/>
                    </a:moveTo>
                    <a:cubicBezTo>
                      <a:pt x="56" y="214"/>
                      <a:pt x="68" y="208"/>
                      <a:pt x="80" y="204"/>
                    </a:cubicBezTo>
                    <a:cubicBezTo>
                      <a:pt x="89" y="224"/>
                      <a:pt x="102" y="243"/>
                      <a:pt x="118" y="258"/>
                    </a:cubicBezTo>
                    <a:cubicBezTo>
                      <a:pt x="90" y="254"/>
                      <a:pt x="64" y="241"/>
                      <a:pt x="45" y="221"/>
                    </a:cubicBezTo>
                    <a:moveTo>
                      <a:pt x="151" y="258"/>
                    </a:moveTo>
                    <a:cubicBezTo>
                      <a:pt x="167" y="243"/>
                      <a:pt x="180" y="224"/>
                      <a:pt x="189" y="204"/>
                    </a:cubicBezTo>
                    <a:cubicBezTo>
                      <a:pt x="201" y="208"/>
                      <a:pt x="213" y="214"/>
                      <a:pt x="224" y="221"/>
                    </a:cubicBezTo>
                    <a:cubicBezTo>
                      <a:pt x="205" y="241"/>
                      <a:pt x="179" y="254"/>
                      <a:pt x="151" y="258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  <p:grpSp>
        <p:nvGrpSpPr>
          <p:cNvPr id="294" name="Google Shape;294;p38"/>
          <p:cNvGrpSpPr/>
          <p:nvPr/>
        </p:nvGrpSpPr>
        <p:grpSpPr>
          <a:xfrm>
            <a:off x="671512" y="1777950"/>
            <a:ext cx="2200276" cy="675507"/>
            <a:chOff x="1934360" y="1526389"/>
            <a:chExt cx="2933701" cy="900676"/>
          </a:xfrm>
        </p:grpSpPr>
        <p:sp>
          <p:nvSpPr>
            <p:cNvPr id="295" name="Google Shape;295;p38"/>
            <p:cNvSpPr txBox="1"/>
            <p:nvPr/>
          </p:nvSpPr>
          <p:spPr>
            <a:xfrm>
              <a:off x="1934360" y="1526389"/>
              <a:ext cx="1963584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SERVICE</a:t>
              </a:r>
              <a:endParaRPr sz="1100"/>
            </a:p>
          </p:txBody>
        </p:sp>
        <p:sp>
          <p:nvSpPr>
            <p:cNvPr id="296" name="Google Shape;296;p38"/>
            <p:cNvSpPr txBox="1"/>
            <p:nvPr/>
          </p:nvSpPr>
          <p:spPr>
            <a:xfrm>
              <a:off x="1934360" y="1951550"/>
              <a:ext cx="2933701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waters had winged. Creepiest to don't subdue</a:t>
              </a:r>
              <a:endParaRPr sz="1100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Google Shape;301;p3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26796" l="0" r="0" t="31015"/>
          <a:stretch/>
        </p:blipFill>
        <p:spPr>
          <a:xfrm>
            <a:off x="0" y="2571750"/>
            <a:ext cx="9144000" cy="2571750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39"/>
          <p:cNvSpPr/>
          <p:nvPr/>
        </p:nvSpPr>
        <p:spPr>
          <a:xfrm>
            <a:off x="0" y="0"/>
            <a:ext cx="3048000" cy="257175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3" name="Google Shape;303;p39"/>
          <p:cNvSpPr/>
          <p:nvPr/>
        </p:nvSpPr>
        <p:spPr>
          <a:xfrm>
            <a:off x="3048000" y="0"/>
            <a:ext cx="3048000" cy="257175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04" name="Google Shape;304;p39"/>
          <p:cNvSpPr/>
          <p:nvPr/>
        </p:nvSpPr>
        <p:spPr>
          <a:xfrm>
            <a:off x="6096000" y="0"/>
            <a:ext cx="3048000" cy="257175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305" name="Google Shape;305;p39"/>
          <p:cNvGrpSpPr/>
          <p:nvPr/>
        </p:nvGrpSpPr>
        <p:grpSpPr>
          <a:xfrm>
            <a:off x="671512" y="938981"/>
            <a:ext cx="7800976" cy="675507"/>
            <a:chOff x="895349" y="4190378"/>
            <a:chExt cx="10401301" cy="900676"/>
          </a:xfrm>
        </p:grpSpPr>
        <p:grpSp>
          <p:nvGrpSpPr>
            <p:cNvPr id="306" name="Google Shape;306;p39"/>
            <p:cNvGrpSpPr/>
            <p:nvPr/>
          </p:nvGrpSpPr>
          <p:grpSpPr>
            <a:xfrm>
              <a:off x="895349" y="4190378"/>
              <a:ext cx="2827020" cy="900676"/>
              <a:chOff x="-3829051" y="2878939"/>
              <a:chExt cx="2827020" cy="900676"/>
            </a:xfrm>
          </p:grpSpPr>
          <p:sp>
            <p:nvSpPr>
              <p:cNvPr id="307" name="Google Shape;307;p39"/>
              <p:cNvSpPr txBox="1"/>
              <p:nvPr/>
            </p:nvSpPr>
            <p:spPr>
              <a:xfrm>
                <a:off x="-3066847" y="2878939"/>
                <a:ext cx="1688897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</a:t>
                </a:r>
                <a:endParaRPr sz="1100"/>
              </a:p>
            </p:txBody>
          </p:sp>
          <p:sp>
            <p:nvSpPr>
              <p:cNvPr id="308" name="Google Shape;308;p39"/>
              <p:cNvSpPr txBox="1"/>
              <p:nvPr/>
            </p:nvSpPr>
            <p:spPr>
              <a:xfrm>
                <a:off x="-3066846" y="3304100"/>
                <a:ext cx="2064815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subdue had lorem</a:t>
                </a:r>
                <a:endParaRPr sz="1100"/>
              </a:p>
            </p:txBody>
          </p:sp>
          <p:sp>
            <p:nvSpPr>
              <p:cNvPr id="309" name="Google Shape;309;p39"/>
              <p:cNvSpPr/>
              <p:nvPr/>
            </p:nvSpPr>
            <p:spPr>
              <a:xfrm>
                <a:off x="-3829051" y="2940315"/>
                <a:ext cx="360079" cy="361642"/>
              </a:xfrm>
              <a:custGeom>
                <a:rect b="b" l="l" r="r" t="t"/>
                <a:pathLst>
                  <a:path extrusionOk="0" h="270" w="271">
                    <a:moveTo>
                      <a:pt x="265" y="18"/>
                    </a:moveTo>
                    <a:cubicBezTo>
                      <a:pt x="253" y="6"/>
                      <a:pt x="253" y="6"/>
                      <a:pt x="253" y="6"/>
                    </a:cubicBezTo>
                    <a:cubicBezTo>
                      <a:pt x="247" y="0"/>
                      <a:pt x="239" y="0"/>
                      <a:pt x="234" y="6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251" y="270"/>
                      <a:pt x="251" y="270"/>
                      <a:pt x="251" y="270"/>
                    </a:cubicBezTo>
                    <a:cubicBezTo>
                      <a:pt x="251" y="51"/>
                      <a:pt x="251" y="51"/>
                      <a:pt x="251" y="51"/>
                    </a:cubicBezTo>
                    <a:cubicBezTo>
                      <a:pt x="253" y="50"/>
                      <a:pt x="253" y="50"/>
                      <a:pt x="253" y="50"/>
                    </a:cubicBezTo>
                    <a:cubicBezTo>
                      <a:pt x="265" y="37"/>
                      <a:pt x="265" y="37"/>
                      <a:pt x="265" y="37"/>
                    </a:cubicBezTo>
                    <a:cubicBezTo>
                      <a:pt x="271" y="32"/>
                      <a:pt x="271" y="24"/>
                      <a:pt x="265" y="18"/>
                    </a:cubicBezTo>
                    <a:moveTo>
                      <a:pt x="90" y="166"/>
                    </a:moveTo>
                    <a:cubicBezTo>
                      <a:pt x="105" y="181"/>
                      <a:pt x="105" y="181"/>
                      <a:pt x="105" y="181"/>
                    </a:cubicBezTo>
                    <a:cubicBezTo>
                      <a:pt x="85" y="186"/>
                      <a:pt x="85" y="186"/>
                      <a:pt x="85" y="186"/>
                    </a:cubicBezTo>
                    <a:lnTo>
                      <a:pt x="90" y="166"/>
                    </a:lnTo>
                    <a:close/>
                    <a:moveTo>
                      <a:pt x="234" y="56"/>
                    </a:moveTo>
                    <a:cubicBezTo>
                      <a:pt x="215" y="37"/>
                      <a:pt x="215" y="37"/>
                      <a:pt x="215" y="37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40" y="50"/>
                      <a:pt x="240" y="50"/>
                      <a:pt x="240" y="50"/>
                    </a:cubicBezTo>
                    <a:lnTo>
                      <a:pt x="234" y="56"/>
                    </a:lnTo>
                    <a:close/>
                    <a:moveTo>
                      <a:pt x="227" y="63"/>
                    </a:moveTo>
                    <a:cubicBezTo>
                      <a:pt x="113" y="177"/>
                      <a:pt x="113" y="177"/>
                      <a:pt x="113" y="177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208" y="44"/>
                      <a:pt x="208" y="44"/>
                      <a:pt x="208" y="44"/>
                    </a:cubicBezTo>
                    <a:lnTo>
                      <a:pt x="227" y="63"/>
                    </a:lnTo>
                    <a:close/>
                    <a:moveTo>
                      <a:pt x="242" y="60"/>
                    </a:moveTo>
                    <a:cubicBezTo>
                      <a:pt x="242" y="261"/>
                      <a:pt x="242" y="261"/>
                      <a:pt x="242" y="261"/>
                    </a:cubicBezTo>
                    <a:cubicBezTo>
                      <a:pt x="9" y="261"/>
                      <a:pt x="9" y="261"/>
                      <a:pt x="9" y="26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85" y="155"/>
                      <a:pt x="85" y="155"/>
                      <a:pt x="85" y="155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69" y="196"/>
                      <a:pt x="69" y="196"/>
                      <a:pt x="69" y="196"/>
                    </a:cubicBezTo>
                    <a:cubicBezTo>
                      <a:pt x="67" y="197"/>
                      <a:pt x="67" y="200"/>
                      <a:pt x="69" y="202"/>
                    </a:cubicBezTo>
                    <a:cubicBezTo>
                      <a:pt x="70" y="203"/>
                      <a:pt x="71" y="203"/>
                      <a:pt x="72" y="203"/>
                    </a:cubicBezTo>
                    <a:cubicBezTo>
                      <a:pt x="73" y="203"/>
                      <a:pt x="74" y="203"/>
                      <a:pt x="75" y="202"/>
                    </a:cubicBezTo>
                    <a:cubicBezTo>
                      <a:pt x="81" y="197"/>
                      <a:pt x="81" y="197"/>
                      <a:pt x="81" y="19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236" y="67"/>
                      <a:pt x="236" y="67"/>
                      <a:pt x="236" y="67"/>
                    </a:cubicBezTo>
                    <a:lnTo>
                      <a:pt x="242" y="60"/>
                    </a:lnTo>
                    <a:close/>
                    <a:moveTo>
                      <a:pt x="259" y="31"/>
                    </a:moveTo>
                    <a:cubicBezTo>
                      <a:pt x="246" y="44"/>
                      <a:pt x="246" y="44"/>
                      <a:pt x="246" y="44"/>
                    </a:cubicBezTo>
                    <a:cubicBezTo>
                      <a:pt x="227" y="25"/>
                      <a:pt x="227" y="25"/>
                      <a:pt x="227" y="25"/>
                    </a:cubicBezTo>
                    <a:cubicBezTo>
                      <a:pt x="240" y="12"/>
                      <a:pt x="240" y="12"/>
                      <a:pt x="240" y="12"/>
                    </a:cubicBezTo>
                    <a:cubicBezTo>
                      <a:pt x="242" y="10"/>
                      <a:pt x="245" y="10"/>
                      <a:pt x="246" y="12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61" y="26"/>
                      <a:pt x="261" y="29"/>
                      <a:pt x="259" y="31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10" name="Google Shape;310;p39"/>
            <p:cNvGrpSpPr/>
            <p:nvPr/>
          </p:nvGrpSpPr>
          <p:grpSpPr>
            <a:xfrm>
              <a:off x="4648344" y="4190378"/>
              <a:ext cx="2833269" cy="900676"/>
              <a:chOff x="-3829051" y="4331211"/>
              <a:chExt cx="2833269" cy="900676"/>
            </a:xfrm>
          </p:grpSpPr>
          <p:sp>
            <p:nvSpPr>
              <p:cNvPr id="311" name="Google Shape;311;p39"/>
              <p:cNvSpPr txBox="1"/>
              <p:nvPr/>
            </p:nvSpPr>
            <p:spPr>
              <a:xfrm>
                <a:off x="-3060598" y="4331211"/>
                <a:ext cx="1757578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</a:t>
                </a:r>
                <a:endParaRPr sz="1100"/>
              </a:p>
            </p:txBody>
          </p:sp>
          <p:sp>
            <p:nvSpPr>
              <p:cNvPr id="312" name="Google Shape;312;p39"/>
              <p:cNvSpPr txBox="1"/>
              <p:nvPr/>
            </p:nvSpPr>
            <p:spPr>
              <a:xfrm>
                <a:off x="-3060597" y="4756372"/>
                <a:ext cx="2064815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subdue had lorem</a:t>
                </a:r>
                <a:endParaRPr sz="1100"/>
              </a:p>
            </p:txBody>
          </p:sp>
          <p:sp>
            <p:nvSpPr>
              <p:cNvPr id="313" name="Google Shape;313;p39"/>
              <p:cNvSpPr/>
              <p:nvPr/>
            </p:nvSpPr>
            <p:spPr>
              <a:xfrm>
                <a:off x="-3829051" y="4389267"/>
                <a:ext cx="372577" cy="374920"/>
              </a:xfrm>
              <a:custGeom>
                <a:rect b="b" l="l" r="r" t="t"/>
                <a:pathLst>
                  <a:path extrusionOk="0" h="280" w="280">
                    <a:moveTo>
                      <a:pt x="266" y="109"/>
                    </a:moveTo>
                    <a:cubicBezTo>
                      <a:pt x="240" y="109"/>
                      <a:pt x="240" y="109"/>
                      <a:pt x="240" y="109"/>
                    </a:cubicBezTo>
                    <a:cubicBezTo>
                      <a:pt x="235" y="109"/>
                      <a:pt x="232" y="107"/>
                      <a:pt x="230" y="103"/>
                    </a:cubicBezTo>
                    <a:cubicBezTo>
                      <a:pt x="229" y="99"/>
                      <a:pt x="230" y="95"/>
                      <a:pt x="232" y="92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54" y="71"/>
                      <a:pt x="255" y="67"/>
                      <a:pt x="255" y="63"/>
                    </a:cubicBezTo>
                    <a:cubicBezTo>
                      <a:pt x="255" y="59"/>
                      <a:pt x="254" y="56"/>
                      <a:pt x="251" y="53"/>
                    </a:cubicBezTo>
                    <a:cubicBezTo>
                      <a:pt x="227" y="29"/>
                      <a:pt x="227" y="29"/>
                      <a:pt x="227" y="29"/>
                    </a:cubicBezTo>
                    <a:cubicBezTo>
                      <a:pt x="222" y="24"/>
                      <a:pt x="212" y="24"/>
                      <a:pt x="207" y="29"/>
                    </a:cubicBezTo>
                    <a:cubicBezTo>
                      <a:pt x="188" y="48"/>
                      <a:pt x="188" y="48"/>
                      <a:pt x="188" y="48"/>
                    </a:cubicBezTo>
                    <a:cubicBezTo>
                      <a:pt x="186" y="51"/>
                      <a:pt x="181" y="52"/>
                      <a:pt x="178" y="50"/>
                    </a:cubicBezTo>
                    <a:cubicBezTo>
                      <a:pt x="174" y="48"/>
                      <a:pt x="171" y="45"/>
                      <a:pt x="171" y="41"/>
                    </a:cubicBezTo>
                    <a:cubicBezTo>
                      <a:pt x="171" y="14"/>
                      <a:pt x="171" y="14"/>
                      <a:pt x="171" y="14"/>
                    </a:cubicBezTo>
                    <a:cubicBezTo>
                      <a:pt x="171" y="7"/>
                      <a:pt x="165" y="0"/>
                      <a:pt x="157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6" y="0"/>
                      <a:pt x="109" y="7"/>
                      <a:pt x="109" y="14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5"/>
                      <a:pt x="107" y="48"/>
                      <a:pt x="103" y="50"/>
                    </a:cubicBezTo>
                    <a:cubicBezTo>
                      <a:pt x="99" y="52"/>
                      <a:pt x="95" y="51"/>
                      <a:pt x="92" y="4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68" y="24"/>
                      <a:pt x="58" y="24"/>
                      <a:pt x="53" y="29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7" y="56"/>
                      <a:pt x="25" y="59"/>
                      <a:pt x="25" y="63"/>
                    </a:cubicBezTo>
                    <a:cubicBezTo>
                      <a:pt x="25" y="67"/>
                      <a:pt x="27" y="71"/>
                      <a:pt x="29" y="7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1" y="95"/>
                      <a:pt x="52" y="99"/>
                      <a:pt x="50" y="103"/>
                    </a:cubicBezTo>
                    <a:cubicBezTo>
                      <a:pt x="49" y="107"/>
                      <a:pt x="45" y="109"/>
                      <a:pt x="41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7" y="109"/>
                      <a:pt x="0" y="115"/>
                      <a:pt x="0" y="123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5"/>
                      <a:pt x="7" y="171"/>
                      <a:pt x="15" y="171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5" y="171"/>
                      <a:pt x="48" y="174"/>
                      <a:pt x="50" y="177"/>
                    </a:cubicBezTo>
                    <a:cubicBezTo>
                      <a:pt x="52" y="181"/>
                      <a:pt x="51" y="185"/>
                      <a:pt x="48" y="188"/>
                    </a:cubicBezTo>
                    <a:cubicBezTo>
                      <a:pt x="29" y="207"/>
                      <a:pt x="29" y="207"/>
                      <a:pt x="29" y="207"/>
                    </a:cubicBezTo>
                    <a:cubicBezTo>
                      <a:pt x="27" y="210"/>
                      <a:pt x="25" y="213"/>
                      <a:pt x="25" y="217"/>
                    </a:cubicBezTo>
                    <a:cubicBezTo>
                      <a:pt x="25" y="221"/>
                      <a:pt x="27" y="225"/>
                      <a:pt x="29" y="227"/>
                    </a:cubicBezTo>
                    <a:cubicBezTo>
                      <a:pt x="53" y="251"/>
                      <a:pt x="53" y="251"/>
                      <a:pt x="53" y="251"/>
                    </a:cubicBezTo>
                    <a:cubicBezTo>
                      <a:pt x="58" y="256"/>
                      <a:pt x="68" y="256"/>
                      <a:pt x="73" y="251"/>
                    </a:cubicBezTo>
                    <a:cubicBezTo>
                      <a:pt x="92" y="232"/>
                      <a:pt x="92" y="232"/>
                      <a:pt x="92" y="232"/>
                    </a:cubicBezTo>
                    <a:cubicBezTo>
                      <a:pt x="95" y="229"/>
                      <a:pt x="99" y="229"/>
                      <a:pt x="103" y="230"/>
                    </a:cubicBezTo>
                    <a:cubicBezTo>
                      <a:pt x="107" y="232"/>
                      <a:pt x="109" y="235"/>
                      <a:pt x="109" y="239"/>
                    </a:cubicBezTo>
                    <a:cubicBezTo>
                      <a:pt x="109" y="266"/>
                      <a:pt x="109" y="266"/>
                      <a:pt x="109" y="266"/>
                    </a:cubicBezTo>
                    <a:cubicBezTo>
                      <a:pt x="109" y="274"/>
                      <a:pt x="116" y="280"/>
                      <a:pt x="124" y="280"/>
                    </a:cubicBezTo>
                    <a:cubicBezTo>
                      <a:pt x="157" y="280"/>
                      <a:pt x="157" y="280"/>
                      <a:pt x="157" y="280"/>
                    </a:cubicBezTo>
                    <a:cubicBezTo>
                      <a:pt x="165" y="280"/>
                      <a:pt x="171" y="274"/>
                      <a:pt x="171" y="266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171" y="235"/>
                      <a:pt x="174" y="232"/>
                      <a:pt x="178" y="230"/>
                    </a:cubicBezTo>
                    <a:cubicBezTo>
                      <a:pt x="181" y="229"/>
                      <a:pt x="186" y="229"/>
                      <a:pt x="188" y="232"/>
                    </a:cubicBezTo>
                    <a:cubicBezTo>
                      <a:pt x="207" y="251"/>
                      <a:pt x="207" y="251"/>
                      <a:pt x="207" y="251"/>
                    </a:cubicBezTo>
                    <a:cubicBezTo>
                      <a:pt x="212" y="256"/>
                      <a:pt x="222" y="256"/>
                      <a:pt x="227" y="251"/>
                    </a:cubicBezTo>
                    <a:cubicBezTo>
                      <a:pt x="251" y="227"/>
                      <a:pt x="251" y="227"/>
                      <a:pt x="251" y="227"/>
                    </a:cubicBezTo>
                    <a:cubicBezTo>
                      <a:pt x="254" y="225"/>
                      <a:pt x="255" y="221"/>
                      <a:pt x="255" y="217"/>
                    </a:cubicBezTo>
                    <a:cubicBezTo>
                      <a:pt x="255" y="213"/>
                      <a:pt x="254" y="210"/>
                      <a:pt x="251" y="207"/>
                    </a:cubicBezTo>
                    <a:cubicBezTo>
                      <a:pt x="232" y="188"/>
                      <a:pt x="232" y="188"/>
                      <a:pt x="232" y="188"/>
                    </a:cubicBezTo>
                    <a:cubicBezTo>
                      <a:pt x="230" y="185"/>
                      <a:pt x="229" y="181"/>
                      <a:pt x="230" y="177"/>
                    </a:cubicBezTo>
                    <a:cubicBezTo>
                      <a:pt x="232" y="174"/>
                      <a:pt x="235" y="171"/>
                      <a:pt x="240" y="171"/>
                    </a:cubicBezTo>
                    <a:cubicBezTo>
                      <a:pt x="266" y="171"/>
                      <a:pt x="266" y="171"/>
                      <a:pt x="266" y="171"/>
                    </a:cubicBezTo>
                    <a:cubicBezTo>
                      <a:pt x="274" y="171"/>
                      <a:pt x="280" y="165"/>
                      <a:pt x="280" y="157"/>
                    </a:cubicBezTo>
                    <a:cubicBezTo>
                      <a:pt x="280" y="123"/>
                      <a:pt x="280" y="123"/>
                      <a:pt x="280" y="123"/>
                    </a:cubicBezTo>
                    <a:cubicBezTo>
                      <a:pt x="280" y="115"/>
                      <a:pt x="274" y="109"/>
                      <a:pt x="266" y="109"/>
                    </a:cubicBezTo>
                    <a:moveTo>
                      <a:pt x="270" y="157"/>
                    </a:moveTo>
                    <a:cubicBezTo>
                      <a:pt x="270" y="159"/>
                      <a:pt x="268" y="161"/>
                      <a:pt x="266" y="161"/>
                    </a:cubicBezTo>
                    <a:cubicBezTo>
                      <a:pt x="240" y="161"/>
                      <a:pt x="240" y="161"/>
                      <a:pt x="240" y="161"/>
                    </a:cubicBezTo>
                    <a:cubicBezTo>
                      <a:pt x="231" y="161"/>
                      <a:pt x="224" y="166"/>
                      <a:pt x="221" y="173"/>
                    </a:cubicBezTo>
                    <a:cubicBezTo>
                      <a:pt x="217" y="181"/>
                      <a:pt x="219" y="190"/>
                      <a:pt x="225" y="196"/>
                    </a:cubicBezTo>
                    <a:cubicBezTo>
                      <a:pt x="244" y="214"/>
                      <a:pt x="244" y="214"/>
                      <a:pt x="244" y="214"/>
                    </a:cubicBezTo>
                    <a:cubicBezTo>
                      <a:pt x="245" y="216"/>
                      <a:pt x="245" y="218"/>
                      <a:pt x="244" y="220"/>
                    </a:cubicBezTo>
                    <a:cubicBezTo>
                      <a:pt x="220" y="244"/>
                      <a:pt x="220" y="244"/>
                      <a:pt x="220" y="244"/>
                    </a:cubicBezTo>
                    <a:cubicBezTo>
                      <a:pt x="218" y="245"/>
                      <a:pt x="216" y="245"/>
                      <a:pt x="214" y="244"/>
                    </a:cubicBezTo>
                    <a:cubicBezTo>
                      <a:pt x="196" y="225"/>
                      <a:pt x="196" y="225"/>
                      <a:pt x="196" y="225"/>
                    </a:cubicBezTo>
                    <a:cubicBezTo>
                      <a:pt x="190" y="219"/>
                      <a:pt x="181" y="217"/>
                      <a:pt x="174" y="221"/>
                    </a:cubicBezTo>
                    <a:cubicBezTo>
                      <a:pt x="166" y="224"/>
                      <a:pt x="161" y="231"/>
                      <a:pt x="161" y="239"/>
                    </a:cubicBezTo>
                    <a:cubicBezTo>
                      <a:pt x="161" y="266"/>
                      <a:pt x="161" y="266"/>
                      <a:pt x="161" y="266"/>
                    </a:cubicBezTo>
                    <a:cubicBezTo>
                      <a:pt x="161" y="268"/>
                      <a:pt x="159" y="270"/>
                      <a:pt x="157" y="270"/>
                    </a:cubicBezTo>
                    <a:cubicBezTo>
                      <a:pt x="124" y="270"/>
                      <a:pt x="124" y="270"/>
                      <a:pt x="124" y="270"/>
                    </a:cubicBezTo>
                    <a:cubicBezTo>
                      <a:pt x="121" y="270"/>
                      <a:pt x="119" y="268"/>
                      <a:pt x="119" y="266"/>
                    </a:cubicBezTo>
                    <a:cubicBezTo>
                      <a:pt x="119" y="239"/>
                      <a:pt x="119" y="239"/>
                      <a:pt x="119" y="239"/>
                    </a:cubicBezTo>
                    <a:cubicBezTo>
                      <a:pt x="119" y="231"/>
                      <a:pt x="115" y="224"/>
                      <a:pt x="107" y="221"/>
                    </a:cubicBezTo>
                    <a:cubicBezTo>
                      <a:pt x="104" y="220"/>
                      <a:pt x="102" y="219"/>
                      <a:pt x="99" y="219"/>
                    </a:cubicBezTo>
                    <a:cubicBezTo>
                      <a:pt x="94" y="219"/>
                      <a:pt x="89" y="221"/>
                      <a:pt x="85" y="225"/>
                    </a:cubicBezTo>
                    <a:cubicBezTo>
                      <a:pt x="66" y="244"/>
                      <a:pt x="66" y="244"/>
                      <a:pt x="66" y="244"/>
                    </a:cubicBezTo>
                    <a:cubicBezTo>
                      <a:pt x="64" y="245"/>
                      <a:pt x="62" y="245"/>
                      <a:pt x="60" y="244"/>
                    </a:cubicBezTo>
                    <a:cubicBezTo>
                      <a:pt x="37" y="220"/>
                      <a:pt x="37" y="220"/>
                      <a:pt x="37" y="220"/>
                    </a:cubicBezTo>
                    <a:cubicBezTo>
                      <a:pt x="35" y="218"/>
                      <a:pt x="35" y="216"/>
                      <a:pt x="37" y="214"/>
                    </a:cubicBezTo>
                    <a:cubicBezTo>
                      <a:pt x="55" y="196"/>
                      <a:pt x="55" y="196"/>
                      <a:pt x="55" y="196"/>
                    </a:cubicBezTo>
                    <a:cubicBezTo>
                      <a:pt x="61" y="190"/>
                      <a:pt x="63" y="181"/>
                      <a:pt x="60" y="173"/>
                    </a:cubicBezTo>
                    <a:cubicBezTo>
                      <a:pt x="56" y="166"/>
                      <a:pt x="49" y="161"/>
                      <a:pt x="41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2" y="161"/>
                      <a:pt x="11" y="159"/>
                      <a:pt x="11" y="157"/>
                    </a:cubicBezTo>
                    <a:cubicBezTo>
                      <a:pt x="11" y="123"/>
                      <a:pt x="11" y="123"/>
                      <a:pt x="11" y="123"/>
                    </a:cubicBezTo>
                    <a:cubicBezTo>
                      <a:pt x="11" y="121"/>
                      <a:pt x="12" y="119"/>
                      <a:pt x="15" y="119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49" y="119"/>
                      <a:pt x="56" y="115"/>
                      <a:pt x="60" y="107"/>
                    </a:cubicBezTo>
                    <a:cubicBezTo>
                      <a:pt x="63" y="99"/>
                      <a:pt x="61" y="90"/>
                      <a:pt x="55" y="84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5" y="64"/>
                      <a:pt x="35" y="62"/>
                      <a:pt x="37" y="60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2" y="35"/>
                      <a:pt x="64" y="35"/>
                      <a:pt x="66" y="37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91" y="61"/>
                      <a:pt x="99" y="63"/>
                      <a:pt x="107" y="60"/>
                    </a:cubicBezTo>
                    <a:cubicBezTo>
                      <a:pt x="115" y="56"/>
                      <a:pt x="119" y="49"/>
                      <a:pt x="119" y="41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2"/>
                      <a:pt x="121" y="10"/>
                      <a:pt x="124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9" y="10"/>
                      <a:pt x="161" y="12"/>
                      <a:pt x="161" y="14"/>
                    </a:cubicBezTo>
                    <a:cubicBezTo>
                      <a:pt x="161" y="41"/>
                      <a:pt x="161" y="41"/>
                      <a:pt x="161" y="41"/>
                    </a:cubicBezTo>
                    <a:cubicBezTo>
                      <a:pt x="161" y="49"/>
                      <a:pt x="166" y="56"/>
                      <a:pt x="174" y="60"/>
                    </a:cubicBezTo>
                    <a:cubicBezTo>
                      <a:pt x="181" y="63"/>
                      <a:pt x="190" y="61"/>
                      <a:pt x="196" y="55"/>
                    </a:cubicBezTo>
                    <a:cubicBezTo>
                      <a:pt x="214" y="37"/>
                      <a:pt x="214" y="37"/>
                      <a:pt x="214" y="37"/>
                    </a:cubicBezTo>
                    <a:cubicBezTo>
                      <a:pt x="216" y="35"/>
                      <a:pt x="219" y="35"/>
                      <a:pt x="220" y="37"/>
                    </a:cubicBezTo>
                    <a:cubicBezTo>
                      <a:pt x="244" y="60"/>
                      <a:pt x="244" y="60"/>
                      <a:pt x="244" y="60"/>
                    </a:cubicBezTo>
                    <a:cubicBezTo>
                      <a:pt x="245" y="62"/>
                      <a:pt x="245" y="64"/>
                      <a:pt x="244" y="66"/>
                    </a:cubicBezTo>
                    <a:cubicBezTo>
                      <a:pt x="225" y="84"/>
                      <a:pt x="225" y="84"/>
                      <a:pt x="225" y="84"/>
                    </a:cubicBezTo>
                    <a:cubicBezTo>
                      <a:pt x="219" y="90"/>
                      <a:pt x="217" y="99"/>
                      <a:pt x="221" y="107"/>
                    </a:cubicBezTo>
                    <a:cubicBezTo>
                      <a:pt x="224" y="115"/>
                      <a:pt x="231" y="119"/>
                      <a:pt x="240" y="119"/>
                    </a:cubicBezTo>
                    <a:cubicBezTo>
                      <a:pt x="266" y="119"/>
                      <a:pt x="266" y="119"/>
                      <a:pt x="266" y="119"/>
                    </a:cubicBezTo>
                    <a:cubicBezTo>
                      <a:pt x="268" y="119"/>
                      <a:pt x="270" y="121"/>
                      <a:pt x="270" y="123"/>
                    </a:cubicBezTo>
                    <a:lnTo>
                      <a:pt x="270" y="157"/>
                    </a:lnTo>
                    <a:close/>
                    <a:moveTo>
                      <a:pt x="140" y="93"/>
                    </a:moveTo>
                    <a:cubicBezTo>
                      <a:pt x="114" y="93"/>
                      <a:pt x="94" y="114"/>
                      <a:pt x="94" y="140"/>
                    </a:cubicBezTo>
                    <a:cubicBezTo>
                      <a:pt x="94" y="166"/>
                      <a:pt x="114" y="187"/>
                      <a:pt x="140" y="187"/>
                    </a:cubicBezTo>
                    <a:cubicBezTo>
                      <a:pt x="166" y="187"/>
                      <a:pt x="187" y="166"/>
                      <a:pt x="187" y="140"/>
                    </a:cubicBezTo>
                    <a:cubicBezTo>
                      <a:pt x="187" y="114"/>
                      <a:pt x="166" y="93"/>
                      <a:pt x="140" y="93"/>
                    </a:cubicBezTo>
                    <a:moveTo>
                      <a:pt x="140" y="176"/>
                    </a:moveTo>
                    <a:cubicBezTo>
                      <a:pt x="120" y="176"/>
                      <a:pt x="104" y="160"/>
                      <a:pt x="104" y="140"/>
                    </a:cubicBezTo>
                    <a:cubicBezTo>
                      <a:pt x="104" y="120"/>
                      <a:pt x="120" y="104"/>
                      <a:pt x="140" y="104"/>
                    </a:cubicBezTo>
                    <a:cubicBezTo>
                      <a:pt x="160" y="104"/>
                      <a:pt x="177" y="120"/>
                      <a:pt x="177" y="140"/>
                    </a:cubicBezTo>
                    <a:cubicBezTo>
                      <a:pt x="177" y="160"/>
                      <a:pt x="160" y="176"/>
                      <a:pt x="140" y="176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  <p:grpSp>
          <p:nvGrpSpPr>
            <p:cNvPr id="314" name="Google Shape;314;p39"/>
            <p:cNvGrpSpPr/>
            <p:nvPr/>
          </p:nvGrpSpPr>
          <p:grpSpPr>
            <a:xfrm>
              <a:off x="8407589" y="4190378"/>
              <a:ext cx="2889061" cy="900676"/>
              <a:chOff x="-3829051" y="5783484"/>
              <a:chExt cx="2889061" cy="900676"/>
            </a:xfrm>
          </p:grpSpPr>
          <p:sp>
            <p:nvSpPr>
              <p:cNvPr id="315" name="Google Shape;315;p39"/>
              <p:cNvSpPr txBox="1"/>
              <p:nvPr/>
            </p:nvSpPr>
            <p:spPr>
              <a:xfrm>
                <a:off x="-3068017" y="5783484"/>
                <a:ext cx="1986024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SOME TEXT</a:t>
                </a:r>
                <a:endParaRPr sz="1100"/>
              </a:p>
            </p:txBody>
          </p:sp>
          <p:sp>
            <p:nvSpPr>
              <p:cNvPr id="316" name="Google Shape;316;p39"/>
              <p:cNvSpPr txBox="1"/>
              <p:nvPr/>
            </p:nvSpPr>
            <p:spPr>
              <a:xfrm>
                <a:off x="-3068016" y="6208645"/>
                <a:ext cx="2128026" cy="4755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600">
                    <a:solidFill>
                      <a:schemeClr val="lt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Have them for one. Living grass to for subdue had lorem</a:t>
                </a:r>
                <a:endParaRPr sz="1100"/>
              </a:p>
            </p:txBody>
          </p:sp>
          <p:sp>
            <p:nvSpPr>
              <p:cNvPr id="317" name="Google Shape;317;p39"/>
              <p:cNvSpPr/>
              <p:nvPr/>
            </p:nvSpPr>
            <p:spPr>
              <a:xfrm>
                <a:off x="-3829051" y="5841540"/>
                <a:ext cx="357736" cy="359298"/>
              </a:xfrm>
              <a:custGeom>
                <a:rect b="b" l="l" r="r" t="t"/>
                <a:pathLst>
                  <a:path extrusionOk="0" h="268" w="269">
                    <a:moveTo>
                      <a:pt x="235" y="223"/>
                    </a:moveTo>
                    <a:cubicBezTo>
                      <a:pt x="256" y="199"/>
                      <a:pt x="269" y="168"/>
                      <a:pt x="269" y="134"/>
                    </a:cubicBezTo>
                    <a:cubicBezTo>
                      <a:pt x="269" y="99"/>
                      <a:pt x="255" y="66"/>
                      <a:pt x="233" y="42"/>
                    </a:cubicBezTo>
                    <a:cubicBezTo>
                      <a:pt x="232" y="42"/>
                      <a:pt x="232" y="42"/>
                      <a:pt x="232" y="42"/>
                    </a:cubicBezTo>
                    <a:cubicBezTo>
                      <a:pt x="209" y="17"/>
                      <a:pt x="176" y="1"/>
                      <a:pt x="139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6" y="0"/>
                      <a:pt x="135" y="0"/>
                      <a:pt x="135" y="0"/>
                    </a:cubicBezTo>
                    <a:cubicBezTo>
                      <a:pt x="134" y="0"/>
                      <a:pt x="133" y="0"/>
                      <a:pt x="133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93" y="1"/>
                      <a:pt x="60" y="17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37" y="42"/>
                      <a:pt x="37" y="42"/>
                      <a:pt x="37" y="42"/>
                    </a:cubicBezTo>
                    <a:cubicBezTo>
                      <a:pt x="14" y="66"/>
                      <a:pt x="0" y="99"/>
                      <a:pt x="0" y="134"/>
                    </a:cubicBezTo>
                    <a:cubicBezTo>
                      <a:pt x="0" y="168"/>
                      <a:pt x="13" y="199"/>
                      <a:pt x="34" y="223"/>
                    </a:cubicBezTo>
                    <a:cubicBezTo>
                      <a:pt x="34" y="223"/>
                      <a:pt x="34" y="223"/>
                      <a:pt x="34" y="223"/>
                    </a:cubicBezTo>
                    <a:cubicBezTo>
                      <a:pt x="34" y="223"/>
                      <a:pt x="34" y="223"/>
                      <a:pt x="34" y="224"/>
                    </a:cubicBezTo>
                    <a:cubicBezTo>
                      <a:pt x="58" y="250"/>
                      <a:pt x="92" y="267"/>
                      <a:pt x="130" y="268"/>
                    </a:cubicBezTo>
                    <a:cubicBezTo>
                      <a:pt x="133" y="268"/>
                      <a:pt x="133" y="268"/>
                      <a:pt x="133" y="268"/>
                    </a:cubicBezTo>
                    <a:cubicBezTo>
                      <a:pt x="133" y="268"/>
                      <a:pt x="134" y="268"/>
                      <a:pt x="135" y="268"/>
                    </a:cubicBezTo>
                    <a:cubicBezTo>
                      <a:pt x="135" y="268"/>
                      <a:pt x="136" y="268"/>
                      <a:pt x="137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39" y="268"/>
                      <a:pt x="139" y="268"/>
                      <a:pt x="139" y="268"/>
                    </a:cubicBezTo>
                    <a:cubicBezTo>
                      <a:pt x="177" y="267"/>
                      <a:pt x="211" y="250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cubicBezTo>
                      <a:pt x="235" y="223"/>
                      <a:pt x="235" y="223"/>
                      <a:pt x="235" y="223"/>
                    </a:cubicBezTo>
                    <a:moveTo>
                      <a:pt x="10" y="139"/>
                    </a:moveTo>
                    <a:cubicBezTo>
                      <a:pt x="65" y="139"/>
                      <a:pt x="65" y="139"/>
                      <a:pt x="65" y="139"/>
                    </a:cubicBezTo>
                    <a:cubicBezTo>
                      <a:pt x="66" y="158"/>
                      <a:pt x="70" y="177"/>
                      <a:pt x="76" y="195"/>
                    </a:cubicBezTo>
                    <a:cubicBezTo>
                      <a:pt x="63" y="200"/>
                      <a:pt x="51" y="206"/>
                      <a:pt x="39" y="214"/>
                    </a:cubicBezTo>
                    <a:cubicBezTo>
                      <a:pt x="21" y="194"/>
                      <a:pt x="11" y="167"/>
                      <a:pt x="10" y="139"/>
                    </a:cubicBezTo>
                    <a:moveTo>
                      <a:pt x="41" y="51"/>
                    </a:moveTo>
                    <a:cubicBezTo>
                      <a:pt x="53" y="58"/>
                      <a:pt x="65" y="64"/>
                      <a:pt x="78" y="69"/>
                    </a:cubicBezTo>
                    <a:cubicBezTo>
                      <a:pt x="70" y="88"/>
                      <a:pt x="66" y="108"/>
                      <a:pt x="65" y="129"/>
                    </a:cubicBezTo>
                    <a:cubicBezTo>
                      <a:pt x="10" y="129"/>
                      <a:pt x="10" y="129"/>
                      <a:pt x="10" y="129"/>
                    </a:cubicBezTo>
                    <a:cubicBezTo>
                      <a:pt x="11" y="99"/>
                      <a:pt x="22" y="72"/>
                      <a:pt x="41" y="51"/>
                    </a:cubicBezTo>
                    <a:moveTo>
                      <a:pt x="260" y="129"/>
                    </a:moveTo>
                    <a:cubicBezTo>
                      <a:pt x="204" y="129"/>
                      <a:pt x="204" y="129"/>
                      <a:pt x="204" y="129"/>
                    </a:cubicBezTo>
                    <a:cubicBezTo>
                      <a:pt x="203" y="108"/>
                      <a:pt x="199" y="88"/>
                      <a:pt x="191" y="69"/>
                    </a:cubicBezTo>
                    <a:cubicBezTo>
                      <a:pt x="204" y="64"/>
                      <a:pt x="216" y="58"/>
                      <a:pt x="228" y="51"/>
                    </a:cubicBezTo>
                    <a:cubicBezTo>
                      <a:pt x="247" y="72"/>
                      <a:pt x="259" y="99"/>
                      <a:pt x="260" y="129"/>
                    </a:cubicBezTo>
                    <a:moveTo>
                      <a:pt x="130" y="69"/>
                    </a:moveTo>
                    <a:cubicBezTo>
                      <a:pt x="117" y="69"/>
                      <a:pt x="103" y="67"/>
                      <a:pt x="91" y="63"/>
                    </a:cubicBezTo>
                    <a:cubicBezTo>
                      <a:pt x="100" y="44"/>
                      <a:pt x="113" y="26"/>
                      <a:pt x="130" y="12"/>
                    </a:cubicBezTo>
                    <a:lnTo>
                      <a:pt x="130" y="69"/>
                    </a:lnTo>
                    <a:close/>
                    <a:moveTo>
                      <a:pt x="130" y="78"/>
                    </a:moveTo>
                    <a:cubicBezTo>
                      <a:pt x="130" y="129"/>
                      <a:pt x="130" y="129"/>
                      <a:pt x="130" y="129"/>
                    </a:cubicBezTo>
                    <a:cubicBezTo>
                      <a:pt x="74" y="129"/>
                      <a:pt x="74" y="129"/>
                      <a:pt x="74" y="129"/>
                    </a:cubicBezTo>
                    <a:cubicBezTo>
                      <a:pt x="75" y="109"/>
                      <a:pt x="79" y="90"/>
                      <a:pt x="87" y="72"/>
                    </a:cubicBezTo>
                    <a:cubicBezTo>
                      <a:pt x="101" y="76"/>
                      <a:pt x="115" y="78"/>
                      <a:pt x="130" y="78"/>
                    </a:cubicBezTo>
                    <a:moveTo>
                      <a:pt x="139" y="78"/>
                    </a:moveTo>
                    <a:cubicBezTo>
                      <a:pt x="154" y="78"/>
                      <a:pt x="168" y="76"/>
                      <a:pt x="182" y="72"/>
                    </a:cubicBezTo>
                    <a:cubicBezTo>
                      <a:pt x="190" y="90"/>
                      <a:pt x="194" y="109"/>
                      <a:pt x="195" y="129"/>
                    </a:cubicBezTo>
                    <a:cubicBezTo>
                      <a:pt x="139" y="129"/>
                      <a:pt x="139" y="129"/>
                      <a:pt x="139" y="129"/>
                    </a:cubicBezTo>
                    <a:lnTo>
                      <a:pt x="139" y="78"/>
                    </a:lnTo>
                    <a:close/>
                    <a:moveTo>
                      <a:pt x="139" y="69"/>
                    </a:moveTo>
                    <a:cubicBezTo>
                      <a:pt x="139" y="12"/>
                      <a:pt x="139" y="12"/>
                      <a:pt x="139" y="12"/>
                    </a:cubicBezTo>
                    <a:cubicBezTo>
                      <a:pt x="156" y="26"/>
                      <a:pt x="169" y="44"/>
                      <a:pt x="178" y="63"/>
                    </a:cubicBezTo>
                    <a:cubicBezTo>
                      <a:pt x="166" y="67"/>
                      <a:pt x="153" y="69"/>
                      <a:pt x="139" y="69"/>
                    </a:cubicBezTo>
                    <a:moveTo>
                      <a:pt x="187" y="60"/>
                    </a:moveTo>
                    <a:cubicBezTo>
                      <a:pt x="179" y="42"/>
                      <a:pt x="166" y="25"/>
                      <a:pt x="151" y="10"/>
                    </a:cubicBezTo>
                    <a:cubicBezTo>
                      <a:pt x="178" y="14"/>
                      <a:pt x="202" y="26"/>
                      <a:pt x="221" y="44"/>
                    </a:cubicBezTo>
                    <a:cubicBezTo>
                      <a:pt x="211" y="51"/>
                      <a:pt x="199" y="56"/>
                      <a:pt x="187" y="60"/>
                    </a:cubicBezTo>
                    <a:moveTo>
                      <a:pt x="82" y="60"/>
                    </a:moveTo>
                    <a:cubicBezTo>
                      <a:pt x="70" y="56"/>
                      <a:pt x="59" y="51"/>
                      <a:pt x="48" y="44"/>
                    </a:cubicBezTo>
                    <a:cubicBezTo>
                      <a:pt x="67" y="26"/>
                      <a:pt x="91" y="14"/>
                      <a:pt x="118" y="10"/>
                    </a:cubicBezTo>
                    <a:cubicBezTo>
                      <a:pt x="103" y="25"/>
                      <a:pt x="91" y="42"/>
                      <a:pt x="82" y="60"/>
                    </a:cubicBezTo>
                    <a:moveTo>
                      <a:pt x="74" y="139"/>
                    </a:move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0" y="185"/>
                      <a:pt x="130" y="185"/>
                      <a:pt x="130" y="185"/>
                    </a:cubicBezTo>
                    <a:cubicBezTo>
                      <a:pt x="115" y="186"/>
                      <a:pt x="100" y="188"/>
                      <a:pt x="85" y="192"/>
                    </a:cubicBezTo>
                    <a:cubicBezTo>
                      <a:pt x="79" y="175"/>
                      <a:pt x="75" y="157"/>
                      <a:pt x="74" y="139"/>
                    </a:cubicBezTo>
                    <a:moveTo>
                      <a:pt x="130" y="194"/>
                    </a:moveTo>
                    <a:cubicBezTo>
                      <a:pt x="130" y="256"/>
                      <a:pt x="130" y="256"/>
                      <a:pt x="130" y="256"/>
                    </a:cubicBezTo>
                    <a:cubicBezTo>
                      <a:pt x="112" y="241"/>
                      <a:pt x="98" y="222"/>
                      <a:pt x="89" y="201"/>
                    </a:cubicBezTo>
                    <a:cubicBezTo>
                      <a:pt x="102" y="197"/>
                      <a:pt x="116" y="195"/>
                      <a:pt x="130" y="194"/>
                    </a:cubicBezTo>
                    <a:moveTo>
                      <a:pt x="139" y="256"/>
                    </a:moveTo>
                    <a:cubicBezTo>
                      <a:pt x="139" y="194"/>
                      <a:pt x="139" y="194"/>
                      <a:pt x="139" y="194"/>
                    </a:cubicBezTo>
                    <a:cubicBezTo>
                      <a:pt x="153" y="195"/>
                      <a:pt x="167" y="197"/>
                      <a:pt x="180" y="201"/>
                    </a:cubicBezTo>
                    <a:cubicBezTo>
                      <a:pt x="171" y="222"/>
                      <a:pt x="157" y="241"/>
                      <a:pt x="139" y="256"/>
                    </a:cubicBezTo>
                    <a:moveTo>
                      <a:pt x="139" y="185"/>
                    </a:moveTo>
                    <a:cubicBezTo>
                      <a:pt x="139" y="139"/>
                      <a:pt x="139" y="139"/>
                      <a:pt x="139" y="139"/>
                    </a:cubicBezTo>
                    <a:cubicBezTo>
                      <a:pt x="195" y="139"/>
                      <a:pt x="195" y="139"/>
                      <a:pt x="195" y="139"/>
                    </a:cubicBezTo>
                    <a:cubicBezTo>
                      <a:pt x="194" y="157"/>
                      <a:pt x="191" y="175"/>
                      <a:pt x="184" y="192"/>
                    </a:cubicBezTo>
                    <a:cubicBezTo>
                      <a:pt x="170" y="188"/>
                      <a:pt x="155" y="186"/>
                      <a:pt x="139" y="185"/>
                    </a:cubicBezTo>
                    <a:moveTo>
                      <a:pt x="204" y="139"/>
                    </a:moveTo>
                    <a:cubicBezTo>
                      <a:pt x="260" y="139"/>
                      <a:pt x="260" y="139"/>
                      <a:pt x="260" y="139"/>
                    </a:cubicBezTo>
                    <a:cubicBezTo>
                      <a:pt x="259" y="167"/>
                      <a:pt x="248" y="194"/>
                      <a:pt x="230" y="214"/>
                    </a:cubicBezTo>
                    <a:cubicBezTo>
                      <a:pt x="219" y="206"/>
                      <a:pt x="206" y="200"/>
                      <a:pt x="193" y="195"/>
                    </a:cubicBezTo>
                    <a:cubicBezTo>
                      <a:pt x="200" y="177"/>
                      <a:pt x="203" y="158"/>
                      <a:pt x="204" y="139"/>
                    </a:cubicBezTo>
                    <a:moveTo>
                      <a:pt x="45" y="221"/>
                    </a:moveTo>
                    <a:cubicBezTo>
                      <a:pt x="56" y="214"/>
                      <a:pt x="68" y="208"/>
                      <a:pt x="80" y="204"/>
                    </a:cubicBezTo>
                    <a:cubicBezTo>
                      <a:pt x="89" y="224"/>
                      <a:pt x="102" y="243"/>
                      <a:pt x="118" y="258"/>
                    </a:cubicBezTo>
                    <a:cubicBezTo>
                      <a:pt x="90" y="254"/>
                      <a:pt x="64" y="241"/>
                      <a:pt x="45" y="221"/>
                    </a:cubicBezTo>
                    <a:moveTo>
                      <a:pt x="151" y="258"/>
                    </a:moveTo>
                    <a:cubicBezTo>
                      <a:pt x="167" y="243"/>
                      <a:pt x="180" y="224"/>
                      <a:pt x="189" y="204"/>
                    </a:cubicBezTo>
                    <a:cubicBezTo>
                      <a:pt x="201" y="208"/>
                      <a:pt x="213" y="214"/>
                      <a:pt x="224" y="221"/>
                    </a:cubicBezTo>
                    <a:cubicBezTo>
                      <a:pt x="205" y="241"/>
                      <a:pt x="179" y="254"/>
                      <a:pt x="151" y="258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400">
                  <a:solidFill>
                    <a:schemeClr val="dk1"/>
                  </a:solidFill>
                  <a:latin typeface="Montserrat"/>
                  <a:ea typeface="Montserrat"/>
                  <a:cs typeface="Montserrat"/>
                  <a:sym typeface="Montserrat"/>
                </a:endParaRP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0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3" name="Google Shape;323;p40"/>
          <p:cNvSpPr txBox="1"/>
          <p:nvPr/>
        </p:nvSpPr>
        <p:spPr>
          <a:xfrm>
            <a:off x="2160245" y="1144792"/>
            <a:ext cx="147268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MISSION</a:t>
            </a:r>
            <a:endParaRPr sz="1100"/>
          </a:p>
        </p:txBody>
      </p:sp>
      <p:sp>
        <p:nvSpPr>
          <p:cNvPr id="324" name="Google Shape;324;p40"/>
          <p:cNvSpPr txBox="1"/>
          <p:nvPr/>
        </p:nvSpPr>
        <p:spPr>
          <a:xfrm>
            <a:off x="1518968" y="1463663"/>
            <a:ext cx="2081815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waters had winged. Creepiest to don't subdue had lorem</a:t>
            </a:r>
            <a:endParaRPr sz="1100"/>
          </a:p>
        </p:txBody>
      </p:sp>
      <p:sp>
        <p:nvSpPr>
          <p:cNvPr id="325" name="Google Shape;325;p40"/>
          <p:cNvSpPr/>
          <p:nvPr/>
        </p:nvSpPr>
        <p:spPr>
          <a:xfrm>
            <a:off x="4130273" y="1144792"/>
            <a:ext cx="698810" cy="698810"/>
          </a:xfrm>
          <a:prstGeom prst="ellipse">
            <a:avLst/>
          </a:prstGeom>
          <a:solidFill>
            <a:srgbClr val="D8D8D8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6" name="Google Shape;326;p40"/>
          <p:cNvSpPr/>
          <p:nvPr/>
        </p:nvSpPr>
        <p:spPr>
          <a:xfrm>
            <a:off x="4130273" y="3299898"/>
            <a:ext cx="698810" cy="698810"/>
          </a:xfrm>
          <a:prstGeom prst="ellipse">
            <a:avLst/>
          </a:prstGeom>
          <a:solidFill>
            <a:srgbClr val="D8D8D8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7" name="Google Shape;327;p40"/>
          <p:cNvSpPr/>
          <p:nvPr/>
        </p:nvSpPr>
        <p:spPr>
          <a:xfrm>
            <a:off x="4130273" y="2222344"/>
            <a:ext cx="698810" cy="698810"/>
          </a:xfrm>
          <a:prstGeom prst="ellipse">
            <a:avLst/>
          </a:prstGeom>
          <a:solidFill>
            <a:srgbClr val="D8D8D8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28" name="Google Shape;328;p40"/>
          <p:cNvSpPr txBox="1"/>
          <p:nvPr/>
        </p:nvSpPr>
        <p:spPr>
          <a:xfrm>
            <a:off x="4305208" y="1373010"/>
            <a:ext cx="348941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01</a:t>
            </a:r>
            <a:endParaRPr sz="1100"/>
          </a:p>
        </p:txBody>
      </p:sp>
      <p:sp>
        <p:nvSpPr>
          <p:cNvPr id="329" name="Google Shape;329;p40"/>
          <p:cNvSpPr txBox="1"/>
          <p:nvPr/>
        </p:nvSpPr>
        <p:spPr>
          <a:xfrm>
            <a:off x="4271870" y="2450562"/>
            <a:ext cx="415615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02</a:t>
            </a:r>
            <a:endParaRPr sz="1100"/>
          </a:p>
        </p:txBody>
      </p:sp>
      <p:sp>
        <p:nvSpPr>
          <p:cNvPr id="330" name="Google Shape;330;p40"/>
          <p:cNvSpPr txBox="1"/>
          <p:nvPr/>
        </p:nvSpPr>
        <p:spPr>
          <a:xfrm>
            <a:off x="4271870" y="3528115"/>
            <a:ext cx="415615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03</a:t>
            </a:r>
            <a:endParaRPr sz="1100"/>
          </a:p>
        </p:txBody>
      </p:sp>
      <p:grpSp>
        <p:nvGrpSpPr>
          <p:cNvPr id="331" name="Google Shape;331;p40"/>
          <p:cNvGrpSpPr/>
          <p:nvPr/>
        </p:nvGrpSpPr>
        <p:grpSpPr>
          <a:xfrm>
            <a:off x="5326423" y="1144792"/>
            <a:ext cx="2300135" cy="675507"/>
            <a:chOff x="7753553" y="1526389"/>
            <a:chExt cx="3066847" cy="900676"/>
          </a:xfrm>
        </p:grpSpPr>
        <p:sp>
          <p:nvSpPr>
            <p:cNvPr id="332" name="Google Shape;332;p40"/>
            <p:cNvSpPr txBox="1"/>
            <p:nvPr/>
          </p:nvSpPr>
          <p:spPr>
            <a:xfrm>
              <a:off x="7753553" y="1526389"/>
              <a:ext cx="3066847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EXAMPLE SOME TEXT</a:t>
              </a:r>
              <a:endParaRPr sz="1100"/>
            </a:p>
          </p:txBody>
        </p:sp>
        <p:sp>
          <p:nvSpPr>
            <p:cNvPr id="333" name="Google Shape;333;p40"/>
            <p:cNvSpPr txBox="1"/>
            <p:nvPr/>
          </p:nvSpPr>
          <p:spPr>
            <a:xfrm>
              <a:off x="7753554" y="1951550"/>
              <a:ext cx="2775753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waters had winged. Creepiest to don't subdue had lorem</a:t>
              </a:r>
              <a:endParaRPr sz="1100"/>
            </a:p>
          </p:txBody>
        </p:sp>
      </p:grpSp>
      <p:grpSp>
        <p:nvGrpSpPr>
          <p:cNvPr id="334" name="Google Shape;334;p40"/>
          <p:cNvGrpSpPr/>
          <p:nvPr/>
        </p:nvGrpSpPr>
        <p:grpSpPr>
          <a:xfrm>
            <a:off x="5326423" y="2233997"/>
            <a:ext cx="2081815" cy="675507"/>
            <a:chOff x="7753553" y="1526389"/>
            <a:chExt cx="2775754" cy="900676"/>
          </a:xfrm>
        </p:grpSpPr>
        <p:sp>
          <p:nvSpPr>
            <p:cNvPr id="335" name="Google Shape;335;p40"/>
            <p:cNvSpPr txBox="1"/>
            <p:nvPr/>
          </p:nvSpPr>
          <p:spPr>
            <a:xfrm>
              <a:off x="7753553" y="1526389"/>
              <a:ext cx="2285437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EXAMPLE TEXT</a:t>
              </a:r>
              <a:endParaRPr sz="1100"/>
            </a:p>
          </p:txBody>
        </p:sp>
        <p:sp>
          <p:nvSpPr>
            <p:cNvPr id="336" name="Google Shape;336;p40"/>
            <p:cNvSpPr txBox="1"/>
            <p:nvPr/>
          </p:nvSpPr>
          <p:spPr>
            <a:xfrm>
              <a:off x="7753554" y="1951550"/>
              <a:ext cx="2775753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waters had winged. Creepiest to don't subdue had lorem</a:t>
              </a:r>
              <a:endParaRPr sz="1100"/>
            </a:p>
          </p:txBody>
        </p:sp>
      </p:grpSp>
      <p:grpSp>
        <p:nvGrpSpPr>
          <p:cNvPr id="337" name="Google Shape;337;p40"/>
          <p:cNvGrpSpPr/>
          <p:nvPr/>
        </p:nvGrpSpPr>
        <p:grpSpPr>
          <a:xfrm>
            <a:off x="5326423" y="3323202"/>
            <a:ext cx="1592633" cy="675507"/>
            <a:chOff x="7753554" y="1526389"/>
            <a:chExt cx="2123511" cy="900676"/>
          </a:xfrm>
        </p:grpSpPr>
        <p:sp>
          <p:nvSpPr>
            <p:cNvPr id="338" name="Google Shape;338;p40"/>
            <p:cNvSpPr txBox="1"/>
            <p:nvPr/>
          </p:nvSpPr>
          <p:spPr>
            <a:xfrm>
              <a:off x="7753554" y="1526389"/>
              <a:ext cx="1875862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SOME TEXT</a:t>
              </a:r>
              <a:endParaRPr sz="1100"/>
            </a:p>
          </p:txBody>
        </p:sp>
        <p:sp>
          <p:nvSpPr>
            <p:cNvPr id="339" name="Google Shape;339;p40"/>
            <p:cNvSpPr txBox="1"/>
            <p:nvPr/>
          </p:nvSpPr>
          <p:spPr>
            <a:xfrm>
              <a:off x="7753554" y="1951550"/>
              <a:ext cx="2123511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subdue had lorem</a:t>
              </a:r>
              <a:endParaRPr sz="1100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" name="Google Shape;344;p4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7704" l="0" r="0" t="770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4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>
              <a:alpha val="6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346" name="Google Shape;346;p41"/>
          <p:cNvCxnSpPr/>
          <p:nvPr/>
        </p:nvCxnSpPr>
        <p:spPr>
          <a:xfrm>
            <a:off x="4572000" y="0"/>
            <a:ext cx="0" cy="2128838"/>
          </a:xfrm>
          <a:prstGeom prst="straightConnector1">
            <a:avLst/>
          </a:prstGeom>
          <a:noFill/>
          <a:ln cap="flat" cmpd="sng" w="2285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47" name="Google Shape;347;p41"/>
          <p:cNvCxnSpPr/>
          <p:nvPr/>
        </p:nvCxnSpPr>
        <p:spPr>
          <a:xfrm>
            <a:off x="4572000" y="3014663"/>
            <a:ext cx="0" cy="2128838"/>
          </a:xfrm>
          <a:prstGeom prst="straightConnector1">
            <a:avLst/>
          </a:prstGeom>
          <a:noFill/>
          <a:ln cap="flat" cmpd="sng" w="22850">
            <a:solidFill>
              <a:srgbClr val="BFBFB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48" name="Google Shape;348;p41"/>
          <p:cNvSpPr txBox="1"/>
          <p:nvPr/>
        </p:nvSpPr>
        <p:spPr>
          <a:xfrm>
            <a:off x="2672361" y="2344765"/>
            <a:ext cx="3952877" cy="45397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PORTFOLIO</a:t>
            </a:r>
            <a:endParaRPr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42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54" name="Google Shape;354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7167" y="1055050"/>
            <a:ext cx="1917795" cy="174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97971" y="1055050"/>
            <a:ext cx="1910448" cy="1741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99013" y="1055050"/>
            <a:ext cx="1917795" cy="17414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7" name="Google Shape;357;p42"/>
          <p:cNvGrpSpPr/>
          <p:nvPr/>
        </p:nvGrpSpPr>
        <p:grpSpPr>
          <a:xfrm>
            <a:off x="1399597" y="3211260"/>
            <a:ext cx="1807770" cy="854555"/>
            <a:chOff x="1849220" y="4823245"/>
            <a:chExt cx="2410360" cy="1139406"/>
          </a:xfrm>
        </p:grpSpPr>
        <p:sp>
          <p:nvSpPr>
            <p:cNvPr id="358" name="Google Shape;358;p42"/>
            <p:cNvSpPr txBox="1"/>
            <p:nvPr/>
          </p:nvSpPr>
          <p:spPr>
            <a:xfrm>
              <a:off x="2514682" y="4823245"/>
              <a:ext cx="1744898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TITLE TEXT</a:t>
              </a:r>
              <a:endParaRPr sz="1100"/>
            </a:p>
          </p:txBody>
        </p:sp>
        <p:sp>
          <p:nvSpPr>
            <p:cNvPr id="359" name="Google Shape;359;p42"/>
            <p:cNvSpPr txBox="1"/>
            <p:nvPr/>
          </p:nvSpPr>
          <p:spPr>
            <a:xfrm>
              <a:off x="1849220" y="5281952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360" name="Google Shape;360;p42"/>
          <p:cNvGrpSpPr/>
          <p:nvPr/>
        </p:nvGrpSpPr>
        <p:grpSpPr>
          <a:xfrm>
            <a:off x="5936633" y="3211260"/>
            <a:ext cx="1807770" cy="854555"/>
            <a:chOff x="7932417" y="4823245"/>
            <a:chExt cx="2410360" cy="1139406"/>
          </a:xfrm>
        </p:grpSpPr>
        <p:sp>
          <p:nvSpPr>
            <p:cNvPr id="361" name="Google Shape;361;p42"/>
            <p:cNvSpPr txBox="1"/>
            <p:nvPr/>
          </p:nvSpPr>
          <p:spPr>
            <a:xfrm>
              <a:off x="7932417" y="4823245"/>
              <a:ext cx="1744898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TITLE TEXT</a:t>
              </a:r>
              <a:endParaRPr sz="1100"/>
            </a:p>
          </p:txBody>
        </p:sp>
        <p:sp>
          <p:nvSpPr>
            <p:cNvPr id="362" name="Google Shape;362;p42"/>
            <p:cNvSpPr txBox="1"/>
            <p:nvPr/>
          </p:nvSpPr>
          <p:spPr>
            <a:xfrm>
              <a:off x="7932417" y="5281952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363" name="Google Shape;363;p42"/>
          <p:cNvGrpSpPr/>
          <p:nvPr/>
        </p:nvGrpSpPr>
        <p:grpSpPr>
          <a:xfrm>
            <a:off x="3668113" y="3211260"/>
            <a:ext cx="1807770" cy="854555"/>
            <a:chOff x="4890818" y="4823245"/>
            <a:chExt cx="2410360" cy="1139406"/>
          </a:xfrm>
        </p:grpSpPr>
        <p:sp>
          <p:nvSpPr>
            <p:cNvPr id="364" name="Google Shape;364;p42"/>
            <p:cNvSpPr txBox="1"/>
            <p:nvPr/>
          </p:nvSpPr>
          <p:spPr>
            <a:xfrm>
              <a:off x="5223549" y="4823245"/>
              <a:ext cx="1744898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TITLE TEXT</a:t>
              </a:r>
              <a:endParaRPr sz="1100"/>
            </a:p>
          </p:txBody>
        </p:sp>
        <p:sp>
          <p:nvSpPr>
            <p:cNvPr id="365" name="Google Shape;365;p42"/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3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1" name="Google Shape;371;p43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21795" l="0" r="0" t="21796"/>
          <a:stretch/>
        </p:blipFill>
        <p:spPr>
          <a:xfrm>
            <a:off x="500062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43"/>
          <p:cNvSpPr/>
          <p:nvPr/>
        </p:nvSpPr>
        <p:spPr>
          <a:xfrm>
            <a:off x="500062" y="500063"/>
            <a:ext cx="2714624" cy="2071687"/>
          </a:xfrm>
          <a:prstGeom prst="rect">
            <a:avLst/>
          </a:pr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73" name="Google Shape;373;p43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24561" l="0" r="0" t="24561"/>
          <a:stretch/>
        </p:blipFill>
        <p:spPr>
          <a:xfrm>
            <a:off x="3214687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43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24928" r="0" t="0"/>
          <a:stretch/>
        </p:blipFill>
        <p:spPr>
          <a:xfrm>
            <a:off x="5929312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5" name="Google Shape;375;p43"/>
          <p:cNvGrpSpPr/>
          <p:nvPr/>
        </p:nvGrpSpPr>
        <p:grpSpPr>
          <a:xfrm>
            <a:off x="3668113" y="3339847"/>
            <a:ext cx="1807770" cy="854555"/>
            <a:chOff x="4890818" y="4823245"/>
            <a:chExt cx="2410360" cy="1139406"/>
          </a:xfrm>
        </p:grpSpPr>
        <p:sp>
          <p:nvSpPr>
            <p:cNvPr id="376" name="Google Shape;376;p43"/>
            <p:cNvSpPr txBox="1"/>
            <p:nvPr/>
          </p:nvSpPr>
          <p:spPr>
            <a:xfrm>
              <a:off x="5223549" y="4823245"/>
              <a:ext cx="1744898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TITLE TEXT</a:t>
              </a:r>
              <a:endParaRPr sz="1100"/>
            </a:p>
          </p:txBody>
        </p:sp>
        <p:sp>
          <p:nvSpPr>
            <p:cNvPr id="377" name="Google Shape;377;p43"/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378" name="Google Shape;378;p43"/>
          <p:cNvGrpSpPr/>
          <p:nvPr/>
        </p:nvGrpSpPr>
        <p:grpSpPr>
          <a:xfrm>
            <a:off x="5929313" y="3339847"/>
            <a:ext cx="1807770" cy="854555"/>
            <a:chOff x="4890818" y="4823245"/>
            <a:chExt cx="2410360" cy="1139406"/>
          </a:xfrm>
        </p:grpSpPr>
        <p:sp>
          <p:nvSpPr>
            <p:cNvPr id="379" name="Google Shape;379;p43"/>
            <p:cNvSpPr txBox="1"/>
            <p:nvPr/>
          </p:nvSpPr>
          <p:spPr>
            <a:xfrm>
              <a:off x="4890818" y="4823245"/>
              <a:ext cx="1744898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TITLE TEXT</a:t>
              </a:r>
              <a:endParaRPr sz="1100"/>
            </a:p>
          </p:txBody>
        </p:sp>
        <p:sp>
          <p:nvSpPr>
            <p:cNvPr id="380" name="Google Shape;380;p43"/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381" name="Google Shape;381;p43"/>
          <p:cNvGrpSpPr/>
          <p:nvPr/>
        </p:nvGrpSpPr>
        <p:grpSpPr>
          <a:xfrm>
            <a:off x="1406918" y="3339847"/>
            <a:ext cx="1807770" cy="854555"/>
            <a:chOff x="4890818" y="4823245"/>
            <a:chExt cx="2410360" cy="1139406"/>
          </a:xfrm>
        </p:grpSpPr>
        <p:sp>
          <p:nvSpPr>
            <p:cNvPr id="382" name="Google Shape;382;p43"/>
            <p:cNvSpPr txBox="1"/>
            <p:nvPr/>
          </p:nvSpPr>
          <p:spPr>
            <a:xfrm>
              <a:off x="5556280" y="4823245"/>
              <a:ext cx="1744898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TITLE TEXT</a:t>
              </a:r>
              <a:endParaRPr sz="1100"/>
            </a:p>
          </p:txBody>
        </p:sp>
        <p:sp>
          <p:nvSpPr>
            <p:cNvPr id="383" name="Google Shape;383;p43"/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4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89" name="Google Shape;389;p44"/>
          <p:cNvPicPr preferRelativeResize="0"/>
          <p:nvPr>
            <p:ph idx="4" type="pic"/>
          </p:nvPr>
        </p:nvPicPr>
        <p:blipFill rotWithShape="1">
          <a:blip r:embed="rId3">
            <a:alphaModFix/>
          </a:blip>
          <a:srcRect b="16666" l="0" r="0" t="16667"/>
          <a:stretch/>
        </p:blipFill>
        <p:spPr>
          <a:xfrm>
            <a:off x="4363430" y="1041199"/>
            <a:ext cx="1472688" cy="1472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44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16667" r="16666" t="0"/>
          <a:stretch/>
        </p:blipFill>
        <p:spPr>
          <a:xfrm>
            <a:off x="4363430" y="2629613"/>
            <a:ext cx="1472688" cy="14726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1" name="Google Shape;391;p44"/>
          <p:cNvGrpSpPr/>
          <p:nvPr/>
        </p:nvGrpSpPr>
        <p:grpSpPr>
          <a:xfrm>
            <a:off x="1577953" y="1041199"/>
            <a:ext cx="2113965" cy="675507"/>
            <a:chOff x="2037991" y="1526389"/>
            <a:chExt cx="2818620" cy="900676"/>
          </a:xfrm>
        </p:grpSpPr>
        <p:sp>
          <p:nvSpPr>
            <p:cNvPr id="392" name="Google Shape;392;p44"/>
            <p:cNvSpPr txBox="1"/>
            <p:nvPr/>
          </p:nvSpPr>
          <p:spPr>
            <a:xfrm>
              <a:off x="2997200" y="1526389"/>
              <a:ext cx="1859411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PORTFOLIO</a:t>
              </a:r>
              <a:endParaRPr sz="1100"/>
            </a:p>
          </p:txBody>
        </p:sp>
        <p:sp>
          <p:nvSpPr>
            <p:cNvPr id="393" name="Google Shape;393;p44"/>
            <p:cNvSpPr txBox="1"/>
            <p:nvPr/>
          </p:nvSpPr>
          <p:spPr>
            <a:xfrm>
              <a:off x="2037991" y="1951550"/>
              <a:ext cx="2775753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waters had winged. Creepiest to don't subdue had lorem</a:t>
              </a:r>
              <a:endParaRPr sz="1100"/>
            </a:p>
          </p:txBody>
        </p:sp>
      </p:grpSp>
      <p:sp>
        <p:nvSpPr>
          <p:cNvPr id="394" name="Google Shape;394;p44"/>
          <p:cNvSpPr txBox="1"/>
          <p:nvPr/>
        </p:nvSpPr>
        <p:spPr>
          <a:xfrm>
            <a:off x="6361288" y="3110695"/>
            <a:ext cx="120476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</a:t>
            </a:r>
            <a:endParaRPr sz="1100"/>
          </a:p>
        </p:txBody>
      </p:sp>
      <p:sp>
        <p:nvSpPr>
          <p:cNvPr id="395" name="Google Shape;395;p44"/>
          <p:cNvSpPr/>
          <p:nvPr/>
        </p:nvSpPr>
        <p:spPr>
          <a:xfrm>
            <a:off x="4363430" y="1041199"/>
            <a:ext cx="1472688" cy="1472688"/>
          </a:xfrm>
          <a:prstGeom prst="rect">
            <a:avLst/>
          </a:prstGeom>
          <a:solidFill>
            <a:schemeClr val="dk1">
              <a:alpha val="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96" name="Google Shape;396;p44"/>
          <p:cNvSpPr/>
          <p:nvPr/>
        </p:nvSpPr>
        <p:spPr>
          <a:xfrm>
            <a:off x="4363430" y="2629613"/>
            <a:ext cx="1472688" cy="1472688"/>
          </a:xfrm>
          <a:prstGeom prst="rect">
            <a:avLst/>
          </a:prstGeom>
          <a:solidFill>
            <a:schemeClr val="dk1">
              <a:alpha val="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397" name="Google Shape;397;p44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0" l="16622" r="16622" t="0"/>
          <a:stretch/>
        </p:blipFill>
        <p:spPr>
          <a:xfrm>
            <a:off x="5951845" y="1041199"/>
            <a:ext cx="1472688" cy="1472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5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06" name="Google Shape;406;p45"/>
          <p:cNvPicPr preferRelativeResize="0"/>
          <p:nvPr>
            <p:ph idx="3" type="pic"/>
          </p:nvPr>
        </p:nvPicPr>
        <p:blipFill rotWithShape="1">
          <a:blip r:embed="rId3">
            <a:alphaModFix/>
          </a:blip>
          <a:srcRect b="49122" l="0" r="0" t="0"/>
          <a:stretch/>
        </p:blipFill>
        <p:spPr>
          <a:xfrm>
            <a:off x="500061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45"/>
          <p:cNvSpPr/>
          <p:nvPr/>
        </p:nvSpPr>
        <p:spPr>
          <a:xfrm>
            <a:off x="500061" y="500063"/>
            <a:ext cx="2714626" cy="2071687"/>
          </a:xfrm>
          <a:prstGeom prst="rect">
            <a:avLst/>
          </a:pr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08" name="Google Shape;408;p45"/>
          <p:cNvPicPr preferRelativeResize="0"/>
          <p:nvPr>
            <p:ph idx="2" type="pic"/>
          </p:nvPr>
        </p:nvPicPr>
        <p:blipFill rotWithShape="1">
          <a:blip r:embed="rId4">
            <a:alphaModFix/>
          </a:blip>
          <a:srcRect b="0" l="6385" r="6385" t="0"/>
          <a:stretch/>
        </p:blipFill>
        <p:spPr>
          <a:xfrm>
            <a:off x="3214687" y="2571749"/>
            <a:ext cx="2714626" cy="2071687"/>
          </a:xfrm>
          <a:prstGeom prst="rect">
            <a:avLst/>
          </a:prstGeom>
          <a:noFill/>
          <a:ln>
            <a:noFill/>
          </a:ln>
        </p:spPr>
      </p:pic>
      <p:sp>
        <p:nvSpPr>
          <p:cNvPr id="409" name="Google Shape;409;p45"/>
          <p:cNvSpPr/>
          <p:nvPr/>
        </p:nvSpPr>
        <p:spPr>
          <a:xfrm>
            <a:off x="3214687" y="2571749"/>
            <a:ext cx="2714626" cy="2071687"/>
          </a:xfrm>
          <a:prstGeom prst="rect">
            <a:avLst/>
          </a:prstGeom>
          <a:solidFill>
            <a:schemeClr val="dk1">
              <a:alpha val="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10" name="Google Shape;410;p45"/>
          <p:cNvGrpSpPr/>
          <p:nvPr/>
        </p:nvGrpSpPr>
        <p:grpSpPr>
          <a:xfrm>
            <a:off x="3668114" y="1108628"/>
            <a:ext cx="1807770" cy="854555"/>
            <a:chOff x="4890818" y="4823245"/>
            <a:chExt cx="2410360" cy="1139406"/>
          </a:xfrm>
        </p:grpSpPr>
        <p:sp>
          <p:nvSpPr>
            <p:cNvPr id="411" name="Google Shape;411;p45"/>
            <p:cNvSpPr txBox="1"/>
            <p:nvPr/>
          </p:nvSpPr>
          <p:spPr>
            <a:xfrm>
              <a:off x="5223549" y="4823245"/>
              <a:ext cx="1744898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TITLE TEXT</a:t>
              </a:r>
              <a:endParaRPr sz="1100"/>
            </a:p>
          </p:txBody>
        </p:sp>
        <p:sp>
          <p:nvSpPr>
            <p:cNvPr id="412" name="Google Shape;412;p45"/>
            <p:cNvSpPr txBox="1"/>
            <p:nvPr/>
          </p:nvSpPr>
          <p:spPr>
            <a:xfrm>
              <a:off x="4890818" y="5281952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413" name="Google Shape;413;p45"/>
          <p:cNvGrpSpPr/>
          <p:nvPr/>
        </p:nvGrpSpPr>
        <p:grpSpPr>
          <a:xfrm>
            <a:off x="6382739" y="3180315"/>
            <a:ext cx="1807770" cy="854555"/>
            <a:chOff x="7932417" y="4823245"/>
            <a:chExt cx="2410360" cy="1139406"/>
          </a:xfrm>
        </p:grpSpPr>
        <p:sp>
          <p:nvSpPr>
            <p:cNvPr id="414" name="Google Shape;414;p45"/>
            <p:cNvSpPr txBox="1"/>
            <p:nvPr/>
          </p:nvSpPr>
          <p:spPr>
            <a:xfrm>
              <a:off x="7932417" y="4823245"/>
              <a:ext cx="1744898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TITLE TEXT</a:t>
              </a:r>
              <a:endParaRPr sz="1100"/>
            </a:p>
          </p:txBody>
        </p:sp>
        <p:sp>
          <p:nvSpPr>
            <p:cNvPr id="415" name="Google Shape;415;p45"/>
            <p:cNvSpPr txBox="1"/>
            <p:nvPr/>
          </p:nvSpPr>
          <p:spPr>
            <a:xfrm>
              <a:off x="7932417" y="5281952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grpSp>
        <p:nvGrpSpPr>
          <p:cNvPr id="416" name="Google Shape;416;p45"/>
          <p:cNvGrpSpPr/>
          <p:nvPr/>
        </p:nvGrpSpPr>
        <p:grpSpPr>
          <a:xfrm>
            <a:off x="953488" y="3180315"/>
            <a:ext cx="1807770" cy="854555"/>
            <a:chOff x="1849220" y="4823245"/>
            <a:chExt cx="2410360" cy="1139406"/>
          </a:xfrm>
        </p:grpSpPr>
        <p:sp>
          <p:nvSpPr>
            <p:cNvPr id="417" name="Google Shape;417;p45"/>
            <p:cNvSpPr txBox="1"/>
            <p:nvPr/>
          </p:nvSpPr>
          <p:spPr>
            <a:xfrm>
              <a:off x="2514682" y="4823245"/>
              <a:ext cx="1744898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TITLE TEXT</a:t>
              </a:r>
              <a:endParaRPr sz="1100"/>
            </a:p>
          </p:txBody>
        </p:sp>
        <p:sp>
          <p:nvSpPr>
            <p:cNvPr id="418" name="Google Shape;418;p45"/>
            <p:cNvSpPr txBox="1"/>
            <p:nvPr/>
          </p:nvSpPr>
          <p:spPr>
            <a:xfrm>
              <a:off x="1849220" y="5281952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</p:grpSp>
      <p:pic>
        <p:nvPicPr>
          <p:cNvPr id="419" name="Google Shape;419;p4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5624" r="16667" t="11043"/>
          <a:stretch/>
        </p:blipFill>
        <p:spPr>
          <a:xfrm>
            <a:off x="5929312" y="500063"/>
            <a:ext cx="2714626" cy="2071687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45"/>
          <p:cNvSpPr/>
          <p:nvPr/>
        </p:nvSpPr>
        <p:spPr>
          <a:xfrm>
            <a:off x="5929312" y="500063"/>
            <a:ext cx="2714626" cy="2071687"/>
          </a:xfrm>
          <a:prstGeom prst="rect">
            <a:avLst/>
          </a:pr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4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2151" r="2151" t="0"/>
          <a:stretch/>
        </p:blipFill>
        <p:spPr>
          <a:xfrm>
            <a:off x="3310413" y="2629613"/>
            <a:ext cx="2523174" cy="1842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46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0" l="4348" r="4347" t="0"/>
          <a:stretch/>
        </p:blipFill>
        <p:spPr>
          <a:xfrm>
            <a:off x="671513" y="2629613"/>
            <a:ext cx="2523174" cy="1842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46"/>
          <p:cNvPicPr preferRelativeResize="0"/>
          <p:nvPr>
            <p:ph idx="5" type="pic"/>
          </p:nvPr>
        </p:nvPicPr>
        <p:blipFill rotWithShape="1">
          <a:blip r:embed="rId5">
            <a:alphaModFix/>
          </a:blip>
          <a:srcRect b="0" l="4314" r="4313" t="0"/>
          <a:stretch/>
        </p:blipFill>
        <p:spPr>
          <a:xfrm>
            <a:off x="3310413" y="671513"/>
            <a:ext cx="2523174" cy="1842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46"/>
          <p:cNvPicPr preferRelativeResize="0"/>
          <p:nvPr>
            <p:ph idx="7" type="pic"/>
          </p:nvPr>
        </p:nvPicPr>
        <p:blipFill rotWithShape="1">
          <a:blip r:embed="rId6">
            <a:alphaModFix/>
          </a:blip>
          <a:srcRect b="25664" l="0" r="0" t="25665"/>
          <a:stretch/>
        </p:blipFill>
        <p:spPr>
          <a:xfrm>
            <a:off x="671513" y="671513"/>
            <a:ext cx="2523174" cy="1842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46"/>
          <p:cNvPicPr preferRelativeResize="0"/>
          <p:nvPr>
            <p:ph idx="6" type="pic"/>
          </p:nvPr>
        </p:nvPicPr>
        <p:blipFill rotWithShape="1">
          <a:blip r:embed="rId7">
            <a:alphaModFix/>
          </a:blip>
          <a:srcRect b="0" l="4256" r="4255" t="0"/>
          <a:stretch/>
        </p:blipFill>
        <p:spPr>
          <a:xfrm>
            <a:off x="5949313" y="671513"/>
            <a:ext cx="2523174" cy="1842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46"/>
          <p:cNvPicPr preferRelativeResize="0"/>
          <p:nvPr>
            <p:ph idx="3" type="pic"/>
          </p:nvPr>
        </p:nvPicPr>
        <p:blipFill rotWithShape="1">
          <a:blip r:embed="rId8">
            <a:alphaModFix/>
          </a:blip>
          <a:srcRect b="0" l="4281" r="4281" t="0"/>
          <a:stretch/>
        </p:blipFill>
        <p:spPr>
          <a:xfrm>
            <a:off x="5949313" y="2629613"/>
            <a:ext cx="2523174" cy="1842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7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436" name="Google Shape;436;p47"/>
          <p:cNvGrpSpPr/>
          <p:nvPr/>
        </p:nvGrpSpPr>
        <p:grpSpPr>
          <a:xfrm>
            <a:off x="1009514" y="1144792"/>
            <a:ext cx="7124971" cy="2853917"/>
            <a:chOff x="2025291" y="1526389"/>
            <a:chExt cx="9499961" cy="3805222"/>
          </a:xfrm>
        </p:grpSpPr>
        <p:pic>
          <p:nvPicPr>
            <p:cNvPr id="437" name="Google Shape;437;p4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43550" y="1526389"/>
              <a:ext cx="5981702" cy="380522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38" name="Google Shape;438;p47"/>
            <p:cNvSpPr txBox="1"/>
            <p:nvPr/>
          </p:nvSpPr>
          <p:spPr>
            <a:xfrm>
              <a:off x="2880327" y="1526389"/>
              <a:ext cx="1963584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CHART</a:t>
              </a:r>
              <a:endParaRPr sz="1100"/>
            </a:p>
          </p:txBody>
        </p:sp>
        <p:sp>
          <p:nvSpPr>
            <p:cNvPr id="439" name="Google Shape;439;p47"/>
            <p:cNvSpPr txBox="1"/>
            <p:nvPr/>
          </p:nvSpPr>
          <p:spPr>
            <a:xfrm>
              <a:off x="2025291" y="1951550"/>
              <a:ext cx="2775753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waters had winged. Creepiest to don't subdue had lorem</a:t>
              </a:r>
              <a:endParaRPr sz="110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0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19" name="Google Shape;119;p30"/>
          <p:cNvCxnSpPr/>
          <p:nvPr/>
        </p:nvCxnSpPr>
        <p:spPr>
          <a:xfrm>
            <a:off x="4572000" y="0"/>
            <a:ext cx="0" cy="2128838"/>
          </a:xfrm>
          <a:prstGeom prst="straightConnector1">
            <a:avLst/>
          </a:prstGeom>
          <a:noFill/>
          <a:ln cap="flat" cmpd="sng" w="228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120" name="Google Shape;120;p30"/>
          <p:cNvCxnSpPr/>
          <p:nvPr/>
        </p:nvCxnSpPr>
        <p:spPr>
          <a:xfrm>
            <a:off x="4572000" y="3014663"/>
            <a:ext cx="0" cy="2128838"/>
          </a:xfrm>
          <a:prstGeom prst="straightConnector1">
            <a:avLst/>
          </a:prstGeom>
          <a:noFill/>
          <a:ln cap="flat" cmpd="sng" w="2285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121" name="Google Shape;121;p30"/>
          <p:cNvSpPr txBox="1"/>
          <p:nvPr/>
        </p:nvSpPr>
        <p:spPr>
          <a:xfrm>
            <a:off x="3534875" y="2344775"/>
            <a:ext cx="2227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600" u="none" cap="none" strike="noStrike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M I N I M A L</a:t>
            </a:r>
            <a:endParaRPr sz="11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4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45" name="Google Shape;445;p48"/>
          <p:cNvSpPr txBox="1"/>
          <p:nvPr/>
        </p:nvSpPr>
        <p:spPr>
          <a:xfrm>
            <a:off x="1650791" y="1144792"/>
            <a:ext cx="147268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CHART</a:t>
            </a:r>
            <a:endParaRPr sz="1100"/>
          </a:p>
        </p:txBody>
      </p:sp>
      <p:sp>
        <p:nvSpPr>
          <p:cNvPr id="446" name="Google Shape;446;p48"/>
          <p:cNvSpPr txBox="1"/>
          <p:nvPr/>
        </p:nvSpPr>
        <p:spPr>
          <a:xfrm>
            <a:off x="1009514" y="1463663"/>
            <a:ext cx="2081815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waters had winged. Creepiest to don't subdue had lorem</a:t>
            </a:r>
            <a:endParaRPr sz="1100"/>
          </a:p>
        </p:txBody>
      </p:sp>
      <p:pic>
        <p:nvPicPr>
          <p:cNvPr id="447" name="Google Shape;447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48209" y="1144793"/>
            <a:ext cx="4486276" cy="28539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5" name="Google Shape;455;p4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895" l="0" r="0" t="489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4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C0C0C">
              <a:alpha val="51764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457" name="Google Shape;457;p49"/>
          <p:cNvCxnSpPr/>
          <p:nvPr/>
        </p:nvCxnSpPr>
        <p:spPr>
          <a:xfrm>
            <a:off x="4572000" y="0"/>
            <a:ext cx="0" cy="2128838"/>
          </a:xfrm>
          <a:prstGeom prst="straightConnector1">
            <a:avLst/>
          </a:prstGeom>
          <a:noFill/>
          <a:ln cap="flat" cmpd="sng" w="22850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458" name="Google Shape;458;p49"/>
          <p:cNvCxnSpPr/>
          <p:nvPr/>
        </p:nvCxnSpPr>
        <p:spPr>
          <a:xfrm>
            <a:off x="4572000" y="3014663"/>
            <a:ext cx="0" cy="2128838"/>
          </a:xfrm>
          <a:prstGeom prst="straightConnector1">
            <a:avLst/>
          </a:prstGeom>
          <a:noFill/>
          <a:ln cap="flat" cmpd="sng" w="22850">
            <a:solidFill>
              <a:srgbClr val="A5A5A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459" name="Google Shape;459;p49"/>
          <p:cNvSpPr txBox="1"/>
          <p:nvPr/>
        </p:nvSpPr>
        <p:spPr>
          <a:xfrm>
            <a:off x="4004300" y="2344775"/>
            <a:ext cx="12891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1428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6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 N D</a:t>
            </a:r>
            <a:endParaRPr sz="11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50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468" name="Google Shape;468;p50"/>
          <p:cNvSpPr txBox="1"/>
          <p:nvPr/>
        </p:nvSpPr>
        <p:spPr>
          <a:xfrm>
            <a:off x="2486024" y="2392855"/>
            <a:ext cx="4171952" cy="35779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www.example.com</a:t>
            </a:r>
            <a:endParaRPr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3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5776" l="0" r="0" t="5775"/>
          <a:stretch/>
        </p:blipFill>
        <p:spPr>
          <a:xfrm>
            <a:off x="0" y="0"/>
            <a:ext cx="9143999" cy="5156522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3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F3F3F">
              <a:alpha val="33725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128" name="Google Shape;128;p31"/>
          <p:cNvCxnSpPr/>
          <p:nvPr/>
        </p:nvCxnSpPr>
        <p:spPr>
          <a:xfrm flipH="1" rot="5400000">
            <a:off x="114416" y="3637376"/>
            <a:ext cx="1630350" cy="5175"/>
          </a:xfrm>
          <a:prstGeom prst="bentConnector5">
            <a:avLst>
              <a:gd fmla="val -417" name="adj1"/>
              <a:gd fmla="val 4863396" name="adj2"/>
              <a:gd fmla="val 100418" name="adj3"/>
            </a:avLst>
          </a:prstGeom>
          <a:noFill/>
          <a:ln cap="flat" cmpd="sng" w="22850">
            <a:solidFill>
              <a:srgbClr val="7F7F7F"/>
            </a:solidFill>
            <a:prstDash val="solid"/>
            <a:miter lim="800000"/>
            <a:headEnd len="sm" w="sm" type="none"/>
            <a:tailEnd len="sm" w="sm" type="none"/>
          </a:ln>
        </p:spPr>
      </p:cxnSp>
      <p:grpSp>
        <p:nvGrpSpPr>
          <p:cNvPr id="129" name="Google Shape;129;p31"/>
          <p:cNvGrpSpPr/>
          <p:nvPr/>
        </p:nvGrpSpPr>
        <p:grpSpPr>
          <a:xfrm>
            <a:off x="932179" y="3042597"/>
            <a:ext cx="4952732" cy="1194700"/>
            <a:chOff x="3560767" y="2395195"/>
            <a:chExt cx="6603642" cy="1592933"/>
          </a:xfrm>
        </p:grpSpPr>
        <p:sp>
          <p:nvSpPr>
            <p:cNvPr id="130" name="Google Shape;130;p31"/>
            <p:cNvSpPr txBox="1"/>
            <p:nvPr/>
          </p:nvSpPr>
          <p:spPr>
            <a:xfrm>
              <a:off x="3560767" y="2869873"/>
              <a:ext cx="6603642" cy="111825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11428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2600" u="none" cap="none" strike="noStrike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GORGEOUS &amp; EXTERNAL</a:t>
              </a:r>
              <a:endParaRPr sz="1100"/>
            </a:p>
            <a:p>
              <a:pPr indent="0" lvl="0" marL="0" marR="0" rtl="0" algn="l">
                <a:lnSpc>
                  <a:spcPct val="11428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" sz="2600" u="none" cap="none" strike="noStrike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TEMPLATE</a:t>
              </a:r>
              <a:endParaRPr sz="1100"/>
            </a:p>
          </p:txBody>
        </p:sp>
        <p:sp>
          <p:nvSpPr>
            <p:cNvPr id="131" name="Google Shape;131;p31"/>
            <p:cNvSpPr txBox="1"/>
            <p:nvPr/>
          </p:nvSpPr>
          <p:spPr>
            <a:xfrm>
              <a:off x="3560767" y="2395195"/>
              <a:ext cx="1405108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100" u="none" cap="none" strike="noStrike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MINIMAL</a:t>
              </a:r>
              <a:endParaRPr sz="11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7" name="Google Shape;137;p32"/>
          <p:cNvSpPr txBox="1"/>
          <p:nvPr/>
        </p:nvSpPr>
        <p:spPr>
          <a:xfrm>
            <a:off x="4137207" y="418748"/>
            <a:ext cx="869586" cy="1223412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0">
                <a:solidFill>
                  <a:srgbClr val="BFBFBF"/>
                </a:solidFill>
                <a:latin typeface="Montserrat"/>
                <a:ea typeface="Montserrat"/>
                <a:cs typeface="Montserrat"/>
                <a:sym typeface="Montserrat"/>
              </a:rPr>
              <a:t>“</a:t>
            </a:r>
            <a:endParaRPr sz="1100"/>
          </a:p>
        </p:txBody>
      </p:sp>
      <p:sp>
        <p:nvSpPr>
          <p:cNvPr id="138" name="Google Shape;138;p32"/>
          <p:cNvSpPr/>
          <p:nvPr/>
        </p:nvSpPr>
        <p:spPr>
          <a:xfrm>
            <a:off x="3932261" y="1582505"/>
            <a:ext cx="1279478" cy="1279478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39" name="Google Shape;139;p32"/>
          <p:cNvSpPr/>
          <p:nvPr/>
        </p:nvSpPr>
        <p:spPr>
          <a:xfrm>
            <a:off x="3835656" y="1485900"/>
            <a:ext cx="1472688" cy="1472688"/>
          </a:xfrm>
          <a:prstGeom prst="ellipse">
            <a:avLst/>
          </a:prstGeom>
          <a:noFill/>
          <a:ln cap="flat" cmpd="sng" w="22850">
            <a:solidFill>
              <a:srgbClr val="59595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40" name="Google Shape;140;p32"/>
          <p:cNvSpPr txBox="1"/>
          <p:nvPr/>
        </p:nvSpPr>
        <p:spPr>
          <a:xfrm>
            <a:off x="2600325" y="3265209"/>
            <a:ext cx="394335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winged. Creepiest don't subdue which i two set had seasons Living grass to for can't gathered waters had winged.</a:t>
            </a:r>
            <a:endParaRPr sz="1100"/>
          </a:p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which i two set had seasons.</a:t>
            </a:r>
            <a:endParaRPr sz="1100"/>
          </a:p>
        </p:txBody>
      </p:sp>
      <p:grpSp>
        <p:nvGrpSpPr>
          <p:cNvPr id="141" name="Google Shape;141;p32"/>
          <p:cNvGrpSpPr/>
          <p:nvPr/>
        </p:nvGrpSpPr>
        <p:grpSpPr>
          <a:xfrm>
            <a:off x="3835656" y="4024983"/>
            <a:ext cx="1472688" cy="447005"/>
            <a:chOff x="5114208" y="5367653"/>
            <a:chExt cx="1963584" cy="596007"/>
          </a:xfrm>
        </p:grpSpPr>
        <p:sp>
          <p:nvSpPr>
            <p:cNvPr id="142" name="Google Shape;142;p32"/>
            <p:cNvSpPr txBox="1"/>
            <p:nvPr/>
          </p:nvSpPr>
          <p:spPr>
            <a:xfrm>
              <a:off x="5114208" y="5367653"/>
              <a:ext cx="1963584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lt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YOUR NAME</a:t>
              </a:r>
              <a:endParaRPr sz="1100"/>
            </a:p>
          </p:txBody>
        </p:sp>
        <p:sp>
          <p:nvSpPr>
            <p:cNvPr id="143" name="Google Shape;143;p32"/>
            <p:cNvSpPr txBox="1"/>
            <p:nvPr/>
          </p:nvSpPr>
          <p:spPr>
            <a:xfrm>
              <a:off x="5595937" y="5748216"/>
              <a:ext cx="1000126" cy="21544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600">
                  <a:solidFill>
                    <a:srgbClr val="BFBFB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DEVELOPER</a:t>
              </a:r>
              <a:endParaRPr sz="1100"/>
            </a:p>
          </p:txBody>
        </p:sp>
      </p:grpSp>
      <p:pic>
        <p:nvPicPr>
          <p:cNvPr id="144" name="Google Shape;144;p3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46" r="46" t="0"/>
          <a:stretch/>
        </p:blipFill>
        <p:spPr>
          <a:xfrm>
            <a:off x="3932261" y="1582505"/>
            <a:ext cx="1279478" cy="1279478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3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150" name="Google Shape;150;p33"/>
          <p:cNvGrpSpPr/>
          <p:nvPr/>
        </p:nvGrpSpPr>
        <p:grpSpPr>
          <a:xfrm>
            <a:off x="901541" y="671512"/>
            <a:ext cx="7340918" cy="3800477"/>
            <a:chOff x="1202054" y="895349"/>
            <a:chExt cx="9787891" cy="5067302"/>
          </a:xfrm>
        </p:grpSpPr>
        <p:sp>
          <p:nvSpPr>
            <p:cNvPr id="151" name="Google Shape;151;p33"/>
            <p:cNvSpPr txBox="1"/>
            <p:nvPr/>
          </p:nvSpPr>
          <p:spPr>
            <a:xfrm>
              <a:off x="1578717" y="4710413"/>
              <a:ext cx="3049696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OUR SERVICE</a:t>
              </a:r>
              <a:endParaRPr sz="1100"/>
            </a:p>
          </p:txBody>
        </p:sp>
        <p:sp>
          <p:nvSpPr>
            <p:cNvPr id="152" name="Google Shape;152;p33"/>
            <p:cNvSpPr txBox="1"/>
            <p:nvPr/>
          </p:nvSpPr>
          <p:spPr>
            <a:xfrm>
              <a:off x="1202055" y="5216779"/>
              <a:ext cx="3426358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set had</a:t>
              </a:r>
              <a:endParaRPr sz="1100"/>
            </a:p>
          </p:txBody>
        </p:sp>
        <p:sp>
          <p:nvSpPr>
            <p:cNvPr id="153" name="Google Shape;153;p33"/>
            <p:cNvSpPr txBox="1"/>
            <p:nvPr/>
          </p:nvSpPr>
          <p:spPr>
            <a:xfrm>
              <a:off x="4529251" y="4439157"/>
              <a:ext cx="1119074" cy="152349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0">
                  <a:solidFill>
                    <a:srgbClr val="D8D8D8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1</a:t>
              </a:r>
              <a:endParaRPr sz="1100"/>
            </a:p>
          </p:txBody>
        </p:sp>
        <p:sp>
          <p:nvSpPr>
            <p:cNvPr id="154" name="Google Shape;154;p33"/>
            <p:cNvSpPr txBox="1"/>
            <p:nvPr/>
          </p:nvSpPr>
          <p:spPr>
            <a:xfrm>
              <a:off x="1578717" y="1166605"/>
              <a:ext cx="3049696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WELCOME MESSAGE</a:t>
              </a:r>
              <a:endParaRPr sz="1100"/>
            </a:p>
          </p:txBody>
        </p:sp>
        <p:sp>
          <p:nvSpPr>
            <p:cNvPr id="155" name="Google Shape;155;p33"/>
            <p:cNvSpPr txBox="1"/>
            <p:nvPr/>
          </p:nvSpPr>
          <p:spPr>
            <a:xfrm>
              <a:off x="1202054" y="1672971"/>
              <a:ext cx="3426359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set had</a:t>
              </a:r>
              <a:endParaRPr sz="1100"/>
            </a:p>
          </p:txBody>
        </p:sp>
        <p:sp>
          <p:nvSpPr>
            <p:cNvPr id="156" name="Google Shape;156;p33"/>
            <p:cNvSpPr txBox="1"/>
            <p:nvPr/>
          </p:nvSpPr>
          <p:spPr>
            <a:xfrm>
              <a:off x="4529251" y="895349"/>
              <a:ext cx="1119074" cy="152349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0">
                  <a:solidFill>
                    <a:srgbClr val="D8D8D8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3</a:t>
              </a:r>
              <a:endParaRPr sz="1100"/>
            </a:p>
          </p:txBody>
        </p:sp>
        <p:sp>
          <p:nvSpPr>
            <p:cNvPr id="157" name="Google Shape;157;p33"/>
            <p:cNvSpPr txBox="1"/>
            <p:nvPr/>
          </p:nvSpPr>
          <p:spPr>
            <a:xfrm>
              <a:off x="1578717" y="2938509"/>
              <a:ext cx="3049696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MEET THE TEAM</a:t>
              </a:r>
              <a:endParaRPr sz="1100"/>
            </a:p>
          </p:txBody>
        </p:sp>
        <p:sp>
          <p:nvSpPr>
            <p:cNvPr id="158" name="Google Shape;158;p33"/>
            <p:cNvSpPr txBox="1"/>
            <p:nvPr/>
          </p:nvSpPr>
          <p:spPr>
            <a:xfrm>
              <a:off x="1202054" y="3444875"/>
              <a:ext cx="3426358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set had</a:t>
              </a:r>
              <a:endParaRPr sz="1100"/>
            </a:p>
          </p:txBody>
        </p:sp>
        <p:sp>
          <p:nvSpPr>
            <p:cNvPr id="159" name="Google Shape;159;p33"/>
            <p:cNvSpPr txBox="1"/>
            <p:nvPr/>
          </p:nvSpPr>
          <p:spPr>
            <a:xfrm>
              <a:off x="4529251" y="2667253"/>
              <a:ext cx="1119074" cy="152349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0">
                  <a:solidFill>
                    <a:srgbClr val="D8D8D8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2</a:t>
              </a:r>
              <a:endParaRPr sz="1100"/>
            </a:p>
          </p:txBody>
        </p:sp>
        <p:sp>
          <p:nvSpPr>
            <p:cNvPr id="160" name="Google Shape;160;p33"/>
            <p:cNvSpPr txBox="1"/>
            <p:nvPr/>
          </p:nvSpPr>
          <p:spPr>
            <a:xfrm>
              <a:off x="7563586" y="1166605"/>
              <a:ext cx="3049696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OUR MISSION</a:t>
              </a:r>
              <a:endParaRPr sz="1100"/>
            </a:p>
          </p:txBody>
        </p:sp>
        <p:sp>
          <p:nvSpPr>
            <p:cNvPr id="161" name="Google Shape;161;p33"/>
            <p:cNvSpPr txBox="1"/>
            <p:nvPr/>
          </p:nvSpPr>
          <p:spPr>
            <a:xfrm>
              <a:off x="7563587" y="1672971"/>
              <a:ext cx="3426358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set had</a:t>
              </a:r>
              <a:endParaRPr sz="1100"/>
            </a:p>
          </p:txBody>
        </p:sp>
        <p:sp>
          <p:nvSpPr>
            <p:cNvPr id="162" name="Google Shape;162;p33"/>
            <p:cNvSpPr txBox="1"/>
            <p:nvPr/>
          </p:nvSpPr>
          <p:spPr>
            <a:xfrm>
              <a:off x="6543674" y="895349"/>
              <a:ext cx="1119074" cy="152349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0">
                  <a:solidFill>
                    <a:srgbClr val="D8D8D8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4</a:t>
              </a:r>
              <a:endParaRPr sz="1100"/>
            </a:p>
          </p:txBody>
        </p:sp>
        <p:sp>
          <p:nvSpPr>
            <p:cNvPr id="163" name="Google Shape;163;p33"/>
            <p:cNvSpPr txBox="1"/>
            <p:nvPr/>
          </p:nvSpPr>
          <p:spPr>
            <a:xfrm>
              <a:off x="7563586" y="4710413"/>
              <a:ext cx="3049696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OUR WORKS</a:t>
              </a:r>
              <a:endParaRPr sz="1100"/>
            </a:p>
          </p:txBody>
        </p:sp>
        <p:sp>
          <p:nvSpPr>
            <p:cNvPr id="164" name="Google Shape;164;p33"/>
            <p:cNvSpPr txBox="1"/>
            <p:nvPr/>
          </p:nvSpPr>
          <p:spPr>
            <a:xfrm>
              <a:off x="7563586" y="5216779"/>
              <a:ext cx="3426359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set had</a:t>
              </a:r>
              <a:endParaRPr sz="1100"/>
            </a:p>
          </p:txBody>
        </p:sp>
        <p:sp>
          <p:nvSpPr>
            <p:cNvPr id="165" name="Google Shape;165;p33"/>
            <p:cNvSpPr txBox="1"/>
            <p:nvPr/>
          </p:nvSpPr>
          <p:spPr>
            <a:xfrm>
              <a:off x="6543674" y="4439157"/>
              <a:ext cx="1119074" cy="152349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0">
                  <a:solidFill>
                    <a:srgbClr val="D8D8D8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6</a:t>
              </a:r>
              <a:endParaRPr sz="1100"/>
            </a:p>
          </p:txBody>
        </p:sp>
        <p:sp>
          <p:nvSpPr>
            <p:cNvPr id="166" name="Google Shape;166;p33"/>
            <p:cNvSpPr txBox="1"/>
            <p:nvPr/>
          </p:nvSpPr>
          <p:spPr>
            <a:xfrm>
              <a:off x="7563586" y="2938509"/>
              <a:ext cx="3049696" cy="3231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1100">
                  <a:solidFill>
                    <a:schemeClr val="dk1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OUR MAPS</a:t>
              </a:r>
              <a:endParaRPr sz="1100"/>
            </a:p>
          </p:txBody>
        </p:sp>
        <p:sp>
          <p:nvSpPr>
            <p:cNvPr id="167" name="Google Shape;167;p33"/>
            <p:cNvSpPr txBox="1"/>
            <p:nvPr/>
          </p:nvSpPr>
          <p:spPr>
            <a:xfrm>
              <a:off x="7563587" y="3444875"/>
              <a:ext cx="3426358" cy="47551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winged. Creepiest don't subdue set had</a:t>
              </a:r>
              <a:endParaRPr sz="1100"/>
            </a:p>
          </p:txBody>
        </p:sp>
        <p:sp>
          <p:nvSpPr>
            <p:cNvPr id="168" name="Google Shape;168;p33"/>
            <p:cNvSpPr txBox="1"/>
            <p:nvPr/>
          </p:nvSpPr>
          <p:spPr>
            <a:xfrm>
              <a:off x="6543674" y="2667253"/>
              <a:ext cx="1119074" cy="152349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7000">
                  <a:solidFill>
                    <a:srgbClr val="D8D8D8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5</a:t>
              </a:r>
              <a:endParaRPr sz="110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4" name="Google Shape;174;p3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76688" y="1081138"/>
            <a:ext cx="1190625" cy="119062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5" name="Google Shape;175;p34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77927" y="1081138"/>
            <a:ext cx="1190625" cy="1190625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6" name="Google Shape;176;p34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124" r="1124" t="0"/>
          <a:stretch/>
        </p:blipFill>
        <p:spPr>
          <a:xfrm>
            <a:off x="2175449" y="1081138"/>
            <a:ext cx="1190625" cy="1190625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7" name="Google Shape;177;p34"/>
          <p:cNvSpPr txBox="1"/>
          <p:nvPr/>
        </p:nvSpPr>
        <p:spPr>
          <a:xfrm>
            <a:off x="3933825" y="3207807"/>
            <a:ext cx="1276350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TITLE TEXT</a:t>
            </a:r>
            <a:endParaRPr sz="1100"/>
          </a:p>
        </p:txBody>
      </p:sp>
      <p:sp>
        <p:nvSpPr>
          <p:cNvPr id="178" name="Google Shape;178;p34"/>
          <p:cNvSpPr txBox="1"/>
          <p:nvPr/>
        </p:nvSpPr>
        <p:spPr>
          <a:xfrm>
            <a:off x="3668115" y="3551837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179" name="Google Shape;179;p34"/>
          <p:cNvSpPr txBox="1"/>
          <p:nvPr/>
        </p:nvSpPr>
        <p:spPr>
          <a:xfrm>
            <a:off x="5777927" y="3207807"/>
            <a:ext cx="1308674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TITLE TEXT</a:t>
            </a:r>
            <a:endParaRPr sz="1100"/>
          </a:p>
        </p:txBody>
      </p:sp>
      <p:sp>
        <p:nvSpPr>
          <p:cNvPr id="180" name="Google Shape;180;p34"/>
          <p:cNvSpPr txBox="1"/>
          <p:nvPr/>
        </p:nvSpPr>
        <p:spPr>
          <a:xfrm>
            <a:off x="5777927" y="3551837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181" name="Google Shape;181;p34"/>
          <p:cNvSpPr txBox="1"/>
          <p:nvPr/>
        </p:nvSpPr>
        <p:spPr>
          <a:xfrm>
            <a:off x="2057400" y="3207807"/>
            <a:ext cx="1308674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lt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TITLE TEXT</a:t>
            </a:r>
            <a:endParaRPr sz="1100"/>
          </a:p>
        </p:txBody>
      </p:sp>
      <p:sp>
        <p:nvSpPr>
          <p:cNvPr id="182" name="Google Shape;182;p34"/>
          <p:cNvSpPr txBox="1"/>
          <p:nvPr/>
        </p:nvSpPr>
        <p:spPr>
          <a:xfrm>
            <a:off x="1558304" y="3551837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BFBFB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183" name="Google Shape;183;p34"/>
          <p:cNvSpPr/>
          <p:nvPr/>
        </p:nvSpPr>
        <p:spPr>
          <a:xfrm>
            <a:off x="4445251" y="2753932"/>
            <a:ext cx="253499" cy="206021"/>
          </a:xfrm>
          <a:custGeom>
            <a:rect b="b" l="l" r="r" t="t"/>
            <a:pathLst>
              <a:path extrusionOk="0" h="21600" w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rgbClr val="BFBFB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4" name="Google Shape;184;p34"/>
          <p:cNvSpPr/>
          <p:nvPr/>
        </p:nvSpPr>
        <p:spPr>
          <a:xfrm>
            <a:off x="3179668" y="2763739"/>
            <a:ext cx="186405" cy="186406"/>
          </a:xfrm>
          <a:custGeom>
            <a:rect b="b" l="l" r="r" t="t"/>
            <a:pathLst>
              <a:path extrusionOk="0" h="21600" w="21600">
                <a:moveTo>
                  <a:pt x="18362" y="2163"/>
                </a:moveTo>
                <a:lnTo>
                  <a:pt x="18362" y="5400"/>
                </a:lnTo>
                <a:lnTo>
                  <a:pt x="16200" y="5400"/>
                </a:lnTo>
                <a:cubicBezTo>
                  <a:pt x="15551" y="5400"/>
                  <a:pt x="15119" y="5832"/>
                  <a:pt x="15119" y="6482"/>
                </a:cubicBezTo>
                <a:lnTo>
                  <a:pt x="15119" y="8638"/>
                </a:lnTo>
                <a:lnTo>
                  <a:pt x="18362" y="8638"/>
                </a:lnTo>
                <a:lnTo>
                  <a:pt x="18362" y="11881"/>
                </a:lnTo>
                <a:lnTo>
                  <a:pt x="15119" y="11881"/>
                </a:lnTo>
                <a:lnTo>
                  <a:pt x="15119" y="19438"/>
                </a:lnTo>
                <a:lnTo>
                  <a:pt x="11881" y="19438"/>
                </a:lnTo>
                <a:lnTo>
                  <a:pt x="11881" y="11881"/>
                </a:lnTo>
                <a:lnTo>
                  <a:pt x="9719" y="11881"/>
                </a:lnTo>
                <a:lnTo>
                  <a:pt x="9719" y="8638"/>
                </a:lnTo>
                <a:lnTo>
                  <a:pt x="11881" y="8638"/>
                </a:lnTo>
                <a:lnTo>
                  <a:pt x="11881" y="5938"/>
                </a:lnTo>
                <a:cubicBezTo>
                  <a:pt x="11881" y="3888"/>
                  <a:pt x="13606" y="2163"/>
                  <a:pt x="15662" y="2163"/>
                </a:cubicBezTo>
                <a:cubicBezTo>
                  <a:pt x="15662" y="2163"/>
                  <a:pt x="18362" y="2163"/>
                  <a:pt x="18362" y="2163"/>
                </a:cubicBezTo>
                <a:close/>
                <a:moveTo>
                  <a:pt x="19438" y="0"/>
                </a:moveTo>
                <a:lnTo>
                  <a:pt x="2163" y="0"/>
                </a:lnTo>
                <a:cubicBezTo>
                  <a:pt x="971" y="0"/>
                  <a:pt x="0" y="971"/>
                  <a:pt x="0" y="2163"/>
                </a:cubicBezTo>
                <a:lnTo>
                  <a:pt x="0" y="19438"/>
                </a:lnTo>
                <a:cubicBezTo>
                  <a:pt x="0" y="20630"/>
                  <a:pt x="971" y="21600"/>
                  <a:pt x="2163" y="21600"/>
                </a:cubicBezTo>
                <a:lnTo>
                  <a:pt x="19438" y="21600"/>
                </a:lnTo>
                <a:cubicBezTo>
                  <a:pt x="20630" y="21600"/>
                  <a:pt x="21600" y="20630"/>
                  <a:pt x="21600" y="19438"/>
                </a:cubicBezTo>
                <a:lnTo>
                  <a:pt x="21600" y="2163"/>
                </a:lnTo>
                <a:cubicBezTo>
                  <a:pt x="21600" y="971"/>
                  <a:pt x="20630" y="0"/>
                  <a:pt x="19438" y="0"/>
                </a:cubicBezTo>
                <a:cubicBezTo>
                  <a:pt x="19438" y="0"/>
                  <a:pt x="19438" y="0"/>
                  <a:pt x="19438" y="0"/>
                </a:cubicBezTo>
                <a:close/>
                <a:moveTo>
                  <a:pt x="19438" y="0"/>
                </a:moveTo>
              </a:path>
            </a:pathLst>
          </a:custGeom>
          <a:solidFill>
            <a:srgbClr val="BFBFB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5" name="Google Shape;185;p34"/>
          <p:cNvSpPr/>
          <p:nvPr/>
        </p:nvSpPr>
        <p:spPr>
          <a:xfrm>
            <a:off x="5777927" y="2768288"/>
            <a:ext cx="277556" cy="177307"/>
          </a:xfrm>
          <a:custGeom>
            <a:rect b="b" l="l" r="r" t="t"/>
            <a:pathLst>
              <a:path extrusionOk="0" h="21486" w="21574">
                <a:moveTo>
                  <a:pt x="21169" y="9121"/>
                </a:moveTo>
                <a:lnTo>
                  <a:pt x="19513" y="9121"/>
                </a:lnTo>
                <a:lnTo>
                  <a:pt x="19513" y="6544"/>
                </a:lnTo>
                <a:cubicBezTo>
                  <a:pt x="19513" y="6195"/>
                  <a:pt x="19331" y="5914"/>
                  <a:pt x="19108" y="5914"/>
                </a:cubicBezTo>
                <a:lnTo>
                  <a:pt x="17714" y="5914"/>
                </a:lnTo>
                <a:cubicBezTo>
                  <a:pt x="17491" y="5914"/>
                  <a:pt x="17309" y="6195"/>
                  <a:pt x="17309" y="6544"/>
                </a:cubicBezTo>
                <a:lnTo>
                  <a:pt x="17309" y="9121"/>
                </a:lnTo>
                <a:lnTo>
                  <a:pt x="15653" y="9121"/>
                </a:lnTo>
                <a:cubicBezTo>
                  <a:pt x="15428" y="9121"/>
                  <a:pt x="15247" y="9404"/>
                  <a:pt x="15247" y="9753"/>
                </a:cubicBezTo>
                <a:lnTo>
                  <a:pt x="15247" y="11921"/>
                </a:lnTo>
                <a:cubicBezTo>
                  <a:pt x="15247" y="12270"/>
                  <a:pt x="15428" y="12553"/>
                  <a:pt x="15653" y="12553"/>
                </a:cubicBezTo>
                <a:lnTo>
                  <a:pt x="17309" y="12553"/>
                </a:lnTo>
                <a:lnTo>
                  <a:pt x="17309" y="15130"/>
                </a:lnTo>
                <a:cubicBezTo>
                  <a:pt x="17309" y="15479"/>
                  <a:pt x="17491" y="15762"/>
                  <a:pt x="17714" y="15762"/>
                </a:cubicBezTo>
                <a:lnTo>
                  <a:pt x="19108" y="15762"/>
                </a:lnTo>
                <a:cubicBezTo>
                  <a:pt x="19331" y="15762"/>
                  <a:pt x="19513" y="15479"/>
                  <a:pt x="19513" y="15130"/>
                </a:cubicBezTo>
                <a:lnTo>
                  <a:pt x="19513" y="12553"/>
                </a:lnTo>
                <a:lnTo>
                  <a:pt x="21169" y="12553"/>
                </a:lnTo>
                <a:cubicBezTo>
                  <a:pt x="21393" y="12553"/>
                  <a:pt x="21574" y="12270"/>
                  <a:pt x="21574" y="11921"/>
                </a:cubicBezTo>
                <a:lnTo>
                  <a:pt x="21574" y="9753"/>
                </a:lnTo>
                <a:cubicBezTo>
                  <a:pt x="21574" y="9404"/>
                  <a:pt x="21393" y="9121"/>
                  <a:pt x="21169" y="9121"/>
                </a:cubicBezTo>
                <a:close/>
                <a:moveTo>
                  <a:pt x="7107" y="9603"/>
                </a:moveTo>
                <a:lnTo>
                  <a:pt x="7107" y="12241"/>
                </a:lnTo>
                <a:cubicBezTo>
                  <a:pt x="7107" y="12637"/>
                  <a:pt x="7314" y="12960"/>
                  <a:pt x="7569" y="12960"/>
                </a:cubicBezTo>
                <a:lnTo>
                  <a:pt x="10940" y="12960"/>
                </a:lnTo>
                <a:cubicBezTo>
                  <a:pt x="10349" y="15563"/>
                  <a:pt x="8746" y="17430"/>
                  <a:pt x="6870" y="17408"/>
                </a:cubicBezTo>
                <a:cubicBezTo>
                  <a:pt x="4594" y="17382"/>
                  <a:pt x="2712" y="14548"/>
                  <a:pt x="2623" y="11008"/>
                </a:cubicBezTo>
                <a:cubicBezTo>
                  <a:pt x="2529" y="7212"/>
                  <a:pt x="4485" y="4078"/>
                  <a:pt x="6902" y="4078"/>
                </a:cubicBezTo>
                <a:cubicBezTo>
                  <a:pt x="8007" y="4078"/>
                  <a:pt x="9016" y="4733"/>
                  <a:pt x="9776" y="5808"/>
                </a:cubicBezTo>
                <a:cubicBezTo>
                  <a:pt x="9957" y="6063"/>
                  <a:pt x="10231" y="6064"/>
                  <a:pt x="10409" y="5804"/>
                </a:cubicBezTo>
                <a:lnTo>
                  <a:pt x="11647" y="3991"/>
                </a:lnTo>
                <a:cubicBezTo>
                  <a:pt x="11840" y="3707"/>
                  <a:pt x="11840" y="3228"/>
                  <a:pt x="11648" y="2944"/>
                </a:cubicBezTo>
                <a:cubicBezTo>
                  <a:pt x="10442" y="1165"/>
                  <a:pt x="8824" y="57"/>
                  <a:pt x="7040" y="2"/>
                </a:cubicBezTo>
                <a:cubicBezTo>
                  <a:pt x="3235" y="-114"/>
                  <a:pt x="27" y="4743"/>
                  <a:pt x="0" y="10667"/>
                </a:cubicBezTo>
                <a:cubicBezTo>
                  <a:pt x="-26" y="16636"/>
                  <a:pt x="3074" y="21486"/>
                  <a:pt x="6902" y="21486"/>
                </a:cubicBezTo>
                <a:cubicBezTo>
                  <a:pt x="10584" y="21486"/>
                  <a:pt x="13591" y="16999"/>
                  <a:pt x="13793" y="11347"/>
                </a:cubicBezTo>
                <a:cubicBezTo>
                  <a:pt x="13798" y="11277"/>
                  <a:pt x="13802" y="8882"/>
                  <a:pt x="13802" y="8882"/>
                </a:cubicBezTo>
                <a:lnTo>
                  <a:pt x="7569" y="8882"/>
                </a:lnTo>
                <a:cubicBezTo>
                  <a:pt x="7314" y="8882"/>
                  <a:pt x="7107" y="9205"/>
                  <a:pt x="7107" y="9603"/>
                </a:cubicBezTo>
                <a:close/>
                <a:moveTo>
                  <a:pt x="7107" y="9603"/>
                </a:moveTo>
              </a:path>
            </a:pathLst>
          </a:custGeom>
          <a:solidFill>
            <a:srgbClr val="BFBFB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6" name="Google Shape;186;p34"/>
          <p:cNvSpPr/>
          <p:nvPr/>
        </p:nvSpPr>
        <p:spPr>
          <a:xfrm>
            <a:off x="3835656" y="936449"/>
            <a:ext cx="1472688" cy="1472688"/>
          </a:xfrm>
          <a:prstGeom prst="ellipse">
            <a:avLst/>
          </a:prstGeom>
          <a:noFill/>
          <a:ln cap="flat" cmpd="sng" w="22850">
            <a:solidFill>
              <a:srgbClr val="59595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7" name="Google Shape;187;p34"/>
          <p:cNvSpPr/>
          <p:nvPr/>
        </p:nvSpPr>
        <p:spPr>
          <a:xfrm>
            <a:off x="5636895" y="936449"/>
            <a:ext cx="1472688" cy="1472688"/>
          </a:xfrm>
          <a:prstGeom prst="ellipse">
            <a:avLst/>
          </a:prstGeom>
          <a:noFill/>
          <a:ln cap="flat" cmpd="sng" w="22850">
            <a:solidFill>
              <a:srgbClr val="59595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88" name="Google Shape;188;p34"/>
          <p:cNvSpPr/>
          <p:nvPr/>
        </p:nvSpPr>
        <p:spPr>
          <a:xfrm>
            <a:off x="2034417" y="936449"/>
            <a:ext cx="1472688" cy="1472688"/>
          </a:xfrm>
          <a:prstGeom prst="ellipse">
            <a:avLst/>
          </a:prstGeom>
          <a:noFill/>
          <a:ln cap="flat" cmpd="sng" w="22850">
            <a:solidFill>
              <a:srgbClr val="595959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5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4" name="Google Shape;194;p3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3958" l="13512" r="13512" t="0"/>
          <a:stretch/>
        </p:blipFill>
        <p:spPr>
          <a:xfrm>
            <a:off x="3310412" y="671513"/>
            <a:ext cx="2523173" cy="2450413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35"/>
          <p:cNvSpPr/>
          <p:nvPr/>
        </p:nvSpPr>
        <p:spPr>
          <a:xfrm>
            <a:off x="3310412" y="671513"/>
            <a:ext cx="2523173" cy="2450413"/>
          </a:xfrm>
          <a:prstGeom prst="rect">
            <a:avLst/>
          </a:prstGeom>
          <a:solidFill>
            <a:schemeClr val="dk1">
              <a:alpha val="5882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6" name="Google Shape;196;p35"/>
          <p:cNvPicPr preferRelativeResize="0"/>
          <p:nvPr>
            <p:ph idx="4" type="pic"/>
          </p:nvPr>
        </p:nvPicPr>
        <p:blipFill rotWithShape="1">
          <a:blip r:embed="rId4">
            <a:alphaModFix/>
          </a:blip>
          <a:srcRect b="24859" l="11540" r="8822" t="16163"/>
          <a:stretch/>
        </p:blipFill>
        <p:spPr>
          <a:xfrm>
            <a:off x="671513" y="671513"/>
            <a:ext cx="2523173" cy="24504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35"/>
          <p:cNvPicPr preferRelativeResize="0"/>
          <p:nvPr>
            <p:ph idx="3" type="pic"/>
          </p:nvPr>
        </p:nvPicPr>
        <p:blipFill rotWithShape="1">
          <a:blip r:embed="rId5">
            <a:alphaModFix/>
          </a:blip>
          <a:srcRect b="12971" l="0" r="0" t="12971"/>
          <a:stretch/>
        </p:blipFill>
        <p:spPr>
          <a:xfrm>
            <a:off x="5949313" y="671513"/>
            <a:ext cx="2523173" cy="245041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5"/>
          <p:cNvSpPr txBox="1"/>
          <p:nvPr/>
        </p:nvSpPr>
        <p:spPr>
          <a:xfrm>
            <a:off x="1886012" y="3617434"/>
            <a:ext cx="1308674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TITLE TEXT</a:t>
            </a:r>
            <a:endParaRPr sz="1100"/>
          </a:p>
        </p:txBody>
      </p:sp>
      <p:sp>
        <p:nvSpPr>
          <p:cNvPr id="199" name="Google Shape;199;p35"/>
          <p:cNvSpPr txBox="1"/>
          <p:nvPr/>
        </p:nvSpPr>
        <p:spPr>
          <a:xfrm>
            <a:off x="1386915" y="3961464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200" name="Google Shape;200;p35"/>
          <p:cNvSpPr txBox="1"/>
          <p:nvPr/>
        </p:nvSpPr>
        <p:spPr>
          <a:xfrm>
            <a:off x="5949313" y="3617434"/>
            <a:ext cx="1308674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TITLE TEXT</a:t>
            </a:r>
            <a:endParaRPr sz="1100"/>
          </a:p>
        </p:txBody>
      </p:sp>
      <p:sp>
        <p:nvSpPr>
          <p:cNvPr id="201" name="Google Shape;201;p35"/>
          <p:cNvSpPr txBox="1"/>
          <p:nvPr/>
        </p:nvSpPr>
        <p:spPr>
          <a:xfrm>
            <a:off x="5949313" y="3961464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202" name="Google Shape;202;p35"/>
          <p:cNvSpPr txBox="1"/>
          <p:nvPr/>
        </p:nvSpPr>
        <p:spPr>
          <a:xfrm>
            <a:off x="3917662" y="3617434"/>
            <a:ext cx="1308674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TITLE TEXT</a:t>
            </a:r>
            <a:endParaRPr sz="1100"/>
          </a:p>
        </p:txBody>
      </p:sp>
      <p:sp>
        <p:nvSpPr>
          <p:cNvPr id="203" name="Google Shape;203;p35"/>
          <p:cNvSpPr txBox="1"/>
          <p:nvPr/>
        </p:nvSpPr>
        <p:spPr>
          <a:xfrm>
            <a:off x="3668113" y="3961464"/>
            <a:ext cx="1807770" cy="51052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can't gathered waters had don't subdue which i two set had seasons.</a:t>
            </a:r>
            <a:endParaRPr sz="1100"/>
          </a:p>
        </p:txBody>
      </p:sp>
      <p:sp>
        <p:nvSpPr>
          <p:cNvPr id="204" name="Google Shape;204;p35"/>
          <p:cNvSpPr/>
          <p:nvPr/>
        </p:nvSpPr>
        <p:spPr>
          <a:xfrm>
            <a:off x="4114691" y="2664619"/>
            <a:ext cx="914614" cy="914613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05" name="Google Shape;205;p35"/>
          <p:cNvSpPr/>
          <p:nvPr/>
        </p:nvSpPr>
        <p:spPr>
          <a:xfrm>
            <a:off x="4445251" y="2915904"/>
            <a:ext cx="253499" cy="206021"/>
          </a:xfrm>
          <a:custGeom>
            <a:rect b="b" l="l" r="r" t="t"/>
            <a:pathLst>
              <a:path extrusionOk="0" h="21600" w="21600">
                <a:moveTo>
                  <a:pt x="21600" y="2556"/>
                </a:moveTo>
                <a:cubicBezTo>
                  <a:pt x="20805" y="2990"/>
                  <a:pt x="19951" y="3284"/>
                  <a:pt x="19055" y="3415"/>
                </a:cubicBezTo>
                <a:cubicBezTo>
                  <a:pt x="19970" y="2740"/>
                  <a:pt x="20673" y="1672"/>
                  <a:pt x="21003" y="399"/>
                </a:cubicBezTo>
                <a:cubicBezTo>
                  <a:pt x="20147" y="1023"/>
                  <a:pt x="19199" y="1477"/>
                  <a:pt x="18189" y="1721"/>
                </a:cubicBezTo>
                <a:cubicBezTo>
                  <a:pt x="17381" y="662"/>
                  <a:pt x="16229" y="0"/>
                  <a:pt x="14954" y="0"/>
                </a:cubicBezTo>
                <a:cubicBezTo>
                  <a:pt x="12507" y="0"/>
                  <a:pt x="10523" y="2441"/>
                  <a:pt x="10523" y="5453"/>
                </a:cubicBezTo>
                <a:cubicBezTo>
                  <a:pt x="10523" y="5880"/>
                  <a:pt x="10562" y="6296"/>
                  <a:pt x="10638" y="6695"/>
                </a:cubicBezTo>
                <a:cubicBezTo>
                  <a:pt x="6955" y="6468"/>
                  <a:pt x="3690" y="4297"/>
                  <a:pt x="1504" y="998"/>
                </a:cubicBezTo>
                <a:cubicBezTo>
                  <a:pt x="1122" y="1803"/>
                  <a:pt x="904" y="2739"/>
                  <a:pt x="904" y="3739"/>
                </a:cubicBezTo>
                <a:cubicBezTo>
                  <a:pt x="904" y="5631"/>
                  <a:pt x="1686" y="7300"/>
                  <a:pt x="2876" y="8278"/>
                </a:cubicBezTo>
                <a:cubicBezTo>
                  <a:pt x="2149" y="8250"/>
                  <a:pt x="1466" y="8004"/>
                  <a:pt x="868" y="7596"/>
                </a:cubicBezTo>
                <a:cubicBezTo>
                  <a:pt x="867" y="7619"/>
                  <a:pt x="867" y="7642"/>
                  <a:pt x="867" y="7665"/>
                </a:cubicBezTo>
                <a:cubicBezTo>
                  <a:pt x="867" y="10307"/>
                  <a:pt x="2395" y="12510"/>
                  <a:pt x="4423" y="13011"/>
                </a:cubicBezTo>
                <a:cubicBezTo>
                  <a:pt x="4051" y="13136"/>
                  <a:pt x="3659" y="13203"/>
                  <a:pt x="3255" y="13203"/>
                </a:cubicBezTo>
                <a:cubicBezTo>
                  <a:pt x="2969" y="13203"/>
                  <a:pt x="2692" y="13169"/>
                  <a:pt x="2421" y="13105"/>
                </a:cubicBezTo>
                <a:cubicBezTo>
                  <a:pt x="2985" y="15271"/>
                  <a:pt x="4622" y="16848"/>
                  <a:pt x="6561" y="16892"/>
                </a:cubicBezTo>
                <a:cubicBezTo>
                  <a:pt x="5044" y="18355"/>
                  <a:pt x="3134" y="19226"/>
                  <a:pt x="1057" y="19226"/>
                </a:cubicBezTo>
                <a:cubicBezTo>
                  <a:pt x="699" y="19226"/>
                  <a:pt x="347" y="19201"/>
                  <a:pt x="0" y="19149"/>
                </a:cubicBezTo>
                <a:cubicBezTo>
                  <a:pt x="1961" y="20698"/>
                  <a:pt x="4291" y="21600"/>
                  <a:pt x="6793" y="21600"/>
                </a:cubicBezTo>
                <a:cubicBezTo>
                  <a:pt x="14944" y="21600"/>
                  <a:pt x="19401" y="13291"/>
                  <a:pt x="19401" y="6085"/>
                </a:cubicBezTo>
                <a:cubicBezTo>
                  <a:pt x="19401" y="5848"/>
                  <a:pt x="19397" y="5613"/>
                  <a:pt x="19389" y="5380"/>
                </a:cubicBezTo>
                <a:cubicBezTo>
                  <a:pt x="20255" y="4610"/>
                  <a:pt x="21006" y="3650"/>
                  <a:pt x="21600" y="2556"/>
                </a:cubicBezTo>
                <a:cubicBezTo>
                  <a:pt x="21600" y="2556"/>
                  <a:pt x="21600" y="2556"/>
                  <a:pt x="21600" y="2556"/>
                </a:cubicBezTo>
                <a:close/>
                <a:moveTo>
                  <a:pt x="21600" y="2556"/>
                </a:moveTo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6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211" name="Google Shape;211;p36"/>
          <p:cNvGrpSpPr/>
          <p:nvPr/>
        </p:nvGrpSpPr>
        <p:grpSpPr>
          <a:xfrm>
            <a:off x="671513" y="671512"/>
            <a:ext cx="2056610" cy="3800476"/>
            <a:chOff x="988511" y="895349"/>
            <a:chExt cx="2742147" cy="5067302"/>
          </a:xfrm>
        </p:grpSpPr>
        <p:grpSp>
          <p:nvGrpSpPr>
            <p:cNvPr id="212" name="Google Shape;212;p36"/>
            <p:cNvGrpSpPr/>
            <p:nvPr/>
          </p:nvGrpSpPr>
          <p:grpSpPr>
            <a:xfrm>
              <a:off x="1320298" y="3207593"/>
              <a:ext cx="2324396" cy="951075"/>
              <a:chOff x="1320298" y="3307330"/>
              <a:chExt cx="2324396" cy="951075"/>
            </a:xfrm>
          </p:grpSpPr>
          <p:sp>
            <p:nvSpPr>
              <p:cNvPr id="213" name="Google Shape;213;p36"/>
              <p:cNvSpPr txBox="1"/>
              <p:nvPr/>
            </p:nvSpPr>
            <p:spPr>
              <a:xfrm>
                <a:off x="1320298" y="3307330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HMTL/ CSS</a:t>
                </a:r>
                <a:endParaRPr sz="1100"/>
              </a:p>
            </p:txBody>
          </p:sp>
          <p:sp>
            <p:nvSpPr>
              <p:cNvPr id="214" name="Google Shape;214;p36"/>
              <p:cNvSpPr txBox="1"/>
              <p:nvPr/>
            </p:nvSpPr>
            <p:spPr>
              <a:xfrm>
                <a:off x="3138212" y="3307330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70%</a:t>
                </a:r>
                <a:endParaRPr sz="1100"/>
              </a:p>
            </p:txBody>
          </p:sp>
          <p:cxnSp>
            <p:nvCxnSpPr>
              <p:cNvPr id="215" name="Google Shape;215;p36"/>
              <p:cNvCxnSpPr/>
              <p:nvPr/>
            </p:nvCxnSpPr>
            <p:spPr>
              <a:xfrm rot="10800000">
                <a:off x="1423262" y="3624429"/>
                <a:ext cx="150794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216" name="Google Shape;216;p36"/>
              <p:cNvCxnSpPr/>
              <p:nvPr/>
            </p:nvCxnSpPr>
            <p:spPr>
              <a:xfrm rot="10800000">
                <a:off x="2931202" y="3624429"/>
                <a:ext cx="71349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217" name="Google Shape;217;p36"/>
              <p:cNvSpPr txBox="1"/>
              <p:nvPr/>
            </p:nvSpPr>
            <p:spPr>
              <a:xfrm>
                <a:off x="1320298" y="3941306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Photoshop</a:t>
                </a:r>
                <a:endParaRPr sz="1100"/>
              </a:p>
            </p:txBody>
          </p:sp>
          <p:sp>
            <p:nvSpPr>
              <p:cNvPr id="218" name="Google Shape;218;p36"/>
              <p:cNvSpPr txBox="1"/>
              <p:nvPr/>
            </p:nvSpPr>
            <p:spPr>
              <a:xfrm>
                <a:off x="3138212" y="3941306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80%</a:t>
                </a:r>
                <a:endParaRPr sz="1100"/>
              </a:p>
            </p:txBody>
          </p:sp>
          <p:cxnSp>
            <p:nvCxnSpPr>
              <p:cNvPr id="219" name="Google Shape;219;p36"/>
              <p:cNvCxnSpPr/>
              <p:nvPr/>
            </p:nvCxnSpPr>
            <p:spPr>
              <a:xfrm rot="10800000">
                <a:off x="1423262" y="4258405"/>
                <a:ext cx="171495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220" name="Google Shape;220;p36"/>
              <p:cNvCxnSpPr/>
              <p:nvPr/>
            </p:nvCxnSpPr>
            <p:spPr>
              <a:xfrm rot="10800000">
                <a:off x="3138212" y="4258405"/>
                <a:ext cx="50648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pic>
          <p:nvPicPr>
            <p:cNvPr id="221" name="Google Shape;221;p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88511" y="4676438"/>
              <a:ext cx="1714950" cy="1286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2" name="Google Shape;222;p36"/>
            <p:cNvSpPr txBox="1"/>
            <p:nvPr/>
          </p:nvSpPr>
          <p:spPr>
            <a:xfrm>
              <a:off x="1320298" y="2009125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  <p:grpSp>
          <p:nvGrpSpPr>
            <p:cNvPr id="223" name="Google Shape;223;p36"/>
            <p:cNvGrpSpPr/>
            <p:nvPr/>
          </p:nvGrpSpPr>
          <p:grpSpPr>
            <a:xfrm>
              <a:off x="1320298" y="895349"/>
              <a:ext cx="1963584" cy="596007"/>
              <a:chOff x="5114208" y="5367653"/>
              <a:chExt cx="1963584" cy="596007"/>
            </a:xfrm>
          </p:grpSpPr>
          <p:sp>
            <p:nvSpPr>
              <p:cNvPr id="224" name="Google Shape;224;p36"/>
              <p:cNvSpPr txBox="1"/>
              <p:nvPr/>
            </p:nvSpPr>
            <p:spPr>
              <a:xfrm>
                <a:off x="5114208" y="5367653"/>
                <a:ext cx="1963584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YOUR NAME</a:t>
                </a:r>
                <a:endParaRPr sz="1100"/>
              </a:p>
            </p:txBody>
          </p:sp>
          <p:sp>
            <p:nvSpPr>
              <p:cNvPr id="225" name="Google Shape;225;p36"/>
              <p:cNvSpPr txBox="1"/>
              <p:nvPr/>
            </p:nvSpPr>
            <p:spPr>
              <a:xfrm>
                <a:off x="5114208" y="5748216"/>
                <a:ext cx="1000126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DEVELOPER</a:t>
                </a:r>
                <a:endParaRPr sz="1100"/>
              </a:p>
            </p:txBody>
          </p:sp>
        </p:grpSp>
      </p:grpSp>
      <p:grpSp>
        <p:nvGrpSpPr>
          <p:cNvPr id="226" name="Google Shape;226;p36"/>
          <p:cNvGrpSpPr/>
          <p:nvPr/>
        </p:nvGrpSpPr>
        <p:grpSpPr>
          <a:xfrm>
            <a:off x="6415877" y="671512"/>
            <a:ext cx="2056610" cy="3800476"/>
            <a:chOff x="988511" y="895349"/>
            <a:chExt cx="2742147" cy="5067302"/>
          </a:xfrm>
        </p:grpSpPr>
        <p:grpSp>
          <p:nvGrpSpPr>
            <p:cNvPr id="227" name="Google Shape;227;p36"/>
            <p:cNvGrpSpPr/>
            <p:nvPr/>
          </p:nvGrpSpPr>
          <p:grpSpPr>
            <a:xfrm>
              <a:off x="1320298" y="3207593"/>
              <a:ext cx="2324396" cy="951075"/>
              <a:chOff x="1320298" y="3307330"/>
              <a:chExt cx="2324396" cy="951075"/>
            </a:xfrm>
          </p:grpSpPr>
          <p:sp>
            <p:nvSpPr>
              <p:cNvPr id="228" name="Google Shape;228;p36"/>
              <p:cNvSpPr txBox="1"/>
              <p:nvPr/>
            </p:nvSpPr>
            <p:spPr>
              <a:xfrm>
                <a:off x="1320298" y="3307330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HMTL/ CSS</a:t>
                </a:r>
                <a:endParaRPr sz="1100"/>
              </a:p>
            </p:txBody>
          </p:sp>
          <p:sp>
            <p:nvSpPr>
              <p:cNvPr id="229" name="Google Shape;229;p36"/>
              <p:cNvSpPr txBox="1"/>
              <p:nvPr/>
            </p:nvSpPr>
            <p:spPr>
              <a:xfrm>
                <a:off x="3138212" y="3307330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70%</a:t>
                </a:r>
                <a:endParaRPr sz="1100"/>
              </a:p>
            </p:txBody>
          </p:sp>
          <p:cxnSp>
            <p:nvCxnSpPr>
              <p:cNvPr id="230" name="Google Shape;230;p36"/>
              <p:cNvCxnSpPr/>
              <p:nvPr/>
            </p:nvCxnSpPr>
            <p:spPr>
              <a:xfrm rot="10800000">
                <a:off x="1423262" y="3624429"/>
                <a:ext cx="150794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231" name="Google Shape;231;p36"/>
              <p:cNvCxnSpPr/>
              <p:nvPr/>
            </p:nvCxnSpPr>
            <p:spPr>
              <a:xfrm rot="10800000">
                <a:off x="2931202" y="3624429"/>
                <a:ext cx="71349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232" name="Google Shape;232;p36"/>
              <p:cNvSpPr txBox="1"/>
              <p:nvPr/>
            </p:nvSpPr>
            <p:spPr>
              <a:xfrm>
                <a:off x="1320298" y="3941306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Photoshop</a:t>
                </a:r>
                <a:endParaRPr sz="1100"/>
              </a:p>
            </p:txBody>
          </p:sp>
          <p:sp>
            <p:nvSpPr>
              <p:cNvPr id="233" name="Google Shape;233;p36"/>
              <p:cNvSpPr txBox="1"/>
              <p:nvPr/>
            </p:nvSpPr>
            <p:spPr>
              <a:xfrm>
                <a:off x="3138212" y="3941306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80%</a:t>
                </a:r>
                <a:endParaRPr sz="1100"/>
              </a:p>
            </p:txBody>
          </p:sp>
          <p:cxnSp>
            <p:nvCxnSpPr>
              <p:cNvPr id="234" name="Google Shape;234;p36"/>
              <p:cNvCxnSpPr/>
              <p:nvPr/>
            </p:nvCxnSpPr>
            <p:spPr>
              <a:xfrm rot="10800000">
                <a:off x="1423262" y="4258405"/>
                <a:ext cx="171495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235" name="Google Shape;235;p36"/>
              <p:cNvCxnSpPr/>
              <p:nvPr/>
            </p:nvCxnSpPr>
            <p:spPr>
              <a:xfrm rot="10800000">
                <a:off x="3138212" y="4258405"/>
                <a:ext cx="50648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pic>
          <p:nvPicPr>
            <p:cNvPr id="236" name="Google Shape;236;p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88511" y="4676438"/>
              <a:ext cx="1714950" cy="1286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7" name="Google Shape;237;p36"/>
            <p:cNvSpPr txBox="1"/>
            <p:nvPr/>
          </p:nvSpPr>
          <p:spPr>
            <a:xfrm>
              <a:off x="1320298" y="2009125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  <p:grpSp>
          <p:nvGrpSpPr>
            <p:cNvPr id="238" name="Google Shape;238;p36"/>
            <p:cNvGrpSpPr/>
            <p:nvPr/>
          </p:nvGrpSpPr>
          <p:grpSpPr>
            <a:xfrm>
              <a:off x="1320298" y="895349"/>
              <a:ext cx="1963584" cy="596007"/>
              <a:chOff x="5114208" y="5367653"/>
              <a:chExt cx="1963584" cy="596007"/>
            </a:xfrm>
          </p:grpSpPr>
          <p:sp>
            <p:nvSpPr>
              <p:cNvPr id="239" name="Google Shape;239;p36"/>
              <p:cNvSpPr txBox="1"/>
              <p:nvPr/>
            </p:nvSpPr>
            <p:spPr>
              <a:xfrm>
                <a:off x="5114208" y="5367653"/>
                <a:ext cx="1963584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YOUR NAME</a:t>
                </a:r>
                <a:endParaRPr sz="1100"/>
              </a:p>
            </p:txBody>
          </p:sp>
          <p:sp>
            <p:nvSpPr>
              <p:cNvPr id="240" name="Google Shape;240;p36"/>
              <p:cNvSpPr txBox="1"/>
              <p:nvPr/>
            </p:nvSpPr>
            <p:spPr>
              <a:xfrm>
                <a:off x="5114208" y="5748216"/>
                <a:ext cx="1000126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DEVELOPER</a:t>
                </a:r>
                <a:endParaRPr sz="1100"/>
              </a:p>
            </p:txBody>
          </p:sp>
        </p:grpSp>
      </p:grpSp>
      <p:grpSp>
        <p:nvGrpSpPr>
          <p:cNvPr id="241" name="Google Shape;241;p36"/>
          <p:cNvGrpSpPr/>
          <p:nvPr/>
        </p:nvGrpSpPr>
        <p:grpSpPr>
          <a:xfrm>
            <a:off x="3543694" y="671512"/>
            <a:ext cx="2056610" cy="3800476"/>
            <a:chOff x="988511" y="895349"/>
            <a:chExt cx="2742147" cy="5067302"/>
          </a:xfrm>
        </p:grpSpPr>
        <p:grpSp>
          <p:nvGrpSpPr>
            <p:cNvPr id="242" name="Google Shape;242;p36"/>
            <p:cNvGrpSpPr/>
            <p:nvPr/>
          </p:nvGrpSpPr>
          <p:grpSpPr>
            <a:xfrm>
              <a:off x="1320298" y="3207593"/>
              <a:ext cx="2324396" cy="951075"/>
              <a:chOff x="1320298" y="3307330"/>
              <a:chExt cx="2324396" cy="951075"/>
            </a:xfrm>
          </p:grpSpPr>
          <p:sp>
            <p:nvSpPr>
              <p:cNvPr id="243" name="Google Shape;243;p36"/>
              <p:cNvSpPr txBox="1"/>
              <p:nvPr/>
            </p:nvSpPr>
            <p:spPr>
              <a:xfrm>
                <a:off x="1320298" y="3307330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HMTL/ CSS</a:t>
                </a:r>
                <a:endParaRPr sz="1100"/>
              </a:p>
            </p:txBody>
          </p:sp>
          <p:sp>
            <p:nvSpPr>
              <p:cNvPr id="244" name="Google Shape;244;p36"/>
              <p:cNvSpPr txBox="1"/>
              <p:nvPr/>
            </p:nvSpPr>
            <p:spPr>
              <a:xfrm>
                <a:off x="3138212" y="3307330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70%</a:t>
                </a:r>
                <a:endParaRPr sz="1100"/>
              </a:p>
            </p:txBody>
          </p:sp>
          <p:cxnSp>
            <p:nvCxnSpPr>
              <p:cNvPr id="245" name="Google Shape;245;p36"/>
              <p:cNvCxnSpPr/>
              <p:nvPr/>
            </p:nvCxnSpPr>
            <p:spPr>
              <a:xfrm rot="10800000">
                <a:off x="1423262" y="3624429"/>
                <a:ext cx="150794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246" name="Google Shape;246;p36"/>
              <p:cNvCxnSpPr/>
              <p:nvPr/>
            </p:nvCxnSpPr>
            <p:spPr>
              <a:xfrm rot="10800000">
                <a:off x="2931202" y="3624429"/>
                <a:ext cx="71349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sp>
            <p:nvSpPr>
              <p:cNvPr id="247" name="Google Shape;247;p36"/>
              <p:cNvSpPr txBox="1"/>
              <p:nvPr/>
            </p:nvSpPr>
            <p:spPr>
              <a:xfrm>
                <a:off x="1320298" y="3941306"/>
                <a:ext cx="1051377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Photoshop</a:t>
                </a:r>
                <a:endParaRPr sz="1100"/>
              </a:p>
            </p:txBody>
          </p:sp>
          <p:sp>
            <p:nvSpPr>
              <p:cNvPr id="248" name="Google Shape;248;p36"/>
              <p:cNvSpPr txBox="1"/>
              <p:nvPr/>
            </p:nvSpPr>
            <p:spPr>
              <a:xfrm>
                <a:off x="3138212" y="3941306"/>
                <a:ext cx="506481" cy="2308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7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80%</a:t>
                </a:r>
                <a:endParaRPr sz="1100"/>
              </a:p>
            </p:txBody>
          </p:sp>
          <p:cxnSp>
            <p:nvCxnSpPr>
              <p:cNvPr id="249" name="Google Shape;249;p36"/>
              <p:cNvCxnSpPr/>
              <p:nvPr/>
            </p:nvCxnSpPr>
            <p:spPr>
              <a:xfrm rot="10800000">
                <a:off x="1423262" y="4258405"/>
                <a:ext cx="1714950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262626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250" name="Google Shape;250;p36"/>
              <p:cNvCxnSpPr/>
              <p:nvPr/>
            </p:nvCxnSpPr>
            <p:spPr>
              <a:xfrm rot="10800000">
                <a:off x="3138212" y="4258405"/>
                <a:ext cx="506482" cy="0"/>
              </a:xfrm>
              <a:prstGeom prst="straightConnector1">
                <a:avLst/>
              </a:prstGeom>
              <a:noFill/>
              <a:ln cap="flat" cmpd="sng" w="41275">
                <a:solidFill>
                  <a:srgbClr val="BFBFBF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  <p:pic>
          <p:nvPicPr>
            <p:cNvPr id="251" name="Google Shape;251;p3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988511" y="4676438"/>
              <a:ext cx="1714950" cy="12862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2" name="Google Shape;252;p36"/>
            <p:cNvSpPr txBox="1"/>
            <p:nvPr/>
          </p:nvSpPr>
          <p:spPr>
            <a:xfrm>
              <a:off x="1320298" y="2009125"/>
              <a:ext cx="2410360" cy="6806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">
                  <a:solidFill>
                    <a:srgbClr val="7F7F7F"/>
                  </a:solidFill>
                  <a:latin typeface="Montserrat Light"/>
                  <a:ea typeface="Montserrat Light"/>
                  <a:cs typeface="Montserrat Light"/>
                  <a:sym typeface="Montserrat Light"/>
                </a:rPr>
                <a:t>Have them for one. Living grass to for can't gathered waters had don't subdue which i two set had seasons.</a:t>
              </a:r>
              <a:endParaRPr sz="1100"/>
            </a:p>
          </p:txBody>
        </p:sp>
        <p:grpSp>
          <p:nvGrpSpPr>
            <p:cNvPr id="253" name="Google Shape;253;p36"/>
            <p:cNvGrpSpPr/>
            <p:nvPr/>
          </p:nvGrpSpPr>
          <p:grpSpPr>
            <a:xfrm>
              <a:off x="1320298" y="895349"/>
              <a:ext cx="1963584" cy="596007"/>
              <a:chOff x="5114208" y="5367653"/>
              <a:chExt cx="1963584" cy="596007"/>
            </a:xfrm>
          </p:grpSpPr>
          <p:sp>
            <p:nvSpPr>
              <p:cNvPr id="254" name="Google Shape;254;p36"/>
              <p:cNvSpPr txBox="1"/>
              <p:nvPr/>
            </p:nvSpPr>
            <p:spPr>
              <a:xfrm>
                <a:off x="5114208" y="5367653"/>
                <a:ext cx="1963584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1100">
                    <a:solidFill>
                      <a:schemeClr val="dk1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YOUR NAME</a:t>
                </a:r>
                <a:endParaRPr sz="1100"/>
              </a:p>
            </p:txBody>
          </p:sp>
          <p:sp>
            <p:nvSpPr>
              <p:cNvPr id="255" name="Google Shape;255;p36"/>
              <p:cNvSpPr txBox="1"/>
              <p:nvPr/>
            </p:nvSpPr>
            <p:spPr>
              <a:xfrm>
                <a:off x="5114208" y="5748216"/>
                <a:ext cx="1000126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34275" lIns="68575" spcFirstLastPara="1" rIns="68575" wrap="square" tIns="34275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600">
                    <a:solidFill>
                      <a:srgbClr val="7F7F7F"/>
                    </a:solidFill>
                    <a:latin typeface="Montserrat Light"/>
                    <a:ea typeface="Montserrat Light"/>
                    <a:cs typeface="Montserrat Light"/>
                    <a:sym typeface="Montserrat Light"/>
                  </a:rPr>
                  <a:t>DEVELOPER</a:t>
                </a:r>
                <a:endParaRPr sz="1100"/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7"/>
          <p:cNvSpPr/>
          <p:nvPr/>
        </p:nvSpPr>
        <p:spPr>
          <a:xfrm>
            <a:off x="0" y="0"/>
            <a:ext cx="9143999" cy="5143500"/>
          </a:xfrm>
          <a:prstGeom prst="rect">
            <a:avLst/>
          </a:prstGeom>
          <a:solidFill>
            <a:srgbClr val="F2F2F2">
              <a:alpha val="49803"/>
            </a:srgb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1" name="Google Shape;261;p37"/>
          <p:cNvSpPr txBox="1"/>
          <p:nvPr/>
        </p:nvSpPr>
        <p:spPr>
          <a:xfrm>
            <a:off x="5815165" y="1144792"/>
            <a:ext cx="2300135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EXAMPLE SOME TEXT</a:t>
            </a:r>
            <a:endParaRPr sz="1100"/>
          </a:p>
        </p:txBody>
      </p:sp>
      <p:sp>
        <p:nvSpPr>
          <p:cNvPr id="262" name="Google Shape;262;p37"/>
          <p:cNvSpPr txBox="1"/>
          <p:nvPr/>
        </p:nvSpPr>
        <p:spPr>
          <a:xfrm>
            <a:off x="5815165" y="1463663"/>
            <a:ext cx="2081815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waters had winged. Creepiest to don't subdue had lorem</a:t>
            </a:r>
            <a:endParaRPr sz="1100"/>
          </a:p>
        </p:txBody>
      </p:sp>
      <p:sp>
        <p:nvSpPr>
          <p:cNvPr id="263" name="Google Shape;263;p37"/>
          <p:cNvSpPr/>
          <p:nvPr/>
        </p:nvSpPr>
        <p:spPr>
          <a:xfrm>
            <a:off x="5243512" y="1190824"/>
            <a:ext cx="270059" cy="271231"/>
          </a:xfrm>
          <a:custGeom>
            <a:rect b="b" l="l" r="r" t="t"/>
            <a:pathLst>
              <a:path extrusionOk="0" h="270" w="271">
                <a:moveTo>
                  <a:pt x="265" y="18"/>
                </a:moveTo>
                <a:cubicBezTo>
                  <a:pt x="253" y="6"/>
                  <a:pt x="253" y="6"/>
                  <a:pt x="253" y="6"/>
                </a:cubicBezTo>
                <a:cubicBezTo>
                  <a:pt x="247" y="0"/>
                  <a:pt x="239" y="0"/>
                  <a:pt x="234" y="6"/>
                </a:cubicBezTo>
                <a:cubicBezTo>
                  <a:pt x="220" y="20"/>
                  <a:pt x="220" y="20"/>
                  <a:pt x="22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70"/>
                  <a:pt x="0" y="270"/>
                  <a:pt x="0" y="270"/>
                </a:cubicBezTo>
                <a:cubicBezTo>
                  <a:pt x="251" y="270"/>
                  <a:pt x="251" y="270"/>
                  <a:pt x="251" y="270"/>
                </a:cubicBezTo>
                <a:cubicBezTo>
                  <a:pt x="251" y="51"/>
                  <a:pt x="251" y="51"/>
                  <a:pt x="251" y="51"/>
                </a:cubicBezTo>
                <a:cubicBezTo>
                  <a:pt x="253" y="50"/>
                  <a:pt x="253" y="50"/>
                  <a:pt x="253" y="50"/>
                </a:cubicBezTo>
                <a:cubicBezTo>
                  <a:pt x="265" y="37"/>
                  <a:pt x="265" y="37"/>
                  <a:pt x="265" y="37"/>
                </a:cubicBezTo>
                <a:cubicBezTo>
                  <a:pt x="271" y="32"/>
                  <a:pt x="271" y="24"/>
                  <a:pt x="265" y="18"/>
                </a:cubicBezTo>
                <a:moveTo>
                  <a:pt x="90" y="166"/>
                </a:moveTo>
                <a:cubicBezTo>
                  <a:pt x="105" y="181"/>
                  <a:pt x="105" y="181"/>
                  <a:pt x="105" y="181"/>
                </a:cubicBezTo>
                <a:cubicBezTo>
                  <a:pt x="85" y="186"/>
                  <a:pt x="85" y="186"/>
                  <a:pt x="85" y="186"/>
                </a:cubicBezTo>
                <a:lnTo>
                  <a:pt x="90" y="166"/>
                </a:lnTo>
                <a:close/>
                <a:moveTo>
                  <a:pt x="234" y="56"/>
                </a:moveTo>
                <a:cubicBezTo>
                  <a:pt x="215" y="37"/>
                  <a:pt x="215" y="37"/>
                  <a:pt x="215" y="37"/>
                </a:cubicBezTo>
                <a:cubicBezTo>
                  <a:pt x="221" y="31"/>
                  <a:pt x="221" y="31"/>
                  <a:pt x="221" y="31"/>
                </a:cubicBezTo>
                <a:cubicBezTo>
                  <a:pt x="240" y="50"/>
                  <a:pt x="240" y="50"/>
                  <a:pt x="240" y="50"/>
                </a:cubicBezTo>
                <a:lnTo>
                  <a:pt x="234" y="56"/>
                </a:lnTo>
                <a:close/>
                <a:moveTo>
                  <a:pt x="227" y="63"/>
                </a:moveTo>
                <a:cubicBezTo>
                  <a:pt x="113" y="177"/>
                  <a:pt x="113" y="177"/>
                  <a:pt x="113" y="177"/>
                </a:cubicBezTo>
                <a:cubicBezTo>
                  <a:pt x="94" y="158"/>
                  <a:pt x="94" y="158"/>
                  <a:pt x="94" y="158"/>
                </a:cubicBezTo>
                <a:cubicBezTo>
                  <a:pt x="208" y="44"/>
                  <a:pt x="208" y="44"/>
                  <a:pt x="208" y="44"/>
                </a:cubicBezTo>
                <a:lnTo>
                  <a:pt x="227" y="63"/>
                </a:lnTo>
                <a:close/>
                <a:moveTo>
                  <a:pt x="242" y="60"/>
                </a:moveTo>
                <a:cubicBezTo>
                  <a:pt x="242" y="261"/>
                  <a:pt x="242" y="261"/>
                  <a:pt x="242" y="261"/>
                </a:cubicBezTo>
                <a:cubicBezTo>
                  <a:pt x="9" y="261"/>
                  <a:pt x="9" y="261"/>
                  <a:pt x="9" y="261"/>
                </a:cubicBezTo>
                <a:cubicBezTo>
                  <a:pt x="9" y="29"/>
                  <a:pt x="9" y="29"/>
                  <a:pt x="9" y="29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85" y="155"/>
                  <a:pt x="85" y="155"/>
                  <a:pt x="85" y="155"/>
                </a:cubicBezTo>
                <a:cubicBezTo>
                  <a:pt x="84" y="155"/>
                  <a:pt x="84" y="155"/>
                  <a:pt x="84" y="155"/>
                </a:cubicBezTo>
                <a:cubicBezTo>
                  <a:pt x="74" y="190"/>
                  <a:pt x="74" y="190"/>
                  <a:pt x="74" y="190"/>
                </a:cubicBezTo>
                <a:cubicBezTo>
                  <a:pt x="69" y="196"/>
                  <a:pt x="69" y="196"/>
                  <a:pt x="69" y="196"/>
                </a:cubicBezTo>
                <a:cubicBezTo>
                  <a:pt x="67" y="197"/>
                  <a:pt x="67" y="200"/>
                  <a:pt x="69" y="202"/>
                </a:cubicBezTo>
                <a:cubicBezTo>
                  <a:pt x="70" y="203"/>
                  <a:pt x="71" y="203"/>
                  <a:pt x="72" y="203"/>
                </a:cubicBezTo>
                <a:cubicBezTo>
                  <a:pt x="73" y="203"/>
                  <a:pt x="74" y="203"/>
                  <a:pt x="75" y="202"/>
                </a:cubicBezTo>
                <a:cubicBezTo>
                  <a:pt x="81" y="197"/>
                  <a:pt x="81" y="197"/>
                  <a:pt x="81" y="197"/>
                </a:cubicBezTo>
                <a:cubicBezTo>
                  <a:pt x="116" y="187"/>
                  <a:pt x="116" y="187"/>
                  <a:pt x="116" y="187"/>
                </a:cubicBezTo>
                <a:cubicBezTo>
                  <a:pt x="236" y="67"/>
                  <a:pt x="236" y="67"/>
                  <a:pt x="236" y="67"/>
                </a:cubicBezTo>
                <a:lnTo>
                  <a:pt x="242" y="60"/>
                </a:lnTo>
                <a:close/>
                <a:moveTo>
                  <a:pt x="259" y="31"/>
                </a:moveTo>
                <a:cubicBezTo>
                  <a:pt x="246" y="44"/>
                  <a:pt x="246" y="44"/>
                  <a:pt x="246" y="44"/>
                </a:cubicBezTo>
                <a:cubicBezTo>
                  <a:pt x="227" y="25"/>
                  <a:pt x="227" y="25"/>
                  <a:pt x="227" y="25"/>
                </a:cubicBezTo>
                <a:cubicBezTo>
                  <a:pt x="240" y="12"/>
                  <a:pt x="240" y="12"/>
                  <a:pt x="240" y="12"/>
                </a:cubicBezTo>
                <a:cubicBezTo>
                  <a:pt x="242" y="10"/>
                  <a:pt x="245" y="10"/>
                  <a:pt x="246" y="12"/>
                </a:cubicBezTo>
                <a:cubicBezTo>
                  <a:pt x="259" y="25"/>
                  <a:pt x="259" y="25"/>
                  <a:pt x="259" y="25"/>
                </a:cubicBezTo>
                <a:cubicBezTo>
                  <a:pt x="261" y="26"/>
                  <a:pt x="261" y="29"/>
                  <a:pt x="259" y="31"/>
                </a:cubicBezTo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4" name="Google Shape;264;p37"/>
          <p:cNvSpPr txBox="1"/>
          <p:nvPr/>
        </p:nvSpPr>
        <p:spPr>
          <a:xfrm>
            <a:off x="5819852" y="2233996"/>
            <a:ext cx="1723949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EXAMPLE TEXT</a:t>
            </a:r>
            <a:endParaRPr sz="1100"/>
          </a:p>
        </p:txBody>
      </p:sp>
      <p:sp>
        <p:nvSpPr>
          <p:cNvPr id="265" name="Google Shape;265;p37"/>
          <p:cNvSpPr txBox="1"/>
          <p:nvPr/>
        </p:nvSpPr>
        <p:spPr>
          <a:xfrm>
            <a:off x="5819852" y="2552866"/>
            <a:ext cx="2081815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waters had winged. Creepiest to don't subdue had lorem</a:t>
            </a:r>
            <a:endParaRPr sz="1100"/>
          </a:p>
        </p:txBody>
      </p:sp>
      <p:sp>
        <p:nvSpPr>
          <p:cNvPr id="266" name="Google Shape;266;p37"/>
          <p:cNvSpPr/>
          <p:nvPr/>
        </p:nvSpPr>
        <p:spPr>
          <a:xfrm>
            <a:off x="5243512" y="2277538"/>
            <a:ext cx="279433" cy="281190"/>
          </a:xfrm>
          <a:custGeom>
            <a:rect b="b" l="l" r="r" t="t"/>
            <a:pathLst>
              <a:path extrusionOk="0" h="280" w="280">
                <a:moveTo>
                  <a:pt x="266" y="109"/>
                </a:moveTo>
                <a:cubicBezTo>
                  <a:pt x="240" y="109"/>
                  <a:pt x="240" y="109"/>
                  <a:pt x="240" y="109"/>
                </a:cubicBezTo>
                <a:cubicBezTo>
                  <a:pt x="235" y="109"/>
                  <a:pt x="232" y="107"/>
                  <a:pt x="230" y="103"/>
                </a:cubicBezTo>
                <a:cubicBezTo>
                  <a:pt x="229" y="99"/>
                  <a:pt x="230" y="95"/>
                  <a:pt x="232" y="9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54" y="71"/>
                  <a:pt x="255" y="67"/>
                  <a:pt x="255" y="63"/>
                </a:cubicBezTo>
                <a:cubicBezTo>
                  <a:pt x="255" y="59"/>
                  <a:pt x="254" y="56"/>
                  <a:pt x="251" y="53"/>
                </a:cubicBezTo>
                <a:cubicBezTo>
                  <a:pt x="227" y="29"/>
                  <a:pt x="227" y="29"/>
                  <a:pt x="227" y="29"/>
                </a:cubicBezTo>
                <a:cubicBezTo>
                  <a:pt x="222" y="24"/>
                  <a:pt x="212" y="24"/>
                  <a:pt x="207" y="29"/>
                </a:cubicBezTo>
                <a:cubicBezTo>
                  <a:pt x="188" y="48"/>
                  <a:pt x="188" y="48"/>
                  <a:pt x="188" y="48"/>
                </a:cubicBezTo>
                <a:cubicBezTo>
                  <a:pt x="186" y="51"/>
                  <a:pt x="181" y="52"/>
                  <a:pt x="178" y="50"/>
                </a:cubicBezTo>
                <a:cubicBezTo>
                  <a:pt x="174" y="48"/>
                  <a:pt x="171" y="45"/>
                  <a:pt x="171" y="41"/>
                </a:cubicBezTo>
                <a:cubicBezTo>
                  <a:pt x="171" y="14"/>
                  <a:pt x="171" y="14"/>
                  <a:pt x="171" y="14"/>
                </a:cubicBezTo>
                <a:cubicBezTo>
                  <a:pt x="171" y="7"/>
                  <a:pt x="165" y="0"/>
                  <a:pt x="157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16" y="0"/>
                  <a:pt x="109" y="7"/>
                  <a:pt x="109" y="14"/>
                </a:cubicBezTo>
                <a:cubicBezTo>
                  <a:pt x="109" y="41"/>
                  <a:pt x="109" y="41"/>
                  <a:pt x="109" y="41"/>
                </a:cubicBezTo>
                <a:cubicBezTo>
                  <a:pt x="109" y="45"/>
                  <a:pt x="107" y="48"/>
                  <a:pt x="103" y="50"/>
                </a:cubicBezTo>
                <a:cubicBezTo>
                  <a:pt x="99" y="52"/>
                  <a:pt x="95" y="51"/>
                  <a:pt x="92" y="48"/>
                </a:cubicBezTo>
                <a:cubicBezTo>
                  <a:pt x="73" y="29"/>
                  <a:pt x="73" y="29"/>
                  <a:pt x="73" y="29"/>
                </a:cubicBezTo>
                <a:cubicBezTo>
                  <a:pt x="68" y="24"/>
                  <a:pt x="58" y="24"/>
                  <a:pt x="53" y="29"/>
                </a:cubicBezTo>
                <a:cubicBezTo>
                  <a:pt x="29" y="53"/>
                  <a:pt x="29" y="53"/>
                  <a:pt x="29" y="53"/>
                </a:cubicBezTo>
                <a:cubicBezTo>
                  <a:pt x="27" y="56"/>
                  <a:pt x="25" y="59"/>
                  <a:pt x="25" y="63"/>
                </a:cubicBezTo>
                <a:cubicBezTo>
                  <a:pt x="25" y="67"/>
                  <a:pt x="27" y="71"/>
                  <a:pt x="29" y="73"/>
                </a:cubicBezTo>
                <a:cubicBezTo>
                  <a:pt x="48" y="92"/>
                  <a:pt x="48" y="92"/>
                  <a:pt x="48" y="92"/>
                </a:cubicBezTo>
                <a:cubicBezTo>
                  <a:pt x="51" y="95"/>
                  <a:pt x="52" y="99"/>
                  <a:pt x="50" y="103"/>
                </a:cubicBezTo>
                <a:cubicBezTo>
                  <a:pt x="49" y="107"/>
                  <a:pt x="45" y="109"/>
                  <a:pt x="41" y="109"/>
                </a:cubicBezTo>
                <a:cubicBezTo>
                  <a:pt x="15" y="109"/>
                  <a:pt x="15" y="109"/>
                  <a:pt x="15" y="109"/>
                </a:cubicBezTo>
                <a:cubicBezTo>
                  <a:pt x="7" y="109"/>
                  <a:pt x="0" y="115"/>
                  <a:pt x="0" y="123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5"/>
                  <a:pt x="7" y="171"/>
                  <a:pt x="15" y="171"/>
                </a:cubicBezTo>
                <a:cubicBezTo>
                  <a:pt x="41" y="171"/>
                  <a:pt x="41" y="171"/>
                  <a:pt x="41" y="171"/>
                </a:cubicBezTo>
                <a:cubicBezTo>
                  <a:pt x="45" y="171"/>
                  <a:pt x="48" y="174"/>
                  <a:pt x="50" y="177"/>
                </a:cubicBezTo>
                <a:cubicBezTo>
                  <a:pt x="52" y="181"/>
                  <a:pt x="51" y="185"/>
                  <a:pt x="48" y="188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7" y="210"/>
                  <a:pt x="25" y="213"/>
                  <a:pt x="25" y="217"/>
                </a:cubicBezTo>
                <a:cubicBezTo>
                  <a:pt x="25" y="221"/>
                  <a:pt x="27" y="225"/>
                  <a:pt x="29" y="227"/>
                </a:cubicBezTo>
                <a:cubicBezTo>
                  <a:pt x="53" y="251"/>
                  <a:pt x="53" y="251"/>
                  <a:pt x="53" y="251"/>
                </a:cubicBezTo>
                <a:cubicBezTo>
                  <a:pt x="58" y="256"/>
                  <a:pt x="68" y="256"/>
                  <a:pt x="73" y="251"/>
                </a:cubicBezTo>
                <a:cubicBezTo>
                  <a:pt x="92" y="232"/>
                  <a:pt x="92" y="232"/>
                  <a:pt x="92" y="232"/>
                </a:cubicBezTo>
                <a:cubicBezTo>
                  <a:pt x="95" y="229"/>
                  <a:pt x="99" y="229"/>
                  <a:pt x="103" y="230"/>
                </a:cubicBezTo>
                <a:cubicBezTo>
                  <a:pt x="107" y="232"/>
                  <a:pt x="109" y="235"/>
                  <a:pt x="109" y="239"/>
                </a:cubicBezTo>
                <a:cubicBezTo>
                  <a:pt x="109" y="266"/>
                  <a:pt x="109" y="266"/>
                  <a:pt x="109" y="266"/>
                </a:cubicBezTo>
                <a:cubicBezTo>
                  <a:pt x="109" y="274"/>
                  <a:pt x="116" y="280"/>
                  <a:pt x="124" y="280"/>
                </a:cubicBezTo>
                <a:cubicBezTo>
                  <a:pt x="157" y="280"/>
                  <a:pt x="157" y="280"/>
                  <a:pt x="157" y="280"/>
                </a:cubicBezTo>
                <a:cubicBezTo>
                  <a:pt x="165" y="280"/>
                  <a:pt x="171" y="274"/>
                  <a:pt x="171" y="266"/>
                </a:cubicBezTo>
                <a:cubicBezTo>
                  <a:pt x="171" y="239"/>
                  <a:pt x="171" y="239"/>
                  <a:pt x="171" y="239"/>
                </a:cubicBezTo>
                <a:cubicBezTo>
                  <a:pt x="171" y="235"/>
                  <a:pt x="174" y="232"/>
                  <a:pt x="178" y="230"/>
                </a:cubicBezTo>
                <a:cubicBezTo>
                  <a:pt x="181" y="229"/>
                  <a:pt x="186" y="229"/>
                  <a:pt x="188" y="232"/>
                </a:cubicBezTo>
                <a:cubicBezTo>
                  <a:pt x="207" y="251"/>
                  <a:pt x="207" y="251"/>
                  <a:pt x="207" y="251"/>
                </a:cubicBezTo>
                <a:cubicBezTo>
                  <a:pt x="212" y="256"/>
                  <a:pt x="222" y="256"/>
                  <a:pt x="227" y="251"/>
                </a:cubicBezTo>
                <a:cubicBezTo>
                  <a:pt x="251" y="227"/>
                  <a:pt x="251" y="227"/>
                  <a:pt x="251" y="227"/>
                </a:cubicBezTo>
                <a:cubicBezTo>
                  <a:pt x="254" y="225"/>
                  <a:pt x="255" y="221"/>
                  <a:pt x="255" y="217"/>
                </a:cubicBezTo>
                <a:cubicBezTo>
                  <a:pt x="255" y="213"/>
                  <a:pt x="254" y="210"/>
                  <a:pt x="251" y="207"/>
                </a:cubicBezTo>
                <a:cubicBezTo>
                  <a:pt x="232" y="188"/>
                  <a:pt x="232" y="188"/>
                  <a:pt x="232" y="188"/>
                </a:cubicBezTo>
                <a:cubicBezTo>
                  <a:pt x="230" y="185"/>
                  <a:pt x="229" y="181"/>
                  <a:pt x="230" y="177"/>
                </a:cubicBezTo>
                <a:cubicBezTo>
                  <a:pt x="232" y="174"/>
                  <a:pt x="235" y="171"/>
                  <a:pt x="240" y="171"/>
                </a:cubicBezTo>
                <a:cubicBezTo>
                  <a:pt x="266" y="171"/>
                  <a:pt x="266" y="171"/>
                  <a:pt x="266" y="171"/>
                </a:cubicBezTo>
                <a:cubicBezTo>
                  <a:pt x="274" y="171"/>
                  <a:pt x="280" y="165"/>
                  <a:pt x="280" y="157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0" y="115"/>
                  <a:pt x="274" y="109"/>
                  <a:pt x="266" y="109"/>
                </a:cubicBezTo>
                <a:moveTo>
                  <a:pt x="270" y="157"/>
                </a:moveTo>
                <a:cubicBezTo>
                  <a:pt x="270" y="159"/>
                  <a:pt x="268" y="161"/>
                  <a:pt x="266" y="161"/>
                </a:cubicBezTo>
                <a:cubicBezTo>
                  <a:pt x="240" y="161"/>
                  <a:pt x="240" y="161"/>
                  <a:pt x="240" y="161"/>
                </a:cubicBezTo>
                <a:cubicBezTo>
                  <a:pt x="231" y="161"/>
                  <a:pt x="224" y="166"/>
                  <a:pt x="221" y="173"/>
                </a:cubicBezTo>
                <a:cubicBezTo>
                  <a:pt x="217" y="181"/>
                  <a:pt x="219" y="190"/>
                  <a:pt x="225" y="196"/>
                </a:cubicBezTo>
                <a:cubicBezTo>
                  <a:pt x="244" y="214"/>
                  <a:pt x="244" y="214"/>
                  <a:pt x="244" y="214"/>
                </a:cubicBezTo>
                <a:cubicBezTo>
                  <a:pt x="245" y="216"/>
                  <a:pt x="245" y="218"/>
                  <a:pt x="244" y="220"/>
                </a:cubicBezTo>
                <a:cubicBezTo>
                  <a:pt x="220" y="244"/>
                  <a:pt x="220" y="244"/>
                  <a:pt x="220" y="244"/>
                </a:cubicBezTo>
                <a:cubicBezTo>
                  <a:pt x="218" y="245"/>
                  <a:pt x="216" y="245"/>
                  <a:pt x="214" y="244"/>
                </a:cubicBezTo>
                <a:cubicBezTo>
                  <a:pt x="196" y="225"/>
                  <a:pt x="196" y="225"/>
                  <a:pt x="196" y="225"/>
                </a:cubicBezTo>
                <a:cubicBezTo>
                  <a:pt x="190" y="219"/>
                  <a:pt x="181" y="217"/>
                  <a:pt x="174" y="221"/>
                </a:cubicBezTo>
                <a:cubicBezTo>
                  <a:pt x="166" y="224"/>
                  <a:pt x="161" y="231"/>
                  <a:pt x="161" y="239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1" y="268"/>
                  <a:pt x="159" y="270"/>
                  <a:pt x="157" y="270"/>
                </a:cubicBezTo>
                <a:cubicBezTo>
                  <a:pt x="124" y="270"/>
                  <a:pt x="124" y="270"/>
                  <a:pt x="124" y="270"/>
                </a:cubicBezTo>
                <a:cubicBezTo>
                  <a:pt x="121" y="270"/>
                  <a:pt x="119" y="268"/>
                  <a:pt x="119" y="266"/>
                </a:cubicBezTo>
                <a:cubicBezTo>
                  <a:pt x="119" y="239"/>
                  <a:pt x="119" y="239"/>
                  <a:pt x="119" y="239"/>
                </a:cubicBezTo>
                <a:cubicBezTo>
                  <a:pt x="119" y="231"/>
                  <a:pt x="115" y="224"/>
                  <a:pt x="107" y="221"/>
                </a:cubicBezTo>
                <a:cubicBezTo>
                  <a:pt x="104" y="220"/>
                  <a:pt x="102" y="219"/>
                  <a:pt x="99" y="219"/>
                </a:cubicBezTo>
                <a:cubicBezTo>
                  <a:pt x="94" y="219"/>
                  <a:pt x="89" y="221"/>
                  <a:pt x="85" y="225"/>
                </a:cubicBezTo>
                <a:cubicBezTo>
                  <a:pt x="66" y="244"/>
                  <a:pt x="66" y="244"/>
                  <a:pt x="66" y="244"/>
                </a:cubicBezTo>
                <a:cubicBezTo>
                  <a:pt x="64" y="245"/>
                  <a:pt x="62" y="245"/>
                  <a:pt x="60" y="244"/>
                </a:cubicBezTo>
                <a:cubicBezTo>
                  <a:pt x="37" y="220"/>
                  <a:pt x="37" y="220"/>
                  <a:pt x="37" y="220"/>
                </a:cubicBezTo>
                <a:cubicBezTo>
                  <a:pt x="35" y="218"/>
                  <a:pt x="35" y="216"/>
                  <a:pt x="37" y="214"/>
                </a:cubicBezTo>
                <a:cubicBezTo>
                  <a:pt x="55" y="196"/>
                  <a:pt x="55" y="196"/>
                  <a:pt x="55" y="196"/>
                </a:cubicBezTo>
                <a:cubicBezTo>
                  <a:pt x="61" y="190"/>
                  <a:pt x="63" y="181"/>
                  <a:pt x="60" y="173"/>
                </a:cubicBezTo>
                <a:cubicBezTo>
                  <a:pt x="56" y="166"/>
                  <a:pt x="49" y="161"/>
                  <a:pt x="41" y="161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2" y="161"/>
                  <a:pt x="11" y="159"/>
                  <a:pt x="11" y="157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1"/>
                  <a:pt x="12" y="119"/>
                  <a:pt x="15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49" y="119"/>
                  <a:pt x="56" y="115"/>
                  <a:pt x="60" y="107"/>
                </a:cubicBezTo>
                <a:cubicBezTo>
                  <a:pt x="63" y="99"/>
                  <a:pt x="61" y="90"/>
                  <a:pt x="55" y="84"/>
                </a:cubicBezTo>
                <a:cubicBezTo>
                  <a:pt x="37" y="66"/>
                  <a:pt x="37" y="66"/>
                  <a:pt x="37" y="66"/>
                </a:cubicBezTo>
                <a:cubicBezTo>
                  <a:pt x="35" y="64"/>
                  <a:pt x="35" y="62"/>
                  <a:pt x="37" y="60"/>
                </a:cubicBezTo>
                <a:cubicBezTo>
                  <a:pt x="60" y="37"/>
                  <a:pt x="60" y="37"/>
                  <a:pt x="60" y="37"/>
                </a:cubicBezTo>
                <a:cubicBezTo>
                  <a:pt x="62" y="35"/>
                  <a:pt x="64" y="35"/>
                  <a:pt x="66" y="37"/>
                </a:cubicBezTo>
                <a:cubicBezTo>
                  <a:pt x="85" y="55"/>
                  <a:pt x="85" y="55"/>
                  <a:pt x="85" y="55"/>
                </a:cubicBezTo>
                <a:cubicBezTo>
                  <a:pt x="91" y="61"/>
                  <a:pt x="99" y="63"/>
                  <a:pt x="107" y="60"/>
                </a:cubicBezTo>
                <a:cubicBezTo>
                  <a:pt x="115" y="56"/>
                  <a:pt x="119" y="49"/>
                  <a:pt x="119" y="41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2"/>
                  <a:pt x="121" y="10"/>
                  <a:pt x="124" y="10"/>
                </a:cubicBezTo>
                <a:cubicBezTo>
                  <a:pt x="157" y="10"/>
                  <a:pt x="157" y="10"/>
                  <a:pt x="157" y="10"/>
                </a:cubicBezTo>
                <a:cubicBezTo>
                  <a:pt x="159" y="10"/>
                  <a:pt x="161" y="12"/>
                  <a:pt x="161" y="14"/>
                </a:cubicBezTo>
                <a:cubicBezTo>
                  <a:pt x="161" y="41"/>
                  <a:pt x="161" y="41"/>
                  <a:pt x="161" y="41"/>
                </a:cubicBezTo>
                <a:cubicBezTo>
                  <a:pt x="161" y="49"/>
                  <a:pt x="166" y="56"/>
                  <a:pt x="174" y="60"/>
                </a:cubicBezTo>
                <a:cubicBezTo>
                  <a:pt x="181" y="63"/>
                  <a:pt x="190" y="61"/>
                  <a:pt x="196" y="55"/>
                </a:cubicBezTo>
                <a:cubicBezTo>
                  <a:pt x="214" y="37"/>
                  <a:pt x="214" y="37"/>
                  <a:pt x="214" y="37"/>
                </a:cubicBezTo>
                <a:cubicBezTo>
                  <a:pt x="216" y="35"/>
                  <a:pt x="219" y="35"/>
                  <a:pt x="220" y="37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5" y="62"/>
                  <a:pt x="245" y="64"/>
                  <a:pt x="244" y="66"/>
                </a:cubicBezTo>
                <a:cubicBezTo>
                  <a:pt x="225" y="84"/>
                  <a:pt x="225" y="84"/>
                  <a:pt x="225" y="84"/>
                </a:cubicBezTo>
                <a:cubicBezTo>
                  <a:pt x="219" y="90"/>
                  <a:pt x="217" y="99"/>
                  <a:pt x="221" y="107"/>
                </a:cubicBezTo>
                <a:cubicBezTo>
                  <a:pt x="224" y="115"/>
                  <a:pt x="231" y="119"/>
                  <a:pt x="240" y="119"/>
                </a:cubicBezTo>
                <a:cubicBezTo>
                  <a:pt x="266" y="119"/>
                  <a:pt x="266" y="119"/>
                  <a:pt x="266" y="119"/>
                </a:cubicBezTo>
                <a:cubicBezTo>
                  <a:pt x="268" y="119"/>
                  <a:pt x="270" y="121"/>
                  <a:pt x="270" y="123"/>
                </a:cubicBezTo>
                <a:lnTo>
                  <a:pt x="270" y="157"/>
                </a:lnTo>
                <a:close/>
                <a:moveTo>
                  <a:pt x="140" y="93"/>
                </a:moveTo>
                <a:cubicBezTo>
                  <a:pt x="114" y="93"/>
                  <a:pt x="94" y="114"/>
                  <a:pt x="94" y="140"/>
                </a:cubicBezTo>
                <a:cubicBezTo>
                  <a:pt x="94" y="166"/>
                  <a:pt x="114" y="187"/>
                  <a:pt x="140" y="187"/>
                </a:cubicBezTo>
                <a:cubicBezTo>
                  <a:pt x="166" y="187"/>
                  <a:pt x="187" y="166"/>
                  <a:pt x="187" y="140"/>
                </a:cubicBezTo>
                <a:cubicBezTo>
                  <a:pt x="187" y="114"/>
                  <a:pt x="166" y="93"/>
                  <a:pt x="140" y="93"/>
                </a:cubicBezTo>
                <a:moveTo>
                  <a:pt x="140" y="176"/>
                </a:moveTo>
                <a:cubicBezTo>
                  <a:pt x="120" y="176"/>
                  <a:pt x="104" y="160"/>
                  <a:pt x="104" y="140"/>
                </a:cubicBezTo>
                <a:cubicBezTo>
                  <a:pt x="104" y="120"/>
                  <a:pt x="120" y="104"/>
                  <a:pt x="140" y="104"/>
                </a:cubicBezTo>
                <a:cubicBezTo>
                  <a:pt x="160" y="104"/>
                  <a:pt x="177" y="120"/>
                  <a:pt x="177" y="140"/>
                </a:cubicBezTo>
                <a:cubicBezTo>
                  <a:pt x="177" y="160"/>
                  <a:pt x="160" y="176"/>
                  <a:pt x="140" y="176"/>
                </a:cubicBezTo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67" name="Google Shape;267;p37"/>
          <p:cNvSpPr txBox="1"/>
          <p:nvPr/>
        </p:nvSpPr>
        <p:spPr>
          <a:xfrm>
            <a:off x="5814287" y="3323200"/>
            <a:ext cx="1489518" cy="24237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SOME TEXT</a:t>
            </a:r>
            <a:endParaRPr sz="1100"/>
          </a:p>
        </p:txBody>
      </p:sp>
      <p:sp>
        <p:nvSpPr>
          <p:cNvPr id="268" name="Google Shape;268;p37"/>
          <p:cNvSpPr txBox="1"/>
          <p:nvPr/>
        </p:nvSpPr>
        <p:spPr>
          <a:xfrm>
            <a:off x="5814288" y="3642071"/>
            <a:ext cx="1596020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subdue had lorem</a:t>
            </a:r>
            <a:endParaRPr sz="1100"/>
          </a:p>
        </p:txBody>
      </p:sp>
      <p:sp>
        <p:nvSpPr>
          <p:cNvPr id="269" name="Google Shape;269;p37"/>
          <p:cNvSpPr/>
          <p:nvPr/>
        </p:nvSpPr>
        <p:spPr>
          <a:xfrm>
            <a:off x="5243512" y="3366742"/>
            <a:ext cx="268302" cy="269474"/>
          </a:xfrm>
          <a:custGeom>
            <a:rect b="b" l="l" r="r" t="t"/>
            <a:pathLst>
              <a:path extrusionOk="0" h="268" w="269">
                <a:moveTo>
                  <a:pt x="235" y="223"/>
                </a:moveTo>
                <a:cubicBezTo>
                  <a:pt x="256" y="199"/>
                  <a:pt x="269" y="168"/>
                  <a:pt x="269" y="134"/>
                </a:cubicBezTo>
                <a:cubicBezTo>
                  <a:pt x="269" y="99"/>
                  <a:pt x="255" y="66"/>
                  <a:pt x="233" y="42"/>
                </a:cubicBezTo>
                <a:cubicBezTo>
                  <a:pt x="232" y="42"/>
                  <a:pt x="232" y="42"/>
                  <a:pt x="232" y="42"/>
                </a:cubicBezTo>
                <a:cubicBezTo>
                  <a:pt x="209" y="17"/>
                  <a:pt x="176" y="1"/>
                  <a:pt x="139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6" y="0"/>
                  <a:pt x="135" y="0"/>
                  <a:pt x="135" y="0"/>
                </a:cubicBezTo>
                <a:cubicBezTo>
                  <a:pt x="134" y="0"/>
                  <a:pt x="133" y="0"/>
                  <a:pt x="133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93" y="1"/>
                  <a:pt x="60" y="17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2"/>
                  <a:pt x="37" y="42"/>
                  <a:pt x="37" y="42"/>
                </a:cubicBezTo>
                <a:cubicBezTo>
                  <a:pt x="14" y="66"/>
                  <a:pt x="0" y="99"/>
                  <a:pt x="0" y="134"/>
                </a:cubicBezTo>
                <a:cubicBezTo>
                  <a:pt x="0" y="168"/>
                  <a:pt x="13" y="199"/>
                  <a:pt x="34" y="223"/>
                </a:cubicBezTo>
                <a:cubicBezTo>
                  <a:pt x="34" y="223"/>
                  <a:pt x="34" y="223"/>
                  <a:pt x="34" y="223"/>
                </a:cubicBezTo>
                <a:cubicBezTo>
                  <a:pt x="34" y="223"/>
                  <a:pt x="34" y="223"/>
                  <a:pt x="34" y="224"/>
                </a:cubicBezTo>
                <a:cubicBezTo>
                  <a:pt x="58" y="250"/>
                  <a:pt x="92" y="267"/>
                  <a:pt x="130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3" y="268"/>
                  <a:pt x="134" y="268"/>
                  <a:pt x="135" y="268"/>
                </a:cubicBezTo>
                <a:cubicBezTo>
                  <a:pt x="135" y="268"/>
                  <a:pt x="136" y="268"/>
                  <a:pt x="137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39" y="268"/>
                  <a:pt x="139" y="268"/>
                  <a:pt x="139" y="268"/>
                </a:cubicBezTo>
                <a:cubicBezTo>
                  <a:pt x="177" y="267"/>
                  <a:pt x="211" y="250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cubicBezTo>
                  <a:pt x="235" y="223"/>
                  <a:pt x="235" y="223"/>
                  <a:pt x="235" y="223"/>
                </a:cubicBezTo>
                <a:moveTo>
                  <a:pt x="10" y="139"/>
                </a:moveTo>
                <a:cubicBezTo>
                  <a:pt x="65" y="139"/>
                  <a:pt x="65" y="139"/>
                  <a:pt x="65" y="139"/>
                </a:cubicBezTo>
                <a:cubicBezTo>
                  <a:pt x="66" y="158"/>
                  <a:pt x="70" y="177"/>
                  <a:pt x="76" y="195"/>
                </a:cubicBezTo>
                <a:cubicBezTo>
                  <a:pt x="63" y="200"/>
                  <a:pt x="51" y="206"/>
                  <a:pt x="39" y="214"/>
                </a:cubicBezTo>
                <a:cubicBezTo>
                  <a:pt x="21" y="194"/>
                  <a:pt x="11" y="167"/>
                  <a:pt x="10" y="139"/>
                </a:cubicBezTo>
                <a:moveTo>
                  <a:pt x="41" y="51"/>
                </a:moveTo>
                <a:cubicBezTo>
                  <a:pt x="53" y="58"/>
                  <a:pt x="65" y="64"/>
                  <a:pt x="78" y="69"/>
                </a:cubicBezTo>
                <a:cubicBezTo>
                  <a:pt x="70" y="88"/>
                  <a:pt x="66" y="108"/>
                  <a:pt x="65" y="129"/>
                </a:cubicBezTo>
                <a:cubicBezTo>
                  <a:pt x="10" y="129"/>
                  <a:pt x="10" y="129"/>
                  <a:pt x="10" y="129"/>
                </a:cubicBezTo>
                <a:cubicBezTo>
                  <a:pt x="11" y="99"/>
                  <a:pt x="22" y="72"/>
                  <a:pt x="41" y="51"/>
                </a:cubicBezTo>
                <a:moveTo>
                  <a:pt x="260" y="129"/>
                </a:moveTo>
                <a:cubicBezTo>
                  <a:pt x="204" y="129"/>
                  <a:pt x="204" y="129"/>
                  <a:pt x="204" y="129"/>
                </a:cubicBezTo>
                <a:cubicBezTo>
                  <a:pt x="203" y="108"/>
                  <a:pt x="199" y="88"/>
                  <a:pt x="191" y="69"/>
                </a:cubicBezTo>
                <a:cubicBezTo>
                  <a:pt x="204" y="64"/>
                  <a:pt x="216" y="58"/>
                  <a:pt x="228" y="51"/>
                </a:cubicBezTo>
                <a:cubicBezTo>
                  <a:pt x="247" y="72"/>
                  <a:pt x="259" y="99"/>
                  <a:pt x="260" y="129"/>
                </a:cubicBezTo>
                <a:moveTo>
                  <a:pt x="130" y="69"/>
                </a:moveTo>
                <a:cubicBezTo>
                  <a:pt x="117" y="69"/>
                  <a:pt x="103" y="67"/>
                  <a:pt x="91" y="63"/>
                </a:cubicBezTo>
                <a:cubicBezTo>
                  <a:pt x="100" y="44"/>
                  <a:pt x="113" y="26"/>
                  <a:pt x="130" y="12"/>
                </a:cubicBezTo>
                <a:lnTo>
                  <a:pt x="130" y="69"/>
                </a:lnTo>
                <a:close/>
                <a:moveTo>
                  <a:pt x="130" y="78"/>
                </a:moveTo>
                <a:cubicBezTo>
                  <a:pt x="130" y="129"/>
                  <a:pt x="130" y="129"/>
                  <a:pt x="130" y="129"/>
                </a:cubicBezTo>
                <a:cubicBezTo>
                  <a:pt x="74" y="129"/>
                  <a:pt x="74" y="129"/>
                  <a:pt x="74" y="129"/>
                </a:cubicBezTo>
                <a:cubicBezTo>
                  <a:pt x="75" y="109"/>
                  <a:pt x="79" y="90"/>
                  <a:pt x="87" y="72"/>
                </a:cubicBezTo>
                <a:cubicBezTo>
                  <a:pt x="101" y="76"/>
                  <a:pt x="115" y="78"/>
                  <a:pt x="130" y="78"/>
                </a:cubicBezTo>
                <a:moveTo>
                  <a:pt x="139" y="78"/>
                </a:moveTo>
                <a:cubicBezTo>
                  <a:pt x="154" y="78"/>
                  <a:pt x="168" y="76"/>
                  <a:pt x="182" y="72"/>
                </a:cubicBezTo>
                <a:cubicBezTo>
                  <a:pt x="190" y="90"/>
                  <a:pt x="194" y="109"/>
                  <a:pt x="195" y="129"/>
                </a:cubicBezTo>
                <a:cubicBezTo>
                  <a:pt x="139" y="129"/>
                  <a:pt x="139" y="129"/>
                  <a:pt x="139" y="129"/>
                </a:cubicBezTo>
                <a:lnTo>
                  <a:pt x="139" y="78"/>
                </a:lnTo>
                <a:close/>
                <a:moveTo>
                  <a:pt x="139" y="69"/>
                </a:moveTo>
                <a:cubicBezTo>
                  <a:pt x="139" y="12"/>
                  <a:pt x="139" y="12"/>
                  <a:pt x="139" y="12"/>
                </a:cubicBezTo>
                <a:cubicBezTo>
                  <a:pt x="156" y="26"/>
                  <a:pt x="169" y="44"/>
                  <a:pt x="178" y="63"/>
                </a:cubicBezTo>
                <a:cubicBezTo>
                  <a:pt x="166" y="67"/>
                  <a:pt x="153" y="69"/>
                  <a:pt x="139" y="69"/>
                </a:cubicBezTo>
                <a:moveTo>
                  <a:pt x="187" y="60"/>
                </a:moveTo>
                <a:cubicBezTo>
                  <a:pt x="179" y="42"/>
                  <a:pt x="166" y="25"/>
                  <a:pt x="151" y="10"/>
                </a:cubicBezTo>
                <a:cubicBezTo>
                  <a:pt x="178" y="14"/>
                  <a:pt x="202" y="26"/>
                  <a:pt x="221" y="44"/>
                </a:cubicBezTo>
                <a:cubicBezTo>
                  <a:pt x="211" y="51"/>
                  <a:pt x="199" y="56"/>
                  <a:pt x="187" y="60"/>
                </a:cubicBezTo>
                <a:moveTo>
                  <a:pt x="82" y="60"/>
                </a:moveTo>
                <a:cubicBezTo>
                  <a:pt x="70" y="56"/>
                  <a:pt x="59" y="51"/>
                  <a:pt x="48" y="44"/>
                </a:cubicBezTo>
                <a:cubicBezTo>
                  <a:pt x="67" y="26"/>
                  <a:pt x="91" y="14"/>
                  <a:pt x="118" y="10"/>
                </a:cubicBezTo>
                <a:cubicBezTo>
                  <a:pt x="103" y="25"/>
                  <a:pt x="91" y="42"/>
                  <a:pt x="82" y="60"/>
                </a:cubicBezTo>
                <a:moveTo>
                  <a:pt x="74" y="139"/>
                </a:moveTo>
                <a:cubicBezTo>
                  <a:pt x="130" y="139"/>
                  <a:pt x="130" y="139"/>
                  <a:pt x="130" y="139"/>
                </a:cubicBezTo>
                <a:cubicBezTo>
                  <a:pt x="130" y="185"/>
                  <a:pt x="130" y="185"/>
                  <a:pt x="130" y="185"/>
                </a:cubicBezTo>
                <a:cubicBezTo>
                  <a:pt x="115" y="186"/>
                  <a:pt x="100" y="188"/>
                  <a:pt x="85" y="192"/>
                </a:cubicBezTo>
                <a:cubicBezTo>
                  <a:pt x="79" y="175"/>
                  <a:pt x="75" y="157"/>
                  <a:pt x="74" y="139"/>
                </a:cubicBezTo>
                <a:moveTo>
                  <a:pt x="130" y="194"/>
                </a:moveTo>
                <a:cubicBezTo>
                  <a:pt x="130" y="256"/>
                  <a:pt x="130" y="256"/>
                  <a:pt x="130" y="256"/>
                </a:cubicBezTo>
                <a:cubicBezTo>
                  <a:pt x="112" y="241"/>
                  <a:pt x="98" y="222"/>
                  <a:pt x="89" y="201"/>
                </a:cubicBezTo>
                <a:cubicBezTo>
                  <a:pt x="102" y="197"/>
                  <a:pt x="116" y="195"/>
                  <a:pt x="130" y="194"/>
                </a:cubicBezTo>
                <a:moveTo>
                  <a:pt x="139" y="256"/>
                </a:moveTo>
                <a:cubicBezTo>
                  <a:pt x="139" y="194"/>
                  <a:pt x="139" y="194"/>
                  <a:pt x="139" y="194"/>
                </a:cubicBezTo>
                <a:cubicBezTo>
                  <a:pt x="153" y="195"/>
                  <a:pt x="167" y="197"/>
                  <a:pt x="180" y="201"/>
                </a:cubicBezTo>
                <a:cubicBezTo>
                  <a:pt x="171" y="222"/>
                  <a:pt x="157" y="241"/>
                  <a:pt x="139" y="256"/>
                </a:cubicBezTo>
                <a:moveTo>
                  <a:pt x="139" y="185"/>
                </a:moveTo>
                <a:cubicBezTo>
                  <a:pt x="139" y="139"/>
                  <a:pt x="139" y="139"/>
                  <a:pt x="139" y="13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4" y="157"/>
                  <a:pt x="191" y="175"/>
                  <a:pt x="184" y="192"/>
                </a:cubicBezTo>
                <a:cubicBezTo>
                  <a:pt x="170" y="188"/>
                  <a:pt x="155" y="186"/>
                  <a:pt x="139" y="185"/>
                </a:cubicBezTo>
                <a:moveTo>
                  <a:pt x="204" y="139"/>
                </a:moveTo>
                <a:cubicBezTo>
                  <a:pt x="260" y="139"/>
                  <a:pt x="260" y="139"/>
                  <a:pt x="260" y="139"/>
                </a:cubicBezTo>
                <a:cubicBezTo>
                  <a:pt x="259" y="167"/>
                  <a:pt x="248" y="194"/>
                  <a:pt x="230" y="214"/>
                </a:cubicBezTo>
                <a:cubicBezTo>
                  <a:pt x="219" y="206"/>
                  <a:pt x="206" y="200"/>
                  <a:pt x="193" y="195"/>
                </a:cubicBezTo>
                <a:cubicBezTo>
                  <a:pt x="200" y="177"/>
                  <a:pt x="203" y="158"/>
                  <a:pt x="204" y="139"/>
                </a:cubicBezTo>
                <a:moveTo>
                  <a:pt x="45" y="221"/>
                </a:moveTo>
                <a:cubicBezTo>
                  <a:pt x="56" y="214"/>
                  <a:pt x="68" y="208"/>
                  <a:pt x="80" y="204"/>
                </a:cubicBezTo>
                <a:cubicBezTo>
                  <a:pt x="89" y="224"/>
                  <a:pt x="102" y="243"/>
                  <a:pt x="118" y="258"/>
                </a:cubicBezTo>
                <a:cubicBezTo>
                  <a:pt x="90" y="254"/>
                  <a:pt x="64" y="241"/>
                  <a:pt x="45" y="221"/>
                </a:cubicBezTo>
                <a:moveTo>
                  <a:pt x="151" y="258"/>
                </a:moveTo>
                <a:cubicBezTo>
                  <a:pt x="167" y="243"/>
                  <a:pt x="180" y="224"/>
                  <a:pt x="189" y="204"/>
                </a:cubicBezTo>
                <a:cubicBezTo>
                  <a:pt x="201" y="208"/>
                  <a:pt x="213" y="214"/>
                  <a:pt x="224" y="221"/>
                </a:cubicBezTo>
                <a:cubicBezTo>
                  <a:pt x="205" y="241"/>
                  <a:pt x="179" y="254"/>
                  <a:pt x="151" y="258"/>
                </a:cubicBezTo>
              </a:path>
            </a:pathLst>
          </a:custGeom>
          <a:solidFill>
            <a:srgbClr val="262626"/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70" name="Google Shape;270;p3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13871"/>
          <a:stretch/>
        </p:blipFill>
        <p:spPr>
          <a:xfrm>
            <a:off x="0" y="0"/>
            <a:ext cx="4572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37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>
              <a:alpha val="3921"/>
            </a:schemeClr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72" name="Google Shape;272;p37"/>
          <p:cNvSpPr txBox="1"/>
          <p:nvPr/>
        </p:nvSpPr>
        <p:spPr>
          <a:xfrm>
            <a:off x="2427801" y="1144792"/>
            <a:ext cx="1472688" cy="242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100">
                <a:solidFill>
                  <a:schemeClr val="dk1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SERVICE</a:t>
            </a:r>
            <a:endParaRPr sz="1100"/>
          </a:p>
        </p:txBody>
      </p:sp>
      <p:sp>
        <p:nvSpPr>
          <p:cNvPr id="273" name="Google Shape;273;p37"/>
          <p:cNvSpPr txBox="1"/>
          <p:nvPr/>
        </p:nvSpPr>
        <p:spPr>
          <a:xfrm>
            <a:off x="1786524" y="1463663"/>
            <a:ext cx="2081815" cy="35663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marR="0" rtl="0" algn="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7F7F7F"/>
                </a:solidFill>
                <a:latin typeface="Montserrat Light"/>
                <a:ea typeface="Montserrat Light"/>
                <a:cs typeface="Montserrat Light"/>
                <a:sym typeface="Montserrat Light"/>
              </a:rPr>
              <a:t>Have them for one. Living grass to for waters had winged. Creepiest to don't subdue had lorem</a:t>
            </a:r>
            <a:endParaRPr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Digit - Multi 1 - Bright">
  <a:themeElements>
    <a:clrScheme name="Custom 18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5EB27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