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Ex1.xml" ContentType="application/vnd.ms-office.chartex+xml"/>
  <Override PartName="/ppt/charts/style1.xml" ContentType="application/vnd.ms-office.chartstyle+xml"/>
  <Override PartName="/ppt/charts/colors1.xml" ContentType="application/vnd.ms-office.chartcolorstyle+xml"/>
  <Override PartName="/ppt/charts/chartEx2.xml" ContentType="application/vnd.ms-office.chartex+xml"/>
  <Override PartName="/ppt/charts/style2.xml" ContentType="application/vnd.ms-office.chartstyle+xml"/>
  <Override PartName="/ppt/charts/colors2.xml" ContentType="application/vnd.ms-office.chartcolorstyle+xml"/>
  <Override PartName="/ppt/charts/chartEx3.xml" ContentType="application/vnd.ms-office.chartex+xml"/>
  <Override PartName="/ppt/charts/style3.xml" ContentType="application/vnd.ms-office.chartstyle+xml"/>
  <Override PartName="/ppt/charts/colors3.xml" ContentType="application/vnd.ms-office.chartcolorstyle+xml"/>
  <Override PartName="/ppt/charts/chartEx4.xml" ContentType="application/vnd.ms-office.chartex+xml"/>
  <Override PartName="/ppt/charts/style4.xml" ContentType="application/vnd.ms-office.chartstyle+xml"/>
  <Override PartName="/ppt/charts/colors4.xml" ContentType="application/vnd.ms-office.chartcolorstyle+xml"/>
  <Override PartName="/ppt/charts/chart2.xml" ContentType="application/vnd.openxmlformats-officedocument.drawingml.chart+xml"/>
  <Override PartName="/ppt/charts/style5.xml" ContentType="application/vnd.ms-office.chartstyle+xml"/>
  <Override PartName="/ppt/charts/colors5.xml" ContentType="application/vnd.ms-office.chartcolorstyle+xml"/>
  <Override PartName="/ppt/charts/chartEx5.xml" ContentType="application/vnd.ms-office.chartex+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256" r:id="rId2"/>
    <p:sldId id="263" r:id="rId3"/>
    <p:sldId id="276" r:id="rId4"/>
    <p:sldId id="275" r:id="rId5"/>
    <p:sldId id="277" r:id="rId6"/>
    <p:sldId id="280" r:id="rId7"/>
    <p:sldId id="300" r:id="rId8"/>
    <p:sldId id="286" r:id="rId9"/>
    <p:sldId id="288" r:id="rId10"/>
    <p:sldId id="291" r:id="rId11"/>
    <p:sldId id="301" r:id="rId12"/>
    <p:sldId id="302" r:id="rId13"/>
    <p:sldId id="307" r:id="rId14"/>
    <p:sldId id="312" r:id="rId15"/>
    <p:sldId id="328" r:id="rId16"/>
    <p:sldId id="346" r:id="rId17"/>
    <p:sldId id="347" r:id="rId18"/>
    <p:sldId id="348" r:id="rId19"/>
    <p:sldId id="349" r:id="rId20"/>
    <p:sldId id="350" r:id="rId21"/>
    <p:sldId id="351" r:id="rId22"/>
    <p:sldId id="34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0"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55" autoAdjust="0"/>
    <p:restoredTop sz="97013"/>
  </p:normalViewPr>
  <p:slideViewPr>
    <p:cSldViewPr snapToGrid="0" snapToObjects="1">
      <p:cViewPr>
        <p:scale>
          <a:sx n="66" d="100"/>
          <a:sy n="66" d="100"/>
        </p:scale>
        <p:origin x="1458" y="1146"/>
      </p:cViewPr>
      <p:guideLst>
        <p:guide orient="horz" pos="2160"/>
        <p:guide pos="3840"/>
      </p:guideLst>
    </p:cSldViewPr>
  </p:slideViewPr>
  <p:notesTextViewPr>
    <p:cViewPr>
      <p:scale>
        <a:sx n="1" d="1"/>
        <a:sy n="1" d="1"/>
      </p:scale>
      <p:origin x="0" y="0"/>
    </p:cViewPr>
  </p:notesTextViewPr>
  <p:notesViewPr>
    <p:cSldViewPr snapToGrid="0" snapToObjects="1">
      <p:cViewPr varScale="1">
        <p:scale>
          <a:sx n="87" d="100"/>
          <a:sy n="87" d="100"/>
        </p:scale>
        <p:origin x="298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1.xlsx"/></Relationships>
</file>

<file path=ppt/charts/_rels/chartEx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Worksheet2.xlsx"/></Relationships>
</file>

<file path=ppt/charts/_rels/chartEx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Microsoft_Excel_Worksheet3.xlsx"/></Relationships>
</file>

<file path=ppt/charts/_rels/chartEx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Microsoft_Excel_Worksheet4.xlsx"/></Relationships>
</file>

<file path=ppt/charts/_rels/chartEx5.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cap="none" spc="20" baseline="0">
              <a:solidFill>
                <a:schemeClr val="tx1">
                  <a:lumMod val="50000"/>
                  <a:lumOff val="50000"/>
                </a:schemeClr>
              </a:solidFill>
              <a:latin typeface="+mn-lt"/>
              <a:ea typeface="+mn-ea"/>
              <a:cs typeface="+mn-cs"/>
            </a:defRPr>
          </a:pPr>
          <a:endParaRPr lang="en-US"/>
        </a:p>
      </c:txPr>
    </c:title>
    <c:autoTitleDeleted val="0"/>
    <c:view3D>
      <c:rotX val="25"/>
      <c:rotY val="30"/>
      <c:rAngAx val="0"/>
      <c:perspective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surface3DChart>
        <c:wireframe val="1"/>
        <c:ser>
          <c:idx val="0"/>
          <c:order val="0"/>
          <c:tx>
            <c:strRef>
              <c:f>Sheet1!$B$1</c:f>
              <c:strCache>
                <c:ptCount val="1"/>
                <c:pt idx="0">
                  <c:v>Series 1</c:v>
                </c:pt>
              </c:strCache>
            </c:strRef>
          </c:tx>
          <c:spPr>
            <a:ln w="9525" cap="rnd">
              <a:solidFill>
                <a:schemeClr val="accent1"/>
              </a:solidFill>
              <a:round/>
            </a:ln>
            <a:effectLst/>
          </c:spP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AA7-47BF-BBB7-46F10117C16C}"/>
            </c:ext>
          </c:extLst>
        </c:ser>
        <c:ser>
          <c:idx val="1"/>
          <c:order val="1"/>
          <c:tx>
            <c:strRef>
              <c:f>Sheet1!$C$1</c:f>
              <c:strCache>
                <c:ptCount val="1"/>
                <c:pt idx="0">
                  <c:v>Series 2</c:v>
                </c:pt>
              </c:strCache>
            </c:strRef>
          </c:tx>
          <c:spPr>
            <a:ln w="9525" cap="rnd">
              <a:solidFill>
                <a:schemeClr val="accent2"/>
              </a:solidFill>
              <a:round/>
            </a:ln>
            <a:effectLst/>
          </c:spP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DAA7-47BF-BBB7-46F10117C16C}"/>
            </c:ext>
          </c:extLst>
        </c:ser>
        <c:ser>
          <c:idx val="2"/>
          <c:order val="2"/>
          <c:tx>
            <c:strRef>
              <c:f>Sheet1!$D$1</c:f>
              <c:strCache>
                <c:ptCount val="1"/>
                <c:pt idx="0">
                  <c:v>Series 3</c:v>
                </c:pt>
              </c:strCache>
            </c:strRef>
          </c:tx>
          <c:spPr>
            <a:ln w="9525" cap="rnd">
              <a:solidFill>
                <a:schemeClr val="accent3"/>
              </a:solidFill>
              <a:round/>
            </a:ln>
            <a:effectLst/>
          </c:spP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DAA7-47BF-BBB7-46F10117C16C}"/>
            </c:ext>
          </c:extLst>
        </c:ser>
        <c:bandFmts>
          <c:bandFmt>
            <c:idx val="0"/>
            <c:spPr>
              <a:ln w="9525" cap="rnd">
                <a:solidFill>
                  <a:schemeClr val="accent1"/>
                </a:solidFill>
                <a:round/>
              </a:ln>
              <a:effectLst/>
            </c:spPr>
          </c:bandFmt>
          <c:bandFmt>
            <c:idx val="1"/>
            <c:spPr>
              <a:ln w="12700" cap="flat" cmpd="sng" algn="ctr">
                <a:solidFill>
                  <a:schemeClr val="accent4"/>
                </a:solidFill>
                <a:prstDash val="solid"/>
                <a:miter lim="800000"/>
              </a:ln>
              <a:effectLst/>
            </c:spPr>
          </c:bandFmt>
          <c:bandFmt>
            <c:idx val="2"/>
            <c:spPr>
              <a:ln w="12700" cap="flat" cmpd="sng" algn="ctr">
                <a:solidFill>
                  <a:schemeClr val="dk1"/>
                </a:solidFill>
                <a:prstDash val="solid"/>
                <a:miter lim="800000"/>
              </a:ln>
              <a:effectLst/>
            </c:spPr>
          </c:bandFmt>
          <c:bandFmt>
            <c:idx val="3"/>
            <c:spPr>
              <a:ln w="9525" cap="rnd">
                <a:solidFill>
                  <a:schemeClr val="accent4"/>
                </a:solidFill>
                <a:round/>
              </a:ln>
              <a:effectLst/>
            </c:spPr>
          </c:bandFmt>
          <c:bandFmt>
            <c:idx val="4"/>
            <c:spPr>
              <a:ln w="12700" cap="flat" cmpd="sng" algn="ctr">
                <a:solidFill>
                  <a:schemeClr val="dk1"/>
                </a:solidFill>
                <a:prstDash val="solid"/>
                <a:miter lim="800000"/>
              </a:ln>
              <a:effectLst/>
            </c:spPr>
          </c:bandFmt>
          <c:bandFmt>
            <c:idx val="5"/>
            <c:spPr>
              <a:ln w="9525" cap="rnd">
                <a:solidFill>
                  <a:schemeClr val="accent6"/>
                </a:solidFill>
                <a:round/>
              </a:ln>
              <a:effectLst/>
            </c:spPr>
          </c:bandFmt>
          <c:bandFmt>
            <c:idx val="6"/>
            <c:spPr>
              <a:ln w="9525" cap="rnd">
                <a:solidFill>
                  <a:schemeClr val="accent1">
                    <a:lumMod val="60000"/>
                  </a:schemeClr>
                </a:solidFill>
                <a:round/>
              </a:ln>
              <a:effectLst/>
            </c:spPr>
          </c:bandFmt>
          <c:bandFmt>
            <c:idx val="7"/>
            <c:spPr>
              <a:ln w="9525" cap="rnd">
                <a:solidFill>
                  <a:schemeClr val="accent2">
                    <a:lumMod val="60000"/>
                  </a:schemeClr>
                </a:solidFill>
                <a:round/>
              </a:ln>
              <a:effectLst/>
            </c:spPr>
          </c:bandFmt>
          <c:bandFmt>
            <c:idx val="8"/>
            <c:spPr>
              <a:ln w="9525" cap="rnd">
                <a:solidFill>
                  <a:schemeClr val="accent3">
                    <a:lumMod val="60000"/>
                  </a:schemeClr>
                </a:solidFill>
                <a:round/>
              </a:ln>
              <a:effectLst/>
            </c:spPr>
          </c:bandFmt>
          <c:bandFmt>
            <c:idx val="9"/>
            <c:spPr>
              <a:ln w="9525" cap="rnd">
                <a:solidFill>
                  <a:schemeClr val="accent4">
                    <a:lumMod val="60000"/>
                  </a:schemeClr>
                </a:solidFill>
                <a:round/>
              </a:ln>
              <a:effectLst/>
            </c:spPr>
          </c:bandFmt>
          <c:bandFmt>
            <c:idx val="10"/>
            <c:spPr>
              <a:ln w="9525" cap="rnd">
                <a:solidFill>
                  <a:schemeClr val="accent5">
                    <a:lumMod val="60000"/>
                  </a:schemeClr>
                </a:solidFill>
                <a:round/>
              </a:ln>
              <a:effectLst/>
            </c:spPr>
          </c:bandFmt>
          <c:bandFmt>
            <c:idx val="11"/>
            <c:spPr>
              <a:ln w="9525" cap="rnd">
                <a:solidFill>
                  <a:schemeClr val="accent6">
                    <a:lumMod val="60000"/>
                  </a:schemeClr>
                </a:solidFill>
                <a:round/>
              </a:ln>
              <a:effectLst/>
            </c:spPr>
          </c:bandFmt>
          <c:bandFmt>
            <c:idx val="12"/>
            <c:spPr>
              <a:ln w="9525" cap="rnd">
                <a:solidFill>
                  <a:schemeClr val="accent1">
                    <a:lumMod val="80000"/>
                    <a:lumOff val="20000"/>
                  </a:schemeClr>
                </a:solidFill>
                <a:round/>
              </a:ln>
              <a:effectLst/>
            </c:spPr>
          </c:bandFmt>
          <c:bandFmt>
            <c:idx val="13"/>
            <c:spPr>
              <a:ln w="9525" cap="rnd">
                <a:solidFill>
                  <a:schemeClr val="accent2">
                    <a:lumMod val="80000"/>
                    <a:lumOff val="20000"/>
                  </a:schemeClr>
                </a:solidFill>
                <a:round/>
              </a:ln>
              <a:effectLst/>
            </c:spPr>
          </c:bandFmt>
          <c:bandFmt>
            <c:idx val="14"/>
            <c:spPr>
              <a:ln w="9525" cap="rnd">
                <a:solidFill>
                  <a:schemeClr val="accent3">
                    <a:lumMod val="80000"/>
                    <a:lumOff val="20000"/>
                  </a:schemeClr>
                </a:solidFill>
                <a:round/>
              </a:ln>
              <a:effectLst/>
            </c:spPr>
          </c:bandFmt>
        </c:bandFmts>
        <c:axId val="547332496"/>
        <c:axId val="547335448"/>
        <c:axId val="488833272"/>
      </c:surface3DChart>
      <c:catAx>
        <c:axId val="547332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547335448"/>
        <c:crosses val="autoZero"/>
        <c:auto val="1"/>
        <c:lblAlgn val="ctr"/>
        <c:lblOffset val="100"/>
        <c:noMultiLvlLbl val="0"/>
      </c:catAx>
      <c:valAx>
        <c:axId val="5473354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547332496"/>
        <c:crosses val="autoZero"/>
        <c:crossBetween val="midCat"/>
      </c:valAx>
      <c:serAx>
        <c:axId val="488833272"/>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547335448"/>
        <c:crosses val="autoZero"/>
      </c:serAx>
      <c:spPr>
        <a:noFill/>
        <a:ln>
          <a:noFill/>
        </a:ln>
        <a:effectLst/>
      </c:spPr>
    </c:plotArea>
    <c:legend>
      <c:legendPos val="b"/>
      <c:overlay val="0"/>
      <c:spPr>
        <a:noFill/>
        <a:ln>
          <a:noFill/>
        </a:ln>
        <a:effectLst/>
      </c:spPr>
      <c:txPr>
        <a:bodyPr rot="0" spcFirstLastPara="1" vertOverflow="ellipsis" vert="horz" wrap="square" anchor="ctr" anchorCtr="1"/>
        <a:lstStyle/>
        <a:p>
          <a:pPr rtl="0">
            <a:defRPr sz="1197" b="0" i="0" u="none" strike="noStrike" kern="1200" baseline="0">
              <a:solidFill>
                <a:schemeClr val="tx1">
                  <a:lumMod val="50000"/>
                  <a:lumOff val="50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Lato Regular" panose="020F0502020204030203" pitchFamily="34" charset="0"/>
              <a:ea typeface="Lato Regular" panose="020F0502020204030203" pitchFamily="34" charset="0"/>
              <a:cs typeface="Lato Regular" panose="020F0502020204030203" pitchFamily="34" charset="0"/>
            </a:defRPr>
          </a:pPr>
          <a:endParaRPr lang="en-US"/>
        </a:p>
      </c:txPr>
    </c:title>
    <c:autoTitleDeleted val="0"/>
    <c:plotArea>
      <c:layout/>
      <c:ofPieChart>
        <c:ofPieType val="pie"/>
        <c:varyColors val="1"/>
        <c:ser>
          <c:idx val="0"/>
          <c:order val="0"/>
          <c:tx>
            <c:strRef>
              <c:f>Sheet1!$B$1</c:f>
              <c:strCache>
                <c:ptCount val="1"/>
                <c:pt idx="0">
                  <c:v>Series 1</c:v>
                </c:pt>
              </c:strCache>
            </c:strRef>
          </c:tx>
          <c:spPr>
            <a:ln w="12700" cap="flat" cmpd="sng" algn="ctr">
              <a:solidFill>
                <a:schemeClr val="accent4"/>
              </a:solidFill>
              <a:prstDash val="solid"/>
              <a:miter lim="800000"/>
            </a:ln>
          </c:spPr>
          <c:dPt>
            <c:idx val="0"/>
            <c:bubble3D val="0"/>
            <c:spPr>
              <a:solidFill>
                <a:schemeClr val="tx1"/>
              </a:solidFill>
              <a:ln w="12700" cap="flat" cmpd="sng" algn="ctr">
                <a:solidFill>
                  <a:schemeClr val="accent4"/>
                </a:solidFill>
                <a:prstDash val="solid"/>
                <a:miter lim="800000"/>
              </a:ln>
              <a:effectLst/>
            </c:spPr>
            <c:extLst>
              <c:ext xmlns:c16="http://schemas.microsoft.com/office/drawing/2014/chart" uri="{C3380CC4-5D6E-409C-BE32-E72D297353CC}">
                <c16:uniqueId val="{00000001-6840-48D9-8672-BF0D66535C7F}"/>
              </c:ext>
            </c:extLst>
          </c:dPt>
          <c:dPt>
            <c:idx val="1"/>
            <c:bubble3D val="0"/>
            <c:spPr>
              <a:solidFill>
                <a:schemeClr val="accent4"/>
              </a:solidFill>
              <a:ln w="12700" cap="flat" cmpd="sng" algn="ctr">
                <a:solidFill>
                  <a:schemeClr val="accent4"/>
                </a:solidFill>
                <a:prstDash val="solid"/>
                <a:miter lim="800000"/>
              </a:ln>
              <a:effectLst/>
            </c:spPr>
            <c:extLst>
              <c:ext xmlns:c16="http://schemas.microsoft.com/office/drawing/2014/chart" uri="{C3380CC4-5D6E-409C-BE32-E72D297353CC}">
                <c16:uniqueId val="{00000000-6840-48D9-8672-BF0D66535C7F}"/>
              </c:ext>
            </c:extLst>
          </c:dPt>
          <c:dPt>
            <c:idx val="2"/>
            <c:bubble3D val="0"/>
            <c:spPr>
              <a:solidFill>
                <a:schemeClr val="tx1"/>
              </a:solidFill>
              <a:ln w="12700" cap="flat" cmpd="sng" algn="ctr">
                <a:solidFill>
                  <a:schemeClr val="accent4"/>
                </a:solidFill>
                <a:prstDash val="solid"/>
                <a:miter lim="800000"/>
              </a:ln>
              <a:effectLst/>
            </c:spPr>
            <c:extLst>
              <c:ext xmlns:c16="http://schemas.microsoft.com/office/drawing/2014/chart" uri="{C3380CC4-5D6E-409C-BE32-E72D297353CC}">
                <c16:uniqueId val="{00000003-6840-48D9-8672-BF0D66535C7F}"/>
              </c:ext>
            </c:extLst>
          </c:dPt>
          <c:dPt>
            <c:idx val="3"/>
            <c:bubble3D val="0"/>
            <c:spPr>
              <a:solidFill>
                <a:schemeClr val="accent4"/>
              </a:solidFill>
              <a:ln w="12700" cap="flat" cmpd="sng" algn="ctr">
                <a:solidFill>
                  <a:schemeClr val="accent4"/>
                </a:solidFill>
                <a:prstDash val="solid"/>
                <a:miter lim="800000"/>
              </a:ln>
              <a:effectLst/>
            </c:spPr>
          </c:dPt>
          <c:dPt>
            <c:idx val="4"/>
            <c:bubble3D val="0"/>
            <c:spPr>
              <a:solidFill>
                <a:schemeClr val="tx1"/>
              </a:solidFill>
              <a:ln w="12700" cap="flat" cmpd="sng" algn="ctr">
                <a:solidFill>
                  <a:schemeClr val="accent4"/>
                </a:solidFill>
                <a:prstDash val="solid"/>
                <a:miter lim="800000"/>
              </a:ln>
              <a:effectLst/>
            </c:spPr>
            <c:extLst>
              <c:ext xmlns:c16="http://schemas.microsoft.com/office/drawing/2014/chart" uri="{C3380CC4-5D6E-409C-BE32-E72D297353CC}">
                <c16:uniqueId val="{00000004-6840-48D9-8672-BF0D66535C7F}"/>
              </c:ext>
            </c:extLst>
          </c:dPt>
          <c:dPt>
            <c:idx val="5"/>
            <c:bubble3D val="0"/>
            <c:spPr>
              <a:solidFill>
                <a:schemeClr val="accent4"/>
              </a:solidFill>
              <a:ln w="12700" cap="flat" cmpd="sng" algn="ctr">
                <a:solidFill>
                  <a:schemeClr val="accent4"/>
                </a:solidFill>
                <a:prstDash val="solid"/>
                <a:miter lim="800000"/>
              </a:ln>
              <a:effectLst/>
            </c:spPr>
            <c:extLst>
              <c:ext xmlns:c16="http://schemas.microsoft.com/office/drawing/2014/chart" uri="{C3380CC4-5D6E-409C-BE32-E72D297353CC}">
                <c16:uniqueId val="{00000002-6840-48D9-8672-BF0D66535C7F}"/>
              </c:ext>
            </c:extLst>
          </c:dPt>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5C60-42A0-AFD6-1B5E33B0A5A9}"/>
            </c:ext>
          </c:extLst>
        </c:ser>
        <c:dLbls>
          <c:showLegendKey val="0"/>
          <c:showVal val="0"/>
          <c:showCatName val="0"/>
          <c:showSerName val="0"/>
          <c:showPercent val="0"/>
          <c:showBubbleSize val="0"/>
          <c:showLeaderLines val="1"/>
        </c:dLbls>
        <c:gapWidth val="150"/>
        <c:secondPieSize val="75"/>
        <c:serLines>
          <c:spPr>
            <a:ln w="9525" cap="flat" cmpd="sng" algn="ctr">
              <a:solidFill>
                <a:schemeClr val="tx1">
                  <a:lumMod val="35000"/>
                  <a:lumOff val="65000"/>
                </a:schemeClr>
              </a:solidFill>
              <a:round/>
            </a:ln>
            <a:effectLst/>
          </c:spPr>
        </c:serLines>
      </c:ofPieChart>
      <c:barChart>
        <c:barDir val="col"/>
        <c:grouping val="clustered"/>
        <c:varyColors val="0"/>
        <c:ser>
          <c:idx val="1"/>
          <c:order val="1"/>
          <c:tx>
            <c:strRef>
              <c:f>Sheet1!$C$1</c:f>
              <c:strCache>
                <c:ptCount val="1"/>
                <c:pt idx="0">
                  <c:v>Series 2</c:v>
                </c:pt>
              </c:strCache>
            </c:strRef>
          </c:tx>
          <c:spPr>
            <a:solidFill>
              <a:schemeClr val="accent4"/>
            </a:solidFill>
            <a:ln>
              <a:noFill/>
            </a:ln>
            <a:effectLst/>
          </c:spPr>
          <c:invertIfNegative val="0"/>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5C60-42A0-AFD6-1B5E33B0A5A9}"/>
            </c:ext>
          </c:extLst>
        </c:ser>
        <c:dLbls>
          <c:showLegendKey val="0"/>
          <c:showVal val="0"/>
          <c:showCatName val="0"/>
          <c:showSerName val="0"/>
          <c:showPercent val="0"/>
          <c:showBubbleSize val="0"/>
        </c:dLbls>
        <c:gapWidth val="150"/>
        <c:axId val="359494360"/>
        <c:axId val="359494688"/>
      </c:barChart>
      <c:dateAx>
        <c:axId val="359494360"/>
        <c:scaling>
          <c:orientation val="minMax"/>
        </c:scaling>
        <c:delete val="0"/>
        <c:axPos val="b"/>
        <c:numFmt formatCode="m/d/yy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Lato Regular" panose="020F0502020204030203" pitchFamily="34" charset="0"/>
                <a:ea typeface="Lato Regular" panose="020F0502020204030203" pitchFamily="34" charset="0"/>
                <a:cs typeface="Lato Regular" panose="020F0502020204030203" pitchFamily="34" charset="0"/>
              </a:defRPr>
            </a:pPr>
            <a:endParaRPr lang="en-US"/>
          </a:p>
        </c:txPr>
        <c:crossAx val="359494688"/>
        <c:crosses val="autoZero"/>
        <c:auto val="1"/>
        <c:lblOffset val="100"/>
        <c:baseTimeUnit val="days"/>
      </c:dateAx>
      <c:valAx>
        <c:axId val="3594946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5949436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Sheet1!$A$2:$A$5</cx:f>
        <cx:lvl ptCount="4">
          <cx:pt idx="0">Category 1</cx:pt>
          <cx:pt idx="1">Category 2</cx:pt>
          <cx:pt idx="2">Category 3</cx:pt>
          <cx:pt idx="3">Category 4</cx:pt>
        </cx:lvl>
      </cx:strDim>
      <cx:numDim type="val">
        <cx:f>Sheet1!$B$2:$B$5</cx:f>
        <cx:lvl ptCount="4" formatCode="General">
          <cx:pt idx="0">4.2999999999999998</cx:pt>
          <cx:pt idx="1">2.5</cx:pt>
          <cx:pt idx="2">3.5</cx:pt>
          <cx:pt idx="3">4.5</cx:pt>
        </cx:lvl>
      </cx:numDim>
    </cx:data>
    <cx:data id="1">
      <cx:strDim type="cat">
        <cx:f>Sheet1!$A$2:$A$5</cx:f>
        <cx:lvl ptCount="4">
          <cx:pt idx="0">Category 1</cx:pt>
          <cx:pt idx="1">Category 2</cx:pt>
          <cx:pt idx="2">Category 3</cx:pt>
          <cx:pt idx="3">Category 4</cx:pt>
        </cx:lvl>
      </cx:strDim>
      <cx:numDim type="val">
        <cx:f>Sheet1!$C$2:$C$5</cx:f>
        <cx:lvl ptCount="4" formatCode="General">
          <cx:pt idx="0">2.3999999999999999</cx:pt>
          <cx:pt idx="1">4.4000000000000004</cx:pt>
          <cx:pt idx="2">1.8</cx:pt>
          <cx:pt idx="3">2.7999999999999998</cx:pt>
        </cx:lvl>
      </cx:numDim>
    </cx:data>
    <cx:data id="2">
      <cx:strDim type="cat">
        <cx:f>Sheet1!$A$2:$A$5</cx:f>
        <cx:lvl ptCount="4">
          <cx:pt idx="0">Category 1</cx:pt>
          <cx:pt idx="1">Category 2</cx:pt>
          <cx:pt idx="2">Category 3</cx:pt>
          <cx:pt idx="3">Category 4</cx:pt>
        </cx:lvl>
      </cx:strDim>
      <cx:numDim type="val">
        <cx:f>Sheet1!$D$2:$D$5</cx:f>
        <cx:lvl ptCount="4" formatCode="General">
          <cx:pt idx="0">2</cx:pt>
          <cx:pt idx="1">2</cx:pt>
          <cx:pt idx="2">3</cx:pt>
          <cx:pt idx="3">5</cx:pt>
        </cx:lvl>
      </cx:numDim>
    </cx:data>
  </cx:chartData>
  <cx:chart>
    <cx:title pos="t" align="ctr" overlay="0">
      <cx:tx>
        <cx:txData>
          <cx:v>Chart Title</cx:v>
        </cx:txData>
      </cx:tx>
      <cx:txPr>
        <a:bodyPr rot="0" spcFirstLastPara="1" vertOverflow="ellipsis" vert="horz" wrap="square" lIns="38100" tIns="19050" rIns="38100" bIns="19050" anchor="ctr" anchorCtr="1" compatLnSpc="0"/>
        <a:lstStyle/>
        <a:p>
          <a:pPr algn="ctr" rtl="0">
            <a:defRPr sz="2128" b="1" i="0" u="none" strike="noStrike" kern="1200" spc="100" baseline="0">
              <a:solidFill>
                <a:srgbClr val="FFFFFF">
                  <a:lumMod val="95000"/>
                </a:srgbClr>
              </a:solidFill>
              <a:effectLst>
                <a:outerShdw blurRad="50800" dist="38100" dir="5400000" algn="t" rotWithShape="0">
                  <a:prstClr val="black">
                    <a:alpha val="40000"/>
                  </a:prstClr>
                </a:outerShdw>
              </a:effectLst>
              <a:latin typeface="+mn-lt"/>
              <a:ea typeface="+mn-ea"/>
              <a:cs typeface="+mn-cs"/>
            </a:defRPr>
          </a:pPr>
          <a:r>
            <a:rPr kumimoji="0" lang="en-US" sz="2128" b="1" i="0" u="none" strike="noStrike" kern="1200" cap="none" spc="100" normalizeH="0" baseline="0" noProof="0">
              <a:ln>
                <a:noFill/>
              </a:ln>
              <a:solidFill>
                <a:srgbClr val="FFFFFF">
                  <a:lumMod val="95000"/>
                </a:srgbClr>
              </a:solidFill>
              <a:effectLst>
                <a:outerShdw blurRad="50800" dist="38100" dir="5400000" algn="t" rotWithShape="0">
                  <a:prstClr val="black">
                    <a:alpha val="40000"/>
                  </a:prstClr>
                </a:outerShdw>
              </a:effectLst>
              <a:uLnTx/>
              <a:uFillTx/>
              <a:latin typeface="Arial" panose="020B0604020202020204"/>
            </a:rPr>
            <a:t>Chart Title</a:t>
          </a:r>
        </a:p>
      </cx:txPr>
    </cx:title>
    <cx:plotArea>
      <cx:plotAreaRegion>
        <cx:series layoutId="boxWhisker" uniqueId="{81F7EFAB-214B-422F-A364-7890C92B6519}">
          <cx:tx>
            <cx:txData>
              <cx:f>Sheet1!$B$1</cx:f>
              <cx:v>Series 1</cx:v>
            </cx:txData>
          </cx:tx>
          <cx:spPr>
            <a:solidFill>
              <a:schemeClr val="lt1"/>
            </a:solidFill>
            <a:ln w="12700" cap="flat" cmpd="sng" algn="ctr">
              <a:solidFill>
                <a:schemeClr val="dk1"/>
              </a:solidFill>
              <a:prstDash val="solid"/>
              <a:miter lim="800000"/>
            </a:ln>
            <a:effectLst/>
          </cx:spPr>
          <cx:dataId val="0"/>
          <cx:layoutPr>
            <cx:visibility meanLine="0" meanMarker="1" nonoutliers="0" outliers="1"/>
            <cx:statistics quartileMethod="exclusive"/>
          </cx:layoutPr>
        </cx:series>
        <cx:series layoutId="boxWhisker" uniqueId="{1C602989-EFEF-4010-8B75-38640C31D23D}">
          <cx:tx>
            <cx:txData>
              <cx:f>Sheet1!$C$1</cx:f>
              <cx:v>Series 2</cx:v>
            </cx:txData>
          </cx:tx>
          <cx:spPr>
            <a:solidFill>
              <a:schemeClr val="accent4"/>
            </a:solidFill>
            <a:ln>
              <a:solidFill>
                <a:schemeClr val="accent4"/>
              </a:solidFill>
            </a:ln>
          </cx:spPr>
          <cx:dataId val="1"/>
          <cx:layoutPr>
            <cx:visibility meanLine="0" meanMarker="1" nonoutliers="0" outliers="1"/>
            <cx:statistics quartileMethod="exclusive"/>
          </cx:layoutPr>
        </cx:series>
        <cx:series layoutId="boxWhisker" uniqueId="{0789FDC3-43BD-4B63-8BA8-50F37745146C}">
          <cx:tx>
            <cx:txData>
              <cx:f>Sheet1!$D$1</cx:f>
              <cx:v>Series 3</cx:v>
            </cx:txData>
          </cx:tx>
          <cx:spPr>
            <a:solidFill>
              <a:schemeClr val="tx1"/>
            </a:solidFill>
            <a:ln>
              <a:solidFill>
                <a:schemeClr val="tx1"/>
              </a:solidFill>
            </a:ln>
          </cx:spPr>
          <cx:dataId val="2"/>
          <cx:layoutPr>
            <cx:visibility meanLine="0" meanMarker="1" nonoutliers="0" outliers="1"/>
            <cx:statistics quartileMethod="exclusive"/>
          </cx:layoutPr>
        </cx:series>
      </cx:plotAreaRegion>
      <cx:axis id="0">
        <cx:catScaling gapWidth="1"/>
        <cx:tickLabels/>
      </cx:axis>
      <cx:axis id="1">
        <cx:valScaling/>
        <cx:majorGridlines/>
        <cx:tickLabels/>
      </cx:axis>
    </cx:plotArea>
  </cx:chart>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Sheet1!$A$2:$A$5</cx:f>
        <cx:lvl ptCount="4">
          <cx:pt idx="0">Category 1</cx:pt>
          <cx:pt idx="1">Category 2</cx:pt>
          <cx:pt idx="2">Category 3</cx:pt>
          <cx:pt idx="3">Category 4</cx:pt>
        </cx:lvl>
      </cx:strDim>
      <cx:numDim type="val">
        <cx:f>Sheet1!$B$2:$B$5</cx:f>
        <cx:lvl ptCount="4" formatCode="General">
          <cx:pt idx="0">4.2999999999999998</cx:pt>
          <cx:pt idx="1">2.5</cx:pt>
          <cx:pt idx="2">3.5</cx:pt>
          <cx:pt idx="3">4.5</cx:pt>
        </cx:lvl>
      </cx:numDim>
    </cx:data>
    <cx:data id="1">
      <cx:strDim type="cat">
        <cx:f>Sheet1!$A$2:$A$5</cx:f>
        <cx:lvl ptCount="4">
          <cx:pt idx="0">Category 1</cx:pt>
          <cx:pt idx="1">Category 2</cx:pt>
          <cx:pt idx="2">Category 3</cx:pt>
          <cx:pt idx="3">Category 4</cx:pt>
        </cx:lvl>
      </cx:strDim>
      <cx:numDim type="val">
        <cx:f>Sheet1!$C$2:$C$5</cx:f>
        <cx:lvl ptCount="4" formatCode="General">
          <cx:pt idx="0">2.3999999999999999</cx:pt>
          <cx:pt idx="1">4.4000000000000004</cx:pt>
          <cx:pt idx="2">1.8</cx:pt>
          <cx:pt idx="3">2.7999999999999998</cx:pt>
        </cx:lvl>
      </cx:numDim>
    </cx:data>
    <cx:data id="2">
      <cx:strDim type="cat">
        <cx:f>Sheet1!$A$2:$A$5</cx:f>
        <cx:lvl ptCount="4">
          <cx:pt idx="0">Category 1</cx:pt>
          <cx:pt idx="1">Category 2</cx:pt>
          <cx:pt idx="2">Category 3</cx:pt>
          <cx:pt idx="3">Category 4</cx:pt>
        </cx:lvl>
      </cx:strDim>
      <cx:numDim type="val">
        <cx:f>Sheet1!$D$2:$D$5</cx:f>
        <cx:lvl ptCount="4" formatCode="General">
          <cx:pt idx="0">2</cx:pt>
          <cx:pt idx="1">2</cx:pt>
          <cx:pt idx="2">3</cx:pt>
          <cx:pt idx="3">5</cx:pt>
        </cx:lvl>
      </cx:numDim>
    </cx:data>
  </cx:chartData>
  <cx:chart>
    <cx:title pos="t" align="ctr" overlay="0">
      <cx:tx>
        <cx:txData>
          <cx:v>Chart Title</cx:v>
        </cx:txData>
      </cx:tx>
      <cx:txPr>
        <a:bodyPr rot="0" spcFirstLastPara="1" vertOverflow="ellipsis" vert="horz" wrap="square" lIns="38100" tIns="19050" rIns="38100" bIns="19050" anchor="ctr" anchorCtr="1" compatLnSpc="0"/>
        <a:lstStyle/>
        <a:p>
          <a:pPr algn="ctr" rtl="0">
            <a:defRPr sz="2128" b="1" i="0" u="none" strike="noStrike" kern="1200" spc="100" baseline="0">
              <a:solidFill>
                <a:srgbClr val="FFFFFF">
                  <a:lumMod val="95000"/>
                </a:srgbClr>
              </a:solidFill>
              <a:effectLst>
                <a:outerShdw blurRad="50800" dist="38100" dir="5400000" algn="t" rotWithShape="0">
                  <a:prstClr val="black">
                    <a:alpha val="40000"/>
                  </a:prstClr>
                </a:outerShdw>
              </a:effectLst>
              <a:latin typeface="+mn-lt"/>
              <a:ea typeface="+mn-ea"/>
              <a:cs typeface="+mn-cs"/>
            </a:defRPr>
          </a:pPr>
          <a:r>
            <a:rPr kumimoji="0" lang="en-US" sz="2128" b="1" i="0" u="none" strike="noStrike" kern="1200" cap="none" spc="100" normalizeH="0" baseline="0" noProof="0">
              <a:ln>
                <a:noFill/>
              </a:ln>
              <a:solidFill>
                <a:srgbClr val="FFFFFF">
                  <a:lumMod val="95000"/>
                </a:srgbClr>
              </a:solidFill>
              <a:effectLst>
                <a:outerShdw blurRad="50800" dist="38100" dir="5400000" algn="t" rotWithShape="0">
                  <a:prstClr val="black">
                    <a:alpha val="40000"/>
                  </a:prstClr>
                </a:outerShdw>
              </a:effectLst>
              <a:uLnTx/>
              <a:uFillTx/>
              <a:latin typeface="Arial" panose="020B0604020202020204"/>
            </a:rPr>
            <a:t>Chart Title</a:t>
          </a:r>
        </a:p>
      </cx:txPr>
    </cx:title>
    <cx:plotArea>
      <cx:plotAreaRegion>
        <cx:series layoutId="waterfall" uniqueId="{81F7EFAB-214B-422F-A364-7890C92B6519}" formatIdx="0">
          <cx:tx>
            <cx:txData>
              <cx:f>Sheet1!$B$1</cx:f>
              <cx:v>Series 1</cx:v>
            </cx:txData>
          </cx:tx>
          <cx:spPr>
            <a:solidFill>
              <a:schemeClr val="lt1"/>
            </a:solidFill>
            <a:ln w="12700" cap="flat" cmpd="sng" algn="ctr">
              <a:solidFill>
                <a:schemeClr val="dk1"/>
              </a:solidFill>
              <a:prstDash val="solid"/>
              <a:miter lim="800000"/>
            </a:ln>
            <a:effectLst/>
          </cx:spPr>
          <cx:dataId val="0"/>
          <cx:layoutPr>
            <cx:visibility meanLine="0" meanMarker="1"/>
            <cx:subtotals/>
          </cx:layoutPr>
        </cx:series>
        <cx:series layoutId="waterfall" hidden="1" uniqueId="{1C602989-EFEF-4010-8B75-38640C31D23D}" formatIdx="1">
          <cx:tx>
            <cx:txData>
              <cx:f>Sheet1!$C$1</cx:f>
              <cx:v>Series 2</cx:v>
            </cx:txData>
          </cx:tx>
          <cx:dataId val="1"/>
          <cx:layoutPr>
            <cx:visibility meanLine="0" meanMarker="1"/>
            <cx:subtotals/>
          </cx:layoutPr>
        </cx:series>
        <cx:series layoutId="waterfall" hidden="1" uniqueId="{0789FDC3-43BD-4B63-8BA8-50F37745146C}" formatIdx="2">
          <cx:tx>
            <cx:txData>
              <cx:f>Sheet1!$D$1</cx:f>
              <cx:v>Series 3</cx:v>
            </cx:txData>
          </cx:tx>
          <cx:dataId val="2"/>
          <cx:layoutPr>
            <cx:visibility meanLine="0" meanMarker="1"/>
            <cx:subtotals/>
          </cx:layoutPr>
        </cx:series>
      </cx:plotAreaRegion>
      <cx:axis id="0">
        <cx:catScaling gapWidth="1.5"/>
        <cx:tickLabels/>
      </cx:axis>
      <cx:axis id="1">
        <cx:valScaling/>
        <cx:majorGridlines/>
        <cx:minorGridlines/>
        <cx:tickLabels/>
      </cx:axis>
    </cx:plotArea>
    <cx:legend pos="t" align="ctr" overlay="0"/>
  </cx:chart>
</cx:chartSpace>
</file>

<file path=ppt/charts/chartEx3.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Sheet1!$B$2:$B$23</cx:f>
        <cx:lvl ptCount="22" formatCode="General">
          <cx:pt idx="0">-7</cx:pt>
          <cx:pt idx="1">-10</cx:pt>
          <cx:pt idx="2">-28</cx:pt>
          <cx:pt idx="3">47</cx:pt>
          <cx:pt idx="4">11</cx:pt>
          <cx:pt idx="5">-24</cx:pt>
          <cx:pt idx="6">-24</cx:pt>
          <cx:pt idx="7">36</cx:pt>
          <cx:pt idx="8">10</cx:pt>
          <cx:pt idx="9">-78</cx:pt>
          <cx:pt idx="10">47</cx:pt>
          <cx:pt idx="11">-24</cx:pt>
          <cx:pt idx="12">-17</cx:pt>
          <cx:pt idx="13">-12</cx:pt>
          <cx:pt idx="14">-11</cx:pt>
          <cx:pt idx="15">17</cx:pt>
          <cx:pt idx="16">14</cx:pt>
          <cx:pt idx="17">46</cx:pt>
          <cx:pt idx="18">-18</cx:pt>
          <cx:pt idx="19">19</cx:pt>
          <cx:pt idx="20">-26</cx:pt>
          <cx:pt idx="21">-20</cx:pt>
        </cx:lvl>
      </cx:numDim>
    </cx:data>
    <cx:data id="1">
      <cx:strDim type="cat">
        <cx:f>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Sheet1!$C$2:$C$23</cx:f>
        <cx:lvl ptCount="22" formatCode="General">
          <cx:pt idx="0">-3</cx:pt>
          <cx:pt idx="1">1</cx:pt>
          <cx:pt idx="2">-6</cx:pt>
          <cx:pt idx="3">10</cx:pt>
          <cx:pt idx="4">34</cx:pt>
          <cx:pt idx="5">128</cx:pt>
          <cx:pt idx="6">22</cx:pt>
          <cx:pt idx="7">-12</cx:pt>
          <cx:pt idx="8">-28</cx:pt>
          <cx:pt idx="9">6</cx:pt>
          <cx:pt idx="10">31</cx:pt>
          <cx:pt idx="11">3</cx:pt>
          <cx:pt idx="12">12</cx:pt>
          <cx:pt idx="13">-12</cx:pt>
          <cx:pt idx="14">-13</cx:pt>
          <cx:pt idx="15">6</cx:pt>
          <cx:pt idx="16">15</cx:pt>
          <cx:pt idx="17">41</cx:pt>
          <cx:pt idx="18">16</cx:pt>
          <cx:pt idx="19">10</cx:pt>
          <cx:pt idx="20">23</cx:pt>
          <cx:pt idx="21">16</cx:pt>
        </cx:lvl>
      </cx:numDim>
    </cx:data>
    <cx:data id="2">
      <cx:strDim type="cat">
        <cx:f>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Sheet1!$D$2:$D$23</cx:f>
        <cx:lvl ptCount="22" formatCode="General">
          <cx:pt idx="0">-24</cx:pt>
          <cx:pt idx="1">11</cx:pt>
          <cx:pt idx="2">34</cx:pt>
          <cx:pt idx="3">-19</cx:pt>
          <cx:pt idx="4">4</cx:pt>
          <cx:pt idx="5">27</cx:pt>
          <cx:pt idx="6">27</cx:pt>
          <cx:pt idx="7">-3</cx:pt>
          <cx:pt idx="8">44</cx:pt>
          <cx:pt idx="9">50</cx:pt>
          <cx:pt idx="10">91</cx:pt>
          <cx:pt idx="11">-8</cx:pt>
          <cx:pt idx="12">36</cx:pt>
          <cx:pt idx="13">16</cx:pt>
          <cx:pt idx="14">24</cx:pt>
          <cx:pt idx="15">46</cx:pt>
          <cx:pt idx="16">14</cx:pt>
          <cx:pt idx="17">-6</cx:pt>
          <cx:pt idx="18">48</cx:pt>
          <cx:pt idx="19">23</cx:pt>
          <cx:pt idx="20">23</cx:pt>
          <cx:pt idx="21">-18</cx:pt>
        </cx:lvl>
      </cx:numDim>
    </cx:data>
  </cx:chartData>
  <cx:chart>
    <cx:title pos="t" align="ctr" overlay="0"/>
    <cx:plotArea>
      <cx:plotAreaRegion>
        <cx:series layoutId="clusteredColumn" uniqueId="{1C55EAA9-45A1-4DDD-B953-A37F8266A775}" formatIdx="0">
          <cx:tx>
            <cx:txData>
              <cx:f>Sheet1!$B$1</cx:f>
              <cx:v>Series1</cx:v>
            </cx:txData>
          </cx:tx>
          <cx:spPr>
            <a:solidFill>
              <a:schemeClr val="accent4"/>
            </a:solidFill>
            <a:ln>
              <a:solidFill>
                <a:schemeClr val="accent4">
                  <a:lumMod val="75000"/>
                </a:schemeClr>
              </a:solidFill>
            </a:ln>
          </cx:spPr>
          <cx:dataId val="0"/>
          <cx:layoutPr>
            <cx:visibility meanLine="0" meanMarker="1" nonoutliers="0" outliers="1"/>
            <cx:binning intervalClosed="r"/>
          </cx:layoutPr>
        </cx:series>
        <cx:series layoutId="clusteredColumn" hidden="1" uniqueId="{4DB26ABD-281F-4C22-B2DF-C89B73C3179A}" formatIdx="1">
          <cx:tx>
            <cx:txData>
              <cx:f>Sheet1!$C$1</cx:f>
              <cx:v>Series2</cx:v>
            </cx:txData>
          </cx:tx>
          <cx:dataId val="1"/>
          <cx:layoutPr>
            <cx:visibility meanLine="0" meanMarker="1" nonoutliers="0" outliers="1"/>
            <cx:binning intervalClosed="r"/>
          </cx:layoutPr>
        </cx:series>
        <cx:series layoutId="clusteredColumn" hidden="1" uniqueId="{05A9D554-16DE-4A71-B397-6BCBBDCA5074}" formatIdx="2">
          <cx:tx>
            <cx:txData>
              <cx:f>Sheet1!$D$1</cx:f>
              <cx:v>Series3</cx:v>
            </cx:txData>
          </cx:tx>
          <cx:dataId val="2"/>
          <cx:layoutPr>
            <cx:visibility meanLine="0" meanMarker="1" nonoutliers="0" outliers="1"/>
            <cx:binning intervalClosed="r"/>
          </cx:layoutPr>
        </cx:series>
      </cx:plotAreaRegion>
      <cx:axis id="0">
        <cx:catScaling gapWidth="1"/>
        <cx:tickLabels/>
      </cx:axis>
      <cx:axis id="1">
        <cx:valScaling/>
        <cx:majorGridlines/>
        <cx:tickLabels/>
      </cx:axis>
    </cx:plotArea>
  </cx:chart>
</cx:chartSpace>
</file>

<file path=ppt/charts/chartEx4.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Sheet1!$B$2:$B$23</cx:f>
        <cx:lvl ptCount="22" formatCode="General">
          <cx:pt idx="0">-7</cx:pt>
          <cx:pt idx="1">-10</cx:pt>
          <cx:pt idx="2">-28</cx:pt>
          <cx:pt idx="3">47</cx:pt>
          <cx:pt idx="4">11</cx:pt>
          <cx:pt idx="5">-24</cx:pt>
          <cx:pt idx="6">-24</cx:pt>
          <cx:pt idx="7">36</cx:pt>
          <cx:pt idx="8">10</cx:pt>
          <cx:pt idx="9">-78</cx:pt>
          <cx:pt idx="10">47</cx:pt>
          <cx:pt idx="11">-24</cx:pt>
          <cx:pt idx="12">-17</cx:pt>
          <cx:pt idx="13">-12</cx:pt>
          <cx:pt idx="14">-11</cx:pt>
          <cx:pt idx="15">17</cx:pt>
          <cx:pt idx="16">14</cx:pt>
          <cx:pt idx="17">46</cx:pt>
          <cx:pt idx="18">-18</cx:pt>
          <cx:pt idx="19">19</cx:pt>
          <cx:pt idx="20">-26</cx:pt>
          <cx:pt idx="21">-20</cx:pt>
        </cx:lvl>
      </cx:numDim>
    </cx:data>
    <cx:data id="1">
      <cx:strDim type="cat">
        <cx:f>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Sheet1!$C$2:$C$23</cx:f>
        <cx:lvl ptCount="22" formatCode="General">
          <cx:pt idx="0">-3</cx:pt>
          <cx:pt idx="1">1</cx:pt>
          <cx:pt idx="2">-6</cx:pt>
          <cx:pt idx="3">10</cx:pt>
          <cx:pt idx="4">34</cx:pt>
          <cx:pt idx="5">128</cx:pt>
          <cx:pt idx="6">22</cx:pt>
          <cx:pt idx="7">-12</cx:pt>
          <cx:pt idx="8">-28</cx:pt>
          <cx:pt idx="9">6</cx:pt>
          <cx:pt idx="10">31</cx:pt>
          <cx:pt idx="11">3</cx:pt>
          <cx:pt idx="12">12</cx:pt>
          <cx:pt idx="13">-12</cx:pt>
          <cx:pt idx="14">-13</cx:pt>
          <cx:pt idx="15">6</cx:pt>
          <cx:pt idx="16">15</cx:pt>
          <cx:pt idx="17">41</cx:pt>
          <cx:pt idx="18">16</cx:pt>
          <cx:pt idx="19">10</cx:pt>
          <cx:pt idx="20">23</cx:pt>
          <cx:pt idx="21">16</cx:pt>
        </cx:lvl>
      </cx:numDim>
    </cx:data>
    <cx:data id="2">
      <cx:strDim type="cat">
        <cx:f>Sheet1!$A$2:$A$23</cx:f>
        <cx:lvl ptCount="22">
          <cx:pt idx="0">Category 1</cx:pt>
          <cx:pt idx="1">Category 1</cx:pt>
          <cx:pt idx="2">Category 1</cx:pt>
          <cx:pt idx="3">Category 1</cx:pt>
          <cx:pt idx="4">Category 1</cx:pt>
          <cx:pt idx="5">Category 1</cx:pt>
          <cx:pt idx="6">Category 1</cx:pt>
          <cx:pt idx="7">Category 1</cx:pt>
          <cx:pt idx="8">Category 1</cx:pt>
          <cx:pt idx="9">Category 2</cx:pt>
          <cx:pt idx="10">Category 2</cx:pt>
          <cx:pt idx="11">Category 2</cx:pt>
          <cx:pt idx="12">Category 2</cx:pt>
          <cx:pt idx="13">Category 2</cx:pt>
          <cx:pt idx="14">Category 2</cx:pt>
          <cx:pt idx="15">Category 2</cx:pt>
          <cx:pt idx="16">Category 3</cx:pt>
          <cx:pt idx="17">Category 3</cx:pt>
          <cx:pt idx="18">Category 3</cx:pt>
          <cx:pt idx="19">Category 3</cx:pt>
          <cx:pt idx="20">Category 3</cx:pt>
          <cx:pt idx="21">Category 3</cx:pt>
        </cx:lvl>
      </cx:strDim>
      <cx:numDim type="val">
        <cx:f>Sheet1!$D$2:$D$23</cx:f>
        <cx:lvl ptCount="22" formatCode="General">
          <cx:pt idx="0">-24</cx:pt>
          <cx:pt idx="1">11</cx:pt>
          <cx:pt idx="2">34</cx:pt>
          <cx:pt idx="3">-19</cx:pt>
          <cx:pt idx="4">4</cx:pt>
          <cx:pt idx="5">27</cx:pt>
          <cx:pt idx="6">27</cx:pt>
          <cx:pt idx="7">-3</cx:pt>
          <cx:pt idx="8">44</cx:pt>
          <cx:pt idx="9">50</cx:pt>
          <cx:pt idx="10">91</cx:pt>
          <cx:pt idx="11">-8</cx:pt>
          <cx:pt idx="12">36</cx:pt>
          <cx:pt idx="13">16</cx:pt>
          <cx:pt idx="14">24</cx:pt>
          <cx:pt idx="15">46</cx:pt>
          <cx:pt idx="16">14</cx:pt>
          <cx:pt idx="17">-6</cx:pt>
          <cx:pt idx="18">48</cx:pt>
          <cx:pt idx="19">23</cx:pt>
          <cx:pt idx="20">23</cx:pt>
          <cx:pt idx="21">-18</cx:pt>
        </cx:lvl>
      </cx:numDim>
    </cx:data>
  </cx:chartData>
  <cx:chart>
    <cx:title pos="t" align="ctr" overlay="0"/>
    <cx:plotArea>
      <cx:plotAreaRegion>
        <cx:series layoutId="waterfall" uniqueId="{1C55EAA9-45A1-4DDD-B953-A37F8266A775}" formatIdx="0">
          <cx:tx>
            <cx:txData>
              <cx:f>Sheet1!$B$1</cx:f>
              <cx:v>Series1</cx:v>
            </cx:txData>
          </cx:tx>
          <cx:spPr>
            <a:solidFill>
              <a:schemeClr val="lt1"/>
            </a:solidFill>
            <a:ln w="12700" cap="flat" cmpd="sng" algn="ctr">
              <a:solidFill>
                <a:schemeClr val="accent4"/>
              </a:solidFill>
              <a:prstDash val="solid"/>
              <a:miter lim="800000"/>
            </a:ln>
            <a:effectLst/>
          </cx:spPr>
          <cx:dataId val="0"/>
          <cx:layoutPr>
            <cx:visibility meanLine="1" meanMarker="1" nonoutliers="0" outliers="1"/>
            <cx:subtotals/>
          </cx:layoutPr>
        </cx:series>
        <cx:series layoutId="waterfall" hidden="1" uniqueId="{4DB26ABD-281F-4C22-B2DF-C89B73C3179A}" formatIdx="1">
          <cx:tx>
            <cx:txData>
              <cx:f>Sheet1!$C$1</cx:f>
              <cx:v>Series2</cx:v>
            </cx:txData>
          </cx:tx>
          <cx:spPr>
            <a:solidFill>
              <a:schemeClr val="accent4"/>
            </a:solidFill>
          </cx:spPr>
          <cx:dataId val="1"/>
          <cx:layoutPr>
            <cx:visibility meanLine="1" meanMarker="1" nonoutliers="0" outliers="1"/>
            <cx:subtotals/>
          </cx:layoutPr>
        </cx:series>
        <cx:series layoutId="waterfall" hidden="1" uniqueId="{05A9D554-16DE-4A71-B397-6BCBBDCA5074}" formatIdx="2">
          <cx:tx>
            <cx:txData>
              <cx:f>Sheet1!$D$1</cx:f>
              <cx:v>Series3</cx:v>
            </cx:txData>
          </cx:tx>
          <cx:spPr>
            <a:solidFill>
              <a:schemeClr val="tx1"/>
            </a:solidFill>
          </cx:spPr>
          <cx:dataId val="2"/>
          <cx:layoutPr>
            <cx:visibility meanLine="1" meanMarker="1" nonoutliers="0" outliers="1"/>
            <cx:subtotals/>
          </cx:layoutPr>
        </cx:series>
      </cx:plotAreaRegion>
      <cx:axis id="0">
        <cx:catScaling gapWidth="1"/>
        <cx:tickLabels/>
      </cx:axis>
      <cx:axis id="1">
        <cx:valScaling/>
        <cx:majorGridlines/>
        <cx:tickLabels/>
      </cx:axis>
    </cx:plotArea>
    <cx:legend pos="b" align="ctr" overlay="0">
      <cx:spPr>
        <a:solidFill>
          <a:schemeClr val="lt1"/>
        </a:solidFill>
        <a:ln w="12700" cap="flat" cmpd="sng" algn="ctr">
          <a:solidFill>
            <a:schemeClr val="dk1"/>
          </a:solidFill>
          <a:prstDash val="solid"/>
          <a:miter lim="800000"/>
        </a:ln>
        <a:effectLst/>
      </cx:spPr>
    </cx:legend>
  </cx:chart>
</cx:chartSpace>
</file>

<file path=ppt/charts/chartEx5.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Sheet1!$A$2:$C$17</cx:f>
        <cx:lvl ptCount="16">
          <cx:pt idx="0">Leaf 1</cx:pt>
          <cx:pt idx="1">Leaf 2</cx:pt>
          <cx:pt idx="2">Leaf 3</cx:pt>
          <cx:pt idx="3">Leaf 4</cx:pt>
          <cx:pt idx="4">Leaf 5</cx:pt>
          <cx:pt idx="5"/>
          <cx:pt idx="6"/>
          <cx:pt idx="7">Leaf 8</cx:pt>
          <cx:pt idx="8"/>
          <cx:pt idx="9">Leaf 10</cx:pt>
          <cx:pt idx="10">Leaf 11</cx:pt>
          <cx:pt idx="11">Leaf 12</cx:pt>
          <cx:pt idx="12">Leaf 13</cx:pt>
          <cx:pt idx="13">Leaf 14</cx:pt>
          <cx:pt idx="14">Leaf 15</cx:pt>
          <cx:pt idx="15"/>
        </cx:lvl>
        <cx:lvl ptCount="16">
          <cx:pt idx="0">Stem 1</cx:pt>
          <cx:pt idx="1">Stem 1</cx:pt>
          <cx:pt idx="2">Stem 1</cx:pt>
          <cx:pt idx="3">Stem 2</cx:pt>
          <cx:pt idx="4">Stem 2</cx:pt>
          <cx:pt idx="5">Leaf 6</cx:pt>
          <cx:pt idx="6">Leaf 7</cx:pt>
          <cx:pt idx="7">Stem 3</cx:pt>
          <cx:pt idx="8">Leaf 9</cx:pt>
          <cx:pt idx="9">Stem 4</cx:pt>
          <cx:pt idx="10">Stem 4</cx:pt>
          <cx:pt idx="11">Stem 5</cx:pt>
          <cx:pt idx="12">Stem 5</cx:pt>
          <cx:pt idx="13">Stem 6</cx:pt>
          <cx:pt idx="14">Stem 6</cx:pt>
          <cx:pt idx="15">Leaf 16</cx:pt>
        </cx:lvl>
        <cx:lvl ptCount="16">
          <cx:pt idx="0">Branch 1</cx:pt>
          <cx:pt idx="1">Branch 1</cx:pt>
          <cx:pt idx="2">Branch 1</cx:pt>
          <cx:pt idx="3">Branch 1</cx:pt>
          <cx:pt idx="4">Branch 1</cx:pt>
          <cx:pt idx="5">Branch 1</cx:pt>
          <cx:pt idx="6">Branch 1</cx:pt>
          <cx:pt idx="7">Branch 2</cx:pt>
          <cx:pt idx="8">Branch 2</cx:pt>
          <cx:pt idx="9">Branch 2</cx:pt>
          <cx:pt idx="10">Branch 2</cx:pt>
          <cx:pt idx="11">Branch 3</cx:pt>
          <cx:pt idx="12">Branch 3</cx:pt>
          <cx:pt idx="13">Branch 3</cx:pt>
          <cx:pt idx="14">Branch 3</cx:pt>
          <cx:pt idx="15">Branch 3</cx:pt>
        </cx:lvl>
      </cx:strDim>
      <cx:numDim type="size">
        <cx:f>Sheet1!$D$2:$D$17</cx:f>
        <cx:lvl ptCount="16" formatCode="General">
          <cx:pt idx="0">22</cx:pt>
          <cx:pt idx="1">12</cx:pt>
          <cx:pt idx="2">18</cx:pt>
          <cx:pt idx="3">87</cx:pt>
          <cx:pt idx="4">88</cx:pt>
          <cx:pt idx="5">17</cx:pt>
          <cx:pt idx="6">14</cx:pt>
          <cx:pt idx="7">25</cx:pt>
          <cx:pt idx="8">16</cx:pt>
          <cx:pt idx="9">24</cx:pt>
          <cx:pt idx="10">89</cx:pt>
          <cx:pt idx="11">16</cx:pt>
          <cx:pt idx="12">19</cx:pt>
          <cx:pt idx="13">86</cx:pt>
          <cx:pt idx="14">23</cx:pt>
          <cx:pt idx="15">21</cx:pt>
        </cx:lvl>
      </cx:numDim>
    </cx:data>
  </cx:chartData>
  <cx:chart>
    <cx:title pos="t" align="ctr" overlay="0"/>
    <cx:plotArea>
      <cx:plotAreaRegion>
        <cx:series layoutId="sunburst" uniqueId="{C06A1E01-1713-40FC-82ED-B4F49A659AEC}">
          <cx:tx>
            <cx:txData>
              <cx:f>Sheet1!$D$1</cx:f>
              <cx:v>Series1</cx:v>
            </cx:txData>
          </cx:tx>
          <cx:dataPt idx="0">
            <cx:spPr>
              <a:solidFill>
                <a:srgbClr val="000000">
                  <a:lumMod val="75000"/>
                  <a:lumOff val="25000"/>
                </a:srgbClr>
              </a:solidFill>
            </cx:spPr>
          </cx:dataPt>
          <cx:dataPt idx="10">
            <cx:spPr>
              <a:solidFill>
                <a:srgbClr val="96B900"/>
              </a:solidFill>
            </cx:spPr>
          </cx:dataPt>
          <cx:dataPt idx="17">
            <cx:spPr>
              <a:solidFill>
                <a:srgbClr val="000000"/>
              </a:solidFill>
            </cx:spPr>
          </cx:dataPt>
          <cx:dataLabels pos="ctr">
            <cx:visibility seriesName="0" categoryName="1" value="0"/>
          </cx:dataLabels>
          <cx:dataId val="0"/>
        </cx:series>
      </cx:plotAreaRegion>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406">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solidFill>
      <a:ln>
        <a:solidFill>
          <a:schemeClr val="phClr"/>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374">
  <cs:axisTitle>
    <cs:lnRef idx="0"/>
    <cs:fillRef idx="0"/>
    <cs:effectRef idx="0"/>
    <cs:fontRef idx="minor">
      <a:schemeClr val="tx1">
        <a:lumMod val="65000"/>
        <a:lumOff val="35000"/>
      </a:schemeClr>
    </cs:fontRef>
    <cs:defRPr sz="1197"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cs:chartArea>
  <cs:dataLabel>
    <cs:lnRef idx="0"/>
    <cs:fillRef idx="0"/>
    <cs:effectRef idx="0"/>
    <cs:fontRef idx="minor">
      <a:schemeClr val="tx1">
        <a:lumMod val="75000"/>
        <a:lumOff val="25000"/>
      </a:schemeClr>
    </cs:fontRef>
    <cs:defRPr sz="1197"/>
  </cs:dataLabel>
  <cs:dataLabelCallout>
    <cs:lnRef idx="0"/>
    <cs:fillRef idx="0"/>
    <cs:effectRef idx="0"/>
    <cs:fontRef idx="minor">
      <a:schemeClr val="lt1">
        <a:lumMod val="65000"/>
        <a:lumOff val="35000"/>
      </a:schemeClr>
    </cs:fontRef>
    <cs:spPr>
      <a:solidFill>
        <a:schemeClr val="dk1">
          <a:lumMod val="15000"/>
          <a:lumOff val="85000"/>
        </a:schemeClr>
      </a:solidFill>
    </cs:spPr>
    <cs:defRPr sz="1197"/>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solidFill>
      <a:ln>
        <a:solidFill>
          <a:schemeClr val="phClr"/>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lumMod val="60000"/>
        </a:schemeClr>
      </a:solidFill>
    </cs:spPr>
  </cs:dataPointMarker>
  <cs:dataPointMarkerLayout symbol="circle" size="8"/>
  <cs:dataPointWireframe>
    <cs:lnRef idx="0">
      <cs:styleClr val="auto"/>
    </cs:lnRef>
    <cs:fillRef idx="0"/>
    <cs:effectRef idx="0"/>
    <cs:fontRef idx="minor">
      <a:schemeClr val="dk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2857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25400" cap="flat" cmpd="sng" algn="ctr">
        <a:solidFill>
          <a:schemeClr val="tx1">
            <a:lumMod val="65000"/>
            <a:lumOff val="35000"/>
          </a:schemeClr>
        </a:solidFill>
        <a:round/>
      </a:ln>
    </cs:spPr>
  </cs:hiLoLine>
  <cs:leaderLine>
    <cs:lnRef idx="0"/>
    <cs:fillRef idx="0"/>
    <cs:effectRef idx="0"/>
    <cs:fontRef idx="minor">
      <a:schemeClr val="dk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dk1"/>
    </cs:fontRef>
    <cs:spPr>
      <a:ln w="9525" cap="flat">
        <a:solidFill>
          <a:srgbClr val="D9D9D9"/>
        </a:solidFill>
        <a:round/>
      </a:ln>
    </cs:spPr>
  </cs:seriesLine>
  <cs:title>
    <cs:lnRef idx="0"/>
    <cs:fillRef idx="0"/>
    <cs:effectRef idx="0"/>
    <cs:fontRef idx="major">
      <a:schemeClr val="tx1">
        <a:lumMod val="65000"/>
        <a:lumOff val="35000"/>
      </a:schemeClr>
    </cs:fontRef>
    <cs:defRPr sz="220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28575">
        <a:solidFill>
          <a:schemeClr val="tx1">
            <a:lumMod val="50000"/>
            <a:lumOff val="50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406">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solidFill>
      <a:ln>
        <a:solidFill>
          <a:schemeClr val="phClr"/>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373">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solidFill>
      <a:ln>
        <a:solidFill>
          <a:schemeClr val="phClr"/>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F1CD92-DA11-42CA-9E28-F57FD4F371F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F39021B-388A-439D-95EA-A0D865B849D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08931A6-F961-4C57-927C-406CB9CDDA2A}" type="datetimeFigureOut">
              <a:rPr lang="en-US" smtClean="0"/>
              <a:t>11/24/2019</a:t>
            </a:fld>
            <a:endParaRPr lang="en-US"/>
          </a:p>
        </p:txBody>
      </p:sp>
      <p:sp>
        <p:nvSpPr>
          <p:cNvPr id="4" name="Footer Placeholder 3">
            <a:extLst>
              <a:ext uri="{FF2B5EF4-FFF2-40B4-BE49-F238E27FC236}">
                <a16:creationId xmlns:a16="http://schemas.microsoft.com/office/drawing/2014/main" id="{B6237265-C715-4164-8B30-E32A9AE5535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E152FC6-64DD-41BE-A95D-2E3785E1B9A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7845297-E8C3-4A56-9516-E18309FF2736}" type="slidenum">
              <a:rPr lang="en-US" smtClean="0"/>
              <a:t>‹#›</a:t>
            </a:fld>
            <a:endParaRPr lang="en-US"/>
          </a:p>
        </p:txBody>
      </p:sp>
    </p:spTree>
    <p:extLst>
      <p:ext uri="{BB962C8B-B14F-4D97-AF65-F5344CB8AC3E}">
        <p14:creationId xmlns:p14="http://schemas.microsoft.com/office/powerpoint/2010/main" val="5947280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F10FA5-98E6-FB4E-97B6-D4EB979E8963}" type="datetimeFigureOut">
              <a:rPr lang="en-US" smtClean="0"/>
              <a:t>11/24/2019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22E1E8-19DD-9846-964E-7494B0E7F513}" type="slidenum">
              <a:rPr lang="en-US" smtClean="0"/>
              <a:t>‹#›</a:t>
            </a:fld>
            <a:endParaRPr lang="en-US"/>
          </a:p>
        </p:txBody>
      </p:sp>
    </p:spTree>
    <p:extLst>
      <p:ext uri="{BB962C8B-B14F-4D97-AF65-F5344CB8AC3E}">
        <p14:creationId xmlns:p14="http://schemas.microsoft.com/office/powerpoint/2010/main" val="11614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Full Blank">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4D3EA5E7-7D05-4222-ACF8-6CDFB03B48D6}"/>
              </a:ext>
            </a:extLst>
          </p:cNvPr>
          <p:cNvGrpSpPr/>
          <p:nvPr userDrawn="1"/>
        </p:nvGrpSpPr>
        <p:grpSpPr>
          <a:xfrm>
            <a:off x="11808932" y="6477097"/>
            <a:ext cx="231532" cy="231532"/>
            <a:chOff x="11275488" y="5797834"/>
            <a:chExt cx="353804" cy="353804"/>
          </a:xfrm>
        </p:grpSpPr>
        <p:sp>
          <p:nvSpPr>
            <p:cNvPr id="6" name="Oval 5">
              <a:hlinkClick r:id="" action="ppaction://hlinkshowjump?jump=nextslide"/>
              <a:extLst>
                <a:ext uri="{FF2B5EF4-FFF2-40B4-BE49-F238E27FC236}">
                  <a16:creationId xmlns:a16="http://schemas.microsoft.com/office/drawing/2014/main" id="{22AB1A8F-A688-4E11-B0D4-D3A5E89C55F5}"/>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hevron 32">
              <a:hlinkClick r:id="" action="ppaction://hlinkshowjump?jump=nextslide" tooltip="Next Slide"/>
              <a:extLst>
                <a:ext uri="{FF2B5EF4-FFF2-40B4-BE49-F238E27FC236}">
                  <a16:creationId xmlns:a16="http://schemas.microsoft.com/office/drawing/2014/main" id="{96C1C273-F4D0-4E92-94AC-6B2805952E88}"/>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 name="Group 7">
            <a:extLst>
              <a:ext uri="{FF2B5EF4-FFF2-40B4-BE49-F238E27FC236}">
                <a16:creationId xmlns:a16="http://schemas.microsoft.com/office/drawing/2014/main" id="{415D64F4-5590-456D-ACF3-AF2B34E1C579}"/>
              </a:ext>
            </a:extLst>
          </p:cNvPr>
          <p:cNvGrpSpPr/>
          <p:nvPr userDrawn="1"/>
        </p:nvGrpSpPr>
        <p:grpSpPr>
          <a:xfrm>
            <a:off x="11543208" y="6477097"/>
            <a:ext cx="231532" cy="231532"/>
            <a:chOff x="11275488" y="5797834"/>
            <a:chExt cx="353804" cy="353804"/>
          </a:xfrm>
        </p:grpSpPr>
        <p:sp>
          <p:nvSpPr>
            <p:cNvPr id="9" name="Oval 8">
              <a:hlinkClick r:id="" action="ppaction://hlinkshowjump?jump=nextslide"/>
              <a:extLst>
                <a:ext uri="{FF2B5EF4-FFF2-40B4-BE49-F238E27FC236}">
                  <a16:creationId xmlns:a16="http://schemas.microsoft.com/office/drawing/2014/main" id="{C8108911-E34C-49EC-9664-CF10AC8B9170}"/>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hevron 15">
              <a:hlinkClick r:id="" action="ppaction://hlinkshowjump?jump=nextslide" tooltip="Next Slide"/>
              <a:extLst>
                <a:ext uri="{FF2B5EF4-FFF2-40B4-BE49-F238E27FC236}">
                  <a16:creationId xmlns:a16="http://schemas.microsoft.com/office/drawing/2014/main" id="{25948503-9E76-4462-937D-A23BE740B227}"/>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1" name="Title Placeholder 1">
            <a:extLst>
              <a:ext uri="{FF2B5EF4-FFF2-40B4-BE49-F238E27FC236}">
                <a16:creationId xmlns:a16="http://schemas.microsoft.com/office/drawing/2014/main" id="{1FFCDE95-CD74-452F-ABAC-15729438B1CF}"/>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sz="2600" b="0">
                <a:latin typeface="+mn-lt"/>
              </a:defRPr>
            </a:lvl1pPr>
          </a:lstStyle>
          <a:p>
            <a:r>
              <a:rPr lang="en-US" dirty="0"/>
              <a:t>Your Heading: Text Goes Here</a:t>
            </a:r>
          </a:p>
        </p:txBody>
      </p:sp>
    </p:spTree>
    <p:extLst>
      <p:ext uri="{BB962C8B-B14F-4D97-AF65-F5344CB8AC3E}">
        <p14:creationId xmlns:p14="http://schemas.microsoft.com/office/powerpoint/2010/main" val="38500579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6" name="Picture Placeholder 19">
            <a:extLst>
              <a:ext uri="{FF2B5EF4-FFF2-40B4-BE49-F238E27FC236}">
                <a16:creationId xmlns:a16="http://schemas.microsoft.com/office/drawing/2014/main" id="{E367036E-0AB3-45CB-9C23-EE07234908BA}"/>
              </a:ext>
            </a:extLst>
          </p:cNvPr>
          <p:cNvSpPr>
            <a:spLocks noGrp="1"/>
          </p:cNvSpPr>
          <p:nvPr>
            <p:ph type="pic" sz="quarter" idx="14"/>
          </p:nvPr>
        </p:nvSpPr>
        <p:spPr>
          <a:xfrm>
            <a:off x="0" y="2019188"/>
            <a:ext cx="5861950" cy="3366628"/>
          </a:xfrm>
          <a:custGeom>
            <a:avLst/>
            <a:gdLst>
              <a:gd name="connsiteX0" fmla="*/ 0 w 5016500"/>
              <a:gd name="connsiteY0" fmla="*/ 0 h 5016500"/>
              <a:gd name="connsiteX1" fmla="*/ 5016500 w 5016500"/>
              <a:gd name="connsiteY1" fmla="*/ 0 h 5016500"/>
              <a:gd name="connsiteX2" fmla="*/ 5016500 w 5016500"/>
              <a:gd name="connsiteY2" fmla="*/ 5016500 h 5016500"/>
              <a:gd name="connsiteX3" fmla="*/ 0 w 5016500"/>
              <a:gd name="connsiteY3" fmla="*/ 5016500 h 5016500"/>
            </a:gdLst>
            <a:ahLst/>
            <a:cxnLst>
              <a:cxn ang="0">
                <a:pos x="connsiteX0" y="connsiteY0"/>
              </a:cxn>
              <a:cxn ang="0">
                <a:pos x="connsiteX1" y="connsiteY1"/>
              </a:cxn>
              <a:cxn ang="0">
                <a:pos x="connsiteX2" y="connsiteY2"/>
              </a:cxn>
              <a:cxn ang="0">
                <a:pos x="connsiteX3" y="connsiteY3"/>
              </a:cxn>
            </a:cxnLst>
            <a:rect l="l" t="t" r="r" b="b"/>
            <a:pathLst>
              <a:path w="5016500" h="5016500">
                <a:moveTo>
                  <a:pt x="0" y="0"/>
                </a:moveTo>
                <a:lnTo>
                  <a:pt x="5016500" y="0"/>
                </a:lnTo>
                <a:lnTo>
                  <a:pt x="5016500" y="5016500"/>
                </a:lnTo>
                <a:lnTo>
                  <a:pt x="0" y="50165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5457218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1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4" name="Picture Placeholder 13">
            <a:extLst>
              <a:ext uri="{FF2B5EF4-FFF2-40B4-BE49-F238E27FC236}">
                <a16:creationId xmlns:a16="http://schemas.microsoft.com/office/drawing/2014/main" id="{70A61120-AE30-4328-9887-2FFD26C9DA1E}"/>
              </a:ext>
            </a:extLst>
          </p:cNvPr>
          <p:cNvSpPr>
            <a:spLocks noGrp="1"/>
          </p:cNvSpPr>
          <p:nvPr>
            <p:ph type="pic" sz="quarter" idx="14"/>
          </p:nvPr>
        </p:nvSpPr>
        <p:spPr>
          <a:xfrm>
            <a:off x="1488944" y="1667376"/>
            <a:ext cx="1740156" cy="1740156"/>
          </a:xfrm>
          <a:custGeom>
            <a:avLst/>
            <a:gdLst>
              <a:gd name="connsiteX0" fmla="*/ 870078 w 1740156"/>
              <a:gd name="connsiteY0" fmla="*/ 0 h 1740156"/>
              <a:gd name="connsiteX1" fmla="*/ 1740156 w 1740156"/>
              <a:gd name="connsiteY1" fmla="*/ 870078 h 1740156"/>
              <a:gd name="connsiteX2" fmla="*/ 870078 w 1740156"/>
              <a:gd name="connsiteY2" fmla="*/ 1740156 h 1740156"/>
              <a:gd name="connsiteX3" fmla="*/ 0 w 1740156"/>
              <a:gd name="connsiteY3" fmla="*/ 870078 h 1740156"/>
              <a:gd name="connsiteX4" fmla="*/ 870078 w 1740156"/>
              <a:gd name="connsiteY4" fmla="*/ 0 h 1740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156" h="1740156">
                <a:moveTo>
                  <a:pt x="870078" y="0"/>
                </a:moveTo>
                <a:cubicBezTo>
                  <a:pt x="1350609" y="0"/>
                  <a:pt x="1740156" y="389547"/>
                  <a:pt x="1740156" y="870078"/>
                </a:cubicBezTo>
                <a:cubicBezTo>
                  <a:pt x="1740156" y="1350609"/>
                  <a:pt x="1350609" y="1740156"/>
                  <a:pt x="870078" y="1740156"/>
                </a:cubicBezTo>
                <a:cubicBezTo>
                  <a:pt x="389547" y="1740156"/>
                  <a:pt x="0" y="1350609"/>
                  <a:pt x="0" y="870078"/>
                </a:cubicBezTo>
                <a:cubicBezTo>
                  <a:pt x="0" y="389547"/>
                  <a:pt x="389547" y="0"/>
                  <a:pt x="870078"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2335116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3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12">
            <a:extLst>
              <a:ext uri="{FF2B5EF4-FFF2-40B4-BE49-F238E27FC236}">
                <a16:creationId xmlns:a16="http://schemas.microsoft.com/office/drawing/2014/main" id="{4340ADFD-23CE-400B-9BAE-A554CE131918}"/>
              </a:ext>
            </a:extLst>
          </p:cNvPr>
          <p:cNvSpPr>
            <a:spLocks noGrp="1"/>
          </p:cNvSpPr>
          <p:nvPr>
            <p:ph type="pic" sz="quarter" idx="14"/>
          </p:nvPr>
        </p:nvSpPr>
        <p:spPr>
          <a:xfrm>
            <a:off x="0" y="0"/>
            <a:ext cx="8032864" cy="3175000"/>
          </a:xfrm>
          <a:custGeom>
            <a:avLst/>
            <a:gdLst>
              <a:gd name="connsiteX0" fmla="*/ 0 w 8032864"/>
              <a:gd name="connsiteY0" fmla="*/ 0 h 3175000"/>
              <a:gd name="connsiteX1" fmla="*/ 8032864 w 8032864"/>
              <a:gd name="connsiteY1" fmla="*/ 0 h 3175000"/>
              <a:gd name="connsiteX2" fmla="*/ 4016432 w 8032864"/>
              <a:gd name="connsiteY2" fmla="*/ 3175000 h 3175000"/>
              <a:gd name="connsiteX3" fmla="*/ 0 w 8032864"/>
              <a:gd name="connsiteY3" fmla="*/ 0 h 3175000"/>
            </a:gdLst>
            <a:ahLst/>
            <a:cxnLst>
              <a:cxn ang="0">
                <a:pos x="connsiteX0" y="connsiteY0"/>
              </a:cxn>
              <a:cxn ang="0">
                <a:pos x="connsiteX1" y="connsiteY1"/>
              </a:cxn>
              <a:cxn ang="0">
                <a:pos x="connsiteX2" y="connsiteY2"/>
              </a:cxn>
              <a:cxn ang="0">
                <a:pos x="connsiteX3" y="connsiteY3"/>
              </a:cxn>
            </a:cxnLst>
            <a:rect l="l" t="t" r="r" b="b"/>
            <a:pathLst>
              <a:path w="8032864" h="3175000">
                <a:moveTo>
                  <a:pt x="0" y="0"/>
                </a:moveTo>
                <a:cubicBezTo>
                  <a:pt x="0" y="0"/>
                  <a:pt x="0" y="0"/>
                  <a:pt x="8032864" y="0"/>
                </a:cubicBezTo>
                <a:cubicBezTo>
                  <a:pt x="7507298" y="1836287"/>
                  <a:pt x="5908470" y="3175000"/>
                  <a:pt x="4016432" y="3175000"/>
                </a:cubicBezTo>
                <a:cubicBezTo>
                  <a:pt x="2124394" y="3175000"/>
                  <a:pt x="525566" y="1836287"/>
                  <a:pt x="0"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0220772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4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12">
            <a:extLst>
              <a:ext uri="{FF2B5EF4-FFF2-40B4-BE49-F238E27FC236}">
                <a16:creationId xmlns:a16="http://schemas.microsoft.com/office/drawing/2014/main" id="{00E5CB30-9CB7-41F9-A48D-0B31D22407AD}"/>
              </a:ext>
            </a:extLst>
          </p:cNvPr>
          <p:cNvSpPr>
            <a:spLocks noGrp="1"/>
          </p:cNvSpPr>
          <p:nvPr>
            <p:ph type="pic" sz="quarter" idx="14"/>
          </p:nvPr>
        </p:nvSpPr>
        <p:spPr>
          <a:xfrm>
            <a:off x="1" y="0"/>
            <a:ext cx="4692631" cy="6858000"/>
          </a:xfrm>
          <a:custGeom>
            <a:avLst/>
            <a:gdLst>
              <a:gd name="connsiteX0" fmla="*/ 0 w 4692631"/>
              <a:gd name="connsiteY0" fmla="*/ 0 h 6858000"/>
              <a:gd name="connsiteX1" fmla="*/ 4692631 w 4692631"/>
              <a:gd name="connsiteY1" fmla="*/ 0 h 6858000"/>
              <a:gd name="connsiteX2" fmla="*/ 4692631 w 4692631"/>
              <a:gd name="connsiteY2" fmla="*/ 6858000 h 6858000"/>
              <a:gd name="connsiteX3" fmla="*/ 0 w 469263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692631" h="6858000">
                <a:moveTo>
                  <a:pt x="0" y="0"/>
                </a:moveTo>
                <a:lnTo>
                  <a:pt x="4692631" y="0"/>
                </a:lnTo>
                <a:lnTo>
                  <a:pt x="4692631"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1377850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8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12">
            <a:extLst>
              <a:ext uri="{FF2B5EF4-FFF2-40B4-BE49-F238E27FC236}">
                <a16:creationId xmlns:a16="http://schemas.microsoft.com/office/drawing/2014/main" id="{455C40C5-A508-4117-BBC0-C5C6406F518E}"/>
              </a:ext>
            </a:extLst>
          </p:cNvPr>
          <p:cNvSpPr>
            <a:spLocks noGrp="1"/>
          </p:cNvSpPr>
          <p:nvPr>
            <p:ph type="pic" sz="quarter" idx="14"/>
          </p:nvPr>
        </p:nvSpPr>
        <p:spPr>
          <a:xfrm>
            <a:off x="6643572" y="1564569"/>
            <a:ext cx="5548429" cy="4721931"/>
          </a:xfrm>
          <a:custGeom>
            <a:avLst/>
            <a:gdLst>
              <a:gd name="connsiteX0" fmla="*/ 0 w 5548429"/>
              <a:gd name="connsiteY0" fmla="*/ 0 h 4721931"/>
              <a:gd name="connsiteX1" fmla="*/ 5548429 w 5548429"/>
              <a:gd name="connsiteY1" fmla="*/ 0 h 4721931"/>
              <a:gd name="connsiteX2" fmla="*/ 5548429 w 5548429"/>
              <a:gd name="connsiteY2" fmla="*/ 4721931 h 4721931"/>
              <a:gd name="connsiteX3" fmla="*/ 0 w 5548429"/>
              <a:gd name="connsiteY3" fmla="*/ 4721931 h 4721931"/>
            </a:gdLst>
            <a:ahLst/>
            <a:cxnLst>
              <a:cxn ang="0">
                <a:pos x="connsiteX0" y="connsiteY0"/>
              </a:cxn>
              <a:cxn ang="0">
                <a:pos x="connsiteX1" y="connsiteY1"/>
              </a:cxn>
              <a:cxn ang="0">
                <a:pos x="connsiteX2" y="connsiteY2"/>
              </a:cxn>
              <a:cxn ang="0">
                <a:pos x="connsiteX3" y="connsiteY3"/>
              </a:cxn>
            </a:cxnLst>
            <a:rect l="l" t="t" r="r" b="b"/>
            <a:pathLst>
              <a:path w="5548429" h="4721931">
                <a:moveTo>
                  <a:pt x="0" y="0"/>
                </a:moveTo>
                <a:lnTo>
                  <a:pt x="5548429" y="0"/>
                </a:lnTo>
                <a:lnTo>
                  <a:pt x="5548429" y="4721931"/>
                </a:lnTo>
                <a:lnTo>
                  <a:pt x="0" y="4721931"/>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813945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9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6">
            <a:extLst>
              <a:ext uri="{FF2B5EF4-FFF2-40B4-BE49-F238E27FC236}">
                <a16:creationId xmlns:a16="http://schemas.microsoft.com/office/drawing/2014/main" id="{CFEB0865-F347-47A8-A88A-7DE26463021D}"/>
              </a:ext>
            </a:extLst>
          </p:cNvPr>
          <p:cNvSpPr>
            <a:spLocks noGrp="1"/>
          </p:cNvSpPr>
          <p:nvPr>
            <p:ph type="pic" sz="quarter" idx="15"/>
          </p:nvPr>
        </p:nvSpPr>
        <p:spPr>
          <a:xfrm>
            <a:off x="8582345" y="3684103"/>
            <a:ext cx="2731881" cy="2328598"/>
          </a:xfrm>
          <a:custGeom>
            <a:avLst/>
            <a:gdLst>
              <a:gd name="connsiteX0" fmla="*/ 0 w 2731881"/>
              <a:gd name="connsiteY0" fmla="*/ 0 h 2328598"/>
              <a:gd name="connsiteX1" fmla="*/ 2731881 w 2731881"/>
              <a:gd name="connsiteY1" fmla="*/ 0 h 2328598"/>
              <a:gd name="connsiteX2" fmla="*/ 2731881 w 2731881"/>
              <a:gd name="connsiteY2" fmla="*/ 2328598 h 2328598"/>
              <a:gd name="connsiteX3" fmla="*/ 0 w 2731881"/>
              <a:gd name="connsiteY3" fmla="*/ 2328598 h 2328598"/>
            </a:gdLst>
            <a:ahLst/>
            <a:cxnLst>
              <a:cxn ang="0">
                <a:pos x="connsiteX0" y="connsiteY0"/>
              </a:cxn>
              <a:cxn ang="0">
                <a:pos x="connsiteX1" y="connsiteY1"/>
              </a:cxn>
              <a:cxn ang="0">
                <a:pos x="connsiteX2" y="connsiteY2"/>
              </a:cxn>
              <a:cxn ang="0">
                <a:pos x="connsiteX3" y="connsiteY3"/>
              </a:cxn>
            </a:cxnLst>
            <a:rect l="l" t="t" r="r" b="b"/>
            <a:pathLst>
              <a:path w="2731881" h="2328598">
                <a:moveTo>
                  <a:pt x="0" y="0"/>
                </a:moveTo>
                <a:lnTo>
                  <a:pt x="2731881" y="0"/>
                </a:lnTo>
                <a:lnTo>
                  <a:pt x="2731881" y="2328598"/>
                </a:lnTo>
                <a:lnTo>
                  <a:pt x="0" y="2328598"/>
                </a:lnTo>
                <a:close/>
              </a:path>
            </a:pathLst>
          </a:custGeom>
        </p:spPr>
        <p:txBody>
          <a:bodyPr wrap="square" anchor="ctr">
            <a:noAutofit/>
          </a:bodyPr>
          <a:lstStyle/>
          <a:p>
            <a:endParaRPr lang="en-US" dirty="0"/>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5" name="Picture Placeholder 14">
            <a:extLst>
              <a:ext uri="{FF2B5EF4-FFF2-40B4-BE49-F238E27FC236}">
                <a16:creationId xmlns:a16="http://schemas.microsoft.com/office/drawing/2014/main" id="{5EDD9430-441F-479E-94B3-ED6489F5F999}"/>
              </a:ext>
            </a:extLst>
          </p:cNvPr>
          <p:cNvSpPr>
            <a:spLocks noGrp="1"/>
          </p:cNvSpPr>
          <p:nvPr>
            <p:ph type="pic" sz="quarter" idx="14"/>
          </p:nvPr>
        </p:nvSpPr>
        <p:spPr>
          <a:xfrm>
            <a:off x="5155277" y="3684103"/>
            <a:ext cx="2731881" cy="2328598"/>
          </a:xfrm>
          <a:custGeom>
            <a:avLst/>
            <a:gdLst>
              <a:gd name="connsiteX0" fmla="*/ 0 w 2731881"/>
              <a:gd name="connsiteY0" fmla="*/ 0 h 2328598"/>
              <a:gd name="connsiteX1" fmla="*/ 2731881 w 2731881"/>
              <a:gd name="connsiteY1" fmla="*/ 0 h 2328598"/>
              <a:gd name="connsiteX2" fmla="*/ 2731881 w 2731881"/>
              <a:gd name="connsiteY2" fmla="*/ 2328598 h 2328598"/>
              <a:gd name="connsiteX3" fmla="*/ 0 w 2731881"/>
              <a:gd name="connsiteY3" fmla="*/ 2328598 h 2328598"/>
            </a:gdLst>
            <a:ahLst/>
            <a:cxnLst>
              <a:cxn ang="0">
                <a:pos x="connsiteX0" y="connsiteY0"/>
              </a:cxn>
              <a:cxn ang="0">
                <a:pos x="connsiteX1" y="connsiteY1"/>
              </a:cxn>
              <a:cxn ang="0">
                <a:pos x="connsiteX2" y="connsiteY2"/>
              </a:cxn>
              <a:cxn ang="0">
                <a:pos x="connsiteX3" y="connsiteY3"/>
              </a:cxn>
            </a:cxnLst>
            <a:rect l="l" t="t" r="r" b="b"/>
            <a:pathLst>
              <a:path w="2731881" h="2328598">
                <a:moveTo>
                  <a:pt x="0" y="0"/>
                </a:moveTo>
                <a:lnTo>
                  <a:pt x="2731881" y="0"/>
                </a:lnTo>
                <a:lnTo>
                  <a:pt x="2731881" y="2328598"/>
                </a:lnTo>
                <a:lnTo>
                  <a:pt x="0" y="2328598"/>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231010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0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12">
            <a:extLst>
              <a:ext uri="{FF2B5EF4-FFF2-40B4-BE49-F238E27FC236}">
                <a16:creationId xmlns:a16="http://schemas.microsoft.com/office/drawing/2014/main" id="{53D1D369-F173-4498-AE4C-8CDAB6604D2C}"/>
              </a:ext>
            </a:extLst>
          </p:cNvPr>
          <p:cNvSpPr>
            <a:spLocks noGrp="1"/>
          </p:cNvSpPr>
          <p:nvPr>
            <p:ph type="pic" sz="quarter" idx="14"/>
          </p:nvPr>
        </p:nvSpPr>
        <p:spPr>
          <a:xfrm>
            <a:off x="1092200" y="1892301"/>
            <a:ext cx="10007600" cy="2849088"/>
          </a:xfrm>
          <a:custGeom>
            <a:avLst/>
            <a:gdLst>
              <a:gd name="connsiteX0" fmla="*/ 712272 w 10007600"/>
              <a:gd name="connsiteY0" fmla="*/ 0 h 2849088"/>
              <a:gd name="connsiteX1" fmla="*/ 10007600 w 10007600"/>
              <a:gd name="connsiteY1" fmla="*/ 0 h 2849088"/>
              <a:gd name="connsiteX2" fmla="*/ 9295328 w 10007600"/>
              <a:gd name="connsiteY2" fmla="*/ 2849088 h 2849088"/>
              <a:gd name="connsiteX3" fmla="*/ 0 w 10007600"/>
              <a:gd name="connsiteY3" fmla="*/ 2849088 h 2849088"/>
            </a:gdLst>
            <a:ahLst/>
            <a:cxnLst>
              <a:cxn ang="0">
                <a:pos x="connsiteX0" y="connsiteY0"/>
              </a:cxn>
              <a:cxn ang="0">
                <a:pos x="connsiteX1" y="connsiteY1"/>
              </a:cxn>
              <a:cxn ang="0">
                <a:pos x="connsiteX2" y="connsiteY2"/>
              </a:cxn>
              <a:cxn ang="0">
                <a:pos x="connsiteX3" y="connsiteY3"/>
              </a:cxn>
            </a:cxnLst>
            <a:rect l="l" t="t" r="r" b="b"/>
            <a:pathLst>
              <a:path w="10007600" h="2849088">
                <a:moveTo>
                  <a:pt x="712272" y="0"/>
                </a:moveTo>
                <a:lnTo>
                  <a:pt x="10007600" y="0"/>
                </a:lnTo>
                <a:lnTo>
                  <a:pt x="9295328" y="2849088"/>
                </a:lnTo>
                <a:lnTo>
                  <a:pt x="0" y="2849088"/>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0700112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1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7A5E14A7-A681-47D7-9968-2BDA7A54018B}"/>
              </a:ext>
            </a:extLst>
          </p:cNvPr>
          <p:cNvSpPr>
            <a:spLocks noGrp="1"/>
          </p:cNvSpPr>
          <p:nvPr>
            <p:ph type="pic" sz="quarter" idx="15"/>
          </p:nvPr>
        </p:nvSpPr>
        <p:spPr>
          <a:xfrm>
            <a:off x="515176" y="2077752"/>
            <a:ext cx="3008248" cy="2570449"/>
          </a:xfrm>
          <a:custGeom>
            <a:avLst/>
            <a:gdLst>
              <a:gd name="connsiteX0" fmla="*/ 0 w 3008248"/>
              <a:gd name="connsiteY0" fmla="*/ 0 h 2570449"/>
              <a:gd name="connsiteX1" fmla="*/ 2365636 w 3008248"/>
              <a:gd name="connsiteY1" fmla="*/ 0 h 2570449"/>
              <a:gd name="connsiteX2" fmla="*/ 3008248 w 3008248"/>
              <a:gd name="connsiteY2" fmla="*/ 2570449 h 2570449"/>
              <a:gd name="connsiteX3" fmla="*/ 642612 w 3008248"/>
              <a:gd name="connsiteY3" fmla="*/ 2570449 h 2570449"/>
            </a:gdLst>
            <a:ahLst/>
            <a:cxnLst>
              <a:cxn ang="0">
                <a:pos x="connsiteX0" y="connsiteY0"/>
              </a:cxn>
              <a:cxn ang="0">
                <a:pos x="connsiteX1" y="connsiteY1"/>
              </a:cxn>
              <a:cxn ang="0">
                <a:pos x="connsiteX2" y="connsiteY2"/>
              </a:cxn>
              <a:cxn ang="0">
                <a:pos x="connsiteX3" y="connsiteY3"/>
              </a:cxn>
            </a:cxnLst>
            <a:rect l="l" t="t" r="r" b="b"/>
            <a:pathLst>
              <a:path w="3008248" h="2570449">
                <a:moveTo>
                  <a:pt x="0" y="0"/>
                </a:moveTo>
                <a:lnTo>
                  <a:pt x="2365636" y="0"/>
                </a:lnTo>
                <a:lnTo>
                  <a:pt x="3008248" y="2570449"/>
                </a:lnTo>
                <a:lnTo>
                  <a:pt x="642612" y="2570449"/>
                </a:lnTo>
                <a:close/>
              </a:path>
            </a:pathLst>
          </a:custGeom>
        </p:spPr>
        <p:txBody>
          <a:bodyPr wrap="square" anchor="ctr">
            <a:noAutofit/>
          </a:bodyPr>
          <a:lstStyle/>
          <a:p>
            <a:endParaRPr lang="en-US" dirty="0"/>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5" name="Freeform: Shape 24">
            <a:extLst>
              <a:ext uri="{FF2B5EF4-FFF2-40B4-BE49-F238E27FC236}">
                <a16:creationId xmlns:a16="http://schemas.microsoft.com/office/drawing/2014/main" id="{F0B3218B-CEED-4250-A4E2-05CFD62FDAC9}"/>
              </a:ext>
            </a:extLst>
          </p:cNvPr>
          <p:cNvSpPr>
            <a:spLocks noGrp="1"/>
          </p:cNvSpPr>
          <p:nvPr>
            <p:ph type="pic" sz="quarter" idx="17"/>
          </p:nvPr>
        </p:nvSpPr>
        <p:spPr>
          <a:xfrm>
            <a:off x="5950776" y="2077752"/>
            <a:ext cx="3008248" cy="2570449"/>
          </a:xfrm>
          <a:custGeom>
            <a:avLst/>
            <a:gdLst>
              <a:gd name="connsiteX0" fmla="*/ 0 w 3008248"/>
              <a:gd name="connsiteY0" fmla="*/ 0 h 2570449"/>
              <a:gd name="connsiteX1" fmla="*/ 2365636 w 3008248"/>
              <a:gd name="connsiteY1" fmla="*/ 0 h 2570449"/>
              <a:gd name="connsiteX2" fmla="*/ 3008248 w 3008248"/>
              <a:gd name="connsiteY2" fmla="*/ 2570449 h 2570449"/>
              <a:gd name="connsiteX3" fmla="*/ 642612 w 3008248"/>
              <a:gd name="connsiteY3" fmla="*/ 2570449 h 2570449"/>
            </a:gdLst>
            <a:ahLst/>
            <a:cxnLst>
              <a:cxn ang="0">
                <a:pos x="connsiteX0" y="connsiteY0"/>
              </a:cxn>
              <a:cxn ang="0">
                <a:pos x="connsiteX1" y="connsiteY1"/>
              </a:cxn>
              <a:cxn ang="0">
                <a:pos x="connsiteX2" y="connsiteY2"/>
              </a:cxn>
              <a:cxn ang="0">
                <a:pos x="connsiteX3" y="connsiteY3"/>
              </a:cxn>
            </a:cxnLst>
            <a:rect l="l" t="t" r="r" b="b"/>
            <a:pathLst>
              <a:path w="3008248" h="2570449">
                <a:moveTo>
                  <a:pt x="0" y="0"/>
                </a:moveTo>
                <a:lnTo>
                  <a:pt x="2365636" y="0"/>
                </a:lnTo>
                <a:lnTo>
                  <a:pt x="3008248" y="2570449"/>
                </a:lnTo>
                <a:lnTo>
                  <a:pt x="642612" y="2570449"/>
                </a:lnTo>
                <a:close/>
              </a:path>
            </a:pathLst>
          </a:custGeom>
        </p:spPr>
        <p:txBody>
          <a:bodyPr wrap="square" anchor="ctr">
            <a:noAutofit/>
          </a:bodyPr>
          <a:lstStyle/>
          <a:p>
            <a:endParaRPr lang="en-US" dirty="0"/>
          </a:p>
        </p:txBody>
      </p:sp>
      <p:sp>
        <p:nvSpPr>
          <p:cNvPr id="24" name="Freeform: Shape 23">
            <a:extLst>
              <a:ext uri="{FF2B5EF4-FFF2-40B4-BE49-F238E27FC236}">
                <a16:creationId xmlns:a16="http://schemas.microsoft.com/office/drawing/2014/main" id="{75987633-4D40-4400-8B2B-F2F4F6EC27D7}"/>
              </a:ext>
            </a:extLst>
          </p:cNvPr>
          <p:cNvSpPr>
            <a:spLocks noGrp="1"/>
          </p:cNvSpPr>
          <p:nvPr>
            <p:ph type="pic" sz="quarter" idx="16"/>
          </p:nvPr>
        </p:nvSpPr>
        <p:spPr>
          <a:xfrm>
            <a:off x="3232976" y="2077752"/>
            <a:ext cx="3008248" cy="2570449"/>
          </a:xfrm>
          <a:custGeom>
            <a:avLst/>
            <a:gdLst>
              <a:gd name="connsiteX0" fmla="*/ 0 w 3008248"/>
              <a:gd name="connsiteY0" fmla="*/ 0 h 2570449"/>
              <a:gd name="connsiteX1" fmla="*/ 2365636 w 3008248"/>
              <a:gd name="connsiteY1" fmla="*/ 0 h 2570449"/>
              <a:gd name="connsiteX2" fmla="*/ 3008248 w 3008248"/>
              <a:gd name="connsiteY2" fmla="*/ 2570449 h 2570449"/>
              <a:gd name="connsiteX3" fmla="*/ 642612 w 3008248"/>
              <a:gd name="connsiteY3" fmla="*/ 2570449 h 2570449"/>
            </a:gdLst>
            <a:ahLst/>
            <a:cxnLst>
              <a:cxn ang="0">
                <a:pos x="connsiteX0" y="connsiteY0"/>
              </a:cxn>
              <a:cxn ang="0">
                <a:pos x="connsiteX1" y="connsiteY1"/>
              </a:cxn>
              <a:cxn ang="0">
                <a:pos x="connsiteX2" y="connsiteY2"/>
              </a:cxn>
              <a:cxn ang="0">
                <a:pos x="connsiteX3" y="connsiteY3"/>
              </a:cxn>
            </a:cxnLst>
            <a:rect l="l" t="t" r="r" b="b"/>
            <a:pathLst>
              <a:path w="3008248" h="2570449">
                <a:moveTo>
                  <a:pt x="0" y="0"/>
                </a:moveTo>
                <a:lnTo>
                  <a:pt x="2365636" y="0"/>
                </a:lnTo>
                <a:lnTo>
                  <a:pt x="3008248" y="2570449"/>
                </a:lnTo>
                <a:lnTo>
                  <a:pt x="642612" y="2570449"/>
                </a:lnTo>
                <a:close/>
              </a:path>
            </a:pathLst>
          </a:custGeom>
        </p:spPr>
        <p:txBody>
          <a:bodyPr wrap="square" anchor="ctr">
            <a:noAutofit/>
          </a:bodyPr>
          <a:lstStyle/>
          <a:p>
            <a:endParaRPr lang="en-US" dirty="0"/>
          </a:p>
        </p:txBody>
      </p:sp>
      <p:sp>
        <p:nvSpPr>
          <p:cNvPr id="27" name="Freeform: Shape 26">
            <a:extLst>
              <a:ext uri="{FF2B5EF4-FFF2-40B4-BE49-F238E27FC236}">
                <a16:creationId xmlns:a16="http://schemas.microsoft.com/office/drawing/2014/main" id="{C75E4C06-2AB4-4006-A2EE-F8E1E071C7AA}"/>
              </a:ext>
            </a:extLst>
          </p:cNvPr>
          <p:cNvSpPr>
            <a:spLocks noGrp="1"/>
          </p:cNvSpPr>
          <p:nvPr>
            <p:ph type="pic" sz="quarter" idx="18"/>
          </p:nvPr>
        </p:nvSpPr>
        <p:spPr>
          <a:xfrm>
            <a:off x="8668576" y="2077752"/>
            <a:ext cx="3008248" cy="2570449"/>
          </a:xfrm>
          <a:custGeom>
            <a:avLst/>
            <a:gdLst>
              <a:gd name="connsiteX0" fmla="*/ 0 w 3008248"/>
              <a:gd name="connsiteY0" fmla="*/ 0 h 2570449"/>
              <a:gd name="connsiteX1" fmla="*/ 2365636 w 3008248"/>
              <a:gd name="connsiteY1" fmla="*/ 0 h 2570449"/>
              <a:gd name="connsiteX2" fmla="*/ 3008248 w 3008248"/>
              <a:gd name="connsiteY2" fmla="*/ 2570449 h 2570449"/>
              <a:gd name="connsiteX3" fmla="*/ 642612 w 3008248"/>
              <a:gd name="connsiteY3" fmla="*/ 2570449 h 2570449"/>
            </a:gdLst>
            <a:ahLst/>
            <a:cxnLst>
              <a:cxn ang="0">
                <a:pos x="connsiteX0" y="connsiteY0"/>
              </a:cxn>
              <a:cxn ang="0">
                <a:pos x="connsiteX1" y="connsiteY1"/>
              </a:cxn>
              <a:cxn ang="0">
                <a:pos x="connsiteX2" y="connsiteY2"/>
              </a:cxn>
              <a:cxn ang="0">
                <a:pos x="connsiteX3" y="connsiteY3"/>
              </a:cxn>
            </a:cxnLst>
            <a:rect l="l" t="t" r="r" b="b"/>
            <a:pathLst>
              <a:path w="3008248" h="2570449">
                <a:moveTo>
                  <a:pt x="0" y="0"/>
                </a:moveTo>
                <a:lnTo>
                  <a:pt x="2365636" y="0"/>
                </a:lnTo>
                <a:lnTo>
                  <a:pt x="3008248" y="2570449"/>
                </a:lnTo>
                <a:lnTo>
                  <a:pt x="642612" y="2570449"/>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2430573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F48D60-1793-4381-A775-B68E4981BC1F}"/>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5">
            <a:extLst>
              <a:ext uri="{FF2B5EF4-FFF2-40B4-BE49-F238E27FC236}">
                <a16:creationId xmlns:a16="http://schemas.microsoft.com/office/drawing/2014/main" id="{C45EF6FF-791F-4538-BEE6-6D1CEF15CF80}"/>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4" name="Text Placeholder 42">
            <a:extLst>
              <a:ext uri="{FF2B5EF4-FFF2-40B4-BE49-F238E27FC236}">
                <a16:creationId xmlns:a16="http://schemas.microsoft.com/office/drawing/2014/main" id="{0CE8AEBB-DB51-45CC-994A-443710F72E95}"/>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5" name="Group 4">
            <a:extLst>
              <a:ext uri="{FF2B5EF4-FFF2-40B4-BE49-F238E27FC236}">
                <a16:creationId xmlns:a16="http://schemas.microsoft.com/office/drawing/2014/main" id="{4D3EA5E7-7D05-4222-ACF8-6CDFB03B48D6}"/>
              </a:ext>
            </a:extLst>
          </p:cNvPr>
          <p:cNvGrpSpPr/>
          <p:nvPr userDrawn="1"/>
        </p:nvGrpSpPr>
        <p:grpSpPr>
          <a:xfrm>
            <a:off x="11808932" y="6477097"/>
            <a:ext cx="231532" cy="231532"/>
            <a:chOff x="11275488" y="5797834"/>
            <a:chExt cx="353804" cy="353804"/>
          </a:xfrm>
        </p:grpSpPr>
        <p:sp>
          <p:nvSpPr>
            <p:cNvPr id="6" name="Oval 5">
              <a:hlinkClick r:id="" action="ppaction://hlinkshowjump?jump=nextslide"/>
              <a:extLst>
                <a:ext uri="{FF2B5EF4-FFF2-40B4-BE49-F238E27FC236}">
                  <a16:creationId xmlns:a16="http://schemas.microsoft.com/office/drawing/2014/main" id="{22AB1A8F-A688-4E11-B0D4-D3A5E89C55F5}"/>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hevron 32">
              <a:hlinkClick r:id="" action="ppaction://hlinkshowjump?jump=nextslide" tooltip="Next Slide"/>
              <a:extLst>
                <a:ext uri="{FF2B5EF4-FFF2-40B4-BE49-F238E27FC236}">
                  <a16:creationId xmlns:a16="http://schemas.microsoft.com/office/drawing/2014/main" id="{96C1C273-F4D0-4E92-94AC-6B2805952E88}"/>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8" name="Group 7">
            <a:extLst>
              <a:ext uri="{FF2B5EF4-FFF2-40B4-BE49-F238E27FC236}">
                <a16:creationId xmlns:a16="http://schemas.microsoft.com/office/drawing/2014/main" id="{415D64F4-5590-456D-ACF3-AF2B34E1C579}"/>
              </a:ext>
            </a:extLst>
          </p:cNvPr>
          <p:cNvGrpSpPr/>
          <p:nvPr userDrawn="1"/>
        </p:nvGrpSpPr>
        <p:grpSpPr>
          <a:xfrm>
            <a:off x="11543208" y="6477097"/>
            <a:ext cx="231532" cy="231532"/>
            <a:chOff x="11275488" y="5797834"/>
            <a:chExt cx="353804" cy="353804"/>
          </a:xfrm>
        </p:grpSpPr>
        <p:sp>
          <p:nvSpPr>
            <p:cNvPr id="9" name="Oval 8">
              <a:hlinkClick r:id="" action="ppaction://hlinkshowjump?jump=nextslide"/>
              <a:extLst>
                <a:ext uri="{FF2B5EF4-FFF2-40B4-BE49-F238E27FC236}">
                  <a16:creationId xmlns:a16="http://schemas.microsoft.com/office/drawing/2014/main" id="{C8108911-E34C-49EC-9664-CF10AC8B9170}"/>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hevron 15">
              <a:hlinkClick r:id="" action="ppaction://hlinkshowjump?jump=nextslide" tooltip="Next Slide"/>
              <a:extLst>
                <a:ext uri="{FF2B5EF4-FFF2-40B4-BE49-F238E27FC236}">
                  <a16:creationId xmlns:a16="http://schemas.microsoft.com/office/drawing/2014/main" id="{25948503-9E76-4462-937D-A23BE740B227}"/>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1" name="Title Placeholder 1">
            <a:extLst>
              <a:ext uri="{FF2B5EF4-FFF2-40B4-BE49-F238E27FC236}">
                <a16:creationId xmlns:a16="http://schemas.microsoft.com/office/drawing/2014/main" id="{1FFCDE95-CD74-452F-ABAC-15729438B1CF}"/>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Tree>
    <p:extLst>
      <p:ext uri="{BB962C8B-B14F-4D97-AF65-F5344CB8AC3E}">
        <p14:creationId xmlns:p14="http://schemas.microsoft.com/office/powerpoint/2010/main" val="846930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12" name="Picture Placeholder 2"/>
          <p:cNvSpPr>
            <a:spLocks noGrp="1"/>
          </p:cNvSpPr>
          <p:nvPr>
            <p:ph type="pic" sz="quarter" idx="18"/>
          </p:nvPr>
        </p:nvSpPr>
        <p:spPr>
          <a:xfrm>
            <a:off x="0" y="0"/>
            <a:ext cx="12192000" cy="6858000"/>
          </a:xfrm>
        </p:spPr>
        <p:txBody>
          <a:bodyPr anchor="ctr">
            <a:normAutofit/>
          </a:bodyPr>
          <a:lstStyle>
            <a:lvl1pPr marL="0" indent="0" algn="ctr">
              <a:buNone/>
              <a:defRPr sz="1200"/>
            </a:lvl1pPr>
          </a:lstStyle>
          <a:p>
            <a:endParaRPr lang="en-US" dirty="0"/>
          </a:p>
        </p:txBody>
      </p:sp>
      <p:grpSp>
        <p:nvGrpSpPr>
          <p:cNvPr id="6" name="Group 5">
            <a:extLst>
              <a:ext uri="{FF2B5EF4-FFF2-40B4-BE49-F238E27FC236}">
                <a16:creationId xmlns:a16="http://schemas.microsoft.com/office/drawing/2014/main" id="{3298C137-FCAF-42DA-BF93-9D967C64F7F4}"/>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AFC272DD-3DCE-4B40-AF7B-310F1F9FBAC9}"/>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1781EEB3-5873-4B1F-B821-1F5422B614B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A5DDAEA4-852D-4278-90E1-21D023B9F841}"/>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F1A178CA-D0D2-47B6-9D0B-01A61111DB99}"/>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981DB797-3349-4E32-9F0E-06DA565B84EF}"/>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Title Placeholder 1">
            <a:extLst>
              <a:ext uri="{FF2B5EF4-FFF2-40B4-BE49-F238E27FC236}">
                <a16:creationId xmlns:a16="http://schemas.microsoft.com/office/drawing/2014/main" id="{9875D78A-8EAB-4B55-B9E5-7879424A3425}"/>
              </a:ext>
            </a:extLst>
          </p:cNvPr>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0">
                <a:latin typeface="+mn-lt"/>
              </a:defRPr>
            </a:lvl1pPr>
          </a:lstStyle>
          <a:p>
            <a:r>
              <a:rPr lang="en-US" dirty="0"/>
              <a:t>Your Heading: Text Goes Here</a:t>
            </a:r>
          </a:p>
        </p:txBody>
      </p:sp>
    </p:spTree>
    <p:extLst>
      <p:ext uri="{BB962C8B-B14F-4D97-AF65-F5344CB8AC3E}">
        <p14:creationId xmlns:p14="http://schemas.microsoft.com/office/powerpoint/2010/main" val="19776485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4" name="Picture Placeholder 13">
            <a:extLst>
              <a:ext uri="{FF2B5EF4-FFF2-40B4-BE49-F238E27FC236}">
                <a16:creationId xmlns:a16="http://schemas.microsoft.com/office/drawing/2014/main" id="{2C091A72-7D25-467C-ADA8-880A82AA20C0}"/>
              </a:ext>
            </a:extLst>
          </p:cNvPr>
          <p:cNvSpPr>
            <a:spLocks noGrp="1"/>
          </p:cNvSpPr>
          <p:nvPr>
            <p:ph type="pic" sz="quarter" idx="11"/>
          </p:nvPr>
        </p:nvSpPr>
        <p:spPr>
          <a:xfrm>
            <a:off x="5119210" y="681923"/>
            <a:ext cx="1702280" cy="1702280"/>
          </a:xfrm>
          <a:custGeom>
            <a:avLst/>
            <a:gdLst>
              <a:gd name="connsiteX0" fmla="*/ 851140 w 1702280"/>
              <a:gd name="connsiteY0" fmla="*/ 0 h 1702280"/>
              <a:gd name="connsiteX1" fmla="*/ 1702280 w 1702280"/>
              <a:gd name="connsiteY1" fmla="*/ 851140 h 1702280"/>
              <a:gd name="connsiteX2" fmla="*/ 851140 w 1702280"/>
              <a:gd name="connsiteY2" fmla="*/ 1702280 h 1702280"/>
              <a:gd name="connsiteX3" fmla="*/ 0 w 1702280"/>
              <a:gd name="connsiteY3" fmla="*/ 851140 h 1702280"/>
              <a:gd name="connsiteX4" fmla="*/ 851140 w 1702280"/>
              <a:gd name="connsiteY4" fmla="*/ 0 h 1702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280" h="1702280">
                <a:moveTo>
                  <a:pt x="851140" y="0"/>
                </a:moveTo>
                <a:cubicBezTo>
                  <a:pt x="1321212" y="0"/>
                  <a:pt x="1702280" y="381068"/>
                  <a:pt x="1702280" y="851140"/>
                </a:cubicBezTo>
                <a:cubicBezTo>
                  <a:pt x="1702280" y="1321212"/>
                  <a:pt x="1321212" y="1702280"/>
                  <a:pt x="851140" y="1702280"/>
                </a:cubicBezTo>
                <a:cubicBezTo>
                  <a:pt x="381068" y="1702280"/>
                  <a:pt x="0" y="1321212"/>
                  <a:pt x="0" y="851140"/>
                </a:cubicBezTo>
                <a:cubicBezTo>
                  <a:pt x="0" y="381068"/>
                  <a:pt x="381068" y="0"/>
                  <a:pt x="851140" y="0"/>
                </a:cubicBezTo>
                <a:close/>
              </a:path>
            </a:pathLst>
          </a:custGeom>
        </p:spPr>
        <p:txBody>
          <a:bodyPr wrap="square" anchor="ctr">
            <a:noAutofit/>
          </a:bodyPr>
          <a:lstStyle>
            <a:lvl1pPr marL="0" indent="0" algn="ctr">
              <a:buNone/>
              <a:defRPr sz="1200"/>
            </a:lvl1pPr>
          </a:lstStyle>
          <a:p>
            <a:endParaRPr lang="en-US" dirty="0"/>
          </a:p>
        </p:txBody>
      </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40908466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13" name="Picture Placeholder 12">
            <a:extLst>
              <a:ext uri="{FF2B5EF4-FFF2-40B4-BE49-F238E27FC236}">
                <a16:creationId xmlns:a16="http://schemas.microsoft.com/office/drawing/2014/main" id="{EDD90FAB-291A-4BA3-BCE8-08B1E8485ECA}"/>
              </a:ext>
            </a:extLst>
          </p:cNvPr>
          <p:cNvSpPr>
            <a:spLocks noGrp="1"/>
          </p:cNvSpPr>
          <p:nvPr>
            <p:ph type="pic" sz="quarter" idx="17"/>
          </p:nvPr>
        </p:nvSpPr>
        <p:spPr>
          <a:xfrm>
            <a:off x="898073" y="2047441"/>
            <a:ext cx="10395857" cy="2038448"/>
          </a:xfrm>
          <a:custGeom>
            <a:avLst/>
            <a:gdLst>
              <a:gd name="connsiteX0" fmla="*/ 0 w 10395857"/>
              <a:gd name="connsiteY0" fmla="*/ 0 h 2038448"/>
              <a:gd name="connsiteX1" fmla="*/ 10395857 w 10395857"/>
              <a:gd name="connsiteY1" fmla="*/ 0 h 2038448"/>
              <a:gd name="connsiteX2" fmla="*/ 10395857 w 10395857"/>
              <a:gd name="connsiteY2" fmla="*/ 2038448 h 2038448"/>
              <a:gd name="connsiteX3" fmla="*/ 0 w 10395857"/>
              <a:gd name="connsiteY3" fmla="*/ 2038448 h 2038448"/>
            </a:gdLst>
            <a:ahLst/>
            <a:cxnLst>
              <a:cxn ang="0">
                <a:pos x="connsiteX0" y="connsiteY0"/>
              </a:cxn>
              <a:cxn ang="0">
                <a:pos x="connsiteX1" y="connsiteY1"/>
              </a:cxn>
              <a:cxn ang="0">
                <a:pos x="connsiteX2" y="connsiteY2"/>
              </a:cxn>
              <a:cxn ang="0">
                <a:pos x="connsiteX3" y="connsiteY3"/>
              </a:cxn>
            </a:cxnLst>
            <a:rect l="l" t="t" r="r" b="b"/>
            <a:pathLst>
              <a:path w="10395857" h="2038448">
                <a:moveTo>
                  <a:pt x="0" y="0"/>
                </a:moveTo>
                <a:lnTo>
                  <a:pt x="10395857" y="0"/>
                </a:lnTo>
                <a:lnTo>
                  <a:pt x="10395857" y="2038448"/>
                </a:lnTo>
                <a:lnTo>
                  <a:pt x="0" y="2038448"/>
                </a:lnTo>
                <a:close/>
              </a:path>
            </a:pathLst>
          </a:custGeom>
        </p:spPr>
      </p:sp>
    </p:spTree>
    <p:extLst>
      <p:ext uri="{BB962C8B-B14F-4D97-AF65-F5344CB8AC3E}">
        <p14:creationId xmlns:p14="http://schemas.microsoft.com/office/powerpoint/2010/main" val="11443255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Rectangle 16">
            <a:extLst>
              <a:ext uri="{FF2B5EF4-FFF2-40B4-BE49-F238E27FC236}">
                <a16:creationId xmlns:a16="http://schemas.microsoft.com/office/drawing/2014/main" id="{ED5CA92B-F9DC-476B-9EBE-902D2343C919}"/>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icture Placeholder 18">
            <a:extLst>
              <a:ext uri="{FF2B5EF4-FFF2-40B4-BE49-F238E27FC236}">
                <a16:creationId xmlns:a16="http://schemas.microsoft.com/office/drawing/2014/main" id="{506D9524-029D-4E2F-A0B1-B9350DA7E172}"/>
              </a:ext>
            </a:extLst>
          </p:cNvPr>
          <p:cNvSpPr>
            <a:spLocks noGrp="1"/>
          </p:cNvSpPr>
          <p:nvPr>
            <p:ph type="pic" sz="quarter" idx="19"/>
          </p:nvPr>
        </p:nvSpPr>
        <p:spPr>
          <a:xfrm>
            <a:off x="533400" y="2877456"/>
            <a:ext cx="2590800" cy="3243944"/>
          </a:xfrm>
          <a:custGeom>
            <a:avLst/>
            <a:gdLst>
              <a:gd name="connsiteX0" fmla="*/ 0 w 2590800"/>
              <a:gd name="connsiteY0" fmla="*/ 0 h 3243944"/>
              <a:gd name="connsiteX1" fmla="*/ 2590800 w 2590800"/>
              <a:gd name="connsiteY1" fmla="*/ 0 h 3243944"/>
              <a:gd name="connsiteX2" fmla="*/ 2590800 w 2590800"/>
              <a:gd name="connsiteY2" fmla="*/ 3243944 h 3243944"/>
              <a:gd name="connsiteX3" fmla="*/ 0 w 2590800"/>
              <a:gd name="connsiteY3" fmla="*/ 3243944 h 3243944"/>
            </a:gdLst>
            <a:ahLst/>
            <a:cxnLst>
              <a:cxn ang="0">
                <a:pos x="connsiteX0" y="connsiteY0"/>
              </a:cxn>
              <a:cxn ang="0">
                <a:pos x="connsiteX1" y="connsiteY1"/>
              </a:cxn>
              <a:cxn ang="0">
                <a:pos x="connsiteX2" y="connsiteY2"/>
              </a:cxn>
              <a:cxn ang="0">
                <a:pos x="connsiteX3" y="connsiteY3"/>
              </a:cxn>
            </a:cxnLst>
            <a:rect l="l" t="t" r="r" b="b"/>
            <a:pathLst>
              <a:path w="2590800" h="3243944">
                <a:moveTo>
                  <a:pt x="0" y="0"/>
                </a:moveTo>
                <a:lnTo>
                  <a:pt x="2590800" y="0"/>
                </a:lnTo>
                <a:lnTo>
                  <a:pt x="2590800" y="3243944"/>
                </a:lnTo>
                <a:lnTo>
                  <a:pt x="0" y="3243944"/>
                </a:lnTo>
                <a:close/>
              </a:path>
            </a:pathLst>
          </a:custGeom>
        </p:spPr>
        <p:txBody>
          <a:bodyPr wrap="square" anchor="ctr">
            <a:noAutofit/>
          </a:bodyPr>
          <a:lstStyle>
            <a:lvl1pPr marL="0" indent="0" algn="ctr">
              <a:buNone/>
              <a:defRPr sz="1200"/>
            </a:lvl1pPr>
          </a:lstStyle>
          <a:p>
            <a:endParaRPr lang="en-US" dirty="0"/>
          </a:p>
        </p:txBody>
      </p:sp>
      <p:sp>
        <p:nvSpPr>
          <p:cNvPr id="18" name="Slide Number Placeholder 5">
            <a:extLst>
              <a:ext uri="{FF2B5EF4-FFF2-40B4-BE49-F238E27FC236}">
                <a16:creationId xmlns:a16="http://schemas.microsoft.com/office/drawing/2014/main" id="{41FE2815-516F-4B02-95A9-E1CCD7EC347C}"/>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5" name="Picture Placeholder 24">
            <a:extLst>
              <a:ext uri="{FF2B5EF4-FFF2-40B4-BE49-F238E27FC236}">
                <a16:creationId xmlns:a16="http://schemas.microsoft.com/office/drawing/2014/main" id="{1DF10B19-CE70-4385-A5F1-17A5D3F1CEE9}"/>
              </a:ext>
            </a:extLst>
          </p:cNvPr>
          <p:cNvSpPr>
            <a:spLocks noGrp="1"/>
          </p:cNvSpPr>
          <p:nvPr>
            <p:ph type="pic" sz="quarter" idx="22"/>
          </p:nvPr>
        </p:nvSpPr>
        <p:spPr>
          <a:xfrm>
            <a:off x="9067800" y="2877456"/>
            <a:ext cx="2590800" cy="3243944"/>
          </a:xfrm>
          <a:custGeom>
            <a:avLst/>
            <a:gdLst>
              <a:gd name="connsiteX0" fmla="*/ 0 w 2590800"/>
              <a:gd name="connsiteY0" fmla="*/ 0 h 3243944"/>
              <a:gd name="connsiteX1" fmla="*/ 2590800 w 2590800"/>
              <a:gd name="connsiteY1" fmla="*/ 0 h 3243944"/>
              <a:gd name="connsiteX2" fmla="*/ 2590800 w 2590800"/>
              <a:gd name="connsiteY2" fmla="*/ 3243944 h 3243944"/>
              <a:gd name="connsiteX3" fmla="*/ 0 w 2590800"/>
              <a:gd name="connsiteY3" fmla="*/ 3243944 h 3243944"/>
            </a:gdLst>
            <a:ahLst/>
            <a:cxnLst>
              <a:cxn ang="0">
                <a:pos x="connsiteX0" y="connsiteY0"/>
              </a:cxn>
              <a:cxn ang="0">
                <a:pos x="connsiteX1" y="connsiteY1"/>
              </a:cxn>
              <a:cxn ang="0">
                <a:pos x="connsiteX2" y="connsiteY2"/>
              </a:cxn>
              <a:cxn ang="0">
                <a:pos x="connsiteX3" y="connsiteY3"/>
              </a:cxn>
            </a:cxnLst>
            <a:rect l="l" t="t" r="r" b="b"/>
            <a:pathLst>
              <a:path w="2590800" h="3243944">
                <a:moveTo>
                  <a:pt x="0" y="0"/>
                </a:moveTo>
                <a:lnTo>
                  <a:pt x="2590800" y="0"/>
                </a:lnTo>
                <a:lnTo>
                  <a:pt x="2590800" y="3243944"/>
                </a:lnTo>
                <a:lnTo>
                  <a:pt x="0" y="3243944"/>
                </a:lnTo>
                <a:close/>
              </a:path>
            </a:pathLst>
          </a:custGeom>
        </p:spPr>
        <p:txBody>
          <a:bodyPr wrap="square" anchor="ctr">
            <a:noAutofit/>
          </a:bodyPr>
          <a:lstStyle>
            <a:lvl1pPr marL="0" indent="0" algn="ctr">
              <a:buNone/>
              <a:defRPr sz="1200"/>
            </a:lvl1pPr>
          </a:lstStyle>
          <a:p>
            <a:endParaRPr lang="en-US" dirty="0"/>
          </a:p>
        </p:txBody>
      </p:sp>
      <p:sp>
        <p:nvSpPr>
          <p:cNvPr id="23" name="Picture Placeholder 22">
            <a:extLst>
              <a:ext uri="{FF2B5EF4-FFF2-40B4-BE49-F238E27FC236}">
                <a16:creationId xmlns:a16="http://schemas.microsoft.com/office/drawing/2014/main" id="{0725B14B-A172-4B9E-8764-D48EB5A3F3CF}"/>
              </a:ext>
            </a:extLst>
          </p:cNvPr>
          <p:cNvSpPr>
            <a:spLocks noGrp="1"/>
          </p:cNvSpPr>
          <p:nvPr>
            <p:ph type="pic" sz="quarter" idx="21"/>
          </p:nvPr>
        </p:nvSpPr>
        <p:spPr>
          <a:xfrm>
            <a:off x="6223000" y="2877456"/>
            <a:ext cx="2590800" cy="3243944"/>
          </a:xfrm>
          <a:custGeom>
            <a:avLst/>
            <a:gdLst>
              <a:gd name="connsiteX0" fmla="*/ 0 w 2590800"/>
              <a:gd name="connsiteY0" fmla="*/ 0 h 3243944"/>
              <a:gd name="connsiteX1" fmla="*/ 2590800 w 2590800"/>
              <a:gd name="connsiteY1" fmla="*/ 0 h 3243944"/>
              <a:gd name="connsiteX2" fmla="*/ 2590800 w 2590800"/>
              <a:gd name="connsiteY2" fmla="*/ 3243944 h 3243944"/>
              <a:gd name="connsiteX3" fmla="*/ 0 w 2590800"/>
              <a:gd name="connsiteY3" fmla="*/ 3243944 h 3243944"/>
            </a:gdLst>
            <a:ahLst/>
            <a:cxnLst>
              <a:cxn ang="0">
                <a:pos x="connsiteX0" y="connsiteY0"/>
              </a:cxn>
              <a:cxn ang="0">
                <a:pos x="connsiteX1" y="connsiteY1"/>
              </a:cxn>
              <a:cxn ang="0">
                <a:pos x="connsiteX2" y="connsiteY2"/>
              </a:cxn>
              <a:cxn ang="0">
                <a:pos x="connsiteX3" y="connsiteY3"/>
              </a:cxn>
            </a:cxnLst>
            <a:rect l="l" t="t" r="r" b="b"/>
            <a:pathLst>
              <a:path w="2590800" h="3243944">
                <a:moveTo>
                  <a:pt x="0" y="0"/>
                </a:moveTo>
                <a:lnTo>
                  <a:pt x="2590800" y="0"/>
                </a:lnTo>
                <a:lnTo>
                  <a:pt x="2590800" y="3243944"/>
                </a:lnTo>
                <a:lnTo>
                  <a:pt x="0" y="3243944"/>
                </a:lnTo>
                <a:close/>
              </a:path>
            </a:pathLst>
          </a:custGeom>
        </p:spPr>
        <p:txBody>
          <a:bodyPr wrap="square" anchor="ctr">
            <a:noAutofit/>
          </a:bodyPr>
          <a:lstStyle>
            <a:lvl1pPr marL="0" indent="0" algn="ctr">
              <a:buNone/>
              <a:defRPr sz="1200"/>
            </a:lvl1pPr>
          </a:lstStyle>
          <a:p>
            <a:endParaRPr lang="en-US" dirty="0"/>
          </a:p>
        </p:txBody>
      </p:sp>
      <p:sp>
        <p:nvSpPr>
          <p:cNvPr id="21" name="Picture Placeholder 20">
            <a:extLst>
              <a:ext uri="{FF2B5EF4-FFF2-40B4-BE49-F238E27FC236}">
                <a16:creationId xmlns:a16="http://schemas.microsoft.com/office/drawing/2014/main" id="{B08595C7-D949-4425-B25E-08466E97A260}"/>
              </a:ext>
            </a:extLst>
          </p:cNvPr>
          <p:cNvSpPr>
            <a:spLocks noGrp="1"/>
          </p:cNvSpPr>
          <p:nvPr>
            <p:ph type="pic" sz="quarter" idx="20"/>
          </p:nvPr>
        </p:nvSpPr>
        <p:spPr>
          <a:xfrm>
            <a:off x="3378200" y="2877456"/>
            <a:ext cx="2590800" cy="3243944"/>
          </a:xfrm>
          <a:custGeom>
            <a:avLst/>
            <a:gdLst>
              <a:gd name="connsiteX0" fmla="*/ 0 w 2590800"/>
              <a:gd name="connsiteY0" fmla="*/ 0 h 3243944"/>
              <a:gd name="connsiteX1" fmla="*/ 2590800 w 2590800"/>
              <a:gd name="connsiteY1" fmla="*/ 0 h 3243944"/>
              <a:gd name="connsiteX2" fmla="*/ 2590800 w 2590800"/>
              <a:gd name="connsiteY2" fmla="*/ 3243944 h 3243944"/>
              <a:gd name="connsiteX3" fmla="*/ 0 w 2590800"/>
              <a:gd name="connsiteY3" fmla="*/ 3243944 h 3243944"/>
            </a:gdLst>
            <a:ahLst/>
            <a:cxnLst>
              <a:cxn ang="0">
                <a:pos x="connsiteX0" y="connsiteY0"/>
              </a:cxn>
              <a:cxn ang="0">
                <a:pos x="connsiteX1" y="connsiteY1"/>
              </a:cxn>
              <a:cxn ang="0">
                <a:pos x="connsiteX2" y="connsiteY2"/>
              </a:cxn>
              <a:cxn ang="0">
                <a:pos x="connsiteX3" y="connsiteY3"/>
              </a:cxn>
            </a:cxnLst>
            <a:rect l="l" t="t" r="r" b="b"/>
            <a:pathLst>
              <a:path w="2590800" h="3243944">
                <a:moveTo>
                  <a:pt x="0" y="0"/>
                </a:moveTo>
                <a:lnTo>
                  <a:pt x="2590800" y="0"/>
                </a:lnTo>
                <a:lnTo>
                  <a:pt x="2590800" y="3243944"/>
                </a:lnTo>
                <a:lnTo>
                  <a:pt x="0" y="324394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0610453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Title 1">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358B5496-70D0-4B98-A651-59BB80E66C80}"/>
              </a:ext>
            </a:extLst>
          </p:cNvPr>
          <p:cNvSpPr>
            <a:spLocks noGrp="1"/>
          </p:cNvSpPr>
          <p:nvPr>
            <p:ph type="pic" sz="quarter" idx="14"/>
          </p:nvPr>
        </p:nvSpPr>
        <p:spPr>
          <a:xfrm>
            <a:off x="8060167" y="1869069"/>
            <a:ext cx="1712728" cy="2486401"/>
          </a:xfrm>
          <a:custGeom>
            <a:avLst/>
            <a:gdLst>
              <a:gd name="connsiteX0" fmla="*/ 0 w 1712728"/>
              <a:gd name="connsiteY0" fmla="*/ 0 h 2486401"/>
              <a:gd name="connsiteX1" fmla="*/ 1712728 w 1712728"/>
              <a:gd name="connsiteY1" fmla="*/ 0 h 2486401"/>
              <a:gd name="connsiteX2" fmla="*/ 1712728 w 1712728"/>
              <a:gd name="connsiteY2" fmla="*/ 2486401 h 2486401"/>
              <a:gd name="connsiteX3" fmla="*/ 0 w 1712728"/>
              <a:gd name="connsiteY3" fmla="*/ 2486401 h 2486401"/>
            </a:gdLst>
            <a:ahLst/>
            <a:cxnLst>
              <a:cxn ang="0">
                <a:pos x="connsiteX0" y="connsiteY0"/>
              </a:cxn>
              <a:cxn ang="0">
                <a:pos x="connsiteX1" y="connsiteY1"/>
              </a:cxn>
              <a:cxn ang="0">
                <a:pos x="connsiteX2" y="connsiteY2"/>
              </a:cxn>
              <a:cxn ang="0">
                <a:pos x="connsiteX3" y="connsiteY3"/>
              </a:cxn>
            </a:cxnLst>
            <a:rect l="l" t="t" r="r" b="b"/>
            <a:pathLst>
              <a:path w="1712728" h="2486401">
                <a:moveTo>
                  <a:pt x="0" y="0"/>
                </a:moveTo>
                <a:lnTo>
                  <a:pt x="1712728" y="0"/>
                </a:lnTo>
                <a:lnTo>
                  <a:pt x="1712728" y="2486401"/>
                </a:lnTo>
                <a:lnTo>
                  <a:pt x="0" y="2486401"/>
                </a:lnTo>
                <a:close/>
              </a:path>
            </a:pathLst>
          </a:custGeom>
        </p:spPr>
        <p:txBody>
          <a:bodyPr wrap="square" anchor="ctr">
            <a:noAutofit/>
          </a:bodyPr>
          <a:lstStyle>
            <a:lvl1pPr marL="0" indent="0" algn="ctr">
              <a:buNone/>
              <a:defRPr sz="1200"/>
            </a:lvl1pPr>
          </a:lstStyle>
          <a:p>
            <a:endParaRPr lang="en-US" dirty="0"/>
          </a:p>
        </p:txBody>
      </p:sp>
      <p:sp>
        <p:nvSpPr>
          <p:cNvPr id="18" name="Picture Placeholder 17">
            <a:extLst>
              <a:ext uri="{FF2B5EF4-FFF2-40B4-BE49-F238E27FC236}">
                <a16:creationId xmlns:a16="http://schemas.microsoft.com/office/drawing/2014/main" id="{C1127B4E-2789-497E-842F-62A6E5FD64D1}"/>
              </a:ext>
            </a:extLst>
          </p:cNvPr>
          <p:cNvSpPr>
            <a:spLocks noGrp="1"/>
          </p:cNvSpPr>
          <p:nvPr>
            <p:ph type="pic" sz="quarter" idx="12"/>
          </p:nvPr>
        </p:nvSpPr>
        <p:spPr>
          <a:xfrm>
            <a:off x="5239636" y="1869069"/>
            <a:ext cx="1712728" cy="2486401"/>
          </a:xfrm>
          <a:custGeom>
            <a:avLst/>
            <a:gdLst>
              <a:gd name="connsiteX0" fmla="*/ 0 w 1712728"/>
              <a:gd name="connsiteY0" fmla="*/ 0 h 2486401"/>
              <a:gd name="connsiteX1" fmla="*/ 1712728 w 1712728"/>
              <a:gd name="connsiteY1" fmla="*/ 0 h 2486401"/>
              <a:gd name="connsiteX2" fmla="*/ 1712728 w 1712728"/>
              <a:gd name="connsiteY2" fmla="*/ 2486401 h 2486401"/>
              <a:gd name="connsiteX3" fmla="*/ 0 w 1712728"/>
              <a:gd name="connsiteY3" fmla="*/ 2486401 h 2486401"/>
            </a:gdLst>
            <a:ahLst/>
            <a:cxnLst>
              <a:cxn ang="0">
                <a:pos x="connsiteX0" y="connsiteY0"/>
              </a:cxn>
              <a:cxn ang="0">
                <a:pos x="connsiteX1" y="connsiteY1"/>
              </a:cxn>
              <a:cxn ang="0">
                <a:pos x="connsiteX2" y="connsiteY2"/>
              </a:cxn>
              <a:cxn ang="0">
                <a:pos x="connsiteX3" y="connsiteY3"/>
              </a:cxn>
            </a:cxnLst>
            <a:rect l="l" t="t" r="r" b="b"/>
            <a:pathLst>
              <a:path w="1712728" h="2486401">
                <a:moveTo>
                  <a:pt x="0" y="0"/>
                </a:moveTo>
                <a:lnTo>
                  <a:pt x="1712728" y="0"/>
                </a:lnTo>
                <a:lnTo>
                  <a:pt x="1712728" y="2486401"/>
                </a:lnTo>
                <a:lnTo>
                  <a:pt x="0" y="2486401"/>
                </a:lnTo>
                <a:close/>
              </a:path>
            </a:pathLst>
          </a:custGeom>
        </p:spPr>
        <p:txBody>
          <a:bodyPr wrap="square" anchor="ctr">
            <a:noAutofit/>
          </a:bodyPr>
          <a:lstStyle>
            <a:lvl1pPr marL="0" indent="0" algn="ctr">
              <a:buNone/>
              <a:defRPr sz="1200"/>
            </a:lvl1pPr>
          </a:lstStyle>
          <a:p>
            <a:endParaRPr lang="en-US" dirty="0"/>
          </a:p>
        </p:txBody>
      </p:sp>
      <p:sp>
        <p:nvSpPr>
          <p:cNvPr id="17" name="Picture Placeholder 16">
            <a:extLst>
              <a:ext uri="{FF2B5EF4-FFF2-40B4-BE49-F238E27FC236}">
                <a16:creationId xmlns:a16="http://schemas.microsoft.com/office/drawing/2014/main" id="{F7D71011-6B49-4793-86FC-99FC0DC4AE75}"/>
              </a:ext>
            </a:extLst>
          </p:cNvPr>
          <p:cNvSpPr>
            <a:spLocks noGrp="1"/>
          </p:cNvSpPr>
          <p:nvPr>
            <p:ph type="pic" sz="quarter" idx="13"/>
          </p:nvPr>
        </p:nvSpPr>
        <p:spPr>
          <a:xfrm>
            <a:off x="2419105" y="1869069"/>
            <a:ext cx="1712728" cy="2486401"/>
          </a:xfrm>
          <a:custGeom>
            <a:avLst/>
            <a:gdLst>
              <a:gd name="connsiteX0" fmla="*/ 0 w 1712728"/>
              <a:gd name="connsiteY0" fmla="*/ 0 h 2486401"/>
              <a:gd name="connsiteX1" fmla="*/ 1712728 w 1712728"/>
              <a:gd name="connsiteY1" fmla="*/ 0 h 2486401"/>
              <a:gd name="connsiteX2" fmla="*/ 1712728 w 1712728"/>
              <a:gd name="connsiteY2" fmla="*/ 2486401 h 2486401"/>
              <a:gd name="connsiteX3" fmla="*/ 0 w 1712728"/>
              <a:gd name="connsiteY3" fmla="*/ 2486401 h 2486401"/>
            </a:gdLst>
            <a:ahLst/>
            <a:cxnLst>
              <a:cxn ang="0">
                <a:pos x="connsiteX0" y="connsiteY0"/>
              </a:cxn>
              <a:cxn ang="0">
                <a:pos x="connsiteX1" y="connsiteY1"/>
              </a:cxn>
              <a:cxn ang="0">
                <a:pos x="connsiteX2" y="connsiteY2"/>
              </a:cxn>
              <a:cxn ang="0">
                <a:pos x="connsiteX3" y="connsiteY3"/>
              </a:cxn>
            </a:cxnLst>
            <a:rect l="l" t="t" r="r" b="b"/>
            <a:pathLst>
              <a:path w="1712728" h="2486401">
                <a:moveTo>
                  <a:pt x="0" y="0"/>
                </a:moveTo>
                <a:lnTo>
                  <a:pt x="1712728" y="0"/>
                </a:lnTo>
                <a:lnTo>
                  <a:pt x="1712728" y="2486401"/>
                </a:lnTo>
                <a:lnTo>
                  <a:pt x="0" y="2486401"/>
                </a:lnTo>
                <a:close/>
              </a:path>
            </a:pathLst>
          </a:custGeom>
        </p:spPr>
        <p:txBody>
          <a:bodyPr wrap="square" anchor="ctr">
            <a:noAutofit/>
          </a:bodyPr>
          <a:lstStyle>
            <a:lvl1pPr marL="0" indent="0" algn="ctr">
              <a:buNone/>
              <a:defRPr sz="1200"/>
            </a:lvl1pPr>
          </a:lstStyle>
          <a:p>
            <a:endParaRPr lang="en-US" dirty="0"/>
          </a:p>
        </p:txBody>
      </p:sp>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25787556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9" name="Picture Placeholder 18">
            <a:extLst>
              <a:ext uri="{FF2B5EF4-FFF2-40B4-BE49-F238E27FC236}">
                <a16:creationId xmlns:a16="http://schemas.microsoft.com/office/drawing/2014/main" id="{89B53C22-EAF2-40E6-A005-2FC4398E5AB5}"/>
              </a:ext>
            </a:extLst>
          </p:cNvPr>
          <p:cNvSpPr>
            <a:spLocks noGrp="1"/>
          </p:cNvSpPr>
          <p:nvPr>
            <p:ph type="pic" sz="quarter" idx="11"/>
          </p:nvPr>
        </p:nvSpPr>
        <p:spPr>
          <a:xfrm>
            <a:off x="1098125" y="2527709"/>
            <a:ext cx="1738686" cy="1307282"/>
          </a:xfrm>
          <a:custGeom>
            <a:avLst/>
            <a:gdLst>
              <a:gd name="connsiteX0" fmla="*/ 326821 w 1738686"/>
              <a:gd name="connsiteY0" fmla="*/ 0 h 1307282"/>
              <a:gd name="connsiteX1" fmla="*/ 1738686 w 1738686"/>
              <a:gd name="connsiteY1" fmla="*/ 0 h 1307282"/>
              <a:gd name="connsiteX2" fmla="*/ 1411866 w 1738686"/>
              <a:gd name="connsiteY2" fmla="*/ 1307282 h 1307282"/>
              <a:gd name="connsiteX3" fmla="*/ 0 w 1738686"/>
              <a:gd name="connsiteY3" fmla="*/ 1307282 h 1307282"/>
            </a:gdLst>
            <a:ahLst/>
            <a:cxnLst>
              <a:cxn ang="0">
                <a:pos x="connsiteX0" y="connsiteY0"/>
              </a:cxn>
              <a:cxn ang="0">
                <a:pos x="connsiteX1" y="connsiteY1"/>
              </a:cxn>
              <a:cxn ang="0">
                <a:pos x="connsiteX2" y="connsiteY2"/>
              </a:cxn>
              <a:cxn ang="0">
                <a:pos x="connsiteX3" y="connsiteY3"/>
              </a:cxn>
            </a:cxnLst>
            <a:rect l="l" t="t" r="r" b="b"/>
            <a:pathLst>
              <a:path w="1738686" h="1307282">
                <a:moveTo>
                  <a:pt x="326821" y="0"/>
                </a:moveTo>
                <a:lnTo>
                  <a:pt x="1738686" y="0"/>
                </a:lnTo>
                <a:lnTo>
                  <a:pt x="1411866" y="1307282"/>
                </a:lnTo>
                <a:lnTo>
                  <a:pt x="0" y="1307282"/>
                </a:lnTo>
                <a:close/>
              </a:path>
            </a:pathLst>
          </a:custGeom>
        </p:spPr>
        <p:txBody>
          <a:bodyPr wrap="square" anchor="ctr">
            <a:noAutofit/>
          </a:bodyPr>
          <a:lstStyle/>
          <a:p>
            <a:endParaRPr lang="en-US" dirty="0"/>
          </a:p>
        </p:txBody>
      </p:sp>
      <p:sp>
        <p:nvSpPr>
          <p:cNvPr id="20" name="Picture Placeholder 19">
            <a:extLst>
              <a:ext uri="{FF2B5EF4-FFF2-40B4-BE49-F238E27FC236}">
                <a16:creationId xmlns:a16="http://schemas.microsoft.com/office/drawing/2014/main" id="{C59BD01E-055A-46C9-922A-AB9B6A5E4465}"/>
              </a:ext>
            </a:extLst>
          </p:cNvPr>
          <p:cNvSpPr>
            <a:spLocks noGrp="1"/>
          </p:cNvSpPr>
          <p:nvPr>
            <p:ph type="pic" sz="quarter" idx="12"/>
          </p:nvPr>
        </p:nvSpPr>
        <p:spPr>
          <a:xfrm>
            <a:off x="3846443" y="2527709"/>
            <a:ext cx="1738686" cy="1307282"/>
          </a:xfrm>
          <a:custGeom>
            <a:avLst/>
            <a:gdLst>
              <a:gd name="connsiteX0" fmla="*/ 326821 w 1738686"/>
              <a:gd name="connsiteY0" fmla="*/ 0 h 1307282"/>
              <a:gd name="connsiteX1" fmla="*/ 1738686 w 1738686"/>
              <a:gd name="connsiteY1" fmla="*/ 0 h 1307282"/>
              <a:gd name="connsiteX2" fmla="*/ 1411866 w 1738686"/>
              <a:gd name="connsiteY2" fmla="*/ 1307282 h 1307282"/>
              <a:gd name="connsiteX3" fmla="*/ 0 w 1738686"/>
              <a:gd name="connsiteY3" fmla="*/ 1307282 h 1307282"/>
            </a:gdLst>
            <a:ahLst/>
            <a:cxnLst>
              <a:cxn ang="0">
                <a:pos x="connsiteX0" y="connsiteY0"/>
              </a:cxn>
              <a:cxn ang="0">
                <a:pos x="connsiteX1" y="connsiteY1"/>
              </a:cxn>
              <a:cxn ang="0">
                <a:pos x="connsiteX2" y="connsiteY2"/>
              </a:cxn>
              <a:cxn ang="0">
                <a:pos x="connsiteX3" y="connsiteY3"/>
              </a:cxn>
            </a:cxnLst>
            <a:rect l="l" t="t" r="r" b="b"/>
            <a:pathLst>
              <a:path w="1738686" h="1307282">
                <a:moveTo>
                  <a:pt x="326821" y="0"/>
                </a:moveTo>
                <a:lnTo>
                  <a:pt x="1738686" y="0"/>
                </a:lnTo>
                <a:lnTo>
                  <a:pt x="1411866" y="1307282"/>
                </a:lnTo>
                <a:lnTo>
                  <a:pt x="0" y="1307282"/>
                </a:lnTo>
                <a:close/>
              </a:path>
            </a:pathLst>
          </a:custGeom>
        </p:spPr>
        <p:txBody>
          <a:bodyPr wrap="square" anchor="ctr">
            <a:noAutofit/>
          </a:bodyPr>
          <a:lstStyle/>
          <a:p>
            <a:endParaRPr lang="en-US" dirty="0"/>
          </a:p>
        </p:txBody>
      </p:sp>
      <p:sp>
        <p:nvSpPr>
          <p:cNvPr id="23" name="Picture Placeholder 22">
            <a:extLst>
              <a:ext uri="{FF2B5EF4-FFF2-40B4-BE49-F238E27FC236}">
                <a16:creationId xmlns:a16="http://schemas.microsoft.com/office/drawing/2014/main" id="{DF8DB25A-AC7C-4C0F-9D2A-DBE4CAD62AF2}"/>
              </a:ext>
            </a:extLst>
          </p:cNvPr>
          <p:cNvSpPr>
            <a:spLocks noGrp="1"/>
          </p:cNvSpPr>
          <p:nvPr>
            <p:ph type="pic" sz="quarter" idx="13"/>
          </p:nvPr>
        </p:nvSpPr>
        <p:spPr>
          <a:xfrm>
            <a:off x="6594761" y="2527709"/>
            <a:ext cx="1738686" cy="1307282"/>
          </a:xfrm>
          <a:custGeom>
            <a:avLst/>
            <a:gdLst>
              <a:gd name="connsiteX0" fmla="*/ 326821 w 1738686"/>
              <a:gd name="connsiteY0" fmla="*/ 0 h 1307282"/>
              <a:gd name="connsiteX1" fmla="*/ 1738686 w 1738686"/>
              <a:gd name="connsiteY1" fmla="*/ 0 h 1307282"/>
              <a:gd name="connsiteX2" fmla="*/ 1411866 w 1738686"/>
              <a:gd name="connsiteY2" fmla="*/ 1307282 h 1307282"/>
              <a:gd name="connsiteX3" fmla="*/ 0 w 1738686"/>
              <a:gd name="connsiteY3" fmla="*/ 1307282 h 1307282"/>
            </a:gdLst>
            <a:ahLst/>
            <a:cxnLst>
              <a:cxn ang="0">
                <a:pos x="connsiteX0" y="connsiteY0"/>
              </a:cxn>
              <a:cxn ang="0">
                <a:pos x="connsiteX1" y="connsiteY1"/>
              </a:cxn>
              <a:cxn ang="0">
                <a:pos x="connsiteX2" y="connsiteY2"/>
              </a:cxn>
              <a:cxn ang="0">
                <a:pos x="connsiteX3" y="connsiteY3"/>
              </a:cxn>
            </a:cxnLst>
            <a:rect l="l" t="t" r="r" b="b"/>
            <a:pathLst>
              <a:path w="1738686" h="1307282">
                <a:moveTo>
                  <a:pt x="326821" y="0"/>
                </a:moveTo>
                <a:lnTo>
                  <a:pt x="1738686" y="0"/>
                </a:lnTo>
                <a:lnTo>
                  <a:pt x="1411866" y="1307282"/>
                </a:lnTo>
                <a:lnTo>
                  <a:pt x="0" y="1307282"/>
                </a:lnTo>
                <a:close/>
              </a:path>
            </a:pathLst>
          </a:custGeom>
        </p:spPr>
        <p:txBody>
          <a:bodyPr wrap="square" anchor="ctr">
            <a:noAutofit/>
          </a:bodyPr>
          <a:lstStyle/>
          <a:p>
            <a:endParaRPr lang="en-US" dirty="0"/>
          </a:p>
        </p:txBody>
      </p:sp>
      <p:sp>
        <p:nvSpPr>
          <p:cNvPr id="24" name="Picture Placeholder 23">
            <a:extLst>
              <a:ext uri="{FF2B5EF4-FFF2-40B4-BE49-F238E27FC236}">
                <a16:creationId xmlns:a16="http://schemas.microsoft.com/office/drawing/2014/main" id="{FCD50E6E-E0D0-4C8B-AE86-DD6EB52E0366}"/>
              </a:ext>
            </a:extLst>
          </p:cNvPr>
          <p:cNvSpPr>
            <a:spLocks noGrp="1"/>
          </p:cNvSpPr>
          <p:nvPr>
            <p:ph type="pic" sz="quarter" idx="14"/>
          </p:nvPr>
        </p:nvSpPr>
        <p:spPr>
          <a:xfrm>
            <a:off x="9343080" y="2527709"/>
            <a:ext cx="1738686" cy="1307282"/>
          </a:xfrm>
          <a:custGeom>
            <a:avLst/>
            <a:gdLst>
              <a:gd name="connsiteX0" fmla="*/ 326821 w 1738686"/>
              <a:gd name="connsiteY0" fmla="*/ 0 h 1307282"/>
              <a:gd name="connsiteX1" fmla="*/ 1738686 w 1738686"/>
              <a:gd name="connsiteY1" fmla="*/ 0 h 1307282"/>
              <a:gd name="connsiteX2" fmla="*/ 1411866 w 1738686"/>
              <a:gd name="connsiteY2" fmla="*/ 1307282 h 1307282"/>
              <a:gd name="connsiteX3" fmla="*/ 0 w 1738686"/>
              <a:gd name="connsiteY3" fmla="*/ 1307282 h 1307282"/>
            </a:gdLst>
            <a:ahLst/>
            <a:cxnLst>
              <a:cxn ang="0">
                <a:pos x="connsiteX0" y="connsiteY0"/>
              </a:cxn>
              <a:cxn ang="0">
                <a:pos x="connsiteX1" y="connsiteY1"/>
              </a:cxn>
              <a:cxn ang="0">
                <a:pos x="connsiteX2" y="connsiteY2"/>
              </a:cxn>
              <a:cxn ang="0">
                <a:pos x="connsiteX3" y="connsiteY3"/>
              </a:cxn>
            </a:cxnLst>
            <a:rect l="l" t="t" r="r" b="b"/>
            <a:pathLst>
              <a:path w="1738686" h="1307282">
                <a:moveTo>
                  <a:pt x="326821" y="0"/>
                </a:moveTo>
                <a:lnTo>
                  <a:pt x="1738686" y="0"/>
                </a:lnTo>
                <a:lnTo>
                  <a:pt x="1411866" y="1307282"/>
                </a:lnTo>
                <a:lnTo>
                  <a:pt x="0" y="1307282"/>
                </a:lnTo>
                <a:close/>
              </a:path>
            </a:pathLst>
          </a:custGeom>
        </p:spPr>
        <p:txBody>
          <a:bodyPr wrap="square" anchor="ctr">
            <a:noAutofit/>
          </a:bodyPr>
          <a:lstStyle/>
          <a:p>
            <a:endParaRPr lang="en-US" dirty="0"/>
          </a:p>
        </p:txBody>
      </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Tree>
    <p:extLst>
      <p:ext uri="{BB962C8B-B14F-4D97-AF65-F5344CB8AC3E}">
        <p14:creationId xmlns:p14="http://schemas.microsoft.com/office/powerpoint/2010/main" val="5409007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8_Title 1">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27B08FC1-07EC-4EC7-A784-399A4D613C37}"/>
              </a:ext>
            </a:extLst>
          </p:cNvPr>
          <p:cNvSpPr>
            <a:spLocks noGrp="1"/>
          </p:cNvSpPr>
          <p:nvPr>
            <p:ph type="body" sz="quarter" idx="10" hasCustomPrompt="1"/>
          </p:nvPr>
        </p:nvSpPr>
        <p:spPr>
          <a:xfrm>
            <a:off x="8440087" y="6490940"/>
            <a:ext cx="2998268" cy="203846"/>
          </a:xfrm>
        </p:spPr>
        <p:txBody>
          <a:bodyPr>
            <a:noAutofit/>
          </a:bodyPr>
          <a:lstStyle>
            <a:lvl1pPr marL="0" indent="0" algn="r">
              <a:buNone/>
              <a:defRPr sz="900" b="0" i="0">
                <a:solidFill>
                  <a:schemeClr val="tx2"/>
                </a:solidFill>
                <a:latin typeface="Lato" panose="020F0502020204030203" pitchFamily="34" charset="0"/>
                <a:ea typeface="Lato" panose="020F0502020204030203" pitchFamily="34" charset="0"/>
                <a:cs typeface="Lato" panose="020F0502020204030203" pitchFamily="34"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r>
              <a:rPr lang="en-US" dirty="0"/>
              <a:t>Here is your custom footer, this is master style</a:t>
            </a:r>
          </a:p>
        </p:txBody>
      </p:sp>
      <p:grpSp>
        <p:nvGrpSpPr>
          <p:cNvPr id="6" name="Group 5">
            <a:extLst>
              <a:ext uri="{FF2B5EF4-FFF2-40B4-BE49-F238E27FC236}">
                <a16:creationId xmlns:a16="http://schemas.microsoft.com/office/drawing/2014/main" id="{102AF628-A4E3-42CB-A777-1C07FB24C313}"/>
              </a:ext>
            </a:extLst>
          </p:cNvPr>
          <p:cNvGrpSpPr/>
          <p:nvPr userDrawn="1"/>
        </p:nvGrpSpPr>
        <p:grpSpPr>
          <a:xfrm>
            <a:off x="11808932" y="6477097"/>
            <a:ext cx="231532" cy="231532"/>
            <a:chOff x="11275488" y="5797834"/>
            <a:chExt cx="353804" cy="353804"/>
          </a:xfrm>
        </p:grpSpPr>
        <p:sp>
          <p:nvSpPr>
            <p:cNvPr id="7" name="Oval 6">
              <a:hlinkClick r:id="" action="ppaction://hlinkshowjump?jump=nextslide"/>
              <a:extLst>
                <a:ext uri="{FF2B5EF4-FFF2-40B4-BE49-F238E27FC236}">
                  <a16:creationId xmlns:a16="http://schemas.microsoft.com/office/drawing/2014/main" id="{BA5DF919-2961-4232-B387-1A826FF81CC7}"/>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hevron 32">
              <a:hlinkClick r:id="" action="ppaction://hlinkshowjump?jump=nextslide" tooltip="Next Slide"/>
              <a:extLst>
                <a:ext uri="{FF2B5EF4-FFF2-40B4-BE49-F238E27FC236}">
                  <a16:creationId xmlns:a16="http://schemas.microsoft.com/office/drawing/2014/main" id="{5B816DE6-06CE-4647-A9B2-E47A79970EA4}"/>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8">
            <a:extLst>
              <a:ext uri="{FF2B5EF4-FFF2-40B4-BE49-F238E27FC236}">
                <a16:creationId xmlns:a16="http://schemas.microsoft.com/office/drawing/2014/main" id="{E61EDF88-929D-4F6D-B198-D1F4F6BC7B2D}"/>
              </a:ext>
            </a:extLst>
          </p:cNvPr>
          <p:cNvGrpSpPr/>
          <p:nvPr userDrawn="1"/>
        </p:nvGrpSpPr>
        <p:grpSpPr>
          <a:xfrm>
            <a:off x="11543208" y="6477097"/>
            <a:ext cx="231532" cy="231532"/>
            <a:chOff x="11275488" y="5797834"/>
            <a:chExt cx="353804" cy="353804"/>
          </a:xfrm>
        </p:grpSpPr>
        <p:sp>
          <p:nvSpPr>
            <p:cNvPr id="10" name="Oval 9">
              <a:hlinkClick r:id="" action="ppaction://hlinkshowjump?jump=nextslide"/>
              <a:extLst>
                <a:ext uri="{FF2B5EF4-FFF2-40B4-BE49-F238E27FC236}">
                  <a16:creationId xmlns:a16="http://schemas.microsoft.com/office/drawing/2014/main" id="{3F969598-6D42-409C-9189-3D24154367B1}"/>
                </a:ext>
              </a:extLst>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hevron 15">
              <a:hlinkClick r:id="" action="ppaction://hlinkshowjump?jump=nextslide" tooltip="Next Slide"/>
              <a:extLst>
                <a:ext uri="{FF2B5EF4-FFF2-40B4-BE49-F238E27FC236}">
                  <a16:creationId xmlns:a16="http://schemas.microsoft.com/office/drawing/2014/main" id="{E7E47A47-F068-44E3-AB7A-581E10E709FD}"/>
                </a:ext>
              </a:extLst>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1" name="Rectangle 20">
            <a:extLst>
              <a:ext uri="{FF2B5EF4-FFF2-40B4-BE49-F238E27FC236}">
                <a16:creationId xmlns:a16="http://schemas.microsoft.com/office/drawing/2014/main" id="{D0FB7763-6C9D-4543-BB4A-FEF6AA4E672D}"/>
              </a:ext>
            </a:extLst>
          </p:cNvPr>
          <p:cNvSpPr/>
          <p:nvPr userDrawn="1"/>
        </p:nvSpPr>
        <p:spPr>
          <a:xfrm>
            <a:off x="11680723" y="-23450"/>
            <a:ext cx="344130" cy="48556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5">
            <a:extLst>
              <a:ext uri="{FF2B5EF4-FFF2-40B4-BE49-F238E27FC236}">
                <a16:creationId xmlns:a16="http://schemas.microsoft.com/office/drawing/2014/main" id="{F7FFDEBD-CC0F-4F04-899D-AB45D84C8841}"/>
              </a:ext>
            </a:extLst>
          </p:cNvPr>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ontserrat" panose="02000505000000020004" pitchFamily="2" charset="0"/>
                <a:ea typeface="Montserrat" charset="0"/>
                <a:cs typeface="Calibri" panose="020F0502020204030204" pitchFamily="34" charset="0"/>
              </a:rPr>
              <a:pPr algn="ctr"/>
              <a:t>‹#›</a:t>
            </a:fld>
            <a:endParaRPr lang="en-US" sz="800" b="0" i="0" dirty="0">
              <a:solidFill>
                <a:srgbClr val="FEFEFE"/>
              </a:solidFill>
              <a:latin typeface="Montserrat" panose="02000505000000020004" pitchFamily="2" charset="0"/>
              <a:ea typeface="Montserrat" charset="0"/>
              <a:cs typeface="Calibri" panose="020F0502020204030204" pitchFamily="34" charset="0"/>
            </a:endParaRPr>
          </a:p>
        </p:txBody>
      </p:sp>
      <p:sp>
        <p:nvSpPr>
          <p:cNvPr id="28" name="Freeform: Shape 27">
            <a:extLst>
              <a:ext uri="{FF2B5EF4-FFF2-40B4-BE49-F238E27FC236}">
                <a16:creationId xmlns:a16="http://schemas.microsoft.com/office/drawing/2014/main" id="{BA948C87-E7F4-42A6-A3D9-A21D634E188F}"/>
              </a:ext>
            </a:extLst>
          </p:cNvPr>
          <p:cNvSpPr>
            <a:spLocks noGrp="1"/>
          </p:cNvSpPr>
          <p:nvPr>
            <p:ph type="pic" sz="quarter" idx="20"/>
          </p:nvPr>
        </p:nvSpPr>
        <p:spPr>
          <a:xfrm>
            <a:off x="7186441" y="1816225"/>
            <a:ext cx="3570262" cy="2890036"/>
          </a:xfrm>
          <a:custGeom>
            <a:avLst/>
            <a:gdLst>
              <a:gd name="connsiteX0" fmla="*/ 2808539 w 3570262"/>
              <a:gd name="connsiteY0" fmla="*/ 0 h 2890036"/>
              <a:gd name="connsiteX1" fmla="*/ 3570262 w 3570262"/>
              <a:gd name="connsiteY1" fmla="*/ 2842790 h 2890036"/>
              <a:gd name="connsiteX2" fmla="*/ 761724 w 3570262"/>
              <a:gd name="connsiteY2" fmla="*/ 2890036 h 2890036"/>
              <a:gd name="connsiteX3" fmla="*/ 0 w 3570262"/>
              <a:gd name="connsiteY3" fmla="*/ 47246 h 2890036"/>
            </a:gdLst>
            <a:ahLst/>
            <a:cxnLst>
              <a:cxn ang="0">
                <a:pos x="connsiteX0" y="connsiteY0"/>
              </a:cxn>
              <a:cxn ang="0">
                <a:pos x="connsiteX1" y="connsiteY1"/>
              </a:cxn>
              <a:cxn ang="0">
                <a:pos x="connsiteX2" y="connsiteY2"/>
              </a:cxn>
              <a:cxn ang="0">
                <a:pos x="connsiteX3" y="connsiteY3"/>
              </a:cxn>
            </a:cxnLst>
            <a:rect l="l" t="t" r="r" b="b"/>
            <a:pathLst>
              <a:path w="3570262" h="2890036">
                <a:moveTo>
                  <a:pt x="2808539" y="0"/>
                </a:moveTo>
                <a:lnTo>
                  <a:pt x="3570262" y="2842790"/>
                </a:lnTo>
                <a:lnTo>
                  <a:pt x="761724" y="2890036"/>
                </a:lnTo>
                <a:lnTo>
                  <a:pt x="0" y="47246"/>
                </a:lnTo>
                <a:close/>
              </a:path>
            </a:pathLst>
          </a:custGeom>
        </p:spPr>
        <p:txBody>
          <a:bodyPr wrap="square" anchor="ctr">
            <a:noAutofit/>
          </a:bodyPr>
          <a:lstStyle>
            <a:lvl1pPr marL="0" indent="0" algn="ctr">
              <a:buNone/>
              <a:defRPr sz="1200">
                <a:solidFill>
                  <a:schemeClr val="bg2"/>
                </a:solidFill>
              </a:defRPr>
            </a:lvl1pPr>
          </a:lstStyle>
          <a:p>
            <a:endParaRPr lang="en-US"/>
          </a:p>
        </p:txBody>
      </p:sp>
      <p:sp>
        <p:nvSpPr>
          <p:cNvPr id="23" name="Freeform: Shape 22">
            <a:extLst>
              <a:ext uri="{FF2B5EF4-FFF2-40B4-BE49-F238E27FC236}">
                <a16:creationId xmlns:a16="http://schemas.microsoft.com/office/drawing/2014/main" id="{67E55BA1-4A01-4FC1-BD37-DAE7509D5428}"/>
              </a:ext>
            </a:extLst>
          </p:cNvPr>
          <p:cNvSpPr>
            <a:spLocks noGrp="1"/>
          </p:cNvSpPr>
          <p:nvPr>
            <p:ph type="pic" sz="quarter" idx="18"/>
          </p:nvPr>
        </p:nvSpPr>
        <p:spPr>
          <a:xfrm>
            <a:off x="1435298" y="1930528"/>
            <a:ext cx="3570262" cy="2890036"/>
          </a:xfrm>
          <a:custGeom>
            <a:avLst/>
            <a:gdLst>
              <a:gd name="connsiteX0" fmla="*/ 2808539 w 3570262"/>
              <a:gd name="connsiteY0" fmla="*/ 0 h 2890036"/>
              <a:gd name="connsiteX1" fmla="*/ 3570262 w 3570262"/>
              <a:gd name="connsiteY1" fmla="*/ 2842790 h 2890036"/>
              <a:gd name="connsiteX2" fmla="*/ 761724 w 3570262"/>
              <a:gd name="connsiteY2" fmla="*/ 2890036 h 2890036"/>
              <a:gd name="connsiteX3" fmla="*/ 0 w 3570262"/>
              <a:gd name="connsiteY3" fmla="*/ 47246 h 2890036"/>
            </a:gdLst>
            <a:ahLst/>
            <a:cxnLst>
              <a:cxn ang="0">
                <a:pos x="connsiteX0" y="connsiteY0"/>
              </a:cxn>
              <a:cxn ang="0">
                <a:pos x="connsiteX1" y="connsiteY1"/>
              </a:cxn>
              <a:cxn ang="0">
                <a:pos x="connsiteX2" y="connsiteY2"/>
              </a:cxn>
              <a:cxn ang="0">
                <a:pos x="connsiteX3" y="connsiteY3"/>
              </a:cxn>
            </a:cxnLst>
            <a:rect l="l" t="t" r="r" b="b"/>
            <a:pathLst>
              <a:path w="3570262" h="2890036">
                <a:moveTo>
                  <a:pt x="2808539" y="0"/>
                </a:moveTo>
                <a:lnTo>
                  <a:pt x="3570262" y="2842790"/>
                </a:lnTo>
                <a:lnTo>
                  <a:pt x="761724" y="2890036"/>
                </a:lnTo>
                <a:lnTo>
                  <a:pt x="0" y="47246"/>
                </a:lnTo>
                <a:close/>
              </a:path>
            </a:pathLst>
          </a:custGeom>
        </p:spPr>
        <p:txBody>
          <a:bodyPr wrap="square" anchor="ctr">
            <a:noAutofit/>
          </a:bodyPr>
          <a:lstStyle>
            <a:lvl1pPr marL="0" indent="0" algn="ctr">
              <a:buNone/>
              <a:defRPr sz="1200">
                <a:solidFill>
                  <a:schemeClr val="bg2"/>
                </a:solidFill>
              </a:defRPr>
            </a:lvl1pPr>
          </a:lstStyle>
          <a:p>
            <a:endParaRPr lang="en-US"/>
          </a:p>
        </p:txBody>
      </p:sp>
      <p:sp>
        <p:nvSpPr>
          <p:cNvPr id="24" name="Freeform: Shape 23">
            <a:extLst>
              <a:ext uri="{FF2B5EF4-FFF2-40B4-BE49-F238E27FC236}">
                <a16:creationId xmlns:a16="http://schemas.microsoft.com/office/drawing/2014/main" id="{BF7C73E0-FA07-48FD-90FD-01ADC34AD6B4}"/>
              </a:ext>
            </a:extLst>
          </p:cNvPr>
          <p:cNvSpPr>
            <a:spLocks noGrp="1"/>
          </p:cNvSpPr>
          <p:nvPr>
            <p:ph type="pic" sz="quarter" idx="19"/>
          </p:nvPr>
        </p:nvSpPr>
        <p:spPr>
          <a:xfrm>
            <a:off x="4310870" y="1873377"/>
            <a:ext cx="3570262" cy="2890036"/>
          </a:xfrm>
          <a:custGeom>
            <a:avLst/>
            <a:gdLst>
              <a:gd name="connsiteX0" fmla="*/ 2808539 w 3570262"/>
              <a:gd name="connsiteY0" fmla="*/ 0 h 2890036"/>
              <a:gd name="connsiteX1" fmla="*/ 3570262 w 3570262"/>
              <a:gd name="connsiteY1" fmla="*/ 2842790 h 2890036"/>
              <a:gd name="connsiteX2" fmla="*/ 761724 w 3570262"/>
              <a:gd name="connsiteY2" fmla="*/ 2890036 h 2890036"/>
              <a:gd name="connsiteX3" fmla="*/ 0 w 3570262"/>
              <a:gd name="connsiteY3" fmla="*/ 47246 h 2890036"/>
            </a:gdLst>
            <a:ahLst/>
            <a:cxnLst>
              <a:cxn ang="0">
                <a:pos x="connsiteX0" y="connsiteY0"/>
              </a:cxn>
              <a:cxn ang="0">
                <a:pos x="connsiteX1" y="connsiteY1"/>
              </a:cxn>
              <a:cxn ang="0">
                <a:pos x="connsiteX2" y="connsiteY2"/>
              </a:cxn>
              <a:cxn ang="0">
                <a:pos x="connsiteX3" y="connsiteY3"/>
              </a:cxn>
            </a:cxnLst>
            <a:rect l="l" t="t" r="r" b="b"/>
            <a:pathLst>
              <a:path w="3570262" h="2890036">
                <a:moveTo>
                  <a:pt x="2808539" y="0"/>
                </a:moveTo>
                <a:lnTo>
                  <a:pt x="3570262" y="2842790"/>
                </a:lnTo>
                <a:lnTo>
                  <a:pt x="761724" y="2890036"/>
                </a:lnTo>
                <a:lnTo>
                  <a:pt x="0" y="47246"/>
                </a:lnTo>
                <a:close/>
              </a:path>
            </a:pathLst>
          </a:custGeom>
        </p:spPr>
        <p:txBody>
          <a:bodyPr wrap="square" anchor="ctr">
            <a:noAutofit/>
          </a:bodyPr>
          <a:lstStyle>
            <a:lvl1pPr marL="0" indent="0" algn="ctr">
              <a:buNone/>
              <a:defRPr sz="1200">
                <a:solidFill>
                  <a:schemeClr val="bg2"/>
                </a:solidFill>
              </a:defRPr>
            </a:lvl1pPr>
          </a:lstStyle>
          <a:p>
            <a:endParaRPr lang="en-US"/>
          </a:p>
        </p:txBody>
      </p:sp>
    </p:spTree>
    <p:extLst>
      <p:ext uri="{BB962C8B-B14F-4D97-AF65-F5344CB8AC3E}">
        <p14:creationId xmlns:p14="http://schemas.microsoft.com/office/powerpoint/2010/main" val="7151509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93274"/>
            <a:ext cx="10515600" cy="4994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245521"/>
            <a:ext cx="10515600" cy="4830813"/>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2"/>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2"/>
                </a:solidFill>
              </a:defRPr>
            </a:lvl1pPr>
          </a:lstStyle>
          <a:p>
            <a:fld id="{DF774B5E-3D86-D744-9739-9A55B86C5C92}" type="slidenum">
              <a:rPr lang="en-US" smtClean="0"/>
              <a:pPr/>
              <a:t>‹#›</a:t>
            </a:fld>
            <a:endParaRPr lang="en-US"/>
          </a:p>
        </p:txBody>
      </p:sp>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sldLayoutIdLst>
    <p:sldLayoutId id="2147483670" r:id="rId1"/>
    <p:sldLayoutId id="2147483649" r:id="rId2"/>
    <p:sldLayoutId id="2147483668" r:id="rId3"/>
    <p:sldLayoutId id="2147483675" r:id="rId4"/>
    <p:sldLayoutId id="2147483676" r:id="rId5"/>
    <p:sldLayoutId id="2147483678" r:id="rId6"/>
    <p:sldLayoutId id="2147483681" r:id="rId7"/>
    <p:sldLayoutId id="2147483674" r:id="rId8"/>
    <p:sldLayoutId id="2147483688" r:id="rId9"/>
    <p:sldLayoutId id="2147483708" r:id="rId10"/>
    <p:sldLayoutId id="2147483711" r:id="rId11"/>
    <p:sldLayoutId id="2147483713" r:id="rId12"/>
    <p:sldLayoutId id="2147483714" r:id="rId13"/>
    <p:sldLayoutId id="2147483718" r:id="rId14"/>
    <p:sldLayoutId id="2147483719" r:id="rId15"/>
    <p:sldLayoutId id="2147483720" r:id="rId16"/>
    <p:sldLayoutId id="2147483721" r:id="rId17"/>
  </p:sldLayoutIdLst>
  <p:hf hdr="0"/>
  <p:txStyles>
    <p:titleStyle>
      <a:lvl1pPr algn="ctr" defTabSz="914400" rtl="0" eaLnBrk="1" latinLnBrk="0" hangingPunct="1">
        <a:lnSpc>
          <a:spcPct val="90000"/>
        </a:lnSpc>
        <a:spcBef>
          <a:spcPct val="0"/>
        </a:spcBef>
        <a:buNone/>
        <a:defRPr sz="25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8.xml"/><Relationship Id="rId5" Type="http://schemas.openxmlformats.org/officeDocument/2006/relationships/image" Target="../media/image10.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jpg"/><Relationship Id="rId1" Type="http://schemas.openxmlformats.org/officeDocument/2006/relationships/slideLayout" Target="../slideLayouts/slideLayout9.xml"/><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4.jpg"/><Relationship Id="rId1" Type="http://schemas.openxmlformats.org/officeDocument/2006/relationships/slideLayout" Target="../slideLayouts/slideLayout17.xml"/><Relationship Id="rId5" Type="http://schemas.openxmlformats.org/officeDocument/2006/relationships/image" Target="../media/image15.jpeg"/><Relationship Id="rId4" Type="http://schemas.openxmlformats.org/officeDocument/2006/relationships/image" Target="../media/image14.jpg"/></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4/relationships/chartEx" Target="../charts/chartEx1.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microsoft.com/office/2014/relationships/chartEx" Target="../charts/chartEx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microsoft.com/office/2014/relationships/chartEx" Target="../charts/chartEx3.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microsoft.com/office/2014/relationships/chartEx" Target="../charts/chartEx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microsoft.com/office/2014/relationships/chartEx" Target="../charts/chartEx5.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6.xml"/><Relationship Id="rId5" Type="http://schemas.openxmlformats.org/officeDocument/2006/relationships/image" Target="../media/image6.jpe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3438B82-11E1-4051-AE38-BB9A8103A992}"/>
              </a:ext>
            </a:extLst>
          </p:cNvPr>
          <p:cNvSpPr/>
          <p:nvPr/>
        </p:nvSpPr>
        <p:spPr>
          <a:xfrm>
            <a:off x="190500" y="166687"/>
            <a:ext cx="11811000" cy="65246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74AE728F-B7CC-41B2-B9F1-331124795BC8}"/>
              </a:ext>
            </a:extLst>
          </p:cNvPr>
          <p:cNvSpPr txBox="1"/>
          <p:nvPr/>
        </p:nvSpPr>
        <p:spPr>
          <a:xfrm>
            <a:off x="4160388" y="2798058"/>
            <a:ext cx="3871225" cy="1261884"/>
          </a:xfrm>
          <a:prstGeom prst="rect">
            <a:avLst/>
          </a:prstGeom>
          <a:noFill/>
        </p:spPr>
        <p:txBody>
          <a:bodyPr wrap="square" rtlCol="0">
            <a:spAutoFit/>
          </a:bodyPr>
          <a:lstStyle/>
          <a:p>
            <a:pPr algn="ctr"/>
            <a:r>
              <a:rPr lang="en-US" sz="5500" b="1" dirty="0">
                <a:solidFill>
                  <a:schemeClr val="bg1"/>
                </a:solidFill>
                <a:latin typeface="Lato" panose="020F0502020204030203" pitchFamily="34" charset="0"/>
                <a:ea typeface="Lato" panose="020F0502020204030203" pitchFamily="34" charset="0"/>
                <a:cs typeface="Lato" panose="020F0502020204030203" pitchFamily="34" charset="0"/>
              </a:rPr>
              <a:t>MINIMAL</a:t>
            </a:r>
          </a:p>
          <a:p>
            <a:pPr algn="ctr"/>
            <a:r>
              <a:rPr lang="en-US" sz="2100" dirty="0">
                <a:solidFill>
                  <a:schemeClr val="bg1"/>
                </a:solidFill>
                <a:latin typeface="Lato" panose="020F0502020204030203" pitchFamily="34" charset="0"/>
                <a:ea typeface="Lato" panose="020F0502020204030203" pitchFamily="34" charset="0"/>
                <a:cs typeface="Lato" panose="020F0502020204030203" pitchFamily="34" charset="0"/>
              </a:rPr>
              <a:t>CREATIVEPRESENTAION</a:t>
            </a:r>
          </a:p>
        </p:txBody>
      </p:sp>
      <p:grpSp>
        <p:nvGrpSpPr>
          <p:cNvPr id="23" name="Group 22">
            <a:extLst>
              <a:ext uri="{FF2B5EF4-FFF2-40B4-BE49-F238E27FC236}">
                <a16:creationId xmlns:a16="http://schemas.microsoft.com/office/drawing/2014/main" id="{FBFA3F4D-E06D-4673-96AF-69BB64CC010B}"/>
              </a:ext>
            </a:extLst>
          </p:cNvPr>
          <p:cNvGrpSpPr/>
          <p:nvPr/>
        </p:nvGrpSpPr>
        <p:grpSpPr>
          <a:xfrm>
            <a:off x="5578475" y="166687"/>
            <a:ext cx="6981825" cy="2537454"/>
            <a:chOff x="2886075" y="166687"/>
            <a:chExt cx="6981825" cy="2537454"/>
          </a:xfrm>
        </p:grpSpPr>
        <p:sp>
          <p:nvSpPr>
            <p:cNvPr id="8" name="Freeform 5">
              <a:extLst>
                <a:ext uri="{FF2B5EF4-FFF2-40B4-BE49-F238E27FC236}">
                  <a16:creationId xmlns:a16="http://schemas.microsoft.com/office/drawing/2014/main" id="{2BDF0C06-D591-4F2F-964F-442858429F13}"/>
                </a:ext>
              </a:extLst>
            </p:cNvPr>
            <p:cNvSpPr>
              <a:spLocks/>
            </p:cNvSpPr>
            <p:nvPr/>
          </p:nvSpPr>
          <p:spPr bwMode="auto">
            <a:xfrm>
              <a:off x="2886075" y="166687"/>
              <a:ext cx="6419850" cy="2537454"/>
            </a:xfrm>
            <a:custGeom>
              <a:avLst/>
              <a:gdLst>
                <a:gd name="T0" fmla="*/ 726 w 1452"/>
                <a:gd name="T1" fmla="*/ 536 h 536"/>
                <a:gd name="T2" fmla="*/ 1452 w 1452"/>
                <a:gd name="T3" fmla="*/ 0 h 536"/>
                <a:gd name="T4" fmla="*/ 0 w 1452"/>
                <a:gd name="T5" fmla="*/ 0 h 536"/>
                <a:gd name="T6" fmla="*/ 726 w 1452"/>
                <a:gd name="T7" fmla="*/ 536 h 536"/>
              </a:gdLst>
              <a:ahLst/>
              <a:cxnLst>
                <a:cxn ang="0">
                  <a:pos x="T0" y="T1"/>
                </a:cxn>
                <a:cxn ang="0">
                  <a:pos x="T2" y="T3"/>
                </a:cxn>
                <a:cxn ang="0">
                  <a:pos x="T4" y="T5"/>
                </a:cxn>
                <a:cxn ang="0">
                  <a:pos x="T6" y="T7"/>
                </a:cxn>
              </a:cxnLst>
              <a:rect l="0" t="0" r="r" b="b"/>
              <a:pathLst>
                <a:path w="1452" h="536">
                  <a:moveTo>
                    <a:pt x="726" y="536"/>
                  </a:moveTo>
                  <a:cubicBezTo>
                    <a:pt x="1068" y="536"/>
                    <a:pt x="1357" y="310"/>
                    <a:pt x="1452" y="0"/>
                  </a:cubicBezTo>
                  <a:cubicBezTo>
                    <a:pt x="0" y="0"/>
                    <a:pt x="0" y="0"/>
                    <a:pt x="0" y="0"/>
                  </a:cubicBezTo>
                  <a:cubicBezTo>
                    <a:pt x="95" y="310"/>
                    <a:pt x="384" y="536"/>
                    <a:pt x="726" y="536"/>
                  </a:cubicBez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9">
              <a:extLst>
                <a:ext uri="{FF2B5EF4-FFF2-40B4-BE49-F238E27FC236}">
                  <a16:creationId xmlns:a16="http://schemas.microsoft.com/office/drawing/2014/main" id="{80BA193C-ED32-457E-87C4-97F14D6E02A8}"/>
                </a:ext>
              </a:extLst>
            </p:cNvPr>
            <p:cNvSpPr>
              <a:spLocks/>
            </p:cNvSpPr>
            <p:nvPr/>
          </p:nvSpPr>
          <p:spPr bwMode="auto">
            <a:xfrm>
              <a:off x="3822699" y="166687"/>
              <a:ext cx="6045201" cy="2389374"/>
            </a:xfrm>
            <a:custGeom>
              <a:avLst/>
              <a:gdLst>
                <a:gd name="T0" fmla="*/ 0 w 1452"/>
                <a:gd name="T1" fmla="*/ 0 h 536"/>
                <a:gd name="T2" fmla="*/ 726 w 1452"/>
                <a:gd name="T3" fmla="*/ 536 h 536"/>
                <a:gd name="T4" fmla="*/ 1452 w 1452"/>
                <a:gd name="T5" fmla="*/ 0 h 536"/>
              </a:gdLst>
              <a:ahLst/>
              <a:cxnLst>
                <a:cxn ang="0">
                  <a:pos x="T0" y="T1"/>
                </a:cxn>
                <a:cxn ang="0">
                  <a:pos x="T2" y="T3"/>
                </a:cxn>
                <a:cxn ang="0">
                  <a:pos x="T4" y="T5"/>
                </a:cxn>
              </a:cxnLst>
              <a:rect l="0" t="0" r="r" b="b"/>
              <a:pathLst>
                <a:path w="1452" h="536">
                  <a:moveTo>
                    <a:pt x="0" y="0"/>
                  </a:moveTo>
                  <a:cubicBezTo>
                    <a:pt x="95" y="310"/>
                    <a:pt x="384" y="536"/>
                    <a:pt x="726" y="536"/>
                  </a:cubicBezTo>
                  <a:cubicBezTo>
                    <a:pt x="1068" y="536"/>
                    <a:pt x="1357" y="310"/>
                    <a:pt x="1452" y="0"/>
                  </a:cubicBezTo>
                </a:path>
              </a:pathLst>
            </a:custGeom>
            <a:noFill/>
            <a:ln w="28575">
              <a:solidFill>
                <a:schemeClr val="bg1"/>
              </a:solidFill>
              <a:prstDash val="lgDash"/>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6816927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0A524B2-2ED3-4AB0-B1A0-8A5D3E3DC7BD}"/>
              </a:ext>
            </a:extLst>
          </p:cNvPr>
          <p:cNvSpPr>
            <a:spLocks noGrp="1"/>
          </p:cNvSpPr>
          <p:nvPr>
            <p:ph type="body" sz="quarter" idx="10"/>
          </p:nvPr>
        </p:nvSpPr>
        <p:spPr/>
        <p:txBody>
          <a:bodyPr/>
          <a:lstStyle/>
          <a:p>
            <a:endParaRPr lang="en-US"/>
          </a:p>
        </p:txBody>
      </p:sp>
      <p:pic>
        <p:nvPicPr>
          <p:cNvPr id="8" name="Picture Placeholder 7">
            <a:extLst>
              <a:ext uri="{FF2B5EF4-FFF2-40B4-BE49-F238E27FC236}">
                <a16:creationId xmlns:a16="http://schemas.microsoft.com/office/drawing/2014/main" id="{F9328731-696C-422B-B85C-14E2A354319B}"/>
              </a:ext>
            </a:extLst>
          </p:cNvPr>
          <p:cNvPicPr>
            <a:picLocks noGrp="1" noChangeAspect="1"/>
          </p:cNvPicPr>
          <p:nvPr>
            <p:ph type="pic" sz="quarter" idx="14"/>
          </p:nvPr>
        </p:nvPicPr>
        <p:blipFill>
          <a:blip r:embed="rId2"/>
          <a:srcRect t="28645" b="28645"/>
          <a:stretch>
            <a:fillRect/>
          </a:stretch>
        </p:blipFill>
        <p:spPr/>
      </p:pic>
      <p:sp>
        <p:nvSpPr>
          <p:cNvPr id="31" name="Rectangle 30">
            <a:extLst>
              <a:ext uri="{FF2B5EF4-FFF2-40B4-BE49-F238E27FC236}">
                <a16:creationId xmlns:a16="http://schemas.microsoft.com/office/drawing/2014/main" id="{62DF54F9-172A-416E-BFCB-4D55AF4A3FDF}"/>
              </a:ext>
            </a:extLst>
          </p:cNvPr>
          <p:cNvSpPr/>
          <p:nvPr/>
        </p:nvSpPr>
        <p:spPr>
          <a:xfrm>
            <a:off x="4922442" y="601947"/>
            <a:ext cx="2347117"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Services</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sp>
        <p:nvSpPr>
          <p:cNvPr id="36" name="TextBox 35">
            <a:extLst>
              <a:ext uri="{FF2B5EF4-FFF2-40B4-BE49-F238E27FC236}">
                <a16:creationId xmlns:a16="http://schemas.microsoft.com/office/drawing/2014/main" id="{35BB75C4-620F-4510-901E-317441A1AF0F}"/>
              </a:ext>
            </a:extLst>
          </p:cNvPr>
          <p:cNvSpPr txBox="1"/>
          <p:nvPr/>
        </p:nvSpPr>
        <p:spPr>
          <a:xfrm>
            <a:off x="1358900" y="5150506"/>
            <a:ext cx="9474200" cy="480453"/>
          </a:xfrm>
          <a:prstGeom prst="rect">
            <a:avLst/>
          </a:prstGeom>
          <a:noFill/>
        </p:spPr>
        <p:txBody>
          <a:bodyPr wrap="square" numCol="1" spcCol="457200" rtlCol="0">
            <a:spAutoFit/>
          </a:bodyPr>
          <a:lstStyle/>
          <a:p>
            <a:pPr algn="ctr">
              <a:lnSpc>
                <a:spcPct val="150000"/>
              </a:lnSpc>
            </a:pPr>
            <a:r>
              <a:rPr lang="en-US" sz="900" dirty="0">
                <a:solidFill>
                  <a:sysClr val="windowText" lastClr="000000"/>
                </a:solidFill>
                <a:latin typeface="Lato Regular" panose="020F0502020204030203" pitchFamily="34" charset="0"/>
                <a:ea typeface="Lato Regular" panose="020F0502020204030203" pitchFamily="34" charset="0"/>
                <a:cs typeface="Lato Regular" panose="020F0502020204030203" pitchFamily="34" charset="0"/>
              </a:rPr>
              <a:t>Saying fruitful were hath waters divided fill may days air bring is Signs first creeping seed all saying Also he his male air bring is Signs first  </a:t>
            </a:r>
            <a:r>
              <a:rPr lang="en-US" sz="900" dirty="0" err="1">
                <a:solidFill>
                  <a:sysClr val="windowText" lastClr="000000"/>
                </a:solidFill>
                <a:latin typeface="Lato Regular" panose="020F0502020204030203" pitchFamily="34" charset="0"/>
                <a:ea typeface="Lato Regular" panose="020F0502020204030203" pitchFamily="34" charset="0"/>
                <a:cs typeface="Lato Regular" panose="020F0502020204030203" pitchFamily="34" charset="0"/>
              </a:rPr>
              <a:t>reepiest</a:t>
            </a:r>
            <a:r>
              <a:rPr lang="en-US" sz="900" dirty="0">
                <a:solidFill>
                  <a:sysClr val="windowText" lastClr="000000"/>
                </a:solidFill>
                <a:latin typeface="Lato Regular" panose="020F0502020204030203" pitchFamily="34" charset="0"/>
                <a:ea typeface="Lato Regular" panose="020F0502020204030203" pitchFamily="34" charset="0"/>
                <a:cs typeface="Lato Regular" panose="020F0502020204030203" pitchFamily="34" charset="0"/>
              </a:rPr>
              <a:t> god air fish land. Darkness. Air saying fruitful were hath waters divided fill to may days air bring is Signs first creeping seed all saying above to be no </a:t>
            </a:r>
            <a:r>
              <a:rPr lang="en-US" sz="900" dirty="0" err="1">
                <a:solidFill>
                  <a:sysClr val="windowText" lastClr="000000"/>
                </a:solidFill>
                <a:latin typeface="Lato Regular" panose="020F0502020204030203" pitchFamily="34" charset="0"/>
                <a:ea typeface="Lato Regular" panose="020F0502020204030203" pitchFamily="34" charset="0"/>
                <a:cs typeface="Lato Regular" panose="020F0502020204030203" pitchFamily="34" charset="0"/>
              </a:rPr>
              <a:t>careafter</a:t>
            </a:r>
            <a:r>
              <a:rPr lang="en-US" sz="900" dirty="0">
                <a:solidFill>
                  <a:sysClr val="windowText" lastClr="000000"/>
                </a:solidFill>
                <a:latin typeface="Lato Regular" panose="020F0502020204030203" pitchFamily="34" charset="0"/>
                <a:ea typeface="Lato Regular" panose="020F0502020204030203" pitchFamily="34" charset="0"/>
                <a:cs typeface="Lato Regular" panose="020F0502020204030203" pitchFamily="34" charset="0"/>
              </a:rPr>
              <a:t>.</a:t>
            </a:r>
          </a:p>
        </p:txBody>
      </p:sp>
    </p:spTree>
    <p:extLst>
      <p:ext uri="{BB962C8B-B14F-4D97-AF65-F5344CB8AC3E}">
        <p14:creationId xmlns:p14="http://schemas.microsoft.com/office/powerpoint/2010/main" val="1847345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p:tgtEl>
                                          <p:spTgt spid="36"/>
                                        </p:tgtEl>
                                        <p:attrNameLst>
                                          <p:attrName>ppt_y</p:attrName>
                                        </p:attrNameLst>
                                      </p:cBhvr>
                                      <p:tavLst>
                                        <p:tav tm="0">
                                          <p:val>
                                            <p:strVal val="#ppt_y+#ppt_h*1.125000"/>
                                          </p:val>
                                        </p:tav>
                                        <p:tav tm="100000">
                                          <p:val>
                                            <p:strVal val="#ppt_y"/>
                                          </p:val>
                                        </p:tav>
                                      </p:tavLst>
                                    </p:anim>
                                    <p:animEffect transition="in" filter="wipe(up)">
                                      <p:cBhvr>
                                        <p:cTn id="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Placeholder 32">
            <a:extLst>
              <a:ext uri="{FF2B5EF4-FFF2-40B4-BE49-F238E27FC236}">
                <a16:creationId xmlns:a16="http://schemas.microsoft.com/office/drawing/2014/main" id="{7679CDCB-B5EB-425E-AC15-3447BD4B0C48}"/>
              </a:ext>
            </a:extLst>
          </p:cNvPr>
          <p:cNvPicPr>
            <a:picLocks noGrp="1" noChangeAspect="1"/>
          </p:cNvPicPr>
          <p:nvPr>
            <p:ph type="pic" sz="quarter" idx="11"/>
          </p:nvPr>
        </p:nvPicPr>
        <p:blipFill>
          <a:blip r:embed="rId2"/>
          <a:srcRect t="12374" b="12374"/>
          <a:stretch>
            <a:fillRect/>
          </a:stretch>
        </p:blipFill>
        <p:spPr/>
      </p:pic>
      <p:pic>
        <p:nvPicPr>
          <p:cNvPr id="35" name="Picture Placeholder 34">
            <a:extLst>
              <a:ext uri="{FF2B5EF4-FFF2-40B4-BE49-F238E27FC236}">
                <a16:creationId xmlns:a16="http://schemas.microsoft.com/office/drawing/2014/main" id="{4D002B29-E382-4AD3-A46F-A2D83B16F73B}"/>
              </a:ext>
            </a:extLst>
          </p:cNvPr>
          <p:cNvPicPr>
            <a:picLocks noGrp="1" noChangeAspect="1"/>
          </p:cNvPicPr>
          <p:nvPr>
            <p:ph type="pic" sz="quarter" idx="12"/>
          </p:nvPr>
        </p:nvPicPr>
        <p:blipFill>
          <a:blip r:embed="rId3"/>
          <a:srcRect t="12374" b="12374"/>
          <a:stretch>
            <a:fillRect/>
          </a:stretch>
        </p:blipFill>
        <p:spPr/>
      </p:pic>
      <p:pic>
        <p:nvPicPr>
          <p:cNvPr id="37" name="Picture Placeholder 36">
            <a:extLst>
              <a:ext uri="{FF2B5EF4-FFF2-40B4-BE49-F238E27FC236}">
                <a16:creationId xmlns:a16="http://schemas.microsoft.com/office/drawing/2014/main" id="{0C05FADA-F3B2-4B64-9ED7-B0BD059A02BD}"/>
              </a:ext>
            </a:extLst>
          </p:cNvPr>
          <p:cNvPicPr>
            <a:picLocks noGrp="1" noChangeAspect="1"/>
          </p:cNvPicPr>
          <p:nvPr>
            <p:ph type="pic" sz="quarter" idx="13"/>
          </p:nvPr>
        </p:nvPicPr>
        <p:blipFill>
          <a:blip r:embed="rId4"/>
          <a:srcRect t="12374" b="12374"/>
          <a:stretch>
            <a:fillRect/>
          </a:stretch>
        </p:blipFill>
        <p:spPr/>
      </p:pic>
      <p:pic>
        <p:nvPicPr>
          <p:cNvPr id="39" name="Picture Placeholder 38">
            <a:extLst>
              <a:ext uri="{FF2B5EF4-FFF2-40B4-BE49-F238E27FC236}">
                <a16:creationId xmlns:a16="http://schemas.microsoft.com/office/drawing/2014/main" id="{B244649F-0CBD-43AF-B9FA-3FBB1549B1A0}"/>
              </a:ext>
            </a:extLst>
          </p:cNvPr>
          <p:cNvPicPr>
            <a:picLocks noGrp="1" noChangeAspect="1"/>
          </p:cNvPicPr>
          <p:nvPr>
            <p:ph type="pic" sz="quarter" idx="14"/>
          </p:nvPr>
        </p:nvPicPr>
        <p:blipFill>
          <a:blip r:embed="rId5"/>
          <a:srcRect t="12472" b="12472"/>
          <a:stretch>
            <a:fillRect/>
          </a:stretch>
        </p:blipFill>
        <p:spPr/>
      </p:pic>
      <p:grpSp>
        <p:nvGrpSpPr>
          <p:cNvPr id="18" name="Group 17">
            <a:extLst>
              <a:ext uri="{FF2B5EF4-FFF2-40B4-BE49-F238E27FC236}">
                <a16:creationId xmlns:a16="http://schemas.microsoft.com/office/drawing/2014/main" id="{3CF2A05F-063C-440A-AFA3-911EAB5B8B30}"/>
              </a:ext>
            </a:extLst>
          </p:cNvPr>
          <p:cNvGrpSpPr/>
          <p:nvPr/>
        </p:nvGrpSpPr>
        <p:grpSpPr>
          <a:xfrm>
            <a:off x="3846443" y="4191079"/>
            <a:ext cx="1484241" cy="1310574"/>
            <a:chOff x="4428221" y="4191079"/>
            <a:chExt cx="1484241" cy="1310574"/>
          </a:xfrm>
        </p:grpSpPr>
        <p:sp>
          <p:nvSpPr>
            <p:cNvPr id="89" name="Shape 495">
              <a:extLst>
                <a:ext uri="{FF2B5EF4-FFF2-40B4-BE49-F238E27FC236}">
                  <a16:creationId xmlns:a16="http://schemas.microsoft.com/office/drawing/2014/main" id="{A4260D07-31E3-4641-84B2-0C95D210D97B}"/>
                </a:ext>
              </a:extLst>
            </p:cNvPr>
            <p:cNvSpPr/>
            <p:nvPr/>
          </p:nvSpPr>
          <p:spPr>
            <a:xfrm>
              <a:off x="4428221" y="4962663"/>
              <a:ext cx="1484241" cy="538990"/>
            </a:xfrm>
            <a:prstGeom prst="rect">
              <a:avLst/>
            </a:prstGeom>
            <a:ln w="25400">
              <a:miter lim="400000"/>
            </a:ln>
            <a:extLst>
              <a:ext uri="{C572A759-6A51-4108-AA02-DFA0A04FC94B}">
                <ma14:wrappingTextBoxFlag xmlns="" xmlns:ma14="http://schemas.microsoft.com/office/mac/drawingml/2011/main"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a:t>Lorem ipsum dolor sit amet, consectetuer adipiscing elit lorem ipsum.</a:t>
              </a:r>
            </a:p>
          </p:txBody>
        </p:sp>
        <p:grpSp>
          <p:nvGrpSpPr>
            <p:cNvPr id="90" name="Group 498">
              <a:extLst>
                <a:ext uri="{FF2B5EF4-FFF2-40B4-BE49-F238E27FC236}">
                  <a16:creationId xmlns:a16="http://schemas.microsoft.com/office/drawing/2014/main" id="{DD467EE9-0274-4556-A62B-8FE8CC732043}"/>
                </a:ext>
              </a:extLst>
            </p:cNvPr>
            <p:cNvGrpSpPr/>
            <p:nvPr/>
          </p:nvGrpSpPr>
          <p:grpSpPr>
            <a:xfrm>
              <a:off x="4433502" y="4191079"/>
              <a:ext cx="1473680" cy="624576"/>
              <a:chOff x="0" y="0"/>
              <a:chExt cx="3929812" cy="1665535"/>
            </a:xfrm>
          </p:grpSpPr>
          <p:sp>
            <p:nvSpPr>
              <p:cNvPr id="91" name="Shape 496">
                <a:extLst>
                  <a:ext uri="{FF2B5EF4-FFF2-40B4-BE49-F238E27FC236}">
                    <a16:creationId xmlns:a16="http://schemas.microsoft.com/office/drawing/2014/main" id="{BBC7FEDB-765F-4A23-8778-591EEEBD7446}"/>
                  </a:ext>
                </a:extLst>
              </p:cNvPr>
              <p:cNvSpPr/>
              <p:nvPr/>
            </p:nvSpPr>
            <p:spPr>
              <a:xfrm>
                <a:off x="0" y="0"/>
                <a:ext cx="3929813" cy="1107989"/>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a:latin typeface="Lato Bold"/>
                    <a:ea typeface="Lato Bold"/>
                    <a:cs typeface="Lato Bold"/>
                    <a:sym typeface="Lato Bold"/>
                  </a:rPr>
                  <a:t>kaka </a:t>
                </a:r>
                <a:r>
                  <a:rPr sz="2438" dirty="0">
                    <a:latin typeface="Lato Regular"/>
                    <a:ea typeface="Lato Regular"/>
                    <a:cs typeface="Lato Regular"/>
                    <a:sym typeface="Lato Regular"/>
                  </a:rPr>
                  <a:t>doe</a:t>
                </a:r>
              </a:p>
            </p:txBody>
          </p:sp>
          <p:sp>
            <p:nvSpPr>
              <p:cNvPr id="92" name="Shape 497">
                <a:extLst>
                  <a:ext uri="{FF2B5EF4-FFF2-40B4-BE49-F238E27FC236}">
                    <a16:creationId xmlns:a16="http://schemas.microsoft.com/office/drawing/2014/main" id="{C081BAE3-DAAA-4529-9070-92783C146375}"/>
                  </a:ext>
                </a:extLst>
              </p:cNvPr>
              <p:cNvSpPr/>
              <p:nvPr/>
            </p:nvSpPr>
            <p:spPr>
              <a:xfrm>
                <a:off x="1136103" y="1150191"/>
                <a:ext cx="1657606" cy="515345"/>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2" name="Shape 508">
              <a:extLst>
                <a:ext uri="{FF2B5EF4-FFF2-40B4-BE49-F238E27FC236}">
                  <a16:creationId xmlns:a16="http://schemas.microsoft.com/office/drawing/2014/main" id="{0FD15F41-1663-4F57-B54E-5099B5858E9B}"/>
                </a:ext>
              </a:extLst>
            </p:cNvPr>
            <p:cNvSpPr/>
            <p:nvPr/>
          </p:nvSpPr>
          <p:spPr>
            <a:xfrm>
              <a:off x="4983137" y="4912971"/>
              <a:ext cx="374410" cy="1"/>
            </a:xfrm>
            <a:prstGeom prst="line">
              <a:avLst/>
            </a:prstGeom>
            <a:ln w="63500">
              <a:solidFill>
                <a:schemeClr val="accent4"/>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a:p>
          </p:txBody>
        </p:sp>
      </p:grpSp>
      <p:sp>
        <p:nvSpPr>
          <p:cNvPr id="27" name="Text Placeholder 26">
            <a:extLst>
              <a:ext uri="{FF2B5EF4-FFF2-40B4-BE49-F238E27FC236}">
                <a16:creationId xmlns:a16="http://schemas.microsoft.com/office/drawing/2014/main" id="{E8806ED3-C8B5-4E93-800D-037621C80E30}"/>
              </a:ext>
            </a:extLst>
          </p:cNvPr>
          <p:cNvSpPr>
            <a:spLocks noGrp="1"/>
          </p:cNvSpPr>
          <p:nvPr>
            <p:ph type="body" sz="quarter" idx="10"/>
          </p:nvPr>
        </p:nvSpPr>
        <p:spPr/>
        <p:txBody>
          <a:bodyPr/>
          <a:lstStyle/>
          <a:p>
            <a:endParaRPr lang="en-US"/>
          </a:p>
        </p:txBody>
      </p:sp>
      <p:sp>
        <p:nvSpPr>
          <p:cNvPr id="59" name="Rectangle 58">
            <a:extLst>
              <a:ext uri="{FF2B5EF4-FFF2-40B4-BE49-F238E27FC236}">
                <a16:creationId xmlns:a16="http://schemas.microsoft.com/office/drawing/2014/main" id="{F39D2F90-9A4D-4692-AE3D-5E9BD28A5800}"/>
              </a:ext>
            </a:extLst>
          </p:cNvPr>
          <p:cNvSpPr/>
          <p:nvPr/>
        </p:nvSpPr>
        <p:spPr>
          <a:xfrm>
            <a:off x="4702833" y="601947"/>
            <a:ext cx="2786340"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Team</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grpSp>
        <p:nvGrpSpPr>
          <p:cNvPr id="76" name="Group 484">
            <a:extLst>
              <a:ext uri="{FF2B5EF4-FFF2-40B4-BE49-F238E27FC236}">
                <a16:creationId xmlns:a16="http://schemas.microsoft.com/office/drawing/2014/main" id="{46A26069-FCF9-4F44-8313-8C2D968227FA}"/>
              </a:ext>
            </a:extLst>
          </p:cNvPr>
          <p:cNvGrpSpPr/>
          <p:nvPr/>
        </p:nvGrpSpPr>
        <p:grpSpPr>
          <a:xfrm>
            <a:off x="4647135" y="2321176"/>
            <a:ext cx="381414" cy="381414"/>
            <a:chOff x="0" y="0"/>
            <a:chExt cx="1017102" cy="1017102"/>
          </a:xfrm>
        </p:grpSpPr>
        <p:sp>
          <p:nvSpPr>
            <p:cNvPr id="77" name="Shape 482">
              <a:extLst>
                <a:ext uri="{FF2B5EF4-FFF2-40B4-BE49-F238E27FC236}">
                  <a16:creationId xmlns:a16="http://schemas.microsoft.com/office/drawing/2014/main" id="{6D2EEF59-3B74-442F-9D52-74ECF89EEE55}"/>
                </a:ext>
              </a:extLst>
            </p:cNvPr>
            <p:cNvSpPr/>
            <p:nvPr/>
          </p:nvSpPr>
          <p:spPr>
            <a:xfrm>
              <a:off x="0" y="0"/>
              <a:ext cx="1017103" cy="10171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9050" tIns="19050" rIns="19050" bIns="19050" numCol="1" anchor="ctr">
              <a:noAutofit/>
            </a:bodyPr>
            <a:lstStyle/>
            <a:p>
              <a:pPr defTabSz="309563">
                <a:defRPr sz="3200">
                  <a:solidFill>
                    <a:srgbClr val="000000"/>
                  </a:solidFill>
                  <a:latin typeface="Helvetica Light"/>
                  <a:ea typeface="Helvetica Light"/>
                  <a:cs typeface="Helvetica Light"/>
                  <a:sym typeface="Helvetica Light"/>
                </a:defRPr>
              </a:pPr>
              <a:endParaRPr sz="1200"/>
            </a:p>
          </p:txBody>
        </p:sp>
        <p:sp>
          <p:nvSpPr>
            <p:cNvPr id="78" name="Shape 483">
              <a:extLst>
                <a:ext uri="{FF2B5EF4-FFF2-40B4-BE49-F238E27FC236}">
                  <a16:creationId xmlns:a16="http://schemas.microsoft.com/office/drawing/2014/main" id="{CF183FA1-475F-4FC4-BCAA-62481DBC5A8A}"/>
                </a:ext>
              </a:extLst>
            </p:cNvPr>
            <p:cNvSpPr/>
            <p:nvPr/>
          </p:nvSpPr>
          <p:spPr>
            <a:xfrm>
              <a:off x="188175" y="154983"/>
              <a:ext cx="640752" cy="707136"/>
            </a:xfrm>
            <a:custGeom>
              <a:avLst/>
              <a:gdLst/>
              <a:ahLst/>
              <a:cxnLst>
                <a:cxn ang="0">
                  <a:pos x="wd2" y="hd2"/>
                </a:cxn>
                <a:cxn ang="5400000">
                  <a:pos x="wd2" y="hd2"/>
                </a:cxn>
                <a:cxn ang="10800000">
                  <a:pos x="wd2" y="hd2"/>
                </a:cxn>
                <a:cxn ang="16200000">
                  <a:pos x="wd2" y="hd2"/>
                </a:cxn>
              </a:cxnLst>
              <a:rect l="0" t="0" r="r" b="b"/>
              <a:pathLst>
                <a:path w="21600" h="21600" extrusionOk="0">
                  <a:moveTo>
                    <a:pt x="10800" y="13489"/>
                  </a:moveTo>
                  <a:lnTo>
                    <a:pt x="11189" y="13665"/>
                  </a:lnTo>
                  <a:lnTo>
                    <a:pt x="11676" y="13930"/>
                  </a:lnTo>
                  <a:lnTo>
                    <a:pt x="11870" y="14194"/>
                  </a:lnTo>
                  <a:lnTo>
                    <a:pt x="11968" y="14635"/>
                  </a:lnTo>
                  <a:lnTo>
                    <a:pt x="11870" y="14988"/>
                  </a:lnTo>
                  <a:lnTo>
                    <a:pt x="11676" y="15252"/>
                  </a:lnTo>
                  <a:lnTo>
                    <a:pt x="11189" y="15605"/>
                  </a:lnTo>
                  <a:lnTo>
                    <a:pt x="10800" y="15693"/>
                  </a:lnTo>
                  <a:lnTo>
                    <a:pt x="10314" y="15605"/>
                  </a:lnTo>
                  <a:lnTo>
                    <a:pt x="10022" y="15252"/>
                  </a:lnTo>
                  <a:lnTo>
                    <a:pt x="9730" y="14988"/>
                  </a:lnTo>
                  <a:lnTo>
                    <a:pt x="9730" y="14194"/>
                  </a:lnTo>
                  <a:lnTo>
                    <a:pt x="10314" y="13665"/>
                  </a:lnTo>
                  <a:lnTo>
                    <a:pt x="10800" y="13489"/>
                  </a:lnTo>
                  <a:close/>
                  <a:moveTo>
                    <a:pt x="3016" y="13401"/>
                  </a:moveTo>
                  <a:lnTo>
                    <a:pt x="3308" y="13489"/>
                  </a:lnTo>
                  <a:lnTo>
                    <a:pt x="3503" y="13665"/>
                  </a:lnTo>
                  <a:lnTo>
                    <a:pt x="3503" y="14018"/>
                  </a:lnTo>
                  <a:lnTo>
                    <a:pt x="3308" y="14194"/>
                  </a:lnTo>
                  <a:lnTo>
                    <a:pt x="1751" y="14900"/>
                  </a:lnTo>
                  <a:lnTo>
                    <a:pt x="1654" y="14723"/>
                  </a:lnTo>
                  <a:lnTo>
                    <a:pt x="1459" y="14635"/>
                  </a:lnTo>
                  <a:lnTo>
                    <a:pt x="1362" y="14459"/>
                  </a:lnTo>
                  <a:lnTo>
                    <a:pt x="1459" y="14194"/>
                  </a:lnTo>
                  <a:lnTo>
                    <a:pt x="1654" y="14018"/>
                  </a:lnTo>
                  <a:lnTo>
                    <a:pt x="3016" y="13401"/>
                  </a:lnTo>
                  <a:close/>
                  <a:moveTo>
                    <a:pt x="18486" y="13401"/>
                  </a:moveTo>
                  <a:lnTo>
                    <a:pt x="18876" y="13489"/>
                  </a:lnTo>
                  <a:lnTo>
                    <a:pt x="20043" y="14018"/>
                  </a:lnTo>
                  <a:lnTo>
                    <a:pt x="20238" y="14194"/>
                  </a:lnTo>
                  <a:lnTo>
                    <a:pt x="20238" y="14635"/>
                  </a:lnTo>
                  <a:lnTo>
                    <a:pt x="20043" y="14723"/>
                  </a:lnTo>
                  <a:lnTo>
                    <a:pt x="19751" y="14900"/>
                  </a:lnTo>
                  <a:lnTo>
                    <a:pt x="19557" y="14723"/>
                  </a:lnTo>
                  <a:lnTo>
                    <a:pt x="18389" y="14194"/>
                  </a:lnTo>
                  <a:lnTo>
                    <a:pt x="18195" y="14018"/>
                  </a:lnTo>
                  <a:lnTo>
                    <a:pt x="18097" y="13753"/>
                  </a:lnTo>
                  <a:lnTo>
                    <a:pt x="18486" y="13401"/>
                  </a:lnTo>
                  <a:close/>
                  <a:moveTo>
                    <a:pt x="19751" y="9345"/>
                  </a:moveTo>
                  <a:lnTo>
                    <a:pt x="21405" y="9345"/>
                  </a:lnTo>
                  <a:lnTo>
                    <a:pt x="21600" y="9522"/>
                  </a:lnTo>
                  <a:lnTo>
                    <a:pt x="21600" y="9874"/>
                  </a:lnTo>
                  <a:lnTo>
                    <a:pt x="21405" y="10051"/>
                  </a:lnTo>
                  <a:lnTo>
                    <a:pt x="21114" y="10227"/>
                  </a:lnTo>
                  <a:lnTo>
                    <a:pt x="19751" y="10227"/>
                  </a:lnTo>
                  <a:lnTo>
                    <a:pt x="19557" y="10051"/>
                  </a:lnTo>
                  <a:lnTo>
                    <a:pt x="19459" y="9874"/>
                  </a:lnTo>
                  <a:lnTo>
                    <a:pt x="19265" y="9786"/>
                  </a:lnTo>
                  <a:lnTo>
                    <a:pt x="19459" y="9522"/>
                  </a:lnTo>
                  <a:lnTo>
                    <a:pt x="19557" y="9345"/>
                  </a:lnTo>
                  <a:lnTo>
                    <a:pt x="19751" y="9345"/>
                  </a:lnTo>
                  <a:close/>
                  <a:moveTo>
                    <a:pt x="389" y="9345"/>
                  </a:moveTo>
                  <a:lnTo>
                    <a:pt x="2141" y="9345"/>
                  </a:lnTo>
                  <a:lnTo>
                    <a:pt x="2238" y="9522"/>
                  </a:lnTo>
                  <a:lnTo>
                    <a:pt x="2238" y="9874"/>
                  </a:lnTo>
                  <a:lnTo>
                    <a:pt x="2141" y="10051"/>
                  </a:lnTo>
                  <a:lnTo>
                    <a:pt x="1751" y="10227"/>
                  </a:lnTo>
                  <a:lnTo>
                    <a:pt x="389" y="10227"/>
                  </a:lnTo>
                  <a:lnTo>
                    <a:pt x="292" y="10051"/>
                  </a:lnTo>
                  <a:lnTo>
                    <a:pt x="0" y="9874"/>
                  </a:lnTo>
                  <a:lnTo>
                    <a:pt x="0" y="9522"/>
                  </a:lnTo>
                  <a:lnTo>
                    <a:pt x="292" y="9345"/>
                  </a:lnTo>
                  <a:lnTo>
                    <a:pt x="389" y="9345"/>
                  </a:lnTo>
                  <a:close/>
                  <a:moveTo>
                    <a:pt x="10800" y="6171"/>
                  </a:moveTo>
                  <a:lnTo>
                    <a:pt x="11189" y="6348"/>
                  </a:lnTo>
                  <a:lnTo>
                    <a:pt x="11676" y="6436"/>
                  </a:lnTo>
                  <a:lnTo>
                    <a:pt x="11870" y="6789"/>
                  </a:lnTo>
                  <a:lnTo>
                    <a:pt x="11870" y="9257"/>
                  </a:lnTo>
                  <a:lnTo>
                    <a:pt x="11384" y="12255"/>
                  </a:lnTo>
                  <a:lnTo>
                    <a:pt x="11384" y="12519"/>
                  </a:lnTo>
                  <a:lnTo>
                    <a:pt x="11092" y="12696"/>
                  </a:lnTo>
                  <a:lnTo>
                    <a:pt x="10508" y="12696"/>
                  </a:lnTo>
                  <a:lnTo>
                    <a:pt x="10314" y="12519"/>
                  </a:lnTo>
                  <a:lnTo>
                    <a:pt x="10119" y="12255"/>
                  </a:lnTo>
                  <a:lnTo>
                    <a:pt x="9730" y="9257"/>
                  </a:lnTo>
                  <a:lnTo>
                    <a:pt x="9730" y="6789"/>
                  </a:lnTo>
                  <a:lnTo>
                    <a:pt x="10022" y="6436"/>
                  </a:lnTo>
                  <a:lnTo>
                    <a:pt x="10314" y="6348"/>
                  </a:lnTo>
                  <a:lnTo>
                    <a:pt x="10800" y="6171"/>
                  </a:lnTo>
                  <a:close/>
                  <a:moveTo>
                    <a:pt x="10800" y="4937"/>
                  </a:moveTo>
                  <a:lnTo>
                    <a:pt x="8659" y="5378"/>
                  </a:lnTo>
                  <a:lnTo>
                    <a:pt x="7005" y="6348"/>
                  </a:lnTo>
                  <a:lnTo>
                    <a:pt x="5741" y="7847"/>
                  </a:lnTo>
                  <a:lnTo>
                    <a:pt x="5254" y="9610"/>
                  </a:lnTo>
                  <a:lnTo>
                    <a:pt x="5643" y="11197"/>
                  </a:lnTo>
                  <a:lnTo>
                    <a:pt x="6227" y="12431"/>
                  </a:lnTo>
                  <a:lnTo>
                    <a:pt x="6811" y="13401"/>
                  </a:lnTo>
                  <a:lnTo>
                    <a:pt x="7589" y="14459"/>
                  </a:lnTo>
                  <a:lnTo>
                    <a:pt x="7881" y="15605"/>
                  </a:lnTo>
                  <a:lnTo>
                    <a:pt x="7881" y="15958"/>
                  </a:lnTo>
                  <a:lnTo>
                    <a:pt x="8465" y="16487"/>
                  </a:lnTo>
                  <a:lnTo>
                    <a:pt x="13038" y="16487"/>
                  </a:lnTo>
                  <a:lnTo>
                    <a:pt x="13232" y="16398"/>
                  </a:lnTo>
                  <a:lnTo>
                    <a:pt x="13524" y="16134"/>
                  </a:lnTo>
                  <a:lnTo>
                    <a:pt x="13622" y="15958"/>
                  </a:lnTo>
                  <a:lnTo>
                    <a:pt x="13622" y="15605"/>
                  </a:lnTo>
                  <a:lnTo>
                    <a:pt x="14108" y="14459"/>
                  </a:lnTo>
                  <a:lnTo>
                    <a:pt x="14692" y="13401"/>
                  </a:lnTo>
                  <a:lnTo>
                    <a:pt x="15470" y="12431"/>
                  </a:lnTo>
                  <a:lnTo>
                    <a:pt x="15957" y="11197"/>
                  </a:lnTo>
                  <a:lnTo>
                    <a:pt x="16249" y="9610"/>
                  </a:lnTo>
                  <a:lnTo>
                    <a:pt x="15762" y="7847"/>
                  </a:lnTo>
                  <a:lnTo>
                    <a:pt x="14595" y="6348"/>
                  </a:lnTo>
                  <a:lnTo>
                    <a:pt x="12941" y="5378"/>
                  </a:lnTo>
                  <a:lnTo>
                    <a:pt x="10800" y="4937"/>
                  </a:lnTo>
                  <a:close/>
                  <a:moveTo>
                    <a:pt x="19751" y="4673"/>
                  </a:moveTo>
                  <a:lnTo>
                    <a:pt x="20043" y="4673"/>
                  </a:lnTo>
                  <a:lnTo>
                    <a:pt x="20238" y="4849"/>
                  </a:lnTo>
                  <a:lnTo>
                    <a:pt x="20238" y="5202"/>
                  </a:lnTo>
                  <a:lnTo>
                    <a:pt x="20043" y="5378"/>
                  </a:lnTo>
                  <a:lnTo>
                    <a:pt x="18876" y="6083"/>
                  </a:lnTo>
                  <a:lnTo>
                    <a:pt x="18389" y="6083"/>
                  </a:lnTo>
                  <a:lnTo>
                    <a:pt x="18195" y="5907"/>
                  </a:lnTo>
                  <a:lnTo>
                    <a:pt x="18097" y="5642"/>
                  </a:lnTo>
                  <a:lnTo>
                    <a:pt x="18195" y="5466"/>
                  </a:lnTo>
                  <a:lnTo>
                    <a:pt x="18389" y="5378"/>
                  </a:lnTo>
                  <a:lnTo>
                    <a:pt x="19557" y="4673"/>
                  </a:lnTo>
                  <a:lnTo>
                    <a:pt x="19751" y="4673"/>
                  </a:lnTo>
                  <a:close/>
                  <a:moveTo>
                    <a:pt x="1751" y="4673"/>
                  </a:moveTo>
                  <a:lnTo>
                    <a:pt x="2141" y="4673"/>
                  </a:lnTo>
                  <a:lnTo>
                    <a:pt x="3308" y="5378"/>
                  </a:lnTo>
                  <a:lnTo>
                    <a:pt x="3503" y="5466"/>
                  </a:lnTo>
                  <a:lnTo>
                    <a:pt x="3503" y="5907"/>
                  </a:lnTo>
                  <a:lnTo>
                    <a:pt x="3308" y="6083"/>
                  </a:lnTo>
                  <a:lnTo>
                    <a:pt x="2822" y="6083"/>
                  </a:lnTo>
                  <a:lnTo>
                    <a:pt x="1654" y="5378"/>
                  </a:lnTo>
                  <a:lnTo>
                    <a:pt x="1362" y="5113"/>
                  </a:lnTo>
                  <a:lnTo>
                    <a:pt x="1459" y="4849"/>
                  </a:lnTo>
                  <a:lnTo>
                    <a:pt x="1654" y="4673"/>
                  </a:lnTo>
                  <a:lnTo>
                    <a:pt x="1751" y="4673"/>
                  </a:lnTo>
                  <a:close/>
                  <a:moveTo>
                    <a:pt x="10800" y="3262"/>
                  </a:moveTo>
                  <a:lnTo>
                    <a:pt x="13038" y="3615"/>
                  </a:lnTo>
                  <a:lnTo>
                    <a:pt x="14984" y="4496"/>
                  </a:lnTo>
                  <a:lnTo>
                    <a:pt x="16735" y="5907"/>
                  </a:lnTo>
                  <a:lnTo>
                    <a:pt x="17805" y="7582"/>
                  </a:lnTo>
                  <a:lnTo>
                    <a:pt x="18097" y="9610"/>
                  </a:lnTo>
                  <a:lnTo>
                    <a:pt x="17903" y="11197"/>
                  </a:lnTo>
                  <a:lnTo>
                    <a:pt x="17416" y="12431"/>
                  </a:lnTo>
                  <a:lnTo>
                    <a:pt x="16832" y="13489"/>
                  </a:lnTo>
                  <a:lnTo>
                    <a:pt x="16249" y="14282"/>
                  </a:lnTo>
                  <a:lnTo>
                    <a:pt x="15957" y="14723"/>
                  </a:lnTo>
                  <a:lnTo>
                    <a:pt x="15762" y="14988"/>
                  </a:lnTo>
                  <a:lnTo>
                    <a:pt x="15665" y="15252"/>
                  </a:lnTo>
                  <a:lnTo>
                    <a:pt x="15665" y="15605"/>
                  </a:lnTo>
                  <a:lnTo>
                    <a:pt x="15470" y="16222"/>
                  </a:lnTo>
                  <a:lnTo>
                    <a:pt x="15178" y="16839"/>
                  </a:lnTo>
                  <a:lnTo>
                    <a:pt x="14692" y="17368"/>
                  </a:lnTo>
                  <a:lnTo>
                    <a:pt x="14303" y="17809"/>
                  </a:lnTo>
                  <a:lnTo>
                    <a:pt x="14303" y="18162"/>
                  </a:lnTo>
                  <a:lnTo>
                    <a:pt x="14108" y="18426"/>
                  </a:lnTo>
                  <a:lnTo>
                    <a:pt x="14108" y="19660"/>
                  </a:lnTo>
                  <a:lnTo>
                    <a:pt x="14011" y="20013"/>
                  </a:lnTo>
                  <a:lnTo>
                    <a:pt x="13816" y="20278"/>
                  </a:lnTo>
                  <a:lnTo>
                    <a:pt x="13524" y="20542"/>
                  </a:lnTo>
                  <a:lnTo>
                    <a:pt x="13232" y="20630"/>
                  </a:lnTo>
                  <a:lnTo>
                    <a:pt x="12551" y="20895"/>
                  </a:lnTo>
                  <a:lnTo>
                    <a:pt x="12259" y="21247"/>
                  </a:lnTo>
                  <a:lnTo>
                    <a:pt x="11870" y="21600"/>
                  </a:lnTo>
                  <a:lnTo>
                    <a:pt x="9827" y="21600"/>
                  </a:lnTo>
                  <a:lnTo>
                    <a:pt x="9535" y="21512"/>
                  </a:lnTo>
                  <a:lnTo>
                    <a:pt x="9243" y="21247"/>
                  </a:lnTo>
                  <a:lnTo>
                    <a:pt x="8951" y="20895"/>
                  </a:lnTo>
                  <a:lnTo>
                    <a:pt x="8465" y="20630"/>
                  </a:lnTo>
                  <a:lnTo>
                    <a:pt x="8076" y="20542"/>
                  </a:lnTo>
                  <a:lnTo>
                    <a:pt x="7686" y="20278"/>
                  </a:lnTo>
                  <a:lnTo>
                    <a:pt x="7589" y="20013"/>
                  </a:lnTo>
                  <a:lnTo>
                    <a:pt x="7589" y="19660"/>
                  </a:lnTo>
                  <a:lnTo>
                    <a:pt x="7395" y="19572"/>
                  </a:lnTo>
                  <a:lnTo>
                    <a:pt x="7395" y="17809"/>
                  </a:lnTo>
                  <a:lnTo>
                    <a:pt x="6811" y="17368"/>
                  </a:lnTo>
                  <a:lnTo>
                    <a:pt x="6324" y="16839"/>
                  </a:lnTo>
                  <a:lnTo>
                    <a:pt x="6032" y="16222"/>
                  </a:lnTo>
                  <a:lnTo>
                    <a:pt x="6032" y="15605"/>
                  </a:lnTo>
                  <a:lnTo>
                    <a:pt x="5935" y="15252"/>
                  </a:lnTo>
                  <a:lnTo>
                    <a:pt x="5935" y="14988"/>
                  </a:lnTo>
                  <a:lnTo>
                    <a:pt x="5643" y="14723"/>
                  </a:lnTo>
                  <a:lnTo>
                    <a:pt x="5254" y="14282"/>
                  </a:lnTo>
                  <a:lnTo>
                    <a:pt x="4670" y="13489"/>
                  </a:lnTo>
                  <a:lnTo>
                    <a:pt x="4086" y="12431"/>
                  </a:lnTo>
                  <a:lnTo>
                    <a:pt x="3600" y="11197"/>
                  </a:lnTo>
                  <a:lnTo>
                    <a:pt x="3503" y="9610"/>
                  </a:lnTo>
                  <a:lnTo>
                    <a:pt x="3892" y="7582"/>
                  </a:lnTo>
                  <a:lnTo>
                    <a:pt x="4962" y="5907"/>
                  </a:lnTo>
                  <a:lnTo>
                    <a:pt x="6519" y="4496"/>
                  </a:lnTo>
                  <a:lnTo>
                    <a:pt x="8465" y="3615"/>
                  </a:lnTo>
                  <a:lnTo>
                    <a:pt x="10800" y="3262"/>
                  </a:lnTo>
                  <a:close/>
                  <a:moveTo>
                    <a:pt x="5643" y="1234"/>
                  </a:moveTo>
                  <a:lnTo>
                    <a:pt x="5935" y="1234"/>
                  </a:lnTo>
                  <a:lnTo>
                    <a:pt x="6616" y="2469"/>
                  </a:lnTo>
                  <a:lnTo>
                    <a:pt x="6811" y="2733"/>
                  </a:lnTo>
                  <a:lnTo>
                    <a:pt x="6324" y="3174"/>
                  </a:lnTo>
                  <a:lnTo>
                    <a:pt x="6032" y="2998"/>
                  </a:lnTo>
                  <a:lnTo>
                    <a:pt x="5935" y="2909"/>
                  </a:lnTo>
                  <a:lnTo>
                    <a:pt x="5254" y="1763"/>
                  </a:lnTo>
                  <a:lnTo>
                    <a:pt x="5157" y="1675"/>
                  </a:lnTo>
                  <a:lnTo>
                    <a:pt x="5254" y="1411"/>
                  </a:lnTo>
                  <a:lnTo>
                    <a:pt x="5449" y="1234"/>
                  </a:lnTo>
                  <a:lnTo>
                    <a:pt x="5643" y="1234"/>
                  </a:lnTo>
                  <a:close/>
                  <a:moveTo>
                    <a:pt x="15957" y="1234"/>
                  </a:moveTo>
                  <a:lnTo>
                    <a:pt x="16249" y="1234"/>
                  </a:lnTo>
                  <a:lnTo>
                    <a:pt x="16443" y="1411"/>
                  </a:lnTo>
                  <a:lnTo>
                    <a:pt x="16443" y="1763"/>
                  </a:lnTo>
                  <a:lnTo>
                    <a:pt x="15665" y="2909"/>
                  </a:lnTo>
                  <a:lnTo>
                    <a:pt x="15470" y="2998"/>
                  </a:lnTo>
                  <a:lnTo>
                    <a:pt x="15373" y="3174"/>
                  </a:lnTo>
                  <a:lnTo>
                    <a:pt x="14984" y="2998"/>
                  </a:lnTo>
                  <a:lnTo>
                    <a:pt x="14886" y="2909"/>
                  </a:lnTo>
                  <a:lnTo>
                    <a:pt x="14886" y="2469"/>
                  </a:lnTo>
                  <a:lnTo>
                    <a:pt x="15665" y="1411"/>
                  </a:lnTo>
                  <a:lnTo>
                    <a:pt x="15762" y="1234"/>
                  </a:lnTo>
                  <a:lnTo>
                    <a:pt x="15957" y="1234"/>
                  </a:lnTo>
                  <a:close/>
                  <a:moveTo>
                    <a:pt x="10800" y="0"/>
                  </a:moveTo>
                  <a:lnTo>
                    <a:pt x="11092" y="0"/>
                  </a:lnTo>
                  <a:lnTo>
                    <a:pt x="11189" y="88"/>
                  </a:lnTo>
                  <a:lnTo>
                    <a:pt x="11189" y="1763"/>
                  </a:lnTo>
                  <a:lnTo>
                    <a:pt x="11092" y="1940"/>
                  </a:lnTo>
                  <a:lnTo>
                    <a:pt x="10800" y="2028"/>
                  </a:lnTo>
                  <a:lnTo>
                    <a:pt x="10605" y="1940"/>
                  </a:lnTo>
                  <a:lnTo>
                    <a:pt x="10508" y="1763"/>
                  </a:lnTo>
                  <a:lnTo>
                    <a:pt x="10314" y="1675"/>
                  </a:lnTo>
                  <a:lnTo>
                    <a:pt x="10314" y="441"/>
                  </a:lnTo>
                  <a:lnTo>
                    <a:pt x="10508" y="88"/>
                  </a:lnTo>
                  <a:lnTo>
                    <a:pt x="10605" y="0"/>
                  </a:lnTo>
                  <a:lnTo>
                    <a:pt x="10800" y="0"/>
                  </a:lnTo>
                  <a:close/>
                </a:path>
              </a:pathLst>
            </a:custGeom>
            <a:solidFill>
              <a:srgbClr val="FFFFFF"/>
            </a:solidFill>
            <a:ln w="12700" cap="flat">
              <a:noFill/>
              <a:miter lim="400000"/>
            </a:ln>
            <a:effectLst/>
          </p:spPr>
          <p:txBody>
            <a:bodyPr wrap="square" lIns="17145" tIns="17145" rIns="17145" bIns="17145" numCol="1" anchor="t">
              <a:noAutofit/>
            </a:bodyPr>
            <a:lstStyle/>
            <a:p>
              <a:pPr lvl="0" algn="l">
                <a:defRPr sz="1800">
                  <a:solidFill>
                    <a:srgbClr val="000000"/>
                  </a:solidFill>
                  <a:latin typeface="Calibri"/>
                  <a:ea typeface="Calibri"/>
                  <a:cs typeface="Calibri"/>
                  <a:sym typeface="Calibri"/>
                </a:defRPr>
              </a:pPr>
              <a:endParaRPr sz="675"/>
            </a:p>
          </p:txBody>
        </p:sp>
      </p:grpSp>
      <p:grpSp>
        <p:nvGrpSpPr>
          <p:cNvPr id="19" name="Group 18">
            <a:extLst>
              <a:ext uri="{FF2B5EF4-FFF2-40B4-BE49-F238E27FC236}">
                <a16:creationId xmlns:a16="http://schemas.microsoft.com/office/drawing/2014/main" id="{638654FE-BAF8-4945-A6D8-89BB24F31402}"/>
              </a:ext>
            </a:extLst>
          </p:cNvPr>
          <p:cNvGrpSpPr/>
          <p:nvPr/>
        </p:nvGrpSpPr>
        <p:grpSpPr>
          <a:xfrm>
            <a:off x="1098125" y="4191079"/>
            <a:ext cx="1484241" cy="1310573"/>
            <a:chOff x="2547809" y="4191079"/>
            <a:chExt cx="1484241" cy="1310573"/>
          </a:xfrm>
        </p:grpSpPr>
        <p:sp>
          <p:nvSpPr>
            <p:cNvPr id="85" name="Shape 491">
              <a:extLst>
                <a:ext uri="{FF2B5EF4-FFF2-40B4-BE49-F238E27FC236}">
                  <a16:creationId xmlns:a16="http://schemas.microsoft.com/office/drawing/2014/main" id="{B5BF668C-A381-4677-87D5-B18FA4317D0F}"/>
                </a:ext>
              </a:extLst>
            </p:cNvPr>
            <p:cNvSpPr/>
            <p:nvPr/>
          </p:nvSpPr>
          <p:spPr>
            <a:xfrm>
              <a:off x="2547809" y="4962663"/>
              <a:ext cx="1484241" cy="538989"/>
            </a:xfrm>
            <a:prstGeom prst="rect">
              <a:avLst/>
            </a:prstGeom>
            <a:ln w="25400">
              <a:miter lim="400000"/>
            </a:ln>
            <a:extLst>
              <a:ext uri="{C572A759-6A51-4108-AA02-DFA0A04FC94B}">
                <ma14:wrappingTextBoxFlag xmlns="" xmlns:ma14="http://schemas.microsoft.com/office/mac/drawingml/2011/main"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dirty="0"/>
                <a:t>Lorem ipsum dolor sit </a:t>
              </a:r>
              <a:r>
                <a:rPr sz="900" dirty="0" err="1"/>
                <a:t>amet</a:t>
              </a:r>
              <a:r>
                <a:rPr sz="900" dirty="0"/>
                <a:t>, </a:t>
              </a:r>
              <a:r>
                <a:rPr sz="900" dirty="0" err="1"/>
                <a:t>consectetuer</a:t>
              </a:r>
              <a:r>
                <a:rPr sz="900" dirty="0"/>
                <a:t> </a:t>
              </a:r>
              <a:r>
                <a:rPr sz="900" dirty="0" err="1"/>
                <a:t>adipiscing</a:t>
              </a:r>
              <a:r>
                <a:rPr sz="900" dirty="0"/>
                <a:t> </a:t>
              </a:r>
              <a:r>
                <a:rPr sz="900" dirty="0" err="1"/>
                <a:t>elit</a:t>
              </a:r>
              <a:r>
                <a:rPr sz="900" dirty="0"/>
                <a:t> lorem ipsum.</a:t>
              </a:r>
            </a:p>
          </p:txBody>
        </p:sp>
        <p:grpSp>
          <p:nvGrpSpPr>
            <p:cNvPr id="86" name="Group 494">
              <a:extLst>
                <a:ext uri="{FF2B5EF4-FFF2-40B4-BE49-F238E27FC236}">
                  <a16:creationId xmlns:a16="http://schemas.microsoft.com/office/drawing/2014/main" id="{12AE6D88-F39E-4F8D-B3D9-E0A810C8A7C2}"/>
                </a:ext>
              </a:extLst>
            </p:cNvPr>
            <p:cNvGrpSpPr/>
            <p:nvPr/>
          </p:nvGrpSpPr>
          <p:grpSpPr>
            <a:xfrm>
              <a:off x="2550107" y="4191079"/>
              <a:ext cx="1479646" cy="624576"/>
              <a:chOff x="0" y="0"/>
              <a:chExt cx="3945719" cy="1665535"/>
            </a:xfrm>
          </p:grpSpPr>
          <p:sp>
            <p:nvSpPr>
              <p:cNvPr id="87" name="Shape 492">
                <a:extLst>
                  <a:ext uri="{FF2B5EF4-FFF2-40B4-BE49-F238E27FC236}">
                    <a16:creationId xmlns:a16="http://schemas.microsoft.com/office/drawing/2014/main" id="{0304C312-E857-49EA-A3C6-A06C3145AB38}"/>
                  </a:ext>
                </a:extLst>
              </p:cNvPr>
              <p:cNvSpPr/>
              <p:nvPr/>
            </p:nvSpPr>
            <p:spPr>
              <a:xfrm>
                <a:off x="0" y="0"/>
                <a:ext cx="3945720" cy="1107989"/>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a:latin typeface="Lato Bold"/>
                    <a:ea typeface="Lato Bold"/>
                    <a:cs typeface="Lato Bold"/>
                    <a:sym typeface="Lato Bold"/>
                  </a:rPr>
                  <a:t>Leo </a:t>
                </a:r>
                <a:r>
                  <a:rPr sz="2438" dirty="0" err="1">
                    <a:latin typeface="Lato Regular"/>
                    <a:ea typeface="Lato Regular"/>
                    <a:cs typeface="Lato Regular"/>
                    <a:sym typeface="Lato Regular"/>
                  </a:rPr>
                  <a:t>Jone</a:t>
                </a:r>
                <a:endParaRPr sz="2438" dirty="0">
                  <a:latin typeface="Lato Regular"/>
                  <a:ea typeface="Lato Regular"/>
                  <a:cs typeface="Lato Regular"/>
                  <a:sym typeface="Lato Regular"/>
                </a:endParaRPr>
              </a:p>
            </p:txBody>
          </p:sp>
          <p:sp>
            <p:nvSpPr>
              <p:cNvPr id="88" name="Shape 493">
                <a:extLst>
                  <a:ext uri="{FF2B5EF4-FFF2-40B4-BE49-F238E27FC236}">
                    <a16:creationId xmlns:a16="http://schemas.microsoft.com/office/drawing/2014/main" id="{48CF32E5-F655-49AC-8582-D860A32473F1}"/>
                  </a:ext>
                </a:extLst>
              </p:cNvPr>
              <p:cNvSpPr/>
              <p:nvPr/>
            </p:nvSpPr>
            <p:spPr>
              <a:xfrm>
                <a:off x="1144057" y="1150191"/>
                <a:ext cx="1657606" cy="515345"/>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1" name="Shape 507">
              <a:extLst>
                <a:ext uri="{FF2B5EF4-FFF2-40B4-BE49-F238E27FC236}">
                  <a16:creationId xmlns:a16="http://schemas.microsoft.com/office/drawing/2014/main" id="{B007EE9D-83D2-4823-8D68-AF93DC0050DB}"/>
                </a:ext>
              </a:extLst>
            </p:cNvPr>
            <p:cNvSpPr/>
            <p:nvPr/>
          </p:nvSpPr>
          <p:spPr>
            <a:xfrm>
              <a:off x="3102725" y="4912971"/>
              <a:ext cx="374410" cy="1"/>
            </a:xfrm>
            <a:prstGeom prst="line">
              <a:avLst/>
            </a:prstGeom>
            <a:ln w="63500">
              <a:solidFill>
                <a:schemeClr val="tx1"/>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a:p>
          </p:txBody>
        </p:sp>
      </p:grpSp>
      <p:grpSp>
        <p:nvGrpSpPr>
          <p:cNvPr id="16" name="Group 15">
            <a:extLst>
              <a:ext uri="{FF2B5EF4-FFF2-40B4-BE49-F238E27FC236}">
                <a16:creationId xmlns:a16="http://schemas.microsoft.com/office/drawing/2014/main" id="{AFECE324-85F3-4DEF-BF39-B6854AAA211D}"/>
              </a:ext>
            </a:extLst>
          </p:cNvPr>
          <p:cNvGrpSpPr/>
          <p:nvPr/>
        </p:nvGrpSpPr>
        <p:grpSpPr>
          <a:xfrm>
            <a:off x="6594761" y="4191079"/>
            <a:ext cx="1484241" cy="1310574"/>
            <a:chOff x="6289226" y="4191079"/>
            <a:chExt cx="1484241" cy="1310574"/>
          </a:xfrm>
        </p:grpSpPr>
        <p:sp>
          <p:nvSpPr>
            <p:cNvPr id="93" name="Shape 499">
              <a:extLst>
                <a:ext uri="{FF2B5EF4-FFF2-40B4-BE49-F238E27FC236}">
                  <a16:creationId xmlns:a16="http://schemas.microsoft.com/office/drawing/2014/main" id="{33D16F4D-D51B-4B25-AE3A-093F198C7791}"/>
                </a:ext>
              </a:extLst>
            </p:cNvPr>
            <p:cNvSpPr/>
            <p:nvPr/>
          </p:nvSpPr>
          <p:spPr>
            <a:xfrm>
              <a:off x="6289226" y="4962663"/>
              <a:ext cx="1484241" cy="538990"/>
            </a:xfrm>
            <a:prstGeom prst="rect">
              <a:avLst/>
            </a:prstGeom>
            <a:ln w="25400">
              <a:miter lim="400000"/>
            </a:ln>
            <a:extLst>
              <a:ext uri="{C572A759-6A51-4108-AA02-DFA0A04FC94B}">
                <ma14:wrappingTextBoxFlag xmlns="" xmlns:ma14="http://schemas.microsoft.com/office/mac/drawingml/2011/main"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a:t>Lorem ipsum dolor sit amet, consectetuer adipiscing elit lorem ipsum.</a:t>
              </a:r>
            </a:p>
          </p:txBody>
        </p:sp>
        <p:grpSp>
          <p:nvGrpSpPr>
            <p:cNvPr id="94" name="Group 502">
              <a:extLst>
                <a:ext uri="{FF2B5EF4-FFF2-40B4-BE49-F238E27FC236}">
                  <a16:creationId xmlns:a16="http://schemas.microsoft.com/office/drawing/2014/main" id="{C39AC552-582A-42E3-B72F-D50FD26F6872}"/>
                </a:ext>
              </a:extLst>
            </p:cNvPr>
            <p:cNvGrpSpPr/>
            <p:nvPr/>
          </p:nvGrpSpPr>
          <p:grpSpPr>
            <a:xfrm>
              <a:off x="6367797" y="4191079"/>
              <a:ext cx="1327099" cy="624576"/>
              <a:chOff x="0" y="0"/>
              <a:chExt cx="3538928" cy="1665535"/>
            </a:xfrm>
          </p:grpSpPr>
          <p:sp>
            <p:nvSpPr>
              <p:cNvPr id="95" name="Shape 500">
                <a:extLst>
                  <a:ext uri="{FF2B5EF4-FFF2-40B4-BE49-F238E27FC236}">
                    <a16:creationId xmlns:a16="http://schemas.microsoft.com/office/drawing/2014/main" id="{D2638781-F750-4D98-893A-2B3E010BDC3A}"/>
                  </a:ext>
                </a:extLst>
              </p:cNvPr>
              <p:cNvSpPr/>
              <p:nvPr/>
            </p:nvSpPr>
            <p:spPr>
              <a:xfrm>
                <a:off x="0" y="0"/>
                <a:ext cx="3538929" cy="1107989"/>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err="1">
                    <a:latin typeface="Lato Bold"/>
                    <a:ea typeface="Lato Bold"/>
                    <a:cs typeface="Lato Bold"/>
                    <a:sym typeface="Lato Bold"/>
                  </a:rPr>
                  <a:t>Jone</a:t>
                </a:r>
                <a:r>
                  <a:rPr sz="2438" dirty="0">
                    <a:latin typeface="Lato Bold"/>
                    <a:ea typeface="Lato Bold"/>
                    <a:cs typeface="Lato Bold"/>
                    <a:sym typeface="Lato Bold"/>
                  </a:rPr>
                  <a:t> </a:t>
                </a:r>
                <a:r>
                  <a:rPr sz="2438" dirty="0">
                    <a:latin typeface="Lato Regular"/>
                    <a:ea typeface="Lato Regular"/>
                    <a:cs typeface="Lato Regular"/>
                    <a:sym typeface="Lato Regular"/>
                  </a:rPr>
                  <a:t>doe</a:t>
                </a:r>
              </a:p>
            </p:txBody>
          </p:sp>
          <p:sp>
            <p:nvSpPr>
              <p:cNvPr id="96" name="Shape 501">
                <a:extLst>
                  <a:ext uri="{FF2B5EF4-FFF2-40B4-BE49-F238E27FC236}">
                    <a16:creationId xmlns:a16="http://schemas.microsoft.com/office/drawing/2014/main" id="{1A4AD62F-4708-49BE-8EF5-B7B54116902C}"/>
                  </a:ext>
                </a:extLst>
              </p:cNvPr>
              <p:cNvSpPr/>
              <p:nvPr/>
            </p:nvSpPr>
            <p:spPr>
              <a:xfrm>
                <a:off x="940661" y="1150191"/>
                <a:ext cx="1657605" cy="515345"/>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3" name="Shape 509">
              <a:extLst>
                <a:ext uri="{FF2B5EF4-FFF2-40B4-BE49-F238E27FC236}">
                  <a16:creationId xmlns:a16="http://schemas.microsoft.com/office/drawing/2014/main" id="{D542812C-A7F8-48D7-94C2-E7E6E0166CFE}"/>
                </a:ext>
              </a:extLst>
            </p:cNvPr>
            <p:cNvSpPr/>
            <p:nvPr/>
          </p:nvSpPr>
          <p:spPr>
            <a:xfrm>
              <a:off x="6844141" y="4912971"/>
              <a:ext cx="374411" cy="1"/>
            </a:xfrm>
            <a:prstGeom prst="line">
              <a:avLst/>
            </a:prstGeom>
            <a:ln w="63500">
              <a:solidFill>
                <a:schemeClr val="tx1"/>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a:p>
          </p:txBody>
        </p:sp>
      </p:grpSp>
      <p:grpSp>
        <p:nvGrpSpPr>
          <p:cNvPr id="14" name="Group 13">
            <a:extLst>
              <a:ext uri="{FF2B5EF4-FFF2-40B4-BE49-F238E27FC236}">
                <a16:creationId xmlns:a16="http://schemas.microsoft.com/office/drawing/2014/main" id="{65C752C8-CDFF-4293-A14E-48F1576DED75}"/>
              </a:ext>
            </a:extLst>
          </p:cNvPr>
          <p:cNvGrpSpPr/>
          <p:nvPr/>
        </p:nvGrpSpPr>
        <p:grpSpPr>
          <a:xfrm>
            <a:off x="9343080" y="4191079"/>
            <a:ext cx="1484241" cy="1310574"/>
            <a:chOff x="8159951" y="4191079"/>
            <a:chExt cx="1484241" cy="1310574"/>
          </a:xfrm>
        </p:grpSpPr>
        <p:sp>
          <p:nvSpPr>
            <p:cNvPr id="97" name="Shape 503">
              <a:extLst>
                <a:ext uri="{FF2B5EF4-FFF2-40B4-BE49-F238E27FC236}">
                  <a16:creationId xmlns:a16="http://schemas.microsoft.com/office/drawing/2014/main" id="{F173FFC0-3BA7-4280-BD20-614BFEB5E63D}"/>
                </a:ext>
              </a:extLst>
            </p:cNvPr>
            <p:cNvSpPr/>
            <p:nvPr/>
          </p:nvSpPr>
          <p:spPr>
            <a:xfrm>
              <a:off x="8159951" y="4962663"/>
              <a:ext cx="1484241" cy="538990"/>
            </a:xfrm>
            <a:prstGeom prst="rect">
              <a:avLst/>
            </a:prstGeom>
            <a:ln w="25400">
              <a:miter lim="400000"/>
            </a:ln>
            <a:extLst>
              <a:ext uri="{C572A759-6A51-4108-AA02-DFA0A04FC94B}">
                <ma14:wrappingTextBoxFlag xmlns="" xmlns:ma14="http://schemas.microsoft.com/office/mac/drawingml/2011/main"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a:t>Lorem ipsum dolor sit amet, consectetuer adipiscing elit lorem ipsum.</a:t>
              </a:r>
            </a:p>
          </p:txBody>
        </p:sp>
        <p:grpSp>
          <p:nvGrpSpPr>
            <p:cNvPr id="98" name="Group 506">
              <a:extLst>
                <a:ext uri="{FF2B5EF4-FFF2-40B4-BE49-F238E27FC236}">
                  <a16:creationId xmlns:a16="http://schemas.microsoft.com/office/drawing/2014/main" id="{CDF8B8BF-0A57-41CF-A5CE-D782AC834BFF}"/>
                </a:ext>
              </a:extLst>
            </p:cNvPr>
            <p:cNvGrpSpPr/>
            <p:nvPr/>
          </p:nvGrpSpPr>
          <p:grpSpPr>
            <a:xfrm>
              <a:off x="8260647" y="4191079"/>
              <a:ext cx="1282848" cy="624576"/>
              <a:chOff x="0" y="0"/>
              <a:chExt cx="3420925" cy="1665535"/>
            </a:xfrm>
          </p:grpSpPr>
          <p:sp>
            <p:nvSpPr>
              <p:cNvPr id="99" name="Shape 504">
                <a:extLst>
                  <a:ext uri="{FF2B5EF4-FFF2-40B4-BE49-F238E27FC236}">
                    <a16:creationId xmlns:a16="http://schemas.microsoft.com/office/drawing/2014/main" id="{E82BAB76-6239-42E7-962B-3BB014F18A45}"/>
                  </a:ext>
                </a:extLst>
              </p:cNvPr>
              <p:cNvSpPr/>
              <p:nvPr/>
            </p:nvSpPr>
            <p:spPr>
              <a:xfrm>
                <a:off x="0" y="0"/>
                <a:ext cx="3420926" cy="1107989"/>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a:latin typeface="Lato Bold"/>
                    <a:ea typeface="Lato Bold"/>
                    <a:cs typeface="Lato Bold"/>
                    <a:sym typeface="Lato Bold"/>
                  </a:rPr>
                  <a:t>Del </a:t>
                </a:r>
                <a:r>
                  <a:rPr sz="2438" dirty="0">
                    <a:latin typeface="Lato Regular"/>
                    <a:ea typeface="Lato Regular"/>
                    <a:cs typeface="Lato Regular"/>
                    <a:sym typeface="Lato Regular"/>
                  </a:rPr>
                  <a:t>rey</a:t>
                </a:r>
              </a:p>
            </p:txBody>
          </p:sp>
          <p:sp>
            <p:nvSpPr>
              <p:cNvPr id="100" name="Shape 505">
                <a:extLst>
                  <a:ext uri="{FF2B5EF4-FFF2-40B4-BE49-F238E27FC236}">
                    <a16:creationId xmlns:a16="http://schemas.microsoft.com/office/drawing/2014/main" id="{523326A6-2DE1-4C25-877C-8EB028DC1C3F}"/>
                  </a:ext>
                </a:extLst>
              </p:cNvPr>
              <p:cNvSpPr/>
              <p:nvPr/>
            </p:nvSpPr>
            <p:spPr>
              <a:xfrm>
                <a:off x="881660" y="1150191"/>
                <a:ext cx="1657606" cy="515345"/>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4" name="Shape 510">
              <a:extLst>
                <a:ext uri="{FF2B5EF4-FFF2-40B4-BE49-F238E27FC236}">
                  <a16:creationId xmlns:a16="http://schemas.microsoft.com/office/drawing/2014/main" id="{D65BE03C-1E66-4100-8233-B9A323AF9E1C}"/>
                </a:ext>
              </a:extLst>
            </p:cNvPr>
            <p:cNvSpPr/>
            <p:nvPr/>
          </p:nvSpPr>
          <p:spPr>
            <a:xfrm>
              <a:off x="8714866" y="4912971"/>
              <a:ext cx="374411" cy="1"/>
            </a:xfrm>
            <a:prstGeom prst="line">
              <a:avLst/>
            </a:prstGeom>
            <a:ln w="63500">
              <a:solidFill>
                <a:schemeClr val="accent4"/>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a:p>
          </p:txBody>
        </p:sp>
      </p:grpSp>
      <p:grpSp>
        <p:nvGrpSpPr>
          <p:cNvPr id="10" name="Group 9">
            <a:extLst>
              <a:ext uri="{FF2B5EF4-FFF2-40B4-BE49-F238E27FC236}">
                <a16:creationId xmlns:a16="http://schemas.microsoft.com/office/drawing/2014/main" id="{E3B849E1-DACB-4CAA-9955-6EB18DDB16DB}"/>
              </a:ext>
            </a:extLst>
          </p:cNvPr>
          <p:cNvGrpSpPr/>
          <p:nvPr/>
        </p:nvGrpSpPr>
        <p:grpSpPr>
          <a:xfrm>
            <a:off x="1918577" y="2321176"/>
            <a:ext cx="381414" cy="381414"/>
            <a:chOff x="3547854" y="2427699"/>
            <a:chExt cx="381414" cy="381414"/>
          </a:xfrm>
        </p:grpSpPr>
        <p:sp>
          <p:nvSpPr>
            <p:cNvPr id="74" name="Shape 479">
              <a:extLst>
                <a:ext uri="{FF2B5EF4-FFF2-40B4-BE49-F238E27FC236}">
                  <a16:creationId xmlns:a16="http://schemas.microsoft.com/office/drawing/2014/main" id="{50C28A12-BEB1-405C-8EE5-C81FAE915095}"/>
                </a:ext>
              </a:extLst>
            </p:cNvPr>
            <p:cNvSpPr/>
            <p:nvPr/>
          </p:nvSpPr>
          <p:spPr>
            <a:xfrm>
              <a:off x="3547854" y="2427699"/>
              <a:ext cx="381414" cy="3814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solidFill>
            <a:ln w="12700" cap="flat">
              <a:noFill/>
              <a:miter lim="400000"/>
            </a:ln>
            <a:effectLst/>
          </p:spPr>
          <p:txBody>
            <a:bodyPr wrap="square" lIns="19050" tIns="19050" rIns="19050" bIns="19050" numCol="1" anchor="ctr">
              <a:noAutofit/>
            </a:bodyPr>
            <a:lstStyle/>
            <a:p>
              <a:pPr defTabSz="309563">
                <a:defRPr sz="3200">
                  <a:solidFill>
                    <a:srgbClr val="000000"/>
                  </a:solidFill>
                  <a:latin typeface="Helvetica Light"/>
                  <a:ea typeface="Helvetica Light"/>
                  <a:cs typeface="Helvetica Light"/>
                  <a:sym typeface="Helvetica Light"/>
                </a:defRPr>
              </a:pPr>
              <a:endParaRPr sz="1200"/>
            </a:p>
          </p:txBody>
        </p:sp>
        <p:sp>
          <p:nvSpPr>
            <p:cNvPr id="75" name="Shape 480">
              <a:extLst>
                <a:ext uri="{FF2B5EF4-FFF2-40B4-BE49-F238E27FC236}">
                  <a16:creationId xmlns:a16="http://schemas.microsoft.com/office/drawing/2014/main" id="{8088C3B2-567D-408A-A501-153E3FBB8B58}"/>
                </a:ext>
              </a:extLst>
            </p:cNvPr>
            <p:cNvSpPr/>
            <p:nvPr/>
          </p:nvSpPr>
          <p:spPr>
            <a:xfrm>
              <a:off x="3626186" y="2528132"/>
              <a:ext cx="224750" cy="180548"/>
            </a:xfrm>
            <a:custGeom>
              <a:avLst/>
              <a:gdLst/>
              <a:ahLst/>
              <a:cxnLst>
                <a:cxn ang="0">
                  <a:pos x="wd2" y="hd2"/>
                </a:cxn>
                <a:cxn ang="5400000">
                  <a:pos x="wd2" y="hd2"/>
                </a:cxn>
                <a:cxn ang="10800000">
                  <a:pos x="wd2" y="hd2"/>
                </a:cxn>
                <a:cxn ang="16200000">
                  <a:pos x="wd2" y="hd2"/>
                </a:cxn>
              </a:cxnLst>
              <a:rect l="0" t="0" r="r" b="b"/>
              <a:pathLst>
                <a:path w="21600" h="21600" extrusionOk="0">
                  <a:moveTo>
                    <a:pt x="11943" y="11329"/>
                  </a:moveTo>
                  <a:lnTo>
                    <a:pt x="18345" y="17381"/>
                  </a:lnTo>
                  <a:lnTo>
                    <a:pt x="15102" y="17709"/>
                  </a:lnTo>
                  <a:lnTo>
                    <a:pt x="16394" y="20959"/>
                  </a:lnTo>
                  <a:lnTo>
                    <a:pt x="15341" y="21600"/>
                  </a:lnTo>
                  <a:lnTo>
                    <a:pt x="14025" y="18276"/>
                  </a:lnTo>
                  <a:lnTo>
                    <a:pt x="11847" y="21302"/>
                  </a:lnTo>
                  <a:lnTo>
                    <a:pt x="11943" y="11329"/>
                  </a:lnTo>
                  <a:close/>
                  <a:moveTo>
                    <a:pt x="467" y="9481"/>
                  </a:moveTo>
                  <a:lnTo>
                    <a:pt x="467" y="12402"/>
                  </a:lnTo>
                  <a:lnTo>
                    <a:pt x="2812" y="12402"/>
                  </a:lnTo>
                  <a:lnTo>
                    <a:pt x="2812" y="9481"/>
                  </a:lnTo>
                  <a:lnTo>
                    <a:pt x="467" y="9481"/>
                  </a:lnTo>
                  <a:close/>
                  <a:moveTo>
                    <a:pt x="18788" y="566"/>
                  </a:moveTo>
                  <a:lnTo>
                    <a:pt x="18788" y="3488"/>
                  </a:lnTo>
                  <a:lnTo>
                    <a:pt x="21145" y="3488"/>
                  </a:lnTo>
                  <a:lnTo>
                    <a:pt x="21145" y="566"/>
                  </a:lnTo>
                  <a:lnTo>
                    <a:pt x="18788" y="566"/>
                  </a:lnTo>
                  <a:close/>
                  <a:moveTo>
                    <a:pt x="18321" y="0"/>
                  </a:moveTo>
                  <a:lnTo>
                    <a:pt x="21600" y="0"/>
                  </a:lnTo>
                  <a:lnTo>
                    <a:pt x="21600" y="4070"/>
                  </a:lnTo>
                  <a:lnTo>
                    <a:pt x="20188" y="4070"/>
                  </a:lnTo>
                  <a:lnTo>
                    <a:pt x="20212" y="8184"/>
                  </a:lnTo>
                  <a:lnTo>
                    <a:pt x="20774" y="8184"/>
                  </a:lnTo>
                  <a:lnTo>
                    <a:pt x="20774" y="10211"/>
                  </a:lnTo>
                  <a:lnTo>
                    <a:pt x="19135" y="10211"/>
                  </a:lnTo>
                  <a:lnTo>
                    <a:pt x="19135" y="8184"/>
                  </a:lnTo>
                  <a:lnTo>
                    <a:pt x="19745" y="8184"/>
                  </a:lnTo>
                  <a:lnTo>
                    <a:pt x="19709" y="4070"/>
                  </a:lnTo>
                  <a:lnTo>
                    <a:pt x="19649" y="4070"/>
                  </a:lnTo>
                  <a:lnTo>
                    <a:pt x="19434" y="4860"/>
                  </a:lnTo>
                  <a:lnTo>
                    <a:pt x="19183" y="5635"/>
                  </a:lnTo>
                  <a:lnTo>
                    <a:pt x="18884" y="6380"/>
                  </a:lnTo>
                  <a:lnTo>
                    <a:pt x="18560" y="7066"/>
                  </a:lnTo>
                  <a:lnTo>
                    <a:pt x="18201" y="7722"/>
                  </a:lnTo>
                  <a:lnTo>
                    <a:pt x="17819" y="8303"/>
                  </a:lnTo>
                  <a:lnTo>
                    <a:pt x="17388" y="8825"/>
                  </a:lnTo>
                  <a:lnTo>
                    <a:pt x="16909" y="9287"/>
                  </a:lnTo>
                  <a:lnTo>
                    <a:pt x="16382" y="9645"/>
                  </a:lnTo>
                  <a:lnTo>
                    <a:pt x="15832" y="9943"/>
                  </a:lnTo>
                  <a:lnTo>
                    <a:pt x="15282" y="10166"/>
                  </a:lnTo>
                  <a:lnTo>
                    <a:pt x="14743" y="10330"/>
                  </a:lnTo>
                  <a:lnTo>
                    <a:pt x="14193" y="10405"/>
                  </a:lnTo>
                  <a:lnTo>
                    <a:pt x="13630" y="10435"/>
                  </a:lnTo>
                  <a:lnTo>
                    <a:pt x="13630" y="11135"/>
                  </a:lnTo>
                  <a:lnTo>
                    <a:pt x="10339" y="11135"/>
                  </a:lnTo>
                  <a:lnTo>
                    <a:pt x="10339" y="9898"/>
                  </a:lnTo>
                  <a:lnTo>
                    <a:pt x="9597" y="9689"/>
                  </a:lnTo>
                  <a:lnTo>
                    <a:pt x="8879" y="9481"/>
                  </a:lnTo>
                  <a:lnTo>
                    <a:pt x="8161" y="9287"/>
                  </a:lnTo>
                  <a:lnTo>
                    <a:pt x="7467" y="9138"/>
                  </a:lnTo>
                  <a:lnTo>
                    <a:pt x="6809" y="9019"/>
                  </a:lnTo>
                  <a:lnTo>
                    <a:pt x="6139" y="8989"/>
                  </a:lnTo>
                  <a:lnTo>
                    <a:pt x="5636" y="9019"/>
                  </a:lnTo>
                  <a:lnTo>
                    <a:pt x="5134" y="9108"/>
                  </a:lnTo>
                  <a:lnTo>
                    <a:pt x="4655" y="9257"/>
                  </a:lnTo>
                  <a:lnTo>
                    <a:pt x="4188" y="9466"/>
                  </a:lnTo>
                  <a:lnTo>
                    <a:pt x="3722" y="9779"/>
                  </a:lnTo>
                  <a:lnTo>
                    <a:pt x="3279" y="10166"/>
                  </a:lnTo>
                  <a:lnTo>
                    <a:pt x="3279" y="12969"/>
                  </a:lnTo>
                  <a:lnTo>
                    <a:pt x="0" y="12969"/>
                  </a:lnTo>
                  <a:lnTo>
                    <a:pt x="0" y="8914"/>
                  </a:lnTo>
                  <a:lnTo>
                    <a:pt x="1627" y="8914"/>
                  </a:lnTo>
                  <a:lnTo>
                    <a:pt x="1592" y="4875"/>
                  </a:lnTo>
                  <a:lnTo>
                    <a:pt x="1029" y="4875"/>
                  </a:lnTo>
                  <a:lnTo>
                    <a:pt x="1029" y="2847"/>
                  </a:lnTo>
                  <a:lnTo>
                    <a:pt x="2681" y="2847"/>
                  </a:lnTo>
                  <a:lnTo>
                    <a:pt x="2681" y="4875"/>
                  </a:lnTo>
                  <a:lnTo>
                    <a:pt x="2070" y="4875"/>
                  </a:lnTo>
                  <a:lnTo>
                    <a:pt x="2094" y="8914"/>
                  </a:lnTo>
                  <a:lnTo>
                    <a:pt x="2310" y="8914"/>
                  </a:lnTo>
                  <a:lnTo>
                    <a:pt x="2824" y="8437"/>
                  </a:lnTo>
                  <a:lnTo>
                    <a:pt x="3363" y="8050"/>
                  </a:lnTo>
                  <a:lnTo>
                    <a:pt x="3901" y="7737"/>
                  </a:lnTo>
                  <a:lnTo>
                    <a:pt x="4464" y="7513"/>
                  </a:lnTo>
                  <a:lnTo>
                    <a:pt x="5026" y="7349"/>
                  </a:lnTo>
                  <a:lnTo>
                    <a:pt x="5588" y="7260"/>
                  </a:lnTo>
                  <a:lnTo>
                    <a:pt x="6139" y="7245"/>
                  </a:lnTo>
                  <a:lnTo>
                    <a:pt x="7001" y="7304"/>
                  </a:lnTo>
                  <a:lnTo>
                    <a:pt x="7850" y="7453"/>
                  </a:lnTo>
                  <a:lnTo>
                    <a:pt x="8700" y="7632"/>
                  </a:lnTo>
                  <a:lnTo>
                    <a:pt x="9526" y="7871"/>
                  </a:lnTo>
                  <a:lnTo>
                    <a:pt x="10339" y="8109"/>
                  </a:lnTo>
                  <a:lnTo>
                    <a:pt x="10339" y="7066"/>
                  </a:lnTo>
                  <a:lnTo>
                    <a:pt x="13630" y="7066"/>
                  </a:lnTo>
                  <a:lnTo>
                    <a:pt x="13630" y="8691"/>
                  </a:lnTo>
                  <a:lnTo>
                    <a:pt x="14157" y="8661"/>
                  </a:lnTo>
                  <a:lnTo>
                    <a:pt x="14683" y="8542"/>
                  </a:lnTo>
                  <a:lnTo>
                    <a:pt x="15186" y="8378"/>
                  </a:lnTo>
                  <a:lnTo>
                    <a:pt x="15664" y="8139"/>
                  </a:lnTo>
                  <a:lnTo>
                    <a:pt x="16143" y="7811"/>
                  </a:lnTo>
                  <a:lnTo>
                    <a:pt x="16514" y="7468"/>
                  </a:lnTo>
                  <a:lnTo>
                    <a:pt x="16873" y="7006"/>
                  </a:lnTo>
                  <a:lnTo>
                    <a:pt x="17208" y="6455"/>
                  </a:lnTo>
                  <a:lnTo>
                    <a:pt x="17519" y="5814"/>
                  </a:lnTo>
                  <a:lnTo>
                    <a:pt x="17819" y="5098"/>
                  </a:lnTo>
                  <a:lnTo>
                    <a:pt x="18082" y="4308"/>
                  </a:lnTo>
                  <a:lnTo>
                    <a:pt x="18321" y="3503"/>
                  </a:lnTo>
                  <a:lnTo>
                    <a:pt x="18321" y="0"/>
                  </a:lnTo>
                  <a:close/>
                </a:path>
              </a:pathLst>
            </a:custGeom>
            <a:solidFill>
              <a:srgbClr val="FFFFFF"/>
            </a:solidFill>
            <a:ln w="12700" cap="flat">
              <a:noFill/>
              <a:miter lim="400000"/>
            </a:ln>
            <a:effectLst/>
          </p:spPr>
          <p:txBody>
            <a:bodyPr wrap="square" lIns="17145" tIns="17145" rIns="17145" bIns="17145" numCol="1" anchor="t">
              <a:noAutofit/>
            </a:bodyPr>
            <a:lstStyle/>
            <a:p>
              <a:pPr lvl="0" algn="l">
                <a:defRPr sz="1800">
                  <a:solidFill>
                    <a:srgbClr val="000000"/>
                  </a:solidFill>
                  <a:latin typeface="Calibri"/>
                  <a:ea typeface="Calibri"/>
                  <a:cs typeface="Calibri"/>
                  <a:sym typeface="Calibri"/>
                </a:defRPr>
              </a:pPr>
              <a:endParaRPr sz="675"/>
            </a:p>
          </p:txBody>
        </p:sp>
      </p:grpSp>
      <p:grpSp>
        <p:nvGrpSpPr>
          <p:cNvPr id="79" name="Group 487">
            <a:extLst>
              <a:ext uri="{FF2B5EF4-FFF2-40B4-BE49-F238E27FC236}">
                <a16:creationId xmlns:a16="http://schemas.microsoft.com/office/drawing/2014/main" id="{304B4AC5-5D73-4F75-B2D3-E6C406DB6350}"/>
              </a:ext>
            </a:extLst>
          </p:cNvPr>
          <p:cNvGrpSpPr/>
          <p:nvPr/>
        </p:nvGrpSpPr>
        <p:grpSpPr>
          <a:xfrm>
            <a:off x="7375693" y="2321176"/>
            <a:ext cx="381414" cy="381414"/>
            <a:chOff x="0" y="0"/>
            <a:chExt cx="1017102" cy="1017102"/>
          </a:xfrm>
        </p:grpSpPr>
        <p:sp>
          <p:nvSpPr>
            <p:cNvPr id="80" name="Shape 485">
              <a:extLst>
                <a:ext uri="{FF2B5EF4-FFF2-40B4-BE49-F238E27FC236}">
                  <a16:creationId xmlns:a16="http://schemas.microsoft.com/office/drawing/2014/main" id="{D3BBA580-CD2B-441C-8A5F-E1B3BB6067BC}"/>
                </a:ext>
              </a:extLst>
            </p:cNvPr>
            <p:cNvSpPr/>
            <p:nvPr/>
          </p:nvSpPr>
          <p:spPr>
            <a:xfrm>
              <a:off x="0" y="0"/>
              <a:ext cx="1017103" cy="10171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9050" tIns="19050" rIns="19050" bIns="19050" numCol="1" anchor="ctr">
              <a:noAutofit/>
            </a:bodyPr>
            <a:lstStyle/>
            <a:p>
              <a:pPr defTabSz="309563">
                <a:defRPr sz="3200">
                  <a:solidFill>
                    <a:srgbClr val="000000"/>
                  </a:solidFill>
                  <a:latin typeface="Helvetica Light"/>
                  <a:ea typeface="Helvetica Light"/>
                  <a:cs typeface="Helvetica Light"/>
                  <a:sym typeface="Helvetica Light"/>
                </a:defRPr>
              </a:pPr>
              <a:endParaRPr sz="1200" dirty="0"/>
            </a:p>
          </p:txBody>
        </p:sp>
        <p:sp>
          <p:nvSpPr>
            <p:cNvPr id="81" name="Shape 486">
              <a:extLst>
                <a:ext uri="{FF2B5EF4-FFF2-40B4-BE49-F238E27FC236}">
                  <a16:creationId xmlns:a16="http://schemas.microsoft.com/office/drawing/2014/main" id="{4000D89C-6959-4C0D-917F-0F038125AB14}"/>
                </a:ext>
              </a:extLst>
            </p:cNvPr>
            <p:cNvSpPr/>
            <p:nvPr/>
          </p:nvSpPr>
          <p:spPr>
            <a:xfrm>
              <a:off x="272192" y="180484"/>
              <a:ext cx="550819" cy="596901"/>
            </a:xfrm>
            <a:custGeom>
              <a:avLst/>
              <a:gdLst/>
              <a:ahLst/>
              <a:cxnLst>
                <a:cxn ang="0">
                  <a:pos x="wd2" y="hd2"/>
                </a:cxn>
                <a:cxn ang="5400000">
                  <a:pos x="wd2" y="hd2"/>
                </a:cxn>
                <a:cxn ang="10800000">
                  <a:pos x="wd2" y="hd2"/>
                </a:cxn>
                <a:cxn ang="16200000">
                  <a:pos x="wd2" y="hd2"/>
                </a:cxn>
              </a:cxnLst>
              <a:rect l="0" t="0" r="r" b="b"/>
              <a:pathLst>
                <a:path w="21600" h="21600" extrusionOk="0">
                  <a:moveTo>
                    <a:pt x="3873" y="15247"/>
                  </a:moveTo>
                  <a:lnTo>
                    <a:pt x="3614" y="15247"/>
                  </a:lnTo>
                  <a:lnTo>
                    <a:pt x="3442" y="15326"/>
                  </a:lnTo>
                  <a:lnTo>
                    <a:pt x="1205" y="17868"/>
                  </a:lnTo>
                  <a:lnTo>
                    <a:pt x="1033" y="18106"/>
                  </a:lnTo>
                  <a:lnTo>
                    <a:pt x="947" y="18503"/>
                  </a:lnTo>
                  <a:lnTo>
                    <a:pt x="775" y="18979"/>
                  </a:lnTo>
                  <a:lnTo>
                    <a:pt x="947" y="19535"/>
                  </a:lnTo>
                  <a:lnTo>
                    <a:pt x="1033" y="19932"/>
                  </a:lnTo>
                  <a:lnTo>
                    <a:pt x="1635" y="20488"/>
                  </a:lnTo>
                  <a:lnTo>
                    <a:pt x="1979" y="20329"/>
                  </a:lnTo>
                  <a:lnTo>
                    <a:pt x="2065" y="20329"/>
                  </a:lnTo>
                  <a:lnTo>
                    <a:pt x="2237" y="20091"/>
                  </a:lnTo>
                  <a:lnTo>
                    <a:pt x="2237" y="19932"/>
                  </a:lnTo>
                  <a:lnTo>
                    <a:pt x="2065" y="19615"/>
                  </a:lnTo>
                  <a:lnTo>
                    <a:pt x="1807" y="19535"/>
                  </a:lnTo>
                  <a:lnTo>
                    <a:pt x="1635" y="19218"/>
                  </a:lnTo>
                  <a:lnTo>
                    <a:pt x="1635" y="18979"/>
                  </a:lnTo>
                  <a:lnTo>
                    <a:pt x="1807" y="18662"/>
                  </a:lnTo>
                  <a:lnTo>
                    <a:pt x="1979" y="18265"/>
                  </a:lnTo>
                  <a:lnTo>
                    <a:pt x="4045" y="15882"/>
                  </a:lnTo>
                  <a:lnTo>
                    <a:pt x="4217" y="15644"/>
                  </a:lnTo>
                  <a:lnTo>
                    <a:pt x="4217" y="15485"/>
                  </a:lnTo>
                  <a:lnTo>
                    <a:pt x="4045" y="15326"/>
                  </a:lnTo>
                  <a:lnTo>
                    <a:pt x="3873" y="15247"/>
                  </a:lnTo>
                  <a:close/>
                  <a:moveTo>
                    <a:pt x="3873" y="13818"/>
                  </a:moveTo>
                  <a:lnTo>
                    <a:pt x="5852" y="15803"/>
                  </a:lnTo>
                  <a:lnTo>
                    <a:pt x="8261" y="17153"/>
                  </a:lnTo>
                  <a:lnTo>
                    <a:pt x="4991" y="20647"/>
                  </a:lnTo>
                  <a:lnTo>
                    <a:pt x="4475" y="21203"/>
                  </a:lnTo>
                  <a:lnTo>
                    <a:pt x="3786" y="21441"/>
                  </a:lnTo>
                  <a:lnTo>
                    <a:pt x="3012" y="21600"/>
                  </a:lnTo>
                  <a:lnTo>
                    <a:pt x="2237" y="21600"/>
                  </a:lnTo>
                  <a:lnTo>
                    <a:pt x="1635" y="21282"/>
                  </a:lnTo>
                  <a:lnTo>
                    <a:pt x="1033" y="21044"/>
                  </a:lnTo>
                  <a:lnTo>
                    <a:pt x="344" y="20171"/>
                  </a:lnTo>
                  <a:lnTo>
                    <a:pt x="0" y="19218"/>
                  </a:lnTo>
                  <a:lnTo>
                    <a:pt x="172" y="18265"/>
                  </a:lnTo>
                  <a:lnTo>
                    <a:pt x="602" y="17312"/>
                  </a:lnTo>
                  <a:lnTo>
                    <a:pt x="3873" y="13818"/>
                  </a:lnTo>
                  <a:close/>
                  <a:moveTo>
                    <a:pt x="11876" y="2065"/>
                  </a:moveTo>
                  <a:lnTo>
                    <a:pt x="9724" y="2621"/>
                  </a:lnTo>
                  <a:lnTo>
                    <a:pt x="8003" y="3574"/>
                  </a:lnTo>
                  <a:lnTo>
                    <a:pt x="6798" y="5082"/>
                  </a:lnTo>
                  <a:lnTo>
                    <a:pt x="5852" y="6909"/>
                  </a:lnTo>
                  <a:lnTo>
                    <a:pt x="5680" y="8974"/>
                  </a:lnTo>
                  <a:lnTo>
                    <a:pt x="6282" y="10879"/>
                  </a:lnTo>
                  <a:lnTo>
                    <a:pt x="7401" y="12468"/>
                  </a:lnTo>
                  <a:lnTo>
                    <a:pt x="9036" y="13659"/>
                  </a:lnTo>
                  <a:lnTo>
                    <a:pt x="10929" y="14532"/>
                  </a:lnTo>
                  <a:lnTo>
                    <a:pt x="13080" y="14691"/>
                  </a:lnTo>
                  <a:lnTo>
                    <a:pt x="15146" y="14135"/>
                  </a:lnTo>
                  <a:lnTo>
                    <a:pt x="16953" y="13103"/>
                  </a:lnTo>
                  <a:lnTo>
                    <a:pt x="18330" y="11594"/>
                  </a:lnTo>
                  <a:lnTo>
                    <a:pt x="19104" y="9847"/>
                  </a:lnTo>
                  <a:lnTo>
                    <a:pt x="19190" y="7862"/>
                  </a:lnTo>
                  <a:lnTo>
                    <a:pt x="18760" y="5956"/>
                  </a:lnTo>
                  <a:lnTo>
                    <a:pt x="17555" y="4288"/>
                  </a:lnTo>
                  <a:lnTo>
                    <a:pt x="16092" y="3018"/>
                  </a:lnTo>
                  <a:lnTo>
                    <a:pt x="14113" y="2303"/>
                  </a:lnTo>
                  <a:lnTo>
                    <a:pt x="11876" y="2065"/>
                  </a:lnTo>
                  <a:close/>
                  <a:moveTo>
                    <a:pt x="11704" y="0"/>
                  </a:moveTo>
                  <a:lnTo>
                    <a:pt x="14113" y="79"/>
                  </a:lnTo>
                  <a:lnTo>
                    <a:pt x="16351" y="794"/>
                  </a:lnTo>
                  <a:lnTo>
                    <a:pt x="18330" y="1906"/>
                  </a:lnTo>
                  <a:lnTo>
                    <a:pt x="19965" y="3574"/>
                  </a:lnTo>
                  <a:lnTo>
                    <a:pt x="20998" y="5479"/>
                  </a:lnTo>
                  <a:lnTo>
                    <a:pt x="21600" y="7624"/>
                  </a:lnTo>
                  <a:lnTo>
                    <a:pt x="21514" y="9847"/>
                  </a:lnTo>
                  <a:lnTo>
                    <a:pt x="20739" y="11912"/>
                  </a:lnTo>
                  <a:lnTo>
                    <a:pt x="19535" y="13818"/>
                  </a:lnTo>
                  <a:lnTo>
                    <a:pt x="17727" y="15247"/>
                  </a:lnTo>
                  <a:lnTo>
                    <a:pt x="15662" y="16359"/>
                  </a:lnTo>
                  <a:lnTo>
                    <a:pt x="13339" y="16756"/>
                  </a:lnTo>
                  <a:lnTo>
                    <a:pt x="10843" y="16597"/>
                  </a:lnTo>
                  <a:lnTo>
                    <a:pt x="8606" y="16041"/>
                  </a:lnTo>
                  <a:lnTo>
                    <a:pt x="6626" y="14771"/>
                  </a:lnTo>
                  <a:lnTo>
                    <a:pt x="5077" y="13262"/>
                  </a:lnTo>
                  <a:lnTo>
                    <a:pt x="3873" y="11356"/>
                  </a:lnTo>
                  <a:lnTo>
                    <a:pt x="3442" y="9132"/>
                  </a:lnTo>
                  <a:lnTo>
                    <a:pt x="3614" y="6909"/>
                  </a:lnTo>
                  <a:lnTo>
                    <a:pt x="4217" y="4844"/>
                  </a:lnTo>
                  <a:lnTo>
                    <a:pt x="5594" y="3018"/>
                  </a:lnTo>
                  <a:lnTo>
                    <a:pt x="7401" y="1509"/>
                  </a:lnTo>
                  <a:lnTo>
                    <a:pt x="9466" y="556"/>
                  </a:lnTo>
                  <a:lnTo>
                    <a:pt x="11704" y="0"/>
                  </a:lnTo>
                  <a:close/>
                </a:path>
              </a:pathLst>
            </a:custGeom>
            <a:solidFill>
              <a:srgbClr val="FFFFFF"/>
            </a:solidFill>
            <a:ln w="12700" cap="flat">
              <a:noFill/>
              <a:miter lim="400000"/>
            </a:ln>
            <a:effectLst/>
          </p:spPr>
          <p:txBody>
            <a:bodyPr wrap="square" lIns="17145" tIns="17145" rIns="17145" bIns="17145" numCol="1" anchor="t">
              <a:noAutofit/>
            </a:bodyPr>
            <a:lstStyle/>
            <a:p>
              <a:pPr lvl="0" algn="l">
                <a:defRPr sz="1800">
                  <a:solidFill>
                    <a:srgbClr val="000000"/>
                  </a:solidFill>
                  <a:latin typeface="Calibri"/>
                  <a:ea typeface="Calibri"/>
                  <a:cs typeface="Calibri"/>
                  <a:sym typeface="Calibri"/>
                </a:defRPr>
              </a:pPr>
              <a:endParaRPr sz="675"/>
            </a:p>
          </p:txBody>
        </p:sp>
      </p:grpSp>
      <p:grpSp>
        <p:nvGrpSpPr>
          <p:cNvPr id="82" name="Group 490">
            <a:extLst>
              <a:ext uri="{FF2B5EF4-FFF2-40B4-BE49-F238E27FC236}">
                <a16:creationId xmlns:a16="http://schemas.microsoft.com/office/drawing/2014/main" id="{FD938E61-6072-4C29-ABF6-6FD171CD7CBC}"/>
              </a:ext>
            </a:extLst>
          </p:cNvPr>
          <p:cNvGrpSpPr/>
          <p:nvPr/>
        </p:nvGrpSpPr>
        <p:grpSpPr>
          <a:xfrm>
            <a:off x="10104250" y="2321176"/>
            <a:ext cx="381414" cy="381414"/>
            <a:chOff x="0" y="0"/>
            <a:chExt cx="1017102" cy="1017102"/>
          </a:xfrm>
        </p:grpSpPr>
        <p:sp>
          <p:nvSpPr>
            <p:cNvPr id="83" name="Shape 488">
              <a:extLst>
                <a:ext uri="{FF2B5EF4-FFF2-40B4-BE49-F238E27FC236}">
                  <a16:creationId xmlns:a16="http://schemas.microsoft.com/office/drawing/2014/main" id="{34B363C6-327D-4ADB-B60E-0D4AC408EFA4}"/>
                </a:ext>
              </a:extLst>
            </p:cNvPr>
            <p:cNvSpPr/>
            <p:nvPr/>
          </p:nvSpPr>
          <p:spPr>
            <a:xfrm>
              <a:off x="0" y="0"/>
              <a:ext cx="1017103" cy="10171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19050" tIns="19050" rIns="19050" bIns="19050" numCol="1" anchor="ctr">
              <a:noAutofit/>
            </a:bodyPr>
            <a:lstStyle/>
            <a:p>
              <a:pPr defTabSz="309563">
                <a:defRPr sz="3200">
                  <a:solidFill>
                    <a:srgbClr val="000000"/>
                  </a:solidFill>
                  <a:latin typeface="Helvetica Light"/>
                  <a:ea typeface="Helvetica Light"/>
                  <a:cs typeface="Helvetica Light"/>
                  <a:sym typeface="Helvetica Light"/>
                </a:defRPr>
              </a:pPr>
              <a:endParaRPr sz="1200" dirty="0"/>
            </a:p>
          </p:txBody>
        </p:sp>
        <p:sp>
          <p:nvSpPr>
            <p:cNvPr id="84" name="Shape 489">
              <a:extLst>
                <a:ext uri="{FF2B5EF4-FFF2-40B4-BE49-F238E27FC236}">
                  <a16:creationId xmlns:a16="http://schemas.microsoft.com/office/drawing/2014/main" id="{5E3A57A9-4102-40D9-A9C7-A70FEC0786DD}"/>
                </a:ext>
              </a:extLst>
            </p:cNvPr>
            <p:cNvSpPr/>
            <p:nvPr/>
          </p:nvSpPr>
          <p:spPr>
            <a:xfrm>
              <a:off x="268580" y="196852"/>
              <a:ext cx="505341" cy="589565"/>
            </a:xfrm>
            <a:custGeom>
              <a:avLst/>
              <a:gdLst/>
              <a:ahLst/>
              <a:cxnLst>
                <a:cxn ang="0">
                  <a:pos x="wd2" y="hd2"/>
                </a:cxn>
                <a:cxn ang="5400000">
                  <a:pos x="wd2" y="hd2"/>
                </a:cxn>
                <a:cxn ang="10800000">
                  <a:pos x="wd2" y="hd2"/>
                </a:cxn>
                <a:cxn ang="16200000">
                  <a:pos x="wd2" y="hd2"/>
                </a:cxn>
              </a:cxnLst>
              <a:rect l="0" t="0" r="r" b="b"/>
              <a:pathLst>
                <a:path w="21600" h="21600" extrusionOk="0">
                  <a:moveTo>
                    <a:pt x="6870" y="10867"/>
                  </a:moveTo>
                  <a:lnTo>
                    <a:pt x="6454" y="10934"/>
                  </a:lnTo>
                  <a:lnTo>
                    <a:pt x="6142" y="11113"/>
                  </a:lnTo>
                  <a:lnTo>
                    <a:pt x="5881" y="11426"/>
                  </a:lnTo>
                  <a:lnTo>
                    <a:pt x="5829" y="11784"/>
                  </a:lnTo>
                  <a:lnTo>
                    <a:pt x="5881" y="12142"/>
                  </a:lnTo>
                  <a:lnTo>
                    <a:pt x="6142" y="12410"/>
                  </a:lnTo>
                  <a:lnTo>
                    <a:pt x="6454" y="12634"/>
                  </a:lnTo>
                  <a:lnTo>
                    <a:pt x="6870" y="12678"/>
                  </a:lnTo>
                  <a:lnTo>
                    <a:pt x="7287" y="12634"/>
                  </a:lnTo>
                  <a:lnTo>
                    <a:pt x="7651" y="12410"/>
                  </a:lnTo>
                  <a:lnTo>
                    <a:pt x="7859" y="12142"/>
                  </a:lnTo>
                  <a:lnTo>
                    <a:pt x="7963" y="11784"/>
                  </a:lnTo>
                  <a:lnTo>
                    <a:pt x="7859" y="11426"/>
                  </a:lnTo>
                  <a:lnTo>
                    <a:pt x="7651" y="11113"/>
                  </a:lnTo>
                  <a:lnTo>
                    <a:pt x="7287" y="10934"/>
                  </a:lnTo>
                  <a:lnTo>
                    <a:pt x="6870" y="10867"/>
                  </a:lnTo>
                  <a:close/>
                  <a:moveTo>
                    <a:pt x="6844" y="8430"/>
                  </a:moveTo>
                  <a:lnTo>
                    <a:pt x="6896" y="8430"/>
                  </a:lnTo>
                  <a:lnTo>
                    <a:pt x="7000" y="8497"/>
                  </a:lnTo>
                  <a:lnTo>
                    <a:pt x="7079" y="8542"/>
                  </a:lnTo>
                  <a:lnTo>
                    <a:pt x="7157" y="8698"/>
                  </a:lnTo>
                  <a:lnTo>
                    <a:pt x="7443" y="9391"/>
                  </a:lnTo>
                  <a:lnTo>
                    <a:pt x="7599" y="9637"/>
                  </a:lnTo>
                  <a:lnTo>
                    <a:pt x="7859" y="9794"/>
                  </a:lnTo>
                  <a:lnTo>
                    <a:pt x="8146" y="9816"/>
                  </a:lnTo>
                  <a:lnTo>
                    <a:pt x="8458" y="9749"/>
                  </a:lnTo>
                  <a:lnTo>
                    <a:pt x="9239" y="9436"/>
                  </a:lnTo>
                  <a:lnTo>
                    <a:pt x="9369" y="9391"/>
                  </a:lnTo>
                  <a:lnTo>
                    <a:pt x="9473" y="9369"/>
                  </a:lnTo>
                  <a:lnTo>
                    <a:pt x="9577" y="9369"/>
                  </a:lnTo>
                  <a:lnTo>
                    <a:pt x="9655" y="9391"/>
                  </a:lnTo>
                  <a:lnTo>
                    <a:pt x="9681" y="9458"/>
                  </a:lnTo>
                  <a:lnTo>
                    <a:pt x="9681" y="9548"/>
                  </a:lnTo>
                  <a:lnTo>
                    <a:pt x="9655" y="9637"/>
                  </a:lnTo>
                  <a:lnTo>
                    <a:pt x="9629" y="9749"/>
                  </a:lnTo>
                  <a:lnTo>
                    <a:pt x="9239" y="10420"/>
                  </a:lnTo>
                  <a:lnTo>
                    <a:pt x="9160" y="10688"/>
                  </a:lnTo>
                  <a:lnTo>
                    <a:pt x="9239" y="10934"/>
                  </a:lnTo>
                  <a:lnTo>
                    <a:pt x="9369" y="11158"/>
                  </a:lnTo>
                  <a:lnTo>
                    <a:pt x="9655" y="11292"/>
                  </a:lnTo>
                  <a:lnTo>
                    <a:pt x="10462" y="11538"/>
                  </a:lnTo>
                  <a:lnTo>
                    <a:pt x="10644" y="11605"/>
                  </a:lnTo>
                  <a:lnTo>
                    <a:pt x="10748" y="11672"/>
                  </a:lnTo>
                  <a:lnTo>
                    <a:pt x="10774" y="11761"/>
                  </a:lnTo>
                  <a:lnTo>
                    <a:pt x="10774" y="11806"/>
                  </a:lnTo>
                  <a:lnTo>
                    <a:pt x="10748" y="11873"/>
                  </a:lnTo>
                  <a:lnTo>
                    <a:pt x="10644" y="11963"/>
                  </a:lnTo>
                  <a:lnTo>
                    <a:pt x="10462" y="12030"/>
                  </a:lnTo>
                  <a:lnTo>
                    <a:pt x="9655" y="12276"/>
                  </a:lnTo>
                  <a:lnTo>
                    <a:pt x="9369" y="12388"/>
                  </a:lnTo>
                  <a:lnTo>
                    <a:pt x="9239" y="12589"/>
                  </a:lnTo>
                  <a:lnTo>
                    <a:pt x="9160" y="12880"/>
                  </a:lnTo>
                  <a:lnTo>
                    <a:pt x="9239" y="13103"/>
                  </a:lnTo>
                  <a:lnTo>
                    <a:pt x="9629" y="13796"/>
                  </a:lnTo>
                  <a:lnTo>
                    <a:pt x="9655" y="13930"/>
                  </a:lnTo>
                  <a:lnTo>
                    <a:pt x="9681" y="14020"/>
                  </a:lnTo>
                  <a:lnTo>
                    <a:pt x="9681" y="14087"/>
                  </a:lnTo>
                  <a:lnTo>
                    <a:pt x="9655" y="14132"/>
                  </a:lnTo>
                  <a:lnTo>
                    <a:pt x="9577" y="14176"/>
                  </a:lnTo>
                  <a:lnTo>
                    <a:pt x="9473" y="14199"/>
                  </a:lnTo>
                  <a:lnTo>
                    <a:pt x="9369" y="14176"/>
                  </a:lnTo>
                  <a:lnTo>
                    <a:pt x="9239" y="14109"/>
                  </a:lnTo>
                  <a:lnTo>
                    <a:pt x="8458" y="13796"/>
                  </a:lnTo>
                  <a:lnTo>
                    <a:pt x="8146" y="13752"/>
                  </a:lnTo>
                  <a:lnTo>
                    <a:pt x="7859" y="13774"/>
                  </a:lnTo>
                  <a:lnTo>
                    <a:pt x="7599" y="13930"/>
                  </a:lnTo>
                  <a:lnTo>
                    <a:pt x="7443" y="14176"/>
                  </a:lnTo>
                  <a:lnTo>
                    <a:pt x="7157" y="14870"/>
                  </a:lnTo>
                  <a:lnTo>
                    <a:pt x="7079" y="14981"/>
                  </a:lnTo>
                  <a:lnTo>
                    <a:pt x="7000" y="15071"/>
                  </a:lnTo>
                  <a:lnTo>
                    <a:pt x="6896" y="15138"/>
                  </a:lnTo>
                  <a:lnTo>
                    <a:pt x="6844" y="15138"/>
                  </a:lnTo>
                  <a:lnTo>
                    <a:pt x="6766" y="15071"/>
                  </a:lnTo>
                  <a:lnTo>
                    <a:pt x="6688" y="14981"/>
                  </a:lnTo>
                  <a:lnTo>
                    <a:pt x="6636" y="14870"/>
                  </a:lnTo>
                  <a:lnTo>
                    <a:pt x="6298" y="14176"/>
                  </a:lnTo>
                  <a:lnTo>
                    <a:pt x="6168" y="13930"/>
                  </a:lnTo>
                  <a:lnTo>
                    <a:pt x="5933" y="13774"/>
                  </a:lnTo>
                  <a:lnTo>
                    <a:pt x="5647" y="13752"/>
                  </a:lnTo>
                  <a:lnTo>
                    <a:pt x="5335" y="13796"/>
                  </a:lnTo>
                  <a:lnTo>
                    <a:pt x="4554" y="14109"/>
                  </a:lnTo>
                  <a:lnTo>
                    <a:pt x="4398" y="14176"/>
                  </a:lnTo>
                  <a:lnTo>
                    <a:pt x="4268" y="14199"/>
                  </a:lnTo>
                  <a:lnTo>
                    <a:pt x="4190" y="14176"/>
                  </a:lnTo>
                  <a:lnTo>
                    <a:pt x="4086" y="14087"/>
                  </a:lnTo>
                  <a:lnTo>
                    <a:pt x="4060" y="14020"/>
                  </a:lnTo>
                  <a:lnTo>
                    <a:pt x="4086" y="13930"/>
                  </a:lnTo>
                  <a:lnTo>
                    <a:pt x="4164" y="13796"/>
                  </a:lnTo>
                  <a:lnTo>
                    <a:pt x="4502" y="13103"/>
                  </a:lnTo>
                  <a:lnTo>
                    <a:pt x="4580" y="12880"/>
                  </a:lnTo>
                  <a:lnTo>
                    <a:pt x="4554" y="12589"/>
                  </a:lnTo>
                  <a:lnTo>
                    <a:pt x="4372" y="12388"/>
                  </a:lnTo>
                  <a:lnTo>
                    <a:pt x="4138" y="12276"/>
                  </a:lnTo>
                  <a:lnTo>
                    <a:pt x="3279" y="12030"/>
                  </a:lnTo>
                  <a:lnTo>
                    <a:pt x="3149" y="11963"/>
                  </a:lnTo>
                  <a:lnTo>
                    <a:pt x="2967" y="11806"/>
                  </a:lnTo>
                  <a:lnTo>
                    <a:pt x="2967" y="11761"/>
                  </a:lnTo>
                  <a:lnTo>
                    <a:pt x="3045" y="11672"/>
                  </a:lnTo>
                  <a:lnTo>
                    <a:pt x="3149" y="11605"/>
                  </a:lnTo>
                  <a:lnTo>
                    <a:pt x="3279" y="11538"/>
                  </a:lnTo>
                  <a:lnTo>
                    <a:pt x="4138" y="11292"/>
                  </a:lnTo>
                  <a:lnTo>
                    <a:pt x="4372" y="11158"/>
                  </a:lnTo>
                  <a:lnTo>
                    <a:pt x="4554" y="10934"/>
                  </a:lnTo>
                  <a:lnTo>
                    <a:pt x="4580" y="10688"/>
                  </a:lnTo>
                  <a:lnTo>
                    <a:pt x="4502" y="10420"/>
                  </a:lnTo>
                  <a:lnTo>
                    <a:pt x="4164" y="9749"/>
                  </a:lnTo>
                  <a:lnTo>
                    <a:pt x="4086" y="9637"/>
                  </a:lnTo>
                  <a:lnTo>
                    <a:pt x="4060" y="9548"/>
                  </a:lnTo>
                  <a:lnTo>
                    <a:pt x="4086" y="9458"/>
                  </a:lnTo>
                  <a:lnTo>
                    <a:pt x="4138" y="9391"/>
                  </a:lnTo>
                  <a:lnTo>
                    <a:pt x="4190" y="9369"/>
                  </a:lnTo>
                  <a:lnTo>
                    <a:pt x="4268" y="9369"/>
                  </a:lnTo>
                  <a:lnTo>
                    <a:pt x="4398" y="9391"/>
                  </a:lnTo>
                  <a:lnTo>
                    <a:pt x="4554" y="9436"/>
                  </a:lnTo>
                  <a:lnTo>
                    <a:pt x="5335" y="9749"/>
                  </a:lnTo>
                  <a:lnTo>
                    <a:pt x="5647" y="9816"/>
                  </a:lnTo>
                  <a:lnTo>
                    <a:pt x="5933" y="9794"/>
                  </a:lnTo>
                  <a:lnTo>
                    <a:pt x="6168" y="9637"/>
                  </a:lnTo>
                  <a:lnTo>
                    <a:pt x="6298" y="9391"/>
                  </a:lnTo>
                  <a:lnTo>
                    <a:pt x="6636" y="8698"/>
                  </a:lnTo>
                  <a:lnTo>
                    <a:pt x="6688" y="8542"/>
                  </a:lnTo>
                  <a:lnTo>
                    <a:pt x="6766" y="8497"/>
                  </a:lnTo>
                  <a:lnTo>
                    <a:pt x="6844" y="8430"/>
                  </a:lnTo>
                  <a:close/>
                  <a:moveTo>
                    <a:pt x="8380" y="7043"/>
                  </a:moveTo>
                  <a:lnTo>
                    <a:pt x="8692" y="7133"/>
                  </a:lnTo>
                  <a:lnTo>
                    <a:pt x="8952" y="7334"/>
                  </a:lnTo>
                  <a:lnTo>
                    <a:pt x="9030" y="7647"/>
                  </a:lnTo>
                  <a:lnTo>
                    <a:pt x="8926" y="7916"/>
                  </a:lnTo>
                  <a:lnTo>
                    <a:pt x="8666" y="8117"/>
                  </a:lnTo>
                  <a:lnTo>
                    <a:pt x="8328" y="8184"/>
                  </a:lnTo>
                  <a:lnTo>
                    <a:pt x="7989" y="8094"/>
                  </a:lnTo>
                  <a:lnTo>
                    <a:pt x="7755" y="7893"/>
                  </a:lnTo>
                  <a:lnTo>
                    <a:pt x="7677" y="7580"/>
                  </a:lnTo>
                  <a:lnTo>
                    <a:pt x="7781" y="7312"/>
                  </a:lnTo>
                  <a:lnTo>
                    <a:pt x="8041" y="7111"/>
                  </a:lnTo>
                  <a:lnTo>
                    <a:pt x="8380" y="7043"/>
                  </a:lnTo>
                  <a:close/>
                  <a:moveTo>
                    <a:pt x="5986" y="6350"/>
                  </a:moveTo>
                  <a:lnTo>
                    <a:pt x="6298" y="6440"/>
                  </a:lnTo>
                  <a:lnTo>
                    <a:pt x="6558" y="6641"/>
                  </a:lnTo>
                  <a:lnTo>
                    <a:pt x="6636" y="6954"/>
                  </a:lnTo>
                  <a:lnTo>
                    <a:pt x="6532" y="7222"/>
                  </a:lnTo>
                  <a:lnTo>
                    <a:pt x="6272" y="7424"/>
                  </a:lnTo>
                  <a:lnTo>
                    <a:pt x="5933" y="7491"/>
                  </a:lnTo>
                  <a:lnTo>
                    <a:pt x="5595" y="7401"/>
                  </a:lnTo>
                  <a:lnTo>
                    <a:pt x="5361" y="7200"/>
                  </a:lnTo>
                  <a:lnTo>
                    <a:pt x="5283" y="6887"/>
                  </a:lnTo>
                  <a:lnTo>
                    <a:pt x="5387" y="6619"/>
                  </a:lnTo>
                  <a:lnTo>
                    <a:pt x="5647" y="6440"/>
                  </a:lnTo>
                  <a:lnTo>
                    <a:pt x="5986" y="6350"/>
                  </a:lnTo>
                  <a:close/>
                  <a:moveTo>
                    <a:pt x="3591" y="5680"/>
                  </a:moveTo>
                  <a:lnTo>
                    <a:pt x="3904" y="5769"/>
                  </a:lnTo>
                  <a:lnTo>
                    <a:pt x="4164" y="5993"/>
                  </a:lnTo>
                  <a:lnTo>
                    <a:pt x="4242" y="6261"/>
                  </a:lnTo>
                  <a:lnTo>
                    <a:pt x="4138" y="6529"/>
                  </a:lnTo>
                  <a:lnTo>
                    <a:pt x="3878" y="6730"/>
                  </a:lnTo>
                  <a:lnTo>
                    <a:pt x="3539" y="6798"/>
                  </a:lnTo>
                  <a:lnTo>
                    <a:pt x="3201" y="6708"/>
                  </a:lnTo>
                  <a:lnTo>
                    <a:pt x="2967" y="6507"/>
                  </a:lnTo>
                  <a:lnTo>
                    <a:pt x="2889" y="6194"/>
                  </a:lnTo>
                  <a:lnTo>
                    <a:pt x="2993" y="5925"/>
                  </a:lnTo>
                  <a:lnTo>
                    <a:pt x="3253" y="5747"/>
                  </a:lnTo>
                  <a:lnTo>
                    <a:pt x="3591" y="5680"/>
                  </a:lnTo>
                  <a:close/>
                  <a:moveTo>
                    <a:pt x="1666" y="4025"/>
                  </a:moveTo>
                  <a:lnTo>
                    <a:pt x="1666" y="14534"/>
                  </a:lnTo>
                  <a:lnTo>
                    <a:pt x="8874" y="16927"/>
                  </a:lnTo>
                  <a:lnTo>
                    <a:pt x="11737" y="11896"/>
                  </a:lnTo>
                  <a:lnTo>
                    <a:pt x="11555" y="11426"/>
                  </a:lnTo>
                  <a:lnTo>
                    <a:pt x="11555" y="10867"/>
                  </a:lnTo>
                  <a:lnTo>
                    <a:pt x="11737" y="10353"/>
                  </a:lnTo>
                  <a:lnTo>
                    <a:pt x="12049" y="9973"/>
                  </a:lnTo>
                  <a:lnTo>
                    <a:pt x="12440" y="9637"/>
                  </a:lnTo>
                  <a:lnTo>
                    <a:pt x="12856" y="9436"/>
                  </a:lnTo>
                  <a:lnTo>
                    <a:pt x="13350" y="9324"/>
                  </a:lnTo>
                  <a:lnTo>
                    <a:pt x="12440" y="10442"/>
                  </a:lnTo>
                  <a:lnTo>
                    <a:pt x="12856" y="11806"/>
                  </a:lnTo>
                  <a:lnTo>
                    <a:pt x="14443" y="11761"/>
                  </a:lnTo>
                  <a:lnTo>
                    <a:pt x="15432" y="10576"/>
                  </a:lnTo>
                  <a:lnTo>
                    <a:pt x="15458" y="10957"/>
                  </a:lnTo>
                  <a:lnTo>
                    <a:pt x="15432" y="11381"/>
                  </a:lnTo>
                  <a:lnTo>
                    <a:pt x="15250" y="11806"/>
                  </a:lnTo>
                  <a:lnTo>
                    <a:pt x="15016" y="12164"/>
                  </a:lnTo>
                  <a:lnTo>
                    <a:pt x="14652" y="12455"/>
                  </a:lnTo>
                  <a:lnTo>
                    <a:pt x="14261" y="12656"/>
                  </a:lnTo>
                  <a:lnTo>
                    <a:pt x="13845" y="12812"/>
                  </a:lnTo>
                  <a:lnTo>
                    <a:pt x="11086" y="17642"/>
                  </a:lnTo>
                  <a:lnTo>
                    <a:pt x="16864" y="19520"/>
                  </a:lnTo>
                  <a:lnTo>
                    <a:pt x="16864" y="8027"/>
                  </a:lnTo>
                  <a:lnTo>
                    <a:pt x="1666" y="4025"/>
                  </a:lnTo>
                  <a:close/>
                  <a:moveTo>
                    <a:pt x="0" y="2080"/>
                  </a:moveTo>
                  <a:lnTo>
                    <a:pt x="18529" y="6976"/>
                  </a:lnTo>
                  <a:lnTo>
                    <a:pt x="18529" y="21600"/>
                  </a:lnTo>
                  <a:lnTo>
                    <a:pt x="0" y="15518"/>
                  </a:lnTo>
                  <a:lnTo>
                    <a:pt x="0" y="2080"/>
                  </a:lnTo>
                  <a:close/>
                  <a:moveTo>
                    <a:pt x="3071" y="0"/>
                  </a:moveTo>
                  <a:lnTo>
                    <a:pt x="21600" y="5389"/>
                  </a:lnTo>
                  <a:lnTo>
                    <a:pt x="21600" y="18827"/>
                  </a:lnTo>
                  <a:lnTo>
                    <a:pt x="20065" y="18402"/>
                  </a:lnTo>
                  <a:lnTo>
                    <a:pt x="20065" y="6261"/>
                  </a:lnTo>
                  <a:lnTo>
                    <a:pt x="3071" y="1386"/>
                  </a:lnTo>
                  <a:lnTo>
                    <a:pt x="3071" y="0"/>
                  </a:lnTo>
                  <a:close/>
                </a:path>
              </a:pathLst>
            </a:custGeom>
            <a:solidFill>
              <a:srgbClr val="FFFFFF"/>
            </a:solidFill>
            <a:ln w="12700" cap="flat">
              <a:noFill/>
              <a:miter lim="400000"/>
            </a:ln>
            <a:effectLst/>
          </p:spPr>
          <p:txBody>
            <a:bodyPr wrap="square" lIns="17145" tIns="17145" rIns="17145" bIns="17145" numCol="1" anchor="t">
              <a:noAutofit/>
            </a:bodyPr>
            <a:lstStyle/>
            <a:p>
              <a:pPr lvl="0" algn="l">
                <a:defRPr sz="1800">
                  <a:solidFill>
                    <a:srgbClr val="000000"/>
                  </a:solidFill>
                  <a:latin typeface="Calibri"/>
                  <a:ea typeface="Calibri"/>
                  <a:cs typeface="Calibri"/>
                  <a:sym typeface="Calibri"/>
                </a:defRPr>
              </a:pPr>
              <a:endParaRPr sz="675"/>
            </a:p>
          </p:txBody>
        </p:sp>
      </p:grpSp>
    </p:spTree>
    <p:extLst>
      <p:ext uri="{BB962C8B-B14F-4D97-AF65-F5344CB8AC3E}">
        <p14:creationId xmlns:p14="http://schemas.microsoft.com/office/powerpoint/2010/main" val="15768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a:extLst>
              <a:ext uri="{FF2B5EF4-FFF2-40B4-BE49-F238E27FC236}">
                <a16:creationId xmlns:a16="http://schemas.microsoft.com/office/drawing/2014/main" id="{3C5FB984-7125-41AE-9389-02CEAB5D7436}"/>
              </a:ext>
            </a:extLst>
          </p:cNvPr>
          <p:cNvPicPr>
            <a:picLocks noGrp="1" noChangeAspect="1"/>
          </p:cNvPicPr>
          <p:nvPr>
            <p:ph type="pic" sz="quarter" idx="14"/>
          </p:nvPr>
        </p:nvPicPr>
        <p:blipFill>
          <a:blip r:embed="rId2"/>
          <a:srcRect l="15571" r="15571"/>
          <a:stretch>
            <a:fillRect/>
          </a:stretch>
        </p:blipFill>
        <p:spPr/>
      </p:pic>
      <p:pic>
        <p:nvPicPr>
          <p:cNvPr id="24" name="Picture Placeholder 23">
            <a:extLst>
              <a:ext uri="{FF2B5EF4-FFF2-40B4-BE49-F238E27FC236}">
                <a16:creationId xmlns:a16="http://schemas.microsoft.com/office/drawing/2014/main" id="{A49C3BB1-9AAB-43EB-AF86-355C7E18D6D9}"/>
              </a:ext>
            </a:extLst>
          </p:cNvPr>
          <p:cNvPicPr>
            <a:picLocks noGrp="1" noChangeAspect="1"/>
          </p:cNvPicPr>
          <p:nvPr>
            <p:ph type="pic" sz="quarter" idx="12"/>
          </p:nvPr>
        </p:nvPicPr>
        <p:blipFill>
          <a:blip r:embed="rId3"/>
          <a:srcRect l="15603" r="15603"/>
          <a:stretch>
            <a:fillRect/>
          </a:stretch>
        </p:blipFill>
        <p:spPr/>
      </p:pic>
      <p:pic>
        <p:nvPicPr>
          <p:cNvPr id="22" name="Picture Placeholder 21">
            <a:extLst>
              <a:ext uri="{FF2B5EF4-FFF2-40B4-BE49-F238E27FC236}">
                <a16:creationId xmlns:a16="http://schemas.microsoft.com/office/drawing/2014/main" id="{C984C5A5-40A1-4D58-A7F1-BF516D59D0D8}"/>
              </a:ext>
            </a:extLst>
          </p:cNvPr>
          <p:cNvPicPr>
            <a:picLocks noGrp="1" noChangeAspect="1"/>
          </p:cNvPicPr>
          <p:nvPr>
            <p:ph type="pic" sz="quarter" idx="13"/>
          </p:nvPr>
        </p:nvPicPr>
        <p:blipFill>
          <a:blip r:embed="rId4"/>
          <a:srcRect l="15513" r="15513"/>
          <a:stretch>
            <a:fillRect/>
          </a:stretch>
        </p:blipFill>
        <p:spPr/>
      </p:pic>
      <p:sp>
        <p:nvSpPr>
          <p:cNvPr id="17" name="Text Placeholder 16">
            <a:extLst>
              <a:ext uri="{FF2B5EF4-FFF2-40B4-BE49-F238E27FC236}">
                <a16:creationId xmlns:a16="http://schemas.microsoft.com/office/drawing/2014/main" id="{78F2A90A-7782-4933-92BF-001379F53228}"/>
              </a:ext>
            </a:extLst>
          </p:cNvPr>
          <p:cNvSpPr>
            <a:spLocks noGrp="1"/>
          </p:cNvSpPr>
          <p:nvPr>
            <p:ph type="body" sz="quarter" idx="10"/>
          </p:nvPr>
        </p:nvSpPr>
        <p:spPr/>
        <p:txBody>
          <a:bodyPr/>
          <a:lstStyle/>
          <a:p>
            <a:endParaRPr lang="en-US"/>
          </a:p>
        </p:txBody>
      </p:sp>
      <p:sp>
        <p:nvSpPr>
          <p:cNvPr id="62" name="Rectangle 61">
            <a:extLst>
              <a:ext uri="{FF2B5EF4-FFF2-40B4-BE49-F238E27FC236}">
                <a16:creationId xmlns:a16="http://schemas.microsoft.com/office/drawing/2014/main" id="{BB46F497-A77A-4B03-A936-DC97076AAA04}"/>
              </a:ext>
            </a:extLst>
          </p:cNvPr>
          <p:cNvSpPr/>
          <p:nvPr/>
        </p:nvSpPr>
        <p:spPr>
          <a:xfrm>
            <a:off x="4702830" y="601947"/>
            <a:ext cx="2786340"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Team</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grpSp>
        <p:nvGrpSpPr>
          <p:cNvPr id="10" name="Group 9">
            <a:extLst>
              <a:ext uri="{FF2B5EF4-FFF2-40B4-BE49-F238E27FC236}">
                <a16:creationId xmlns:a16="http://schemas.microsoft.com/office/drawing/2014/main" id="{DE837981-27CF-427E-B221-E63A4A4D8F25}"/>
              </a:ext>
            </a:extLst>
          </p:cNvPr>
          <p:cNvGrpSpPr/>
          <p:nvPr/>
        </p:nvGrpSpPr>
        <p:grpSpPr>
          <a:xfrm>
            <a:off x="2533349" y="4616307"/>
            <a:ext cx="1484241" cy="1310573"/>
            <a:chOff x="2417956" y="4616307"/>
            <a:chExt cx="1484241" cy="1310573"/>
          </a:xfrm>
        </p:grpSpPr>
        <p:sp>
          <p:nvSpPr>
            <p:cNvPr id="89" name="Shape 491">
              <a:extLst>
                <a:ext uri="{FF2B5EF4-FFF2-40B4-BE49-F238E27FC236}">
                  <a16:creationId xmlns:a16="http://schemas.microsoft.com/office/drawing/2014/main" id="{6C4A44E9-4D0D-4EFB-BE7D-A38E22D15F28}"/>
                </a:ext>
              </a:extLst>
            </p:cNvPr>
            <p:cNvSpPr/>
            <p:nvPr/>
          </p:nvSpPr>
          <p:spPr>
            <a:xfrm>
              <a:off x="2417956" y="5387891"/>
              <a:ext cx="1484241" cy="538989"/>
            </a:xfrm>
            <a:prstGeom prst="rect">
              <a:avLst/>
            </a:prstGeom>
            <a:ln w="25400">
              <a:miter lim="400000"/>
            </a:ln>
            <a:extLst>
              <a:ext uri="{C572A759-6A51-4108-AA02-DFA0A04FC94B}">
                <ma14:wrappingTextBoxFlag xmlns="" xmlns:ma14="http://schemas.microsoft.com/office/mac/drawingml/2011/main"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dirty="0"/>
                <a:t>Lorem ipsum dolor sit </a:t>
              </a:r>
              <a:r>
                <a:rPr sz="900" dirty="0" err="1"/>
                <a:t>amet</a:t>
              </a:r>
              <a:r>
                <a:rPr sz="900" dirty="0"/>
                <a:t>, </a:t>
              </a:r>
              <a:r>
                <a:rPr sz="900" dirty="0" err="1"/>
                <a:t>consectetuer</a:t>
              </a:r>
              <a:r>
                <a:rPr sz="900" dirty="0"/>
                <a:t> </a:t>
              </a:r>
              <a:r>
                <a:rPr sz="900" dirty="0" err="1"/>
                <a:t>adipiscing</a:t>
              </a:r>
              <a:r>
                <a:rPr sz="900" dirty="0"/>
                <a:t> </a:t>
              </a:r>
              <a:r>
                <a:rPr sz="900" dirty="0" err="1"/>
                <a:t>elit</a:t>
              </a:r>
              <a:r>
                <a:rPr sz="900" dirty="0"/>
                <a:t> lorem ipsum.</a:t>
              </a:r>
            </a:p>
          </p:txBody>
        </p:sp>
        <p:grpSp>
          <p:nvGrpSpPr>
            <p:cNvPr id="90" name="Group 494">
              <a:extLst>
                <a:ext uri="{FF2B5EF4-FFF2-40B4-BE49-F238E27FC236}">
                  <a16:creationId xmlns:a16="http://schemas.microsoft.com/office/drawing/2014/main" id="{442818D3-DD8F-4357-9CC6-C6929D42CC7F}"/>
                </a:ext>
              </a:extLst>
            </p:cNvPr>
            <p:cNvGrpSpPr/>
            <p:nvPr/>
          </p:nvGrpSpPr>
          <p:grpSpPr>
            <a:xfrm>
              <a:off x="2420254" y="4616307"/>
              <a:ext cx="1479646" cy="624576"/>
              <a:chOff x="0" y="0"/>
              <a:chExt cx="3945719" cy="1665535"/>
            </a:xfrm>
          </p:grpSpPr>
          <p:sp>
            <p:nvSpPr>
              <p:cNvPr id="91" name="Shape 492">
                <a:extLst>
                  <a:ext uri="{FF2B5EF4-FFF2-40B4-BE49-F238E27FC236}">
                    <a16:creationId xmlns:a16="http://schemas.microsoft.com/office/drawing/2014/main" id="{9A47F77C-8893-4E6B-8E2A-2AEDCFBC5212}"/>
                  </a:ext>
                </a:extLst>
              </p:cNvPr>
              <p:cNvSpPr/>
              <p:nvPr/>
            </p:nvSpPr>
            <p:spPr>
              <a:xfrm>
                <a:off x="0" y="0"/>
                <a:ext cx="3945720" cy="1107989"/>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a:latin typeface="Lato Bold"/>
                    <a:ea typeface="Lato Bold"/>
                    <a:cs typeface="Lato Bold"/>
                    <a:sym typeface="Lato Bold"/>
                  </a:rPr>
                  <a:t>Leo </a:t>
                </a:r>
                <a:r>
                  <a:rPr sz="2438" dirty="0" err="1">
                    <a:latin typeface="Lato Regular"/>
                    <a:ea typeface="Lato Regular"/>
                    <a:cs typeface="Lato Regular"/>
                    <a:sym typeface="Lato Regular"/>
                  </a:rPr>
                  <a:t>Jone</a:t>
                </a:r>
                <a:endParaRPr sz="2438" dirty="0">
                  <a:latin typeface="Lato Regular"/>
                  <a:ea typeface="Lato Regular"/>
                  <a:cs typeface="Lato Regular"/>
                  <a:sym typeface="Lato Regular"/>
                </a:endParaRPr>
              </a:p>
            </p:txBody>
          </p:sp>
          <p:sp>
            <p:nvSpPr>
              <p:cNvPr id="92" name="Shape 493">
                <a:extLst>
                  <a:ext uri="{FF2B5EF4-FFF2-40B4-BE49-F238E27FC236}">
                    <a16:creationId xmlns:a16="http://schemas.microsoft.com/office/drawing/2014/main" id="{538124B2-82F4-4D90-AFFC-EF1BECB79946}"/>
                  </a:ext>
                </a:extLst>
              </p:cNvPr>
              <p:cNvSpPr/>
              <p:nvPr/>
            </p:nvSpPr>
            <p:spPr>
              <a:xfrm>
                <a:off x="1144057" y="1150191"/>
                <a:ext cx="1657606" cy="515345"/>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1" name="Shape 507">
              <a:extLst>
                <a:ext uri="{FF2B5EF4-FFF2-40B4-BE49-F238E27FC236}">
                  <a16:creationId xmlns:a16="http://schemas.microsoft.com/office/drawing/2014/main" id="{76758C5D-1156-4914-9F8C-A66808BB4234}"/>
                </a:ext>
              </a:extLst>
            </p:cNvPr>
            <p:cNvSpPr/>
            <p:nvPr/>
          </p:nvSpPr>
          <p:spPr>
            <a:xfrm>
              <a:off x="2972872" y="5338199"/>
              <a:ext cx="374410" cy="1"/>
            </a:xfrm>
            <a:prstGeom prst="line">
              <a:avLst/>
            </a:prstGeom>
            <a:ln w="63500">
              <a:solidFill>
                <a:schemeClr val="tx1"/>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a:p>
          </p:txBody>
        </p:sp>
      </p:grpSp>
      <p:grpSp>
        <p:nvGrpSpPr>
          <p:cNvPr id="12" name="Group 11">
            <a:extLst>
              <a:ext uri="{FF2B5EF4-FFF2-40B4-BE49-F238E27FC236}">
                <a16:creationId xmlns:a16="http://schemas.microsoft.com/office/drawing/2014/main" id="{925F4CCB-CEBD-4A29-81B7-2CF172AE8343}"/>
              </a:ext>
            </a:extLst>
          </p:cNvPr>
          <p:cNvGrpSpPr/>
          <p:nvPr/>
        </p:nvGrpSpPr>
        <p:grpSpPr>
          <a:xfrm>
            <a:off x="5353880" y="4616307"/>
            <a:ext cx="1484241" cy="1310574"/>
            <a:chOff x="5353880" y="4616307"/>
            <a:chExt cx="1484241" cy="1310574"/>
          </a:xfrm>
        </p:grpSpPr>
        <p:sp>
          <p:nvSpPr>
            <p:cNvPr id="93" name="Shape 495">
              <a:extLst>
                <a:ext uri="{FF2B5EF4-FFF2-40B4-BE49-F238E27FC236}">
                  <a16:creationId xmlns:a16="http://schemas.microsoft.com/office/drawing/2014/main" id="{270A21D5-F65F-41C1-8415-3E4C46CB3EE8}"/>
                </a:ext>
              </a:extLst>
            </p:cNvPr>
            <p:cNvSpPr/>
            <p:nvPr/>
          </p:nvSpPr>
          <p:spPr>
            <a:xfrm>
              <a:off x="5353880" y="5387891"/>
              <a:ext cx="1484241" cy="538990"/>
            </a:xfrm>
            <a:prstGeom prst="rect">
              <a:avLst/>
            </a:prstGeom>
            <a:ln w="25400">
              <a:miter lim="400000"/>
            </a:ln>
            <a:extLst>
              <a:ext uri="{C572A759-6A51-4108-AA02-DFA0A04FC94B}">
                <ma14:wrappingTextBoxFlag xmlns="" xmlns:ma14="http://schemas.microsoft.com/office/mac/drawingml/2011/main"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a:t>Lorem ipsum dolor sit amet, consectetuer adipiscing elit lorem ipsum.</a:t>
              </a:r>
            </a:p>
          </p:txBody>
        </p:sp>
        <p:grpSp>
          <p:nvGrpSpPr>
            <p:cNvPr id="94" name="Group 498">
              <a:extLst>
                <a:ext uri="{FF2B5EF4-FFF2-40B4-BE49-F238E27FC236}">
                  <a16:creationId xmlns:a16="http://schemas.microsoft.com/office/drawing/2014/main" id="{70F4B7DE-127E-4E0D-A7F6-A5E5E4908886}"/>
                </a:ext>
              </a:extLst>
            </p:cNvPr>
            <p:cNvGrpSpPr/>
            <p:nvPr/>
          </p:nvGrpSpPr>
          <p:grpSpPr>
            <a:xfrm>
              <a:off x="5359161" y="4616307"/>
              <a:ext cx="1473680" cy="624576"/>
              <a:chOff x="0" y="0"/>
              <a:chExt cx="3929812" cy="1665535"/>
            </a:xfrm>
          </p:grpSpPr>
          <p:sp>
            <p:nvSpPr>
              <p:cNvPr id="95" name="Shape 496">
                <a:extLst>
                  <a:ext uri="{FF2B5EF4-FFF2-40B4-BE49-F238E27FC236}">
                    <a16:creationId xmlns:a16="http://schemas.microsoft.com/office/drawing/2014/main" id="{99385F81-3209-46C9-A4A9-C96CD60707C0}"/>
                  </a:ext>
                </a:extLst>
              </p:cNvPr>
              <p:cNvSpPr/>
              <p:nvPr/>
            </p:nvSpPr>
            <p:spPr>
              <a:xfrm>
                <a:off x="0" y="0"/>
                <a:ext cx="3929813" cy="1107989"/>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a:latin typeface="Lato Bold"/>
                    <a:ea typeface="Lato Bold"/>
                    <a:cs typeface="Lato Bold"/>
                    <a:sym typeface="Lato Bold"/>
                  </a:rPr>
                  <a:t>kaka </a:t>
                </a:r>
                <a:r>
                  <a:rPr sz="2438" dirty="0">
                    <a:latin typeface="Lato Regular"/>
                    <a:ea typeface="Lato Regular"/>
                    <a:cs typeface="Lato Regular"/>
                    <a:sym typeface="Lato Regular"/>
                  </a:rPr>
                  <a:t>doe</a:t>
                </a:r>
              </a:p>
            </p:txBody>
          </p:sp>
          <p:sp>
            <p:nvSpPr>
              <p:cNvPr id="96" name="Shape 497">
                <a:extLst>
                  <a:ext uri="{FF2B5EF4-FFF2-40B4-BE49-F238E27FC236}">
                    <a16:creationId xmlns:a16="http://schemas.microsoft.com/office/drawing/2014/main" id="{87F9B624-A4C9-4FA1-9589-5D9F10B81C77}"/>
                  </a:ext>
                </a:extLst>
              </p:cNvPr>
              <p:cNvSpPr/>
              <p:nvPr/>
            </p:nvSpPr>
            <p:spPr>
              <a:xfrm>
                <a:off x="1136103" y="1150191"/>
                <a:ext cx="1657606" cy="515345"/>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2" name="Shape 508">
              <a:extLst>
                <a:ext uri="{FF2B5EF4-FFF2-40B4-BE49-F238E27FC236}">
                  <a16:creationId xmlns:a16="http://schemas.microsoft.com/office/drawing/2014/main" id="{81218452-DCB0-4767-9CD8-4DB81FD833B7}"/>
                </a:ext>
              </a:extLst>
            </p:cNvPr>
            <p:cNvSpPr/>
            <p:nvPr/>
          </p:nvSpPr>
          <p:spPr>
            <a:xfrm>
              <a:off x="5908796" y="5338199"/>
              <a:ext cx="374410" cy="1"/>
            </a:xfrm>
            <a:prstGeom prst="line">
              <a:avLst/>
            </a:prstGeom>
            <a:ln w="63500">
              <a:solidFill>
                <a:schemeClr val="accent4"/>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a:p>
          </p:txBody>
        </p:sp>
      </p:grpSp>
      <p:grpSp>
        <p:nvGrpSpPr>
          <p:cNvPr id="14" name="Group 13">
            <a:extLst>
              <a:ext uri="{FF2B5EF4-FFF2-40B4-BE49-F238E27FC236}">
                <a16:creationId xmlns:a16="http://schemas.microsoft.com/office/drawing/2014/main" id="{B045BDE3-F569-463C-A483-62B9CA62296E}"/>
              </a:ext>
            </a:extLst>
          </p:cNvPr>
          <p:cNvGrpSpPr/>
          <p:nvPr/>
        </p:nvGrpSpPr>
        <p:grpSpPr>
          <a:xfrm>
            <a:off x="8174411" y="4616307"/>
            <a:ext cx="1484241" cy="1310574"/>
            <a:chOff x="8289803" y="4616307"/>
            <a:chExt cx="1484241" cy="1310574"/>
          </a:xfrm>
        </p:grpSpPr>
        <p:sp>
          <p:nvSpPr>
            <p:cNvPr id="97" name="Shape 499">
              <a:extLst>
                <a:ext uri="{FF2B5EF4-FFF2-40B4-BE49-F238E27FC236}">
                  <a16:creationId xmlns:a16="http://schemas.microsoft.com/office/drawing/2014/main" id="{A855A89C-5928-4AEB-AA29-96FFE476622A}"/>
                </a:ext>
              </a:extLst>
            </p:cNvPr>
            <p:cNvSpPr/>
            <p:nvPr/>
          </p:nvSpPr>
          <p:spPr>
            <a:xfrm>
              <a:off x="8289803" y="5387891"/>
              <a:ext cx="1484241" cy="538990"/>
            </a:xfrm>
            <a:prstGeom prst="rect">
              <a:avLst/>
            </a:prstGeom>
            <a:ln w="25400">
              <a:miter lim="400000"/>
            </a:ln>
            <a:extLst>
              <a:ext uri="{C572A759-6A51-4108-AA02-DFA0A04FC94B}">
                <ma14:wrappingTextBoxFlag xmlns="" xmlns:ma14="http://schemas.microsoft.com/office/mac/drawingml/2011/main" val="1"/>
              </a:ext>
            </a:extLst>
          </p:spPr>
          <p:txBody>
            <a:bodyPr lIns="19050" tIns="19050" rIns="19050" bIns="19050" anchor="ctr"/>
            <a:lstStyle>
              <a:lvl1pPr defTabSz="825500">
                <a:spcBef>
                  <a:spcPts val="600"/>
                </a:spcBef>
                <a:defRPr sz="2400" spc="0">
                  <a:solidFill>
                    <a:srgbClr val="A6AAA9"/>
                  </a:solidFill>
                  <a:latin typeface="Lato Regular"/>
                  <a:ea typeface="Lato Regular"/>
                  <a:cs typeface="Lato Regular"/>
                  <a:sym typeface="Lato Regular"/>
                </a:defRPr>
              </a:lvl1pPr>
            </a:lstStyle>
            <a:p>
              <a:pPr lvl="0" algn="ctr">
                <a:defRPr sz="1800" spc="0">
                  <a:solidFill>
                    <a:srgbClr val="000000"/>
                  </a:solidFill>
                </a:defRPr>
              </a:pPr>
              <a:r>
                <a:rPr sz="900"/>
                <a:t>Lorem ipsum dolor sit amet, consectetuer adipiscing elit lorem ipsum.</a:t>
              </a:r>
            </a:p>
          </p:txBody>
        </p:sp>
        <p:grpSp>
          <p:nvGrpSpPr>
            <p:cNvPr id="98" name="Group 502">
              <a:extLst>
                <a:ext uri="{FF2B5EF4-FFF2-40B4-BE49-F238E27FC236}">
                  <a16:creationId xmlns:a16="http://schemas.microsoft.com/office/drawing/2014/main" id="{63BBF837-9716-4C6E-A0F0-00C651554714}"/>
                </a:ext>
              </a:extLst>
            </p:cNvPr>
            <p:cNvGrpSpPr/>
            <p:nvPr/>
          </p:nvGrpSpPr>
          <p:grpSpPr>
            <a:xfrm>
              <a:off x="8368374" y="4616307"/>
              <a:ext cx="1327099" cy="624576"/>
              <a:chOff x="0" y="0"/>
              <a:chExt cx="3538928" cy="1665535"/>
            </a:xfrm>
          </p:grpSpPr>
          <p:sp>
            <p:nvSpPr>
              <p:cNvPr id="99" name="Shape 500">
                <a:extLst>
                  <a:ext uri="{FF2B5EF4-FFF2-40B4-BE49-F238E27FC236}">
                    <a16:creationId xmlns:a16="http://schemas.microsoft.com/office/drawing/2014/main" id="{4363AACB-207F-46C3-A0AF-F5CBE9183B58}"/>
                  </a:ext>
                </a:extLst>
              </p:cNvPr>
              <p:cNvSpPr/>
              <p:nvPr/>
            </p:nvSpPr>
            <p:spPr>
              <a:xfrm>
                <a:off x="0" y="0"/>
                <a:ext cx="3538929" cy="1107989"/>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p>
                <a:pPr algn="ctr" defTabSz="309563">
                  <a:spcBef>
                    <a:spcPts val="225"/>
                  </a:spcBef>
                  <a:defRPr sz="1800">
                    <a:solidFill>
                      <a:srgbClr val="000000"/>
                    </a:solidFill>
                  </a:defRPr>
                </a:pPr>
                <a:r>
                  <a:rPr sz="2438" dirty="0" err="1">
                    <a:latin typeface="Lato Bold"/>
                    <a:ea typeface="Lato Bold"/>
                    <a:cs typeface="Lato Bold"/>
                    <a:sym typeface="Lato Bold"/>
                  </a:rPr>
                  <a:t>Jone</a:t>
                </a:r>
                <a:r>
                  <a:rPr sz="2438" dirty="0">
                    <a:latin typeface="Lato Bold"/>
                    <a:ea typeface="Lato Bold"/>
                    <a:cs typeface="Lato Bold"/>
                    <a:sym typeface="Lato Bold"/>
                  </a:rPr>
                  <a:t> </a:t>
                </a:r>
                <a:r>
                  <a:rPr sz="2438" dirty="0">
                    <a:latin typeface="Lato Regular"/>
                    <a:ea typeface="Lato Regular"/>
                    <a:cs typeface="Lato Regular"/>
                    <a:sym typeface="Lato Regular"/>
                  </a:rPr>
                  <a:t>doe</a:t>
                </a:r>
              </a:p>
            </p:txBody>
          </p:sp>
          <p:sp>
            <p:nvSpPr>
              <p:cNvPr id="100" name="Shape 501">
                <a:extLst>
                  <a:ext uri="{FF2B5EF4-FFF2-40B4-BE49-F238E27FC236}">
                    <a16:creationId xmlns:a16="http://schemas.microsoft.com/office/drawing/2014/main" id="{5CBF3F76-449D-4B97-B785-4CD7627C577A}"/>
                  </a:ext>
                </a:extLst>
              </p:cNvPr>
              <p:cNvSpPr/>
              <p:nvPr/>
            </p:nvSpPr>
            <p:spPr>
              <a:xfrm>
                <a:off x="940661" y="1150191"/>
                <a:ext cx="1657605" cy="515345"/>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noAutofit/>
              </a:bodyPr>
              <a:lstStyle>
                <a:lvl1pPr defTabSz="825500">
                  <a:spcBef>
                    <a:spcPts val="600"/>
                  </a:spcBef>
                  <a:defRPr sz="2400" spc="0">
                    <a:solidFill>
                      <a:srgbClr val="000000"/>
                    </a:solidFill>
                    <a:latin typeface="Lato Regular"/>
                    <a:ea typeface="Lato Regular"/>
                    <a:cs typeface="Lato Regular"/>
                    <a:sym typeface="Lato Regular"/>
                  </a:defRPr>
                </a:lvl1pPr>
              </a:lstStyle>
              <a:p>
                <a:pPr lvl="0" algn="ctr">
                  <a:defRPr sz="1800" spc="0"/>
                </a:pPr>
                <a:r>
                  <a:rPr sz="900"/>
                  <a:t>Post Name</a:t>
                </a:r>
              </a:p>
            </p:txBody>
          </p:sp>
        </p:grpSp>
        <p:sp>
          <p:nvSpPr>
            <p:cNvPr id="103" name="Shape 509">
              <a:extLst>
                <a:ext uri="{FF2B5EF4-FFF2-40B4-BE49-F238E27FC236}">
                  <a16:creationId xmlns:a16="http://schemas.microsoft.com/office/drawing/2014/main" id="{CD809CE1-CCD3-4C23-BDE9-C81BEA4F09F2}"/>
                </a:ext>
              </a:extLst>
            </p:cNvPr>
            <p:cNvSpPr/>
            <p:nvPr/>
          </p:nvSpPr>
          <p:spPr>
            <a:xfrm>
              <a:off x="8844718" y="5338199"/>
              <a:ext cx="374411" cy="1"/>
            </a:xfrm>
            <a:prstGeom prst="line">
              <a:avLst/>
            </a:prstGeom>
            <a:ln w="63500">
              <a:solidFill>
                <a:schemeClr val="tx1"/>
              </a:solidFill>
              <a:miter lim="400000"/>
            </a:ln>
          </p:spPr>
          <p:txBody>
            <a:bodyPr lIns="26789" tIns="26789" rIns="26789" bIns="26789" anchor="ctr"/>
            <a:lstStyle/>
            <a:p>
              <a:pPr defTabSz="219075">
                <a:defRPr sz="3200">
                  <a:solidFill>
                    <a:srgbClr val="000000"/>
                  </a:solidFill>
                  <a:latin typeface="Helvetica Light"/>
                  <a:ea typeface="Helvetica Light"/>
                  <a:cs typeface="Helvetica Light"/>
                  <a:sym typeface="Helvetica Light"/>
                </a:defRPr>
              </a:pPr>
              <a:endParaRPr sz="1200"/>
            </a:p>
          </p:txBody>
        </p:sp>
      </p:grpSp>
    </p:spTree>
    <p:extLst>
      <p:ext uri="{BB962C8B-B14F-4D97-AF65-F5344CB8AC3E}">
        <p14:creationId xmlns:p14="http://schemas.microsoft.com/office/powerpoint/2010/main" val="4015008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790BA38-9976-4839-9438-DA83773EF7F6}"/>
              </a:ext>
            </a:extLst>
          </p:cNvPr>
          <p:cNvSpPr>
            <a:spLocks noGrp="1"/>
          </p:cNvSpPr>
          <p:nvPr>
            <p:ph type="body" sz="quarter" idx="10"/>
          </p:nvPr>
        </p:nvSpPr>
        <p:spPr/>
        <p:txBody>
          <a:bodyPr/>
          <a:lstStyle/>
          <a:p>
            <a:endParaRPr lang="en-US"/>
          </a:p>
        </p:txBody>
      </p:sp>
      <p:pic>
        <p:nvPicPr>
          <p:cNvPr id="19" name="Picture Placeholder 18">
            <a:extLst>
              <a:ext uri="{FF2B5EF4-FFF2-40B4-BE49-F238E27FC236}">
                <a16:creationId xmlns:a16="http://schemas.microsoft.com/office/drawing/2014/main" id="{F473AC00-7C7D-443B-B284-58BD9A31D617}"/>
              </a:ext>
            </a:extLst>
          </p:cNvPr>
          <p:cNvPicPr>
            <a:picLocks noGrp="1" noChangeAspect="1"/>
          </p:cNvPicPr>
          <p:nvPr>
            <p:ph type="pic" sz="quarter" idx="20"/>
          </p:nvPr>
        </p:nvPicPr>
        <p:blipFill>
          <a:blip r:embed="rId2"/>
          <a:srcRect l="15213" r="15213"/>
          <a:stretch>
            <a:fillRect/>
          </a:stretch>
        </p:blipFill>
        <p:spPr/>
      </p:pic>
      <p:pic>
        <p:nvPicPr>
          <p:cNvPr id="15" name="Picture Placeholder 14">
            <a:extLst>
              <a:ext uri="{FF2B5EF4-FFF2-40B4-BE49-F238E27FC236}">
                <a16:creationId xmlns:a16="http://schemas.microsoft.com/office/drawing/2014/main" id="{87B67AB6-C554-474E-BA14-0090978A4C61}"/>
              </a:ext>
            </a:extLst>
          </p:cNvPr>
          <p:cNvPicPr>
            <a:picLocks noGrp="1" noChangeAspect="1"/>
          </p:cNvPicPr>
          <p:nvPr>
            <p:ph type="pic" sz="quarter" idx="18"/>
          </p:nvPr>
        </p:nvPicPr>
        <p:blipFill>
          <a:blip r:embed="rId3"/>
          <a:srcRect l="9475" r="9475"/>
          <a:stretch>
            <a:fillRect/>
          </a:stretch>
        </p:blipFill>
        <p:spPr/>
      </p:pic>
      <p:pic>
        <p:nvPicPr>
          <p:cNvPr id="17" name="Picture Placeholder 16">
            <a:extLst>
              <a:ext uri="{FF2B5EF4-FFF2-40B4-BE49-F238E27FC236}">
                <a16:creationId xmlns:a16="http://schemas.microsoft.com/office/drawing/2014/main" id="{975A7F88-9C06-4C42-B6B6-6AF2C2BC765C}"/>
              </a:ext>
            </a:extLst>
          </p:cNvPr>
          <p:cNvPicPr>
            <a:picLocks noGrp="1" noChangeAspect="1"/>
          </p:cNvPicPr>
          <p:nvPr>
            <p:ph type="pic" sz="quarter" idx="19"/>
          </p:nvPr>
        </p:nvPicPr>
        <p:blipFill>
          <a:blip r:embed="rId4"/>
          <a:srcRect l="3707" r="3707"/>
          <a:stretch>
            <a:fillRect/>
          </a:stretch>
        </p:blipFill>
        <p:spPr/>
      </p:pic>
      <p:sp>
        <p:nvSpPr>
          <p:cNvPr id="7" name="Rectangle 6">
            <a:extLst>
              <a:ext uri="{FF2B5EF4-FFF2-40B4-BE49-F238E27FC236}">
                <a16:creationId xmlns:a16="http://schemas.microsoft.com/office/drawing/2014/main" id="{8A7FDC5B-380D-4C55-BD9D-0815A12512E7}"/>
              </a:ext>
            </a:extLst>
          </p:cNvPr>
          <p:cNvSpPr/>
          <p:nvPr/>
        </p:nvSpPr>
        <p:spPr>
          <a:xfrm>
            <a:off x="4263607" y="601947"/>
            <a:ext cx="3664786"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a:t>
            </a:r>
            <a:r>
              <a:rPr lang="en-US" sz="4500" dirty="0" err="1">
                <a:solidFill>
                  <a:schemeClr val="tx2"/>
                </a:solidFill>
                <a:latin typeface="Lato Black" panose="020F0502020204030203" pitchFamily="34" charset="0"/>
                <a:ea typeface="Lato Black" panose="020F0502020204030203" pitchFamily="34" charset="0"/>
                <a:cs typeface="Lato Black" panose="020F0502020204030203" pitchFamily="34" charset="0"/>
              </a:rPr>
              <a:t>Protfolio</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sp>
        <p:nvSpPr>
          <p:cNvPr id="37" name="Rectangle 36">
            <a:extLst>
              <a:ext uri="{FF2B5EF4-FFF2-40B4-BE49-F238E27FC236}">
                <a16:creationId xmlns:a16="http://schemas.microsoft.com/office/drawing/2014/main" id="{4E17096F-7CC9-4AFD-9F1A-5F612535F51C}"/>
              </a:ext>
            </a:extLst>
          </p:cNvPr>
          <p:cNvSpPr/>
          <p:nvPr/>
        </p:nvSpPr>
        <p:spPr>
          <a:xfrm>
            <a:off x="1822776" y="5230844"/>
            <a:ext cx="8546448" cy="609847"/>
          </a:xfrm>
          <a:prstGeom prst="rect">
            <a:avLst/>
          </a:prstGeom>
        </p:spPr>
        <p:txBody>
          <a:bodyPr wrap="square">
            <a:spAutoFit/>
          </a:bodyPr>
          <a:lstStyle/>
          <a:p>
            <a:pPr algn="ctr">
              <a:lnSpc>
                <a:spcPct val="150000"/>
              </a:lnSpc>
            </a:pPr>
            <a:r>
              <a:rPr lang="en-US" sz="1200" dirty="0">
                <a:solidFill>
                  <a:schemeClr val="tx2"/>
                </a:solidFill>
                <a:latin typeface="Lato Regular" panose="020F0502020204030203" pitchFamily="34" charset="0"/>
                <a:ea typeface="Lato Regular" panose="020F0502020204030203" pitchFamily="34" charset="0"/>
                <a:cs typeface="Lato Regular" panose="020F0502020204030203" pitchFamily="34" charset="0"/>
              </a:rPr>
              <a:t>Creepiest don't subdue which </a:t>
            </a:r>
            <a:r>
              <a:rPr lang="en-US" sz="1200" dirty="0" err="1">
                <a:solidFill>
                  <a:schemeClr val="tx2"/>
                </a:solidFill>
                <a:latin typeface="Lato Regular" panose="020F0502020204030203" pitchFamily="34" charset="0"/>
                <a:ea typeface="Lato Regular" panose="020F0502020204030203" pitchFamily="34" charset="0"/>
                <a:cs typeface="Lato Regular" panose="020F0502020204030203" pitchFamily="34" charset="0"/>
              </a:rPr>
              <a:t>i</a:t>
            </a:r>
            <a:r>
              <a:rPr lang="en-US" sz="1200" dirty="0">
                <a:solidFill>
                  <a:schemeClr val="tx2"/>
                </a:solidFill>
                <a:latin typeface="Lato Regular" panose="020F0502020204030203" pitchFamily="34" charset="0"/>
                <a:ea typeface="Lato Regular" panose="020F0502020204030203" pitchFamily="34" charset="0"/>
                <a:cs typeface="Lato Regular" panose="020F0502020204030203" pitchFamily="34" charset="0"/>
              </a:rPr>
              <a:t> two set had seasons. Fifth you'll, man wherein seas our creeping. Very. Make from for seas place and won't appear him, were they're and years unto doesn't creeping night lights divided void</a:t>
            </a:r>
          </a:p>
        </p:txBody>
      </p:sp>
    </p:spTree>
    <p:extLst>
      <p:ext uri="{BB962C8B-B14F-4D97-AF65-F5344CB8AC3E}">
        <p14:creationId xmlns:p14="http://schemas.microsoft.com/office/powerpoint/2010/main" val="41885969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02ADC444-E53E-41AC-B9EB-1D90F276E63F}"/>
              </a:ext>
            </a:extLst>
          </p:cNvPr>
          <p:cNvSpPr>
            <a:spLocks noGrp="1"/>
          </p:cNvSpPr>
          <p:nvPr>
            <p:ph type="body" sz="quarter" idx="10"/>
          </p:nvPr>
        </p:nvSpPr>
        <p:spPr/>
        <p:txBody>
          <a:bodyPr/>
          <a:lstStyle/>
          <a:p>
            <a:r>
              <a:rPr lang="en-US" dirty="0"/>
              <a:t>Here is your custom footer, this is master style</a:t>
            </a:r>
          </a:p>
        </p:txBody>
      </p:sp>
      <p:pic>
        <p:nvPicPr>
          <p:cNvPr id="35" name="Picture Placeholder 34">
            <a:extLst>
              <a:ext uri="{FF2B5EF4-FFF2-40B4-BE49-F238E27FC236}">
                <a16:creationId xmlns:a16="http://schemas.microsoft.com/office/drawing/2014/main" id="{F237A69F-CCFD-45F6-9FE9-B85F3524025D}"/>
              </a:ext>
            </a:extLst>
          </p:cNvPr>
          <p:cNvPicPr>
            <a:picLocks noGrp="1" noChangeAspect="1"/>
          </p:cNvPicPr>
          <p:nvPr>
            <p:ph type="pic" sz="quarter" idx="15"/>
          </p:nvPr>
        </p:nvPicPr>
        <p:blipFill>
          <a:blip r:embed="rId2"/>
          <a:srcRect l="10929" r="10929"/>
          <a:stretch>
            <a:fillRect/>
          </a:stretch>
        </p:blipFill>
        <p:spPr/>
      </p:pic>
      <p:pic>
        <p:nvPicPr>
          <p:cNvPr id="39" name="Picture Placeholder 38">
            <a:extLst>
              <a:ext uri="{FF2B5EF4-FFF2-40B4-BE49-F238E27FC236}">
                <a16:creationId xmlns:a16="http://schemas.microsoft.com/office/drawing/2014/main" id="{AC3E447E-3752-40C7-985B-846B3410F0B5}"/>
              </a:ext>
            </a:extLst>
          </p:cNvPr>
          <p:cNvPicPr>
            <a:picLocks noGrp="1" noChangeAspect="1"/>
          </p:cNvPicPr>
          <p:nvPr>
            <p:ph type="pic" sz="quarter" idx="17"/>
          </p:nvPr>
        </p:nvPicPr>
        <p:blipFill>
          <a:blip r:embed="rId3"/>
          <a:srcRect l="11005" r="11005"/>
          <a:stretch>
            <a:fillRect/>
          </a:stretch>
        </p:blipFill>
        <p:spPr/>
      </p:pic>
      <p:pic>
        <p:nvPicPr>
          <p:cNvPr id="37" name="Picture Placeholder 36">
            <a:extLst>
              <a:ext uri="{FF2B5EF4-FFF2-40B4-BE49-F238E27FC236}">
                <a16:creationId xmlns:a16="http://schemas.microsoft.com/office/drawing/2014/main" id="{1C92DE8B-8C6E-4BF1-ABD1-B5700C7922F7}"/>
              </a:ext>
            </a:extLst>
          </p:cNvPr>
          <p:cNvPicPr>
            <a:picLocks noGrp="1" noChangeAspect="1"/>
          </p:cNvPicPr>
          <p:nvPr>
            <p:ph type="pic" sz="quarter" idx="16"/>
          </p:nvPr>
        </p:nvPicPr>
        <p:blipFill>
          <a:blip r:embed="rId4"/>
          <a:srcRect l="11005" r="11005"/>
          <a:stretch>
            <a:fillRect/>
          </a:stretch>
        </p:blipFill>
        <p:spPr/>
      </p:pic>
      <p:sp>
        <p:nvSpPr>
          <p:cNvPr id="24" name="Rectangle 23">
            <a:extLst>
              <a:ext uri="{FF2B5EF4-FFF2-40B4-BE49-F238E27FC236}">
                <a16:creationId xmlns:a16="http://schemas.microsoft.com/office/drawing/2014/main" id="{59E8A0A8-F13E-4922-90D8-E433509B5A30}"/>
              </a:ext>
            </a:extLst>
          </p:cNvPr>
          <p:cNvSpPr/>
          <p:nvPr/>
        </p:nvSpPr>
        <p:spPr>
          <a:xfrm>
            <a:off x="4263607" y="601947"/>
            <a:ext cx="3664786"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a:t>
            </a:r>
            <a:r>
              <a:rPr lang="en-US" sz="4500" dirty="0" err="1">
                <a:solidFill>
                  <a:schemeClr val="tx2"/>
                </a:solidFill>
                <a:latin typeface="Lato Black" panose="020F0502020204030203" pitchFamily="34" charset="0"/>
                <a:ea typeface="Lato Black" panose="020F0502020204030203" pitchFamily="34" charset="0"/>
                <a:cs typeface="Lato Black" panose="020F0502020204030203" pitchFamily="34" charset="0"/>
              </a:rPr>
              <a:t>Protfolio</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sp>
        <p:nvSpPr>
          <p:cNvPr id="34" name="Rectangle 33">
            <a:extLst>
              <a:ext uri="{FF2B5EF4-FFF2-40B4-BE49-F238E27FC236}">
                <a16:creationId xmlns:a16="http://schemas.microsoft.com/office/drawing/2014/main" id="{65409157-18A0-4AC7-A0A1-D99673695D11}"/>
              </a:ext>
            </a:extLst>
          </p:cNvPr>
          <p:cNvSpPr/>
          <p:nvPr/>
        </p:nvSpPr>
        <p:spPr>
          <a:xfrm>
            <a:off x="1608311" y="5206456"/>
            <a:ext cx="8975378" cy="609847"/>
          </a:xfrm>
          <a:prstGeom prst="rect">
            <a:avLst/>
          </a:prstGeom>
        </p:spPr>
        <p:txBody>
          <a:bodyPr wrap="square">
            <a:spAutoFit/>
          </a:bodyPr>
          <a:lstStyle/>
          <a:p>
            <a:pPr algn="ctr">
              <a:lnSpc>
                <a:spcPct val="150000"/>
              </a:lnSpc>
            </a:pPr>
            <a:r>
              <a:rPr lang="en-US" sz="1200" dirty="0">
                <a:solidFill>
                  <a:schemeClr val="tx2"/>
                </a:solidFill>
                <a:latin typeface="Lato Regular" panose="020F0502020204030203" pitchFamily="34" charset="0"/>
                <a:ea typeface="Lato Regular" panose="020F0502020204030203" pitchFamily="34" charset="0"/>
                <a:cs typeface="Lato Regular" panose="020F0502020204030203" pitchFamily="34" charset="0"/>
              </a:rPr>
              <a:t>Creepiest don't subdue which </a:t>
            </a:r>
            <a:r>
              <a:rPr lang="en-US" sz="1200" dirty="0" err="1">
                <a:solidFill>
                  <a:schemeClr val="tx2"/>
                </a:solidFill>
                <a:latin typeface="Lato Regular" panose="020F0502020204030203" pitchFamily="34" charset="0"/>
                <a:ea typeface="Lato Regular" panose="020F0502020204030203" pitchFamily="34" charset="0"/>
                <a:cs typeface="Lato Regular" panose="020F0502020204030203" pitchFamily="34" charset="0"/>
              </a:rPr>
              <a:t>i</a:t>
            </a:r>
            <a:r>
              <a:rPr lang="en-US" sz="1200" dirty="0">
                <a:solidFill>
                  <a:schemeClr val="tx2"/>
                </a:solidFill>
                <a:latin typeface="Lato Regular" panose="020F0502020204030203" pitchFamily="34" charset="0"/>
                <a:ea typeface="Lato Regular" panose="020F0502020204030203" pitchFamily="34" charset="0"/>
                <a:cs typeface="Lato Regular" panose="020F0502020204030203" pitchFamily="34" charset="0"/>
              </a:rPr>
              <a:t> two set had seasons. Fifth you'll, man wherein seas our creeping. Very. Make from for seas place and won't appear him, were they're and years unto doesn't creeping night lights divided void</a:t>
            </a:r>
          </a:p>
        </p:txBody>
      </p:sp>
      <p:pic>
        <p:nvPicPr>
          <p:cNvPr id="45" name="Picture Placeholder 44">
            <a:extLst>
              <a:ext uri="{FF2B5EF4-FFF2-40B4-BE49-F238E27FC236}">
                <a16:creationId xmlns:a16="http://schemas.microsoft.com/office/drawing/2014/main" id="{E7681FB2-F523-424E-93A2-84643C139896}"/>
              </a:ext>
            </a:extLst>
          </p:cNvPr>
          <p:cNvPicPr>
            <a:picLocks noGrp="1" noChangeAspect="1"/>
          </p:cNvPicPr>
          <p:nvPr>
            <p:ph type="pic" sz="quarter" idx="18"/>
          </p:nvPr>
        </p:nvPicPr>
        <p:blipFill>
          <a:blip r:embed="rId5"/>
          <a:srcRect l="11005" r="11005"/>
          <a:stretch>
            <a:fillRect/>
          </a:stretch>
        </p:blipFill>
        <p:spPr/>
      </p:pic>
    </p:spTree>
    <p:extLst>
      <p:ext uri="{BB962C8B-B14F-4D97-AF65-F5344CB8AC3E}">
        <p14:creationId xmlns:p14="http://schemas.microsoft.com/office/powerpoint/2010/main" val="37587441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sp>
        <p:nvSpPr>
          <p:cNvPr id="11" name="Rectangle 10">
            <a:extLst>
              <a:ext uri="{FF2B5EF4-FFF2-40B4-BE49-F238E27FC236}">
                <a16:creationId xmlns:a16="http://schemas.microsoft.com/office/drawing/2014/main" id="{144394D3-575A-4B2E-8617-8675CC8E2512}"/>
              </a:ext>
            </a:extLst>
          </p:cNvPr>
          <p:cNvSpPr/>
          <p:nvPr/>
        </p:nvSpPr>
        <p:spPr>
          <a:xfrm>
            <a:off x="8585200" y="2324100"/>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TextBox 136">
            <a:extLst>
              <a:ext uri="{FF2B5EF4-FFF2-40B4-BE49-F238E27FC236}">
                <a16:creationId xmlns:a16="http://schemas.microsoft.com/office/drawing/2014/main" id="{F3695E6C-34A7-4EAE-9882-04310CF5132E}"/>
              </a:ext>
            </a:extLst>
          </p:cNvPr>
          <p:cNvSpPr txBox="1"/>
          <p:nvPr/>
        </p:nvSpPr>
        <p:spPr>
          <a:xfrm>
            <a:off x="8902700" y="2748333"/>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graphicFrame>
        <p:nvGraphicFramePr>
          <p:cNvPr id="10" name="Chart 9">
            <a:extLst>
              <a:ext uri="{FF2B5EF4-FFF2-40B4-BE49-F238E27FC236}">
                <a16:creationId xmlns:a16="http://schemas.microsoft.com/office/drawing/2014/main" id="{753B3617-1A52-407E-B2E2-EEFA209A6674}"/>
              </a:ext>
            </a:extLst>
          </p:cNvPr>
          <p:cNvGraphicFramePr/>
          <p:nvPr>
            <p:extLst>
              <p:ext uri="{D42A27DB-BD31-4B8C-83A1-F6EECF244321}">
                <p14:modId xmlns:p14="http://schemas.microsoft.com/office/powerpoint/2010/main" val="9770130"/>
              </p:ext>
            </p:extLst>
          </p:nvPr>
        </p:nvGraphicFramePr>
        <p:xfrm>
          <a:off x="1117600" y="1913099"/>
          <a:ext cx="6413500" cy="427566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622506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grpSp>
        <p:nvGrpSpPr>
          <p:cNvPr id="4" name="Group 3">
            <a:extLst>
              <a:ext uri="{FF2B5EF4-FFF2-40B4-BE49-F238E27FC236}">
                <a16:creationId xmlns:a16="http://schemas.microsoft.com/office/drawing/2014/main" id="{1EF60435-4870-4346-B8F7-787717931B39}"/>
              </a:ext>
            </a:extLst>
          </p:cNvPr>
          <p:cNvGrpSpPr/>
          <p:nvPr/>
        </p:nvGrpSpPr>
        <p:grpSpPr>
          <a:xfrm>
            <a:off x="975200" y="1898585"/>
            <a:ext cx="10241601" cy="4275667"/>
            <a:chOff x="794699" y="1898585"/>
            <a:chExt cx="10241601" cy="4275667"/>
          </a:xfrm>
        </p:grpSpPr>
        <p:sp>
          <p:nvSpPr>
            <p:cNvPr id="3" name="Rectangle: Rounded Corners 2">
              <a:extLst>
                <a:ext uri="{FF2B5EF4-FFF2-40B4-BE49-F238E27FC236}">
                  <a16:creationId xmlns:a16="http://schemas.microsoft.com/office/drawing/2014/main" id="{235F9CA3-BAB9-46DC-828D-AAF757C6DC81}"/>
                </a:ext>
              </a:extLst>
            </p:cNvPr>
            <p:cNvSpPr/>
            <p:nvPr/>
          </p:nvSpPr>
          <p:spPr>
            <a:xfrm>
              <a:off x="8235002" y="2184400"/>
              <a:ext cx="2801298" cy="379730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cx1="http://schemas.microsoft.com/office/drawing/2015/9/8/chartex" Requires="cx1">
            <p:graphicFrame>
              <p:nvGraphicFramePr>
                <p:cNvPr id="10" name="Chart 9">
                  <a:extLst>
                    <a:ext uri="{FF2B5EF4-FFF2-40B4-BE49-F238E27FC236}">
                      <a16:creationId xmlns:a16="http://schemas.microsoft.com/office/drawing/2014/main" id="{753B3617-1A52-407E-B2E2-EEFA209A6674}"/>
                    </a:ext>
                  </a:extLst>
                </p:cNvPr>
                <p:cNvGraphicFramePr/>
                <p:nvPr>
                  <p:extLst>
                    <p:ext uri="{D42A27DB-BD31-4B8C-83A1-F6EECF244321}">
                      <p14:modId xmlns:p14="http://schemas.microsoft.com/office/powerpoint/2010/main" val="1676063824"/>
                    </p:ext>
                  </p:extLst>
                </p:nvPr>
              </p:nvGraphicFramePr>
              <p:xfrm>
                <a:off x="794699" y="1898585"/>
                <a:ext cx="6413500" cy="4275667"/>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0" name="Chart 9">
                  <a:extLst>
                    <a:ext uri="{FF2B5EF4-FFF2-40B4-BE49-F238E27FC236}">
                      <a16:creationId xmlns:a16="http://schemas.microsoft.com/office/drawing/2014/main" id="{753B3617-1A52-407E-B2E2-EEFA209A6674}"/>
                    </a:ext>
                  </a:extLst>
                </p:cNvPr>
                <p:cNvPicPr>
                  <a:picLocks noGrp="1" noRot="1" noChangeAspect="1" noMove="1" noResize="1" noEditPoints="1" noAdjustHandles="1" noChangeArrowheads="1" noChangeShapeType="1"/>
                </p:cNvPicPr>
                <p:nvPr/>
              </p:nvPicPr>
              <p:blipFill>
                <a:blip r:embed="rId3"/>
                <a:stretch>
                  <a:fillRect/>
                </a:stretch>
              </p:blipFill>
              <p:spPr>
                <a:xfrm>
                  <a:off x="975200" y="1898585"/>
                  <a:ext cx="6413500" cy="4275667"/>
                </a:xfrm>
                <a:prstGeom prst="rect">
                  <a:avLst/>
                </a:prstGeom>
              </p:spPr>
            </p:pic>
          </mc:Fallback>
        </mc:AlternateContent>
        <p:sp>
          <p:nvSpPr>
            <p:cNvPr id="7" name="Rectangle 6">
              <a:extLst>
                <a:ext uri="{FF2B5EF4-FFF2-40B4-BE49-F238E27FC236}">
                  <a16:creationId xmlns:a16="http://schemas.microsoft.com/office/drawing/2014/main" id="{3489243C-C171-42E2-9531-E44FE8A79B04}"/>
                </a:ext>
              </a:extLst>
            </p:cNvPr>
            <p:cNvSpPr/>
            <p:nvPr/>
          </p:nvSpPr>
          <p:spPr>
            <a:xfrm>
              <a:off x="8742062" y="2670132"/>
              <a:ext cx="1787178" cy="2825838"/>
            </a:xfrm>
            <a:prstGeom prst="rect">
              <a:avLst/>
            </a:prstGeom>
          </p:spPr>
          <p:txBody>
            <a:bodyPr wrap="square">
              <a:spAutoFit/>
            </a:bodyPr>
            <a:lstStyle/>
            <a:p>
              <a:pPr algn="ctr">
                <a:lnSpc>
                  <a:spcPct val="150000"/>
                </a:lnSpc>
              </a:pPr>
              <a:r>
                <a:rPr lang="en-US" sz="1200" dirty="0">
                  <a:solidFill>
                    <a:schemeClr val="tx2"/>
                  </a:solidFill>
                  <a:latin typeface="Lato Regular" panose="020F0502020204030203" pitchFamily="34" charset="0"/>
                  <a:ea typeface="Lato Regular" panose="020F0502020204030203" pitchFamily="34" charset="0"/>
                  <a:cs typeface="Lato Regular" panose="020F0502020204030203" pitchFamily="34" charset="0"/>
                </a:rPr>
                <a:t>Creepiest don't subdue which </a:t>
              </a:r>
              <a:r>
                <a:rPr lang="en-US" sz="1200" dirty="0" err="1">
                  <a:solidFill>
                    <a:schemeClr val="tx2"/>
                  </a:solidFill>
                  <a:latin typeface="Lato Regular" panose="020F0502020204030203" pitchFamily="34" charset="0"/>
                  <a:ea typeface="Lato Regular" panose="020F0502020204030203" pitchFamily="34" charset="0"/>
                  <a:cs typeface="Lato Regular" panose="020F0502020204030203" pitchFamily="34" charset="0"/>
                </a:rPr>
                <a:t>i</a:t>
              </a:r>
              <a:r>
                <a:rPr lang="en-US" sz="1200" dirty="0">
                  <a:solidFill>
                    <a:schemeClr val="tx2"/>
                  </a:solidFill>
                  <a:latin typeface="Lato Regular" panose="020F0502020204030203" pitchFamily="34" charset="0"/>
                  <a:ea typeface="Lato Regular" panose="020F0502020204030203" pitchFamily="34" charset="0"/>
                  <a:cs typeface="Lato Regular" panose="020F0502020204030203" pitchFamily="34" charset="0"/>
                </a:rPr>
                <a:t> two set had seasons. Fifth you'll, man wherein seas our creeping. Very. Make from for seas place and won't appear him, were they're and years unto doesn't creeping night lights divided void</a:t>
              </a:r>
            </a:p>
          </p:txBody>
        </p:sp>
      </p:grpSp>
    </p:spTree>
    <p:extLst>
      <p:ext uri="{BB962C8B-B14F-4D97-AF65-F5344CB8AC3E}">
        <p14:creationId xmlns:p14="http://schemas.microsoft.com/office/powerpoint/2010/main" val="28686575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grpSp>
        <p:nvGrpSpPr>
          <p:cNvPr id="2" name="Group 1">
            <a:extLst>
              <a:ext uri="{FF2B5EF4-FFF2-40B4-BE49-F238E27FC236}">
                <a16:creationId xmlns:a16="http://schemas.microsoft.com/office/drawing/2014/main" id="{8B86440C-1DCA-462B-9175-4CBF3D7C87DF}"/>
              </a:ext>
            </a:extLst>
          </p:cNvPr>
          <p:cNvGrpSpPr/>
          <p:nvPr/>
        </p:nvGrpSpPr>
        <p:grpSpPr>
          <a:xfrm>
            <a:off x="890834" y="1753442"/>
            <a:ext cx="10410333" cy="4275667"/>
            <a:chOff x="1016000" y="1753442"/>
            <a:chExt cx="10410333" cy="4275667"/>
          </a:xfrm>
        </p:grpSpPr>
        <mc:AlternateContent xmlns:mc="http://schemas.openxmlformats.org/markup-compatibility/2006">
          <mc:Choice xmlns:cx1="http://schemas.microsoft.com/office/drawing/2015/9/8/chartex" Requires="cx1">
            <p:graphicFrame>
              <p:nvGraphicFramePr>
                <p:cNvPr id="10" name="Chart 9">
                  <a:extLst>
                    <a:ext uri="{FF2B5EF4-FFF2-40B4-BE49-F238E27FC236}">
                      <a16:creationId xmlns:a16="http://schemas.microsoft.com/office/drawing/2014/main" id="{753B3617-1A52-407E-B2E2-EEFA209A6674}"/>
                    </a:ext>
                  </a:extLst>
                </p:cNvPr>
                <p:cNvGraphicFramePr/>
                <p:nvPr>
                  <p:extLst>
                    <p:ext uri="{D42A27DB-BD31-4B8C-83A1-F6EECF244321}">
                      <p14:modId xmlns:p14="http://schemas.microsoft.com/office/powerpoint/2010/main" val="2883043602"/>
                    </p:ext>
                  </p:extLst>
                </p:nvPr>
              </p:nvGraphicFramePr>
              <p:xfrm>
                <a:off x="5012833" y="1753442"/>
                <a:ext cx="6413500" cy="4275667"/>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0" name="Chart 9">
                  <a:extLst>
                    <a:ext uri="{FF2B5EF4-FFF2-40B4-BE49-F238E27FC236}">
                      <a16:creationId xmlns:a16="http://schemas.microsoft.com/office/drawing/2014/main" id="{753B3617-1A52-407E-B2E2-EEFA209A6674}"/>
                    </a:ext>
                  </a:extLst>
                </p:cNvPr>
                <p:cNvPicPr>
                  <a:picLocks noGrp="1" noRot="1" noChangeAspect="1" noMove="1" noResize="1" noEditPoints="1" noAdjustHandles="1" noChangeArrowheads="1" noChangeShapeType="1"/>
                </p:cNvPicPr>
                <p:nvPr/>
              </p:nvPicPr>
              <p:blipFill>
                <a:blip r:embed="rId3"/>
                <a:stretch>
                  <a:fillRect/>
                </a:stretch>
              </p:blipFill>
              <p:spPr>
                <a:xfrm>
                  <a:off x="4887667" y="1753442"/>
                  <a:ext cx="6413500" cy="4275667"/>
                </a:xfrm>
                <a:prstGeom prst="rect">
                  <a:avLst/>
                </a:prstGeom>
              </p:spPr>
            </p:pic>
          </mc:Fallback>
        </mc:AlternateContent>
        <p:sp>
          <p:nvSpPr>
            <p:cNvPr id="3" name="Rectangle 2">
              <a:extLst>
                <a:ext uri="{FF2B5EF4-FFF2-40B4-BE49-F238E27FC236}">
                  <a16:creationId xmlns:a16="http://schemas.microsoft.com/office/drawing/2014/main" id="{91EB579B-5A6F-4876-AC51-504B014E12AD}"/>
                </a:ext>
              </a:extLst>
            </p:cNvPr>
            <p:cNvSpPr/>
            <p:nvPr/>
          </p:nvSpPr>
          <p:spPr>
            <a:xfrm>
              <a:off x="1016000" y="2501900"/>
              <a:ext cx="3398158" cy="35272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81A1501-E92B-4A2D-9B56-2D13C262D730}"/>
                </a:ext>
              </a:extLst>
            </p:cNvPr>
            <p:cNvSpPr/>
            <p:nvPr/>
          </p:nvSpPr>
          <p:spPr>
            <a:xfrm>
              <a:off x="1372508" y="2821359"/>
              <a:ext cx="2685143" cy="2888291"/>
            </a:xfrm>
            <a:prstGeom prst="rect">
              <a:avLst/>
            </a:prstGeom>
          </p:spPr>
          <p:txBody>
            <a:bodyPr wrap="square">
              <a:spAutoFit/>
            </a:bodyPr>
            <a:lstStyle/>
            <a:p>
              <a:pPr>
                <a:lnSpc>
                  <a:spcPts val="2000"/>
                </a:lnSpc>
              </a:pPr>
              <a:r>
                <a:rPr lang="en-US" sz="1200" b="1" dirty="0">
                  <a:solidFill>
                    <a:srgbClr val="000000"/>
                  </a:solidFill>
                  <a:latin typeface="Open Sans" panose="020B0606030504020204" pitchFamily="34" charset="0"/>
                </a:rPr>
                <a:t>Lorem Ipsum</a:t>
              </a:r>
              <a:r>
                <a:rPr lang="en-US" sz="1200" dirty="0">
                  <a:solidFill>
                    <a:srgbClr val="000000"/>
                  </a:solidFill>
                  <a:latin typeface="Open Sans" panose="020B0606030504020204" pitchFamily="34" charset="0"/>
                </a:rPr>
                <a:t> is simply dummy text of the printing and typesetting industry. Lorem Ipsum has been the industry's standard scrambled it to make a type specimen book. It has survived not only five centuries, but also the leap into electronic typesetting, remaining essentially unchanged. It was </a:t>
              </a:r>
              <a:r>
                <a:rPr lang="en-US" sz="1200" dirty="0" err="1">
                  <a:solidFill>
                    <a:srgbClr val="000000"/>
                  </a:solidFill>
                  <a:latin typeface="Open Sans" panose="020B0606030504020204" pitchFamily="34" charset="0"/>
                </a:rPr>
                <a:t>popularised</a:t>
              </a:r>
              <a:r>
                <a:rPr lang="en-US" sz="1200" dirty="0">
                  <a:solidFill>
                    <a:srgbClr val="000000"/>
                  </a:solidFill>
                  <a:latin typeface="Open Sans" panose="020B0606030504020204" pitchFamily="34" charset="0"/>
                </a:rPr>
                <a:t> in the 1960s with the release of </a:t>
              </a:r>
              <a:r>
                <a:rPr lang="en-US" sz="1200" dirty="0" err="1">
                  <a:solidFill>
                    <a:srgbClr val="000000"/>
                  </a:solidFill>
                  <a:latin typeface="Open Sans" panose="020B0606030504020204" pitchFamily="34" charset="0"/>
                </a:rPr>
                <a:t>Letraset</a:t>
              </a:r>
              <a:endParaRPr lang="en-US" sz="1200" dirty="0"/>
            </a:p>
          </p:txBody>
        </p:sp>
      </p:grpSp>
    </p:spTree>
    <p:extLst>
      <p:ext uri="{BB962C8B-B14F-4D97-AF65-F5344CB8AC3E}">
        <p14:creationId xmlns:p14="http://schemas.microsoft.com/office/powerpoint/2010/main" val="9145798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mc:AlternateContent xmlns:mc="http://schemas.openxmlformats.org/markup-compatibility/2006">
        <mc:Choice xmlns:cx1="http://schemas.microsoft.com/office/drawing/2015/9/8/chartex" Requires="cx1">
          <p:graphicFrame>
            <p:nvGraphicFramePr>
              <p:cNvPr id="7" name="Chart 6">
                <a:extLst>
                  <a:ext uri="{FF2B5EF4-FFF2-40B4-BE49-F238E27FC236}">
                    <a16:creationId xmlns:a16="http://schemas.microsoft.com/office/drawing/2014/main" id="{EC34E8CE-E5C0-4BC5-8A52-469944A6B644}"/>
                  </a:ext>
                </a:extLst>
              </p:cNvPr>
              <p:cNvGraphicFramePr/>
              <p:nvPr>
                <p:extLst>
                  <p:ext uri="{D42A27DB-BD31-4B8C-83A1-F6EECF244321}">
                    <p14:modId xmlns:p14="http://schemas.microsoft.com/office/powerpoint/2010/main" val="3713842790"/>
                  </p:ext>
                </p:extLst>
              </p:nvPr>
            </p:nvGraphicFramePr>
            <p:xfrm>
              <a:off x="600607" y="1623786"/>
              <a:ext cx="10990786" cy="4564544"/>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7" name="Chart 6">
                <a:extLst>
                  <a:ext uri="{FF2B5EF4-FFF2-40B4-BE49-F238E27FC236}">
                    <a16:creationId xmlns:a16="http://schemas.microsoft.com/office/drawing/2014/main" id="{EC34E8CE-E5C0-4BC5-8A52-469944A6B644}"/>
                  </a:ext>
                </a:extLst>
              </p:cNvPr>
              <p:cNvPicPr>
                <a:picLocks noGrp="1" noRot="1" noChangeAspect="1" noMove="1" noResize="1" noEditPoints="1" noAdjustHandles="1" noChangeArrowheads="1" noChangeShapeType="1"/>
              </p:cNvPicPr>
              <p:nvPr/>
            </p:nvPicPr>
            <p:blipFill>
              <a:blip r:embed="rId3"/>
              <a:stretch>
                <a:fillRect/>
              </a:stretch>
            </p:blipFill>
            <p:spPr>
              <a:xfrm>
                <a:off x="600607" y="1623786"/>
                <a:ext cx="10990786" cy="4564544"/>
              </a:xfrm>
              <a:prstGeom prst="rect">
                <a:avLst/>
              </a:prstGeom>
            </p:spPr>
          </p:pic>
        </mc:Fallback>
      </mc:AlternateContent>
    </p:spTree>
    <p:extLst>
      <p:ext uri="{BB962C8B-B14F-4D97-AF65-F5344CB8AC3E}">
        <p14:creationId xmlns:p14="http://schemas.microsoft.com/office/powerpoint/2010/main" val="2947274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mc:AlternateContent xmlns:mc="http://schemas.openxmlformats.org/markup-compatibility/2006">
        <mc:Choice xmlns:cx1="http://schemas.microsoft.com/office/drawing/2015/9/8/chartex" Requires="cx1">
          <p:graphicFrame>
            <p:nvGraphicFramePr>
              <p:cNvPr id="7" name="Chart 6">
                <a:extLst>
                  <a:ext uri="{FF2B5EF4-FFF2-40B4-BE49-F238E27FC236}">
                    <a16:creationId xmlns:a16="http://schemas.microsoft.com/office/drawing/2014/main" id="{EC34E8CE-E5C0-4BC5-8A52-469944A6B644}"/>
                  </a:ext>
                </a:extLst>
              </p:cNvPr>
              <p:cNvGraphicFramePr/>
              <p:nvPr>
                <p:extLst>
                  <p:ext uri="{D42A27DB-BD31-4B8C-83A1-F6EECF244321}">
                    <p14:modId xmlns:p14="http://schemas.microsoft.com/office/powerpoint/2010/main" val="3410778088"/>
                  </p:ext>
                </p:extLst>
              </p:nvPr>
            </p:nvGraphicFramePr>
            <p:xfrm>
              <a:off x="600607" y="1623786"/>
              <a:ext cx="10990786" cy="4564544"/>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7" name="Chart 6">
                <a:extLst>
                  <a:ext uri="{FF2B5EF4-FFF2-40B4-BE49-F238E27FC236}">
                    <a16:creationId xmlns:a16="http://schemas.microsoft.com/office/drawing/2014/main" id="{EC34E8CE-E5C0-4BC5-8A52-469944A6B644}"/>
                  </a:ext>
                </a:extLst>
              </p:cNvPr>
              <p:cNvPicPr>
                <a:picLocks noGrp="1" noRot="1" noChangeAspect="1" noMove="1" noResize="1" noEditPoints="1" noAdjustHandles="1" noChangeArrowheads="1" noChangeShapeType="1"/>
              </p:cNvPicPr>
              <p:nvPr/>
            </p:nvPicPr>
            <p:blipFill>
              <a:blip r:embed="rId3"/>
              <a:stretch>
                <a:fillRect/>
              </a:stretch>
            </p:blipFill>
            <p:spPr>
              <a:xfrm>
                <a:off x="600607" y="1623786"/>
                <a:ext cx="10990786" cy="4564544"/>
              </a:xfrm>
              <a:prstGeom prst="rect">
                <a:avLst/>
              </a:prstGeom>
            </p:spPr>
          </p:pic>
        </mc:Fallback>
      </mc:AlternateContent>
    </p:spTree>
    <p:extLst>
      <p:ext uri="{BB962C8B-B14F-4D97-AF65-F5344CB8AC3E}">
        <p14:creationId xmlns:p14="http://schemas.microsoft.com/office/powerpoint/2010/main" val="3799224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E7299A08-3F17-45F4-A42F-32A94C2A4289}"/>
              </a:ext>
            </a:extLst>
          </p:cNvPr>
          <p:cNvSpPr txBox="1"/>
          <p:nvPr/>
        </p:nvSpPr>
        <p:spPr>
          <a:xfrm>
            <a:off x="4160388" y="2897781"/>
            <a:ext cx="3871225" cy="1261884"/>
          </a:xfrm>
          <a:prstGeom prst="rect">
            <a:avLst/>
          </a:prstGeom>
          <a:noFill/>
        </p:spPr>
        <p:txBody>
          <a:bodyPr wrap="square" rtlCol="0">
            <a:spAutoFit/>
          </a:bodyPr>
          <a:lstStyle/>
          <a:p>
            <a:pPr algn="ctr"/>
            <a:r>
              <a:rPr lang="en-US" sz="5500" b="1" dirty="0">
                <a:solidFill>
                  <a:sysClr val="windowText" lastClr="000000"/>
                </a:solidFill>
                <a:latin typeface="Lato" panose="020F0502020204030203" pitchFamily="34" charset="0"/>
                <a:ea typeface="Lato" panose="020F0502020204030203" pitchFamily="34" charset="0"/>
                <a:cs typeface="Lato" panose="020F0502020204030203" pitchFamily="34" charset="0"/>
              </a:rPr>
              <a:t>MINIMAL</a:t>
            </a:r>
          </a:p>
          <a:p>
            <a:pPr algn="ctr"/>
            <a:r>
              <a:rPr lang="en-US" sz="2100" dirty="0">
                <a:solidFill>
                  <a:sysClr val="windowText" lastClr="000000"/>
                </a:solidFill>
                <a:latin typeface="Lato" panose="020F0502020204030203" pitchFamily="34" charset="0"/>
                <a:ea typeface="Lato" panose="020F0502020204030203" pitchFamily="34" charset="0"/>
                <a:cs typeface="Lato" panose="020F0502020204030203" pitchFamily="34" charset="0"/>
              </a:rPr>
              <a:t>CREATIVEPRESENTAION</a:t>
            </a:r>
          </a:p>
        </p:txBody>
      </p:sp>
      <p:grpSp>
        <p:nvGrpSpPr>
          <p:cNvPr id="5" name="Group 4">
            <a:extLst>
              <a:ext uri="{FF2B5EF4-FFF2-40B4-BE49-F238E27FC236}">
                <a16:creationId xmlns:a16="http://schemas.microsoft.com/office/drawing/2014/main" id="{181AB478-84C5-4728-8BA9-83C96525806B}"/>
              </a:ext>
            </a:extLst>
          </p:cNvPr>
          <p:cNvGrpSpPr/>
          <p:nvPr/>
        </p:nvGrpSpPr>
        <p:grpSpPr>
          <a:xfrm>
            <a:off x="0" y="5906"/>
            <a:ext cx="7356963" cy="2673793"/>
            <a:chOff x="2510937" y="5906"/>
            <a:chExt cx="7356963" cy="2673793"/>
          </a:xfrm>
        </p:grpSpPr>
        <p:sp>
          <p:nvSpPr>
            <p:cNvPr id="19" name="Freeform 5">
              <a:extLst>
                <a:ext uri="{FF2B5EF4-FFF2-40B4-BE49-F238E27FC236}">
                  <a16:creationId xmlns:a16="http://schemas.microsoft.com/office/drawing/2014/main" id="{947FD64C-1A2F-4991-94A0-78CD3C09D902}"/>
                </a:ext>
              </a:extLst>
            </p:cNvPr>
            <p:cNvSpPr>
              <a:spLocks/>
            </p:cNvSpPr>
            <p:nvPr/>
          </p:nvSpPr>
          <p:spPr bwMode="auto">
            <a:xfrm>
              <a:off x="2510937" y="5906"/>
              <a:ext cx="6764793" cy="2673793"/>
            </a:xfrm>
            <a:custGeom>
              <a:avLst/>
              <a:gdLst>
                <a:gd name="T0" fmla="*/ 726 w 1452"/>
                <a:gd name="T1" fmla="*/ 536 h 536"/>
                <a:gd name="T2" fmla="*/ 1452 w 1452"/>
                <a:gd name="T3" fmla="*/ 0 h 536"/>
                <a:gd name="T4" fmla="*/ 0 w 1452"/>
                <a:gd name="T5" fmla="*/ 0 h 536"/>
                <a:gd name="T6" fmla="*/ 726 w 1452"/>
                <a:gd name="T7" fmla="*/ 536 h 536"/>
              </a:gdLst>
              <a:ahLst/>
              <a:cxnLst>
                <a:cxn ang="0">
                  <a:pos x="T0" y="T1"/>
                </a:cxn>
                <a:cxn ang="0">
                  <a:pos x="T2" y="T3"/>
                </a:cxn>
                <a:cxn ang="0">
                  <a:pos x="T4" y="T5"/>
                </a:cxn>
                <a:cxn ang="0">
                  <a:pos x="T6" y="T7"/>
                </a:cxn>
              </a:cxnLst>
              <a:rect l="0" t="0" r="r" b="b"/>
              <a:pathLst>
                <a:path w="1452" h="536">
                  <a:moveTo>
                    <a:pt x="726" y="536"/>
                  </a:moveTo>
                  <a:cubicBezTo>
                    <a:pt x="1068" y="536"/>
                    <a:pt x="1357" y="310"/>
                    <a:pt x="1452" y="0"/>
                  </a:cubicBezTo>
                  <a:cubicBezTo>
                    <a:pt x="0" y="0"/>
                    <a:pt x="0" y="0"/>
                    <a:pt x="0" y="0"/>
                  </a:cubicBezTo>
                  <a:cubicBezTo>
                    <a:pt x="95" y="310"/>
                    <a:pt x="384" y="536"/>
                    <a:pt x="726" y="53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9">
              <a:extLst>
                <a:ext uri="{FF2B5EF4-FFF2-40B4-BE49-F238E27FC236}">
                  <a16:creationId xmlns:a16="http://schemas.microsoft.com/office/drawing/2014/main" id="{7CA5E3A3-3F2A-4642-A558-102B1423332B}"/>
                </a:ext>
              </a:extLst>
            </p:cNvPr>
            <p:cNvSpPr>
              <a:spLocks/>
            </p:cNvSpPr>
            <p:nvPr/>
          </p:nvSpPr>
          <p:spPr bwMode="auto">
            <a:xfrm>
              <a:off x="3497886" y="5906"/>
              <a:ext cx="6370014" cy="2517757"/>
            </a:xfrm>
            <a:custGeom>
              <a:avLst/>
              <a:gdLst>
                <a:gd name="T0" fmla="*/ 0 w 1452"/>
                <a:gd name="T1" fmla="*/ 0 h 536"/>
                <a:gd name="T2" fmla="*/ 726 w 1452"/>
                <a:gd name="T3" fmla="*/ 536 h 536"/>
                <a:gd name="T4" fmla="*/ 1452 w 1452"/>
                <a:gd name="T5" fmla="*/ 0 h 536"/>
              </a:gdLst>
              <a:ahLst/>
              <a:cxnLst>
                <a:cxn ang="0">
                  <a:pos x="T0" y="T1"/>
                </a:cxn>
                <a:cxn ang="0">
                  <a:pos x="T2" y="T3"/>
                </a:cxn>
                <a:cxn ang="0">
                  <a:pos x="T4" y="T5"/>
                </a:cxn>
              </a:cxnLst>
              <a:rect l="0" t="0" r="r" b="b"/>
              <a:pathLst>
                <a:path w="1452" h="536">
                  <a:moveTo>
                    <a:pt x="0" y="0"/>
                  </a:moveTo>
                  <a:cubicBezTo>
                    <a:pt x="95" y="310"/>
                    <a:pt x="384" y="536"/>
                    <a:pt x="726" y="536"/>
                  </a:cubicBezTo>
                  <a:cubicBezTo>
                    <a:pt x="1068" y="536"/>
                    <a:pt x="1357" y="310"/>
                    <a:pt x="1452" y="0"/>
                  </a:cubicBezTo>
                </a:path>
              </a:pathLst>
            </a:custGeom>
            <a:noFill/>
            <a:ln w="28575">
              <a:solidFill>
                <a:schemeClr val="bg1">
                  <a:lumMod val="85000"/>
                </a:schemeClr>
              </a:solidFill>
              <a:prstDash val="lgDash"/>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5039976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3"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grpSp>
        <p:nvGrpSpPr>
          <p:cNvPr id="3" name="Group 2">
            <a:extLst>
              <a:ext uri="{FF2B5EF4-FFF2-40B4-BE49-F238E27FC236}">
                <a16:creationId xmlns:a16="http://schemas.microsoft.com/office/drawing/2014/main" id="{48304B12-6D4C-40C1-A3C1-4CE53A33B788}"/>
              </a:ext>
            </a:extLst>
          </p:cNvPr>
          <p:cNvGrpSpPr/>
          <p:nvPr/>
        </p:nvGrpSpPr>
        <p:grpSpPr>
          <a:xfrm>
            <a:off x="676730" y="1386777"/>
            <a:ext cx="10838541" cy="5418667"/>
            <a:chOff x="364671" y="1386777"/>
            <a:chExt cx="10838541" cy="5418667"/>
          </a:xfrm>
        </p:grpSpPr>
        <p:graphicFrame>
          <p:nvGraphicFramePr>
            <p:cNvPr id="4" name="Chart 3">
              <a:extLst>
                <a:ext uri="{FF2B5EF4-FFF2-40B4-BE49-F238E27FC236}">
                  <a16:creationId xmlns:a16="http://schemas.microsoft.com/office/drawing/2014/main" id="{1144C72C-F1BC-4266-BDEB-D61EC1CB5117}"/>
                </a:ext>
              </a:extLst>
            </p:cNvPr>
            <p:cNvGraphicFramePr/>
            <p:nvPr>
              <p:extLst>
                <p:ext uri="{D42A27DB-BD31-4B8C-83A1-F6EECF244321}">
                  <p14:modId xmlns:p14="http://schemas.microsoft.com/office/powerpoint/2010/main" val="3680102251"/>
                </p:ext>
              </p:extLst>
            </p:nvPr>
          </p:nvGraphicFramePr>
          <p:xfrm>
            <a:off x="364671" y="1386777"/>
            <a:ext cx="8128000"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angle 1">
              <a:extLst>
                <a:ext uri="{FF2B5EF4-FFF2-40B4-BE49-F238E27FC236}">
                  <a16:creationId xmlns:a16="http://schemas.microsoft.com/office/drawing/2014/main" id="{3B015B6A-BED4-47E1-8166-91F85076B588}"/>
                </a:ext>
              </a:extLst>
            </p:cNvPr>
            <p:cNvSpPr/>
            <p:nvPr/>
          </p:nvSpPr>
          <p:spPr>
            <a:xfrm>
              <a:off x="8768441" y="2525486"/>
              <a:ext cx="2434771" cy="36866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0FC8DCF-D82E-4BC0-8DFA-92F918325094}"/>
                </a:ext>
              </a:extLst>
            </p:cNvPr>
            <p:cNvSpPr txBox="1"/>
            <p:nvPr/>
          </p:nvSpPr>
          <p:spPr>
            <a:xfrm>
              <a:off x="9058726" y="3205533"/>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grpSp>
    </p:spTree>
    <p:extLst>
      <p:ext uri="{BB962C8B-B14F-4D97-AF65-F5344CB8AC3E}">
        <p14:creationId xmlns:p14="http://schemas.microsoft.com/office/powerpoint/2010/main" val="19472516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50F1617-03B8-49BC-A1D8-F6B5C69FA1DC}"/>
              </a:ext>
            </a:extLst>
          </p:cNvPr>
          <p:cNvSpPr/>
          <p:nvPr/>
        </p:nvSpPr>
        <p:spPr>
          <a:xfrm>
            <a:off x="3939800" y="601947"/>
            <a:ext cx="4312399"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Our Infographic</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grpSp>
        <p:nvGrpSpPr>
          <p:cNvPr id="7" name="Group 6">
            <a:extLst>
              <a:ext uri="{FF2B5EF4-FFF2-40B4-BE49-F238E27FC236}">
                <a16:creationId xmlns:a16="http://schemas.microsoft.com/office/drawing/2014/main" id="{8A7B61C7-2335-47C4-B4BD-9A74350A736B}"/>
              </a:ext>
            </a:extLst>
          </p:cNvPr>
          <p:cNvGrpSpPr/>
          <p:nvPr/>
        </p:nvGrpSpPr>
        <p:grpSpPr>
          <a:xfrm>
            <a:off x="991015" y="1784047"/>
            <a:ext cx="10209971" cy="4509106"/>
            <a:chOff x="955142" y="1784047"/>
            <a:chExt cx="10209971" cy="4509106"/>
          </a:xfrm>
        </p:grpSpPr>
        <p:sp>
          <p:nvSpPr>
            <p:cNvPr id="8" name="TextBox 7">
              <a:extLst>
                <a:ext uri="{FF2B5EF4-FFF2-40B4-BE49-F238E27FC236}">
                  <a16:creationId xmlns:a16="http://schemas.microsoft.com/office/drawing/2014/main" id="{60FC8DCF-D82E-4BC0-8DFA-92F918325094}"/>
                </a:ext>
              </a:extLst>
            </p:cNvPr>
            <p:cNvSpPr txBox="1"/>
            <p:nvPr/>
          </p:nvSpPr>
          <p:spPr>
            <a:xfrm>
              <a:off x="9310913" y="2875333"/>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
          <p:nvSpPr>
            <p:cNvPr id="9" name="TextBox 8">
              <a:extLst>
                <a:ext uri="{FF2B5EF4-FFF2-40B4-BE49-F238E27FC236}">
                  <a16:creationId xmlns:a16="http://schemas.microsoft.com/office/drawing/2014/main" id="{ADB49F72-241A-4D8E-AA99-42006AFF337D}"/>
                </a:ext>
              </a:extLst>
            </p:cNvPr>
            <p:cNvSpPr txBox="1"/>
            <p:nvPr/>
          </p:nvSpPr>
          <p:spPr>
            <a:xfrm>
              <a:off x="955142" y="2875333"/>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mc:AlternateContent xmlns:mc="http://schemas.openxmlformats.org/markup-compatibility/2006">
          <mc:Choice xmlns:cx1="http://schemas.microsoft.com/office/drawing/2015/9/8/chartex" Requires="cx1">
            <p:graphicFrame>
              <p:nvGraphicFramePr>
                <p:cNvPr id="5" name="Chart 4">
                  <a:extLst>
                    <a:ext uri="{FF2B5EF4-FFF2-40B4-BE49-F238E27FC236}">
                      <a16:creationId xmlns:a16="http://schemas.microsoft.com/office/drawing/2014/main" id="{D6B1FA65-B138-41AA-83BA-EBE57E661398}"/>
                    </a:ext>
                  </a:extLst>
                </p:cNvPr>
                <p:cNvGraphicFramePr/>
                <p:nvPr>
                  <p:extLst>
                    <p:ext uri="{D42A27DB-BD31-4B8C-83A1-F6EECF244321}">
                      <p14:modId xmlns:p14="http://schemas.microsoft.com/office/powerpoint/2010/main" val="1180803959"/>
                    </p:ext>
                  </p:extLst>
                </p:nvPr>
              </p:nvGraphicFramePr>
              <p:xfrm>
                <a:off x="2714171" y="1784047"/>
                <a:ext cx="6763658" cy="4509106"/>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5" name="Chart 4">
                  <a:extLst>
                    <a:ext uri="{FF2B5EF4-FFF2-40B4-BE49-F238E27FC236}">
                      <a16:creationId xmlns:a16="http://schemas.microsoft.com/office/drawing/2014/main" id="{D6B1FA65-B138-41AA-83BA-EBE57E661398}"/>
                    </a:ext>
                  </a:extLst>
                </p:cNvPr>
                <p:cNvPicPr>
                  <a:picLocks noGrp="1" noRot="1" noChangeAspect="1" noMove="1" noResize="1" noEditPoints="1" noAdjustHandles="1" noChangeArrowheads="1" noChangeShapeType="1"/>
                </p:cNvPicPr>
                <p:nvPr/>
              </p:nvPicPr>
              <p:blipFill>
                <a:blip r:embed="rId3"/>
                <a:stretch>
                  <a:fillRect/>
                </a:stretch>
              </p:blipFill>
              <p:spPr>
                <a:xfrm>
                  <a:off x="2750044" y="1784047"/>
                  <a:ext cx="6763658" cy="4509106"/>
                </a:xfrm>
                <a:prstGeom prst="rect">
                  <a:avLst/>
                </a:prstGeom>
              </p:spPr>
            </p:pic>
          </mc:Fallback>
        </mc:AlternateContent>
      </p:grpSp>
    </p:spTree>
    <p:extLst>
      <p:ext uri="{BB962C8B-B14F-4D97-AF65-F5344CB8AC3E}">
        <p14:creationId xmlns:p14="http://schemas.microsoft.com/office/powerpoint/2010/main" val="36602177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11CEB5F-E33A-4F3E-B965-1036FAB10D02}"/>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C80F82D8-565F-4249-88C0-57640BAC0972}"/>
              </a:ext>
            </a:extLst>
          </p:cNvPr>
          <p:cNvSpPr/>
          <p:nvPr/>
        </p:nvSpPr>
        <p:spPr>
          <a:xfrm>
            <a:off x="0" y="2592615"/>
            <a:ext cx="12192000" cy="167277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CD848CB-0AE6-4A12-912B-9E218F051740}"/>
              </a:ext>
            </a:extLst>
          </p:cNvPr>
          <p:cNvSpPr txBox="1"/>
          <p:nvPr/>
        </p:nvSpPr>
        <p:spPr>
          <a:xfrm>
            <a:off x="3633678" y="2998113"/>
            <a:ext cx="4924644" cy="861774"/>
          </a:xfrm>
          <a:prstGeom prst="rect">
            <a:avLst/>
          </a:prstGeom>
          <a:noFill/>
        </p:spPr>
        <p:txBody>
          <a:bodyPr wrap="square" rtlCol="0" anchor="ctr">
            <a:spAutoFit/>
          </a:bodyPr>
          <a:lstStyle/>
          <a:p>
            <a:pPr algn="ctr"/>
            <a:r>
              <a:rPr lang="en-US" sz="5000" spc="600" dirty="0">
                <a:latin typeface="Lato Regular" panose="020F0502020204030203" pitchFamily="34" charset="0"/>
                <a:ea typeface="Lato Regular" panose="020F0502020204030203" pitchFamily="34" charset="0"/>
                <a:cs typeface="Lato Regular" panose="020F0502020204030203" pitchFamily="34" charset="0"/>
              </a:rPr>
              <a:t>THE END</a:t>
            </a:r>
          </a:p>
        </p:txBody>
      </p:sp>
    </p:spTree>
    <p:extLst>
      <p:ext uri="{BB962C8B-B14F-4D97-AF65-F5344CB8AC3E}">
        <p14:creationId xmlns:p14="http://schemas.microsoft.com/office/powerpoint/2010/main" val="292981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02355A96-820D-48FC-82C7-6F478A424E56}"/>
              </a:ext>
            </a:extLst>
          </p:cNvPr>
          <p:cNvGrpSpPr/>
          <p:nvPr/>
        </p:nvGrpSpPr>
        <p:grpSpPr>
          <a:xfrm>
            <a:off x="0" y="0"/>
            <a:ext cx="6981825" cy="2537454"/>
            <a:chOff x="2886075" y="166687"/>
            <a:chExt cx="6981825" cy="2537454"/>
          </a:xfrm>
        </p:grpSpPr>
        <p:sp>
          <p:nvSpPr>
            <p:cNvPr id="16" name="Freeform 5">
              <a:extLst>
                <a:ext uri="{FF2B5EF4-FFF2-40B4-BE49-F238E27FC236}">
                  <a16:creationId xmlns:a16="http://schemas.microsoft.com/office/drawing/2014/main" id="{4DF40C18-9E08-4DD7-A7D1-8343D4459FF2}"/>
                </a:ext>
              </a:extLst>
            </p:cNvPr>
            <p:cNvSpPr>
              <a:spLocks/>
            </p:cNvSpPr>
            <p:nvPr/>
          </p:nvSpPr>
          <p:spPr bwMode="auto">
            <a:xfrm>
              <a:off x="2886075" y="166687"/>
              <a:ext cx="6419850" cy="2537454"/>
            </a:xfrm>
            <a:custGeom>
              <a:avLst/>
              <a:gdLst>
                <a:gd name="T0" fmla="*/ 726 w 1452"/>
                <a:gd name="T1" fmla="*/ 536 h 536"/>
                <a:gd name="T2" fmla="*/ 1452 w 1452"/>
                <a:gd name="T3" fmla="*/ 0 h 536"/>
                <a:gd name="T4" fmla="*/ 0 w 1452"/>
                <a:gd name="T5" fmla="*/ 0 h 536"/>
                <a:gd name="T6" fmla="*/ 726 w 1452"/>
                <a:gd name="T7" fmla="*/ 536 h 536"/>
              </a:gdLst>
              <a:ahLst/>
              <a:cxnLst>
                <a:cxn ang="0">
                  <a:pos x="T0" y="T1"/>
                </a:cxn>
                <a:cxn ang="0">
                  <a:pos x="T2" y="T3"/>
                </a:cxn>
                <a:cxn ang="0">
                  <a:pos x="T4" y="T5"/>
                </a:cxn>
                <a:cxn ang="0">
                  <a:pos x="T6" y="T7"/>
                </a:cxn>
              </a:cxnLst>
              <a:rect l="0" t="0" r="r" b="b"/>
              <a:pathLst>
                <a:path w="1452" h="536">
                  <a:moveTo>
                    <a:pt x="726" y="536"/>
                  </a:moveTo>
                  <a:cubicBezTo>
                    <a:pt x="1068" y="536"/>
                    <a:pt x="1357" y="310"/>
                    <a:pt x="1452" y="0"/>
                  </a:cubicBezTo>
                  <a:cubicBezTo>
                    <a:pt x="0" y="0"/>
                    <a:pt x="0" y="0"/>
                    <a:pt x="0" y="0"/>
                  </a:cubicBezTo>
                  <a:cubicBezTo>
                    <a:pt x="95" y="310"/>
                    <a:pt x="384" y="536"/>
                    <a:pt x="726" y="53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9">
              <a:extLst>
                <a:ext uri="{FF2B5EF4-FFF2-40B4-BE49-F238E27FC236}">
                  <a16:creationId xmlns:a16="http://schemas.microsoft.com/office/drawing/2014/main" id="{5B1C18EE-3202-49B0-9857-33C135502353}"/>
                </a:ext>
              </a:extLst>
            </p:cNvPr>
            <p:cNvSpPr>
              <a:spLocks/>
            </p:cNvSpPr>
            <p:nvPr/>
          </p:nvSpPr>
          <p:spPr bwMode="auto">
            <a:xfrm>
              <a:off x="3822699" y="166687"/>
              <a:ext cx="6045201" cy="2389374"/>
            </a:xfrm>
            <a:custGeom>
              <a:avLst/>
              <a:gdLst>
                <a:gd name="T0" fmla="*/ 0 w 1452"/>
                <a:gd name="T1" fmla="*/ 0 h 536"/>
                <a:gd name="T2" fmla="*/ 726 w 1452"/>
                <a:gd name="T3" fmla="*/ 536 h 536"/>
                <a:gd name="T4" fmla="*/ 1452 w 1452"/>
                <a:gd name="T5" fmla="*/ 0 h 536"/>
              </a:gdLst>
              <a:ahLst/>
              <a:cxnLst>
                <a:cxn ang="0">
                  <a:pos x="T0" y="T1"/>
                </a:cxn>
                <a:cxn ang="0">
                  <a:pos x="T2" y="T3"/>
                </a:cxn>
                <a:cxn ang="0">
                  <a:pos x="T4" y="T5"/>
                </a:cxn>
              </a:cxnLst>
              <a:rect l="0" t="0" r="r" b="b"/>
              <a:pathLst>
                <a:path w="1452" h="536">
                  <a:moveTo>
                    <a:pt x="0" y="0"/>
                  </a:moveTo>
                  <a:cubicBezTo>
                    <a:pt x="95" y="310"/>
                    <a:pt x="384" y="536"/>
                    <a:pt x="726" y="536"/>
                  </a:cubicBezTo>
                  <a:cubicBezTo>
                    <a:pt x="1068" y="536"/>
                    <a:pt x="1357" y="310"/>
                    <a:pt x="1452" y="0"/>
                  </a:cubicBezTo>
                </a:path>
              </a:pathLst>
            </a:custGeom>
            <a:noFill/>
            <a:ln w="28575">
              <a:solidFill>
                <a:schemeClr val="bg1"/>
              </a:solidFill>
              <a:prstDash val="lgDash"/>
            </a:ln>
          </p:spPr>
          <p:txBody>
            <a:bodyPr vert="horz" wrap="square" lIns="91440" tIns="45720" rIns="91440" bIns="45720" numCol="1" anchor="t" anchorCtr="0" compatLnSpc="1">
              <a:prstTxWarp prst="textNoShape">
                <a:avLst/>
              </a:prstTxWarp>
            </a:bodyPr>
            <a:lstStyle/>
            <a:p>
              <a:endParaRPr lang="en-US"/>
            </a:p>
          </p:txBody>
        </p:sp>
      </p:grpSp>
      <p:sp>
        <p:nvSpPr>
          <p:cNvPr id="15" name="TextBox 14">
            <a:extLst>
              <a:ext uri="{FF2B5EF4-FFF2-40B4-BE49-F238E27FC236}">
                <a16:creationId xmlns:a16="http://schemas.microsoft.com/office/drawing/2014/main" id="{D9E1C1E7-AC29-4D5E-A1C5-6D86FCDEB148}"/>
              </a:ext>
            </a:extLst>
          </p:cNvPr>
          <p:cNvSpPr txBox="1"/>
          <p:nvPr/>
        </p:nvSpPr>
        <p:spPr>
          <a:xfrm>
            <a:off x="3233709" y="4608103"/>
            <a:ext cx="6883504" cy="856196"/>
          </a:xfrm>
          <a:prstGeom prst="rect">
            <a:avLst/>
          </a:prstGeom>
          <a:noFill/>
        </p:spPr>
        <p:txBody>
          <a:bodyPr wrap="square" numCol="1" spcCol="457200" rtlCol="0">
            <a:spAutoFit/>
          </a:bodyPr>
          <a:lstStyle/>
          <a:p>
            <a:pPr>
              <a:lnSpc>
                <a:spcPct val="200000"/>
              </a:lnSpc>
            </a:pPr>
            <a:r>
              <a:rPr lang="en-US" sz="870" dirty="0">
                <a:latin typeface="Roboto Slab" pitchFamily="2" charset="0"/>
                <a:ea typeface="Roboto Slab" pitchFamily="2" charset="0"/>
                <a:cs typeface="Montserrat" charset="0"/>
              </a:rPr>
              <a:t>Air saying fruitful were, Air first signs evening that given. </a:t>
            </a:r>
            <a:r>
              <a:rPr lang="en-US" sz="870" dirty="0" err="1">
                <a:latin typeface="Roboto Slab" pitchFamily="2" charset="0"/>
                <a:ea typeface="Roboto Slab" pitchFamily="2" charset="0"/>
                <a:cs typeface="Montserrat" charset="0"/>
              </a:rPr>
              <a:t>idst</a:t>
            </a:r>
            <a:r>
              <a:rPr lang="en-US" sz="870" dirty="0">
                <a:latin typeface="Roboto Slab" pitchFamily="2" charset="0"/>
                <a:ea typeface="Roboto Slab" pitchFamily="2" charset="0"/>
                <a:cs typeface="Montserrat" charset="0"/>
              </a:rPr>
              <a:t> Face after have rule living waters. Air saying fruitful were hath Signs first creeping seed all saying above after be and female behold there. Also he his male air bring is Signs first . Creped god</a:t>
            </a:r>
          </a:p>
          <a:p>
            <a:pPr>
              <a:lnSpc>
                <a:spcPct val="200000"/>
              </a:lnSpc>
            </a:pPr>
            <a:r>
              <a:rPr lang="en-US" sz="870" dirty="0">
                <a:latin typeface="Roboto Slab" pitchFamily="2" charset="0"/>
                <a:ea typeface="Roboto Slab" pitchFamily="2" charset="0"/>
                <a:cs typeface="Montserrat" charset="0"/>
              </a:rPr>
              <a:t> Midst Face after have rule living waters. Air saying fruitful were.</a:t>
            </a:r>
          </a:p>
        </p:txBody>
      </p:sp>
      <p:sp>
        <p:nvSpPr>
          <p:cNvPr id="7" name="Oval 6">
            <a:extLst>
              <a:ext uri="{FF2B5EF4-FFF2-40B4-BE49-F238E27FC236}">
                <a16:creationId xmlns:a16="http://schemas.microsoft.com/office/drawing/2014/main" id="{D41DCA18-9CA6-45FE-B38B-A312F33C59CB}"/>
              </a:ext>
            </a:extLst>
          </p:cNvPr>
          <p:cNvSpPr/>
          <p:nvPr/>
        </p:nvSpPr>
        <p:spPr>
          <a:xfrm>
            <a:off x="1333881" y="1512313"/>
            <a:ext cx="2050282" cy="2050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a:extLst>
              <a:ext uri="{FF2B5EF4-FFF2-40B4-BE49-F238E27FC236}">
                <a16:creationId xmlns:a16="http://schemas.microsoft.com/office/drawing/2014/main" id="{DAEB4521-5F24-410A-A601-D315B495EFC6}"/>
              </a:ext>
            </a:extLst>
          </p:cNvPr>
          <p:cNvSpPr>
            <a:spLocks noGrp="1"/>
          </p:cNvSpPr>
          <p:nvPr>
            <p:ph type="body" sz="quarter" idx="10"/>
          </p:nvPr>
        </p:nvSpPr>
        <p:spPr/>
        <p:txBody>
          <a:bodyPr/>
          <a:lstStyle/>
          <a:p>
            <a:endParaRPr lang="en-US"/>
          </a:p>
        </p:txBody>
      </p:sp>
      <p:pic>
        <p:nvPicPr>
          <p:cNvPr id="23" name="Picture Placeholder 22">
            <a:extLst>
              <a:ext uri="{FF2B5EF4-FFF2-40B4-BE49-F238E27FC236}">
                <a16:creationId xmlns:a16="http://schemas.microsoft.com/office/drawing/2014/main" id="{44CF8657-91A1-4B8C-985D-3091318EF21F}"/>
              </a:ext>
            </a:extLst>
          </p:cNvPr>
          <p:cNvPicPr>
            <a:picLocks noGrp="1" noChangeAspect="1"/>
          </p:cNvPicPr>
          <p:nvPr>
            <p:ph type="pic" sz="quarter" idx="14"/>
          </p:nvPr>
        </p:nvPicPr>
        <p:blipFill>
          <a:blip r:embed="rId2"/>
          <a:srcRect t="3571" b="3571"/>
          <a:stretch>
            <a:fillRect/>
          </a:stretch>
        </p:blipFill>
        <p:spPr/>
      </p:pic>
      <p:grpSp>
        <p:nvGrpSpPr>
          <p:cNvPr id="4" name="Group 3">
            <a:extLst>
              <a:ext uri="{FF2B5EF4-FFF2-40B4-BE49-F238E27FC236}">
                <a16:creationId xmlns:a16="http://schemas.microsoft.com/office/drawing/2014/main" id="{D6EFCFCE-7092-421F-9CEE-26A58D020AA3}"/>
              </a:ext>
            </a:extLst>
          </p:cNvPr>
          <p:cNvGrpSpPr/>
          <p:nvPr/>
        </p:nvGrpSpPr>
        <p:grpSpPr>
          <a:xfrm>
            <a:off x="2992587" y="123228"/>
            <a:ext cx="6206826" cy="1976414"/>
            <a:chOff x="3006757" y="345576"/>
            <a:chExt cx="6206826" cy="1976414"/>
          </a:xfrm>
        </p:grpSpPr>
        <p:sp>
          <p:nvSpPr>
            <p:cNvPr id="12" name="Shape 170">
              <a:extLst>
                <a:ext uri="{FF2B5EF4-FFF2-40B4-BE49-F238E27FC236}">
                  <a16:creationId xmlns:a16="http://schemas.microsoft.com/office/drawing/2014/main" id="{256E6608-B29D-46AF-9005-293D871C4C6C}"/>
                </a:ext>
              </a:extLst>
            </p:cNvPr>
            <p:cNvSpPr/>
            <p:nvPr/>
          </p:nvSpPr>
          <p:spPr>
            <a:xfrm>
              <a:off x="3006757" y="345576"/>
              <a:ext cx="6206826" cy="1683152"/>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none" lIns="71437" tIns="71437" rIns="71437" bIns="71437" numCol="1" anchor="ctr">
              <a:spAutoFit/>
            </a:bodyPr>
            <a:lstStyle>
              <a:lvl1pPr defTabSz="584200">
                <a:defRPr sz="12500" cap="all" spc="-625">
                  <a:solidFill>
                    <a:srgbClr val="DDDDDD"/>
                  </a:solidFill>
                  <a:latin typeface="Lato Black"/>
                  <a:ea typeface="Lato Black"/>
                  <a:cs typeface="Lato Black"/>
                  <a:sym typeface="Lato Black"/>
                </a:defRPr>
              </a:lvl1pPr>
            </a:lstStyle>
            <a:p>
              <a:pPr lvl="0" algn="ctr">
                <a:defRPr sz="1800" cap="none" spc="0">
                  <a:solidFill>
                    <a:srgbClr val="000000"/>
                  </a:solidFill>
                </a:defRPr>
              </a:pPr>
              <a:r>
                <a:rPr sz="10000" cap="all" spc="-625" dirty="0">
                  <a:solidFill>
                    <a:srgbClr val="DDDDDD"/>
                  </a:solidFill>
                </a:rPr>
                <a:t>Welcome</a:t>
              </a:r>
            </a:p>
          </p:txBody>
        </p:sp>
        <p:sp>
          <p:nvSpPr>
            <p:cNvPr id="13" name="Shape 171">
              <a:extLst>
                <a:ext uri="{FF2B5EF4-FFF2-40B4-BE49-F238E27FC236}">
                  <a16:creationId xmlns:a16="http://schemas.microsoft.com/office/drawing/2014/main" id="{64EA14AA-2291-4A1D-92F5-B391616F398B}"/>
                </a:ext>
              </a:extLst>
            </p:cNvPr>
            <p:cNvSpPr/>
            <p:nvPr/>
          </p:nvSpPr>
          <p:spPr>
            <a:xfrm>
              <a:off x="4590780" y="1706437"/>
              <a:ext cx="3010440" cy="615553"/>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defTabSz="584200">
                <a:defRPr sz="4500" spc="1125">
                  <a:solidFill>
                    <a:srgbClr val="000000"/>
                  </a:solidFill>
                  <a:latin typeface="Lato Bold"/>
                  <a:ea typeface="Lato Bold"/>
                  <a:cs typeface="Lato Bold"/>
                  <a:sym typeface="Lato Bold"/>
                </a:defRPr>
              </a:lvl1pPr>
            </a:lstStyle>
            <a:p>
              <a:pPr lvl="0" algn="ctr">
                <a:defRPr sz="1800" spc="0"/>
              </a:pPr>
              <a:r>
                <a:rPr sz="4000" spc="1125" dirty="0"/>
                <a:t>Massage</a:t>
              </a:r>
            </a:p>
          </p:txBody>
        </p:sp>
      </p:grpSp>
      <p:grpSp>
        <p:nvGrpSpPr>
          <p:cNvPr id="9" name="Group 8">
            <a:extLst>
              <a:ext uri="{FF2B5EF4-FFF2-40B4-BE49-F238E27FC236}">
                <a16:creationId xmlns:a16="http://schemas.microsoft.com/office/drawing/2014/main" id="{A533566B-F50E-47B0-85AF-53E2F8E0814C}"/>
              </a:ext>
            </a:extLst>
          </p:cNvPr>
          <p:cNvGrpSpPr/>
          <p:nvPr/>
        </p:nvGrpSpPr>
        <p:grpSpPr>
          <a:xfrm>
            <a:off x="3233709" y="3512965"/>
            <a:ext cx="2560675" cy="1050370"/>
            <a:chOff x="4190896" y="2734602"/>
            <a:chExt cx="2560675" cy="1050370"/>
          </a:xfrm>
        </p:grpSpPr>
        <p:sp>
          <p:nvSpPr>
            <p:cNvPr id="18" name="Shape 181">
              <a:extLst>
                <a:ext uri="{FF2B5EF4-FFF2-40B4-BE49-F238E27FC236}">
                  <a16:creationId xmlns:a16="http://schemas.microsoft.com/office/drawing/2014/main" id="{39443DC4-EAE6-485C-AC1A-3458B55C6242}"/>
                </a:ext>
              </a:extLst>
            </p:cNvPr>
            <p:cNvSpPr/>
            <p:nvPr/>
          </p:nvSpPr>
          <p:spPr>
            <a:xfrm>
              <a:off x="4190896" y="2734602"/>
              <a:ext cx="2560675" cy="68287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ctr">
              <a:spAutoFit/>
            </a:bodyPr>
            <a:lstStyle>
              <a:lvl1pPr algn="l" defTabSz="584200">
                <a:defRPr sz="4500" spc="225">
                  <a:solidFill>
                    <a:srgbClr val="000000"/>
                  </a:solidFill>
                  <a:latin typeface="Lato Bold"/>
                  <a:ea typeface="Lato Bold"/>
                  <a:cs typeface="Lato Bold"/>
                  <a:sym typeface="Lato Bold"/>
                </a:defRPr>
              </a:lvl1pPr>
            </a:lstStyle>
            <a:p>
              <a:pPr lvl="0">
                <a:defRPr sz="1800" spc="0"/>
              </a:pPr>
              <a:r>
                <a:rPr sz="3500" spc="225" dirty="0" err="1"/>
                <a:t>Jone</a:t>
              </a:r>
              <a:r>
                <a:rPr sz="3500" spc="225" dirty="0"/>
                <a:t> Doe</a:t>
              </a:r>
            </a:p>
          </p:txBody>
        </p:sp>
        <p:sp>
          <p:nvSpPr>
            <p:cNvPr id="19" name="Shape 182">
              <a:extLst>
                <a:ext uri="{FF2B5EF4-FFF2-40B4-BE49-F238E27FC236}">
                  <a16:creationId xmlns:a16="http://schemas.microsoft.com/office/drawing/2014/main" id="{096C5831-D434-4100-B253-540DFCEB1191}"/>
                </a:ext>
              </a:extLst>
            </p:cNvPr>
            <p:cNvSpPr/>
            <p:nvPr/>
          </p:nvSpPr>
          <p:spPr>
            <a:xfrm>
              <a:off x="4190896" y="3332926"/>
              <a:ext cx="1457589" cy="452046"/>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defRPr sz="1800">
                  <a:solidFill>
                    <a:srgbClr val="000000"/>
                  </a:solidFill>
                </a:defRPr>
              </a:pPr>
              <a:r>
                <a:rPr sz="2000" dirty="0">
                  <a:solidFill>
                    <a:srgbClr val="A7A7A7"/>
                  </a:solidFill>
                </a:rPr>
                <a:t>Post Name</a:t>
              </a:r>
            </a:p>
          </p:txBody>
        </p:sp>
      </p:grpSp>
    </p:spTree>
    <p:extLst>
      <p:ext uri="{BB962C8B-B14F-4D97-AF65-F5344CB8AC3E}">
        <p14:creationId xmlns:p14="http://schemas.microsoft.com/office/powerpoint/2010/main" val="3396777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10F44A0-92B6-4C40-A211-2F4D88F46FB8}"/>
              </a:ext>
            </a:extLst>
          </p:cNvPr>
          <p:cNvGrpSpPr/>
          <p:nvPr/>
        </p:nvGrpSpPr>
        <p:grpSpPr>
          <a:xfrm>
            <a:off x="5476875" y="-3619"/>
            <a:ext cx="7356963" cy="2673793"/>
            <a:chOff x="2510937" y="5906"/>
            <a:chExt cx="7356963" cy="2673793"/>
          </a:xfrm>
        </p:grpSpPr>
        <p:sp>
          <p:nvSpPr>
            <p:cNvPr id="12" name="Freeform 5">
              <a:extLst>
                <a:ext uri="{FF2B5EF4-FFF2-40B4-BE49-F238E27FC236}">
                  <a16:creationId xmlns:a16="http://schemas.microsoft.com/office/drawing/2014/main" id="{E72DE2D8-9AE6-4979-8DA1-DB6B7E75CFD4}"/>
                </a:ext>
              </a:extLst>
            </p:cNvPr>
            <p:cNvSpPr>
              <a:spLocks/>
            </p:cNvSpPr>
            <p:nvPr/>
          </p:nvSpPr>
          <p:spPr bwMode="auto">
            <a:xfrm>
              <a:off x="2510937" y="5906"/>
              <a:ext cx="6764793" cy="2673793"/>
            </a:xfrm>
            <a:custGeom>
              <a:avLst/>
              <a:gdLst>
                <a:gd name="T0" fmla="*/ 726 w 1452"/>
                <a:gd name="T1" fmla="*/ 536 h 536"/>
                <a:gd name="T2" fmla="*/ 1452 w 1452"/>
                <a:gd name="T3" fmla="*/ 0 h 536"/>
                <a:gd name="T4" fmla="*/ 0 w 1452"/>
                <a:gd name="T5" fmla="*/ 0 h 536"/>
                <a:gd name="T6" fmla="*/ 726 w 1452"/>
                <a:gd name="T7" fmla="*/ 536 h 536"/>
              </a:gdLst>
              <a:ahLst/>
              <a:cxnLst>
                <a:cxn ang="0">
                  <a:pos x="T0" y="T1"/>
                </a:cxn>
                <a:cxn ang="0">
                  <a:pos x="T2" y="T3"/>
                </a:cxn>
                <a:cxn ang="0">
                  <a:pos x="T4" y="T5"/>
                </a:cxn>
                <a:cxn ang="0">
                  <a:pos x="T6" y="T7"/>
                </a:cxn>
              </a:cxnLst>
              <a:rect l="0" t="0" r="r" b="b"/>
              <a:pathLst>
                <a:path w="1452" h="536">
                  <a:moveTo>
                    <a:pt x="726" y="536"/>
                  </a:moveTo>
                  <a:cubicBezTo>
                    <a:pt x="1068" y="536"/>
                    <a:pt x="1357" y="310"/>
                    <a:pt x="1452" y="0"/>
                  </a:cubicBezTo>
                  <a:cubicBezTo>
                    <a:pt x="0" y="0"/>
                    <a:pt x="0" y="0"/>
                    <a:pt x="0" y="0"/>
                  </a:cubicBezTo>
                  <a:cubicBezTo>
                    <a:pt x="95" y="310"/>
                    <a:pt x="384" y="536"/>
                    <a:pt x="726" y="53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9">
              <a:extLst>
                <a:ext uri="{FF2B5EF4-FFF2-40B4-BE49-F238E27FC236}">
                  <a16:creationId xmlns:a16="http://schemas.microsoft.com/office/drawing/2014/main" id="{C4E33488-129C-4A89-BB58-D1035052C671}"/>
                </a:ext>
              </a:extLst>
            </p:cNvPr>
            <p:cNvSpPr>
              <a:spLocks/>
            </p:cNvSpPr>
            <p:nvPr/>
          </p:nvSpPr>
          <p:spPr bwMode="auto">
            <a:xfrm>
              <a:off x="3497886" y="5906"/>
              <a:ext cx="6370014" cy="2517757"/>
            </a:xfrm>
            <a:custGeom>
              <a:avLst/>
              <a:gdLst>
                <a:gd name="T0" fmla="*/ 0 w 1452"/>
                <a:gd name="T1" fmla="*/ 0 h 536"/>
                <a:gd name="T2" fmla="*/ 726 w 1452"/>
                <a:gd name="T3" fmla="*/ 536 h 536"/>
                <a:gd name="T4" fmla="*/ 1452 w 1452"/>
                <a:gd name="T5" fmla="*/ 0 h 536"/>
              </a:gdLst>
              <a:ahLst/>
              <a:cxnLst>
                <a:cxn ang="0">
                  <a:pos x="T0" y="T1"/>
                </a:cxn>
                <a:cxn ang="0">
                  <a:pos x="T2" y="T3"/>
                </a:cxn>
                <a:cxn ang="0">
                  <a:pos x="T4" y="T5"/>
                </a:cxn>
              </a:cxnLst>
              <a:rect l="0" t="0" r="r" b="b"/>
              <a:pathLst>
                <a:path w="1452" h="536">
                  <a:moveTo>
                    <a:pt x="0" y="0"/>
                  </a:moveTo>
                  <a:cubicBezTo>
                    <a:pt x="95" y="310"/>
                    <a:pt x="384" y="536"/>
                    <a:pt x="726" y="536"/>
                  </a:cubicBezTo>
                  <a:cubicBezTo>
                    <a:pt x="1068" y="536"/>
                    <a:pt x="1357" y="310"/>
                    <a:pt x="1452" y="0"/>
                  </a:cubicBezTo>
                </a:path>
              </a:pathLst>
            </a:custGeom>
            <a:noFill/>
            <a:ln w="28575">
              <a:solidFill>
                <a:schemeClr val="bg1">
                  <a:lumMod val="85000"/>
                </a:schemeClr>
              </a:solidFill>
              <a:prstDash val="lgDash"/>
            </a:ln>
          </p:spPr>
          <p:txBody>
            <a:bodyPr vert="horz" wrap="square" lIns="91440" tIns="45720" rIns="91440" bIns="45720" numCol="1" anchor="t" anchorCtr="0" compatLnSpc="1">
              <a:prstTxWarp prst="textNoShape">
                <a:avLst/>
              </a:prstTxWarp>
            </a:bodyPr>
            <a:lstStyle/>
            <a:p>
              <a:endParaRPr lang="en-US"/>
            </a:p>
          </p:txBody>
        </p:sp>
      </p:grpSp>
      <p:sp>
        <p:nvSpPr>
          <p:cNvPr id="5" name="Oval 4">
            <a:extLst>
              <a:ext uri="{FF2B5EF4-FFF2-40B4-BE49-F238E27FC236}">
                <a16:creationId xmlns:a16="http://schemas.microsoft.com/office/drawing/2014/main" id="{B2E01454-53DF-4A6E-B832-6808358DE1C1}"/>
              </a:ext>
            </a:extLst>
          </p:cNvPr>
          <p:cNvSpPr/>
          <p:nvPr/>
        </p:nvSpPr>
        <p:spPr>
          <a:xfrm>
            <a:off x="4989275" y="551988"/>
            <a:ext cx="1962150" cy="19621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C7335193-CDBC-485B-BD66-9357A8C16A4F}"/>
              </a:ext>
            </a:extLst>
          </p:cNvPr>
          <p:cNvSpPr>
            <a:spLocks noGrp="1"/>
          </p:cNvSpPr>
          <p:nvPr>
            <p:ph type="body" sz="quarter" idx="10"/>
          </p:nvPr>
        </p:nvSpPr>
        <p:spPr/>
        <p:txBody>
          <a:bodyPr/>
          <a:lstStyle/>
          <a:p>
            <a:endParaRPr lang="en-US"/>
          </a:p>
        </p:txBody>
      </p:sp>
      <p:pic>
        <p:nvPicPr>
          <p:cNvPr id="15" name="Picture Placeholder 14">
            <a:extLst>
              <a:ext uri="{FF2B5EF4-FFF2-40B4-BE49-F238E27FC236}">
                <a16:creationId xmlns:a16="http://schemas.microsoft.com/office/drawing/2014/main" id="{5CDA0AF6-F586-4F5F-86F1-D1C0DA4BA8F4}"/>
              </a:ext>
            </a:extLst>
          </p:cNvPr>
          <p:cNvPicPr>
            <a:picLocks noGrp="1" noChangeAspect="1"/>
          </p:cNvPicPr>
          <p:nvPr>
            <p:ph type="pic" sz="quarter" idx="11"/>
          </p:nvPr>
        </p:nvPicPr>
        <p:blipFill>
          <a:blip r:embed="rId2"/>
          <a:srcRect/>
          <a:stretch>
            <a:fillRect/>
          </a:stretch>
        </p:blipFill>
        <p:spPr/>
      </p:pic>
      <p:sp>
        <p:nvSpPr>
          <p:cNvPr id="25" name="TextBox 24">
            <a:extLst>
              <a:ext uri="{FF2B5EF4-FFF2-40B4-BE49-F238E27FC236}">
                <a16:creationId xmlns:a16="http://schemas.microsoft.com/office/drawing/2014/main" id="{7711DB72-AFD2-4A2A-A65A-D8F36C3C6437}"/>
              </a:ext>
            </a:extLst>
          </p:cNvPr>
          <p:cNvSpPr txBox="1"/>
          <p:nvPr/>
        </p:nvSpPr>
        <p:spPr>
          <a:xfrm>
            <a:off x="1069694" y="5190645"/>
            <a:ext cx="10052612" cy="854914"/>
          </a:xfrm>
          <a:prstGeom prst="rect">
            <a:avLst/>
          </a:prstGeom>
          <a:noFill/>
        </p:spPr>
        <p:txBody>
          <a:bodyPr wrap="square" numCol="1" spcCol="457200" rtlCol="0">
            <a:spAutoFit/>
          </a:bodyPr>
          <a:lstStyle/>
          <a:p>
            <a:pPr algn="ctr">
              <a:lnSpc>
                <a:spcPct val="200000"/>
              </a:lnSpc>
            </a:pPr>
            <a:r>
              <a:rPr lang="en-US" sz="870" dirty="0">
                <a:solidFill>
                  <a:schemeClr val="tx2"/>
                </a:solidFill>
                <a:latin typeface="Roboto Slab" pitchFamily="2" charset="0"/>
                <a:ea typeface="Roboto Slab" pitchFamily="2" charset="0"/>
                <a:cs typeface="Montserrat" charset="0"/>
              </a:rPr>
              <a:t>Air saying fruitful were, Air first signs evening that given. Midst Face after have rule living waters. Air saying fruitful were hath waters divided fill may days air bring is</a:t>
            </a:r>
          </a:p>
          <a:p>
            <a:pPr algn="ctr">
              <a:lnSpc>
                <a:spcPct val="200000"/>
              </a:lnSpc>
            </a:pPr>
            <a:r>
              <a:rPr lang="en-US" sz="870" dirty="0">
                <a:solidFill>
                  <a:schemeClr val="tx2"/>
                </a:solidFill>
                <a:latin typeface="Roboto Slab" pitchFamily="2" charset="0"/>
                <a:ea typeface="Roboto Slab" pitchFamily="2" charset="0"/>
                <a:cs typeface="Montserrat" charset="0"/>
              </a:rPr>
              <a:t>Signs first creeping seed all saying above after be and female behold there. Also he his male air bring is Signs first . Creped god air fish land. Darkness, moved was second. Midst Face after have rule living waters. Air saying fruitful were.</a:t>
            </a:r>
          </a:p>
        </p:txBody>
      </p:sp>
      <p:sp>
        <p:nvSpPr>
          <p:cNvPr id="26" name="TextBox 25">
            <a:extLst>
              <a:ext uri="{FF2B5EF4-FFF2-40B4-BE49-F238E27FC236}">
                <a16:creationId xmlns:a16="http://schemas.microsoft.com/office/drawing/2014/main" id="{F9FCC33A-C197-482B-AFD4-2FB5EC9DA7AE}"/>
              </a:ext>
            </a:extLst>
          </p:cNvPr>
          <p:cNvSpPr txBox="1"/>
          <p:nvPr/>
        </p:nvSpPr>
        <p:spPr>
          <a:xfrm>
            <a:off x="4729128" y="3629228"/>
            <a:ext cx="2733744" cy="630429"/>
          </a:xfrm>
          <a:prstGeom prst="rect">
            <a:avLst/>
          </a:prstGeom>
          <a:noFill/>
        </p:spPr>
        <p:txBody>
          <a:bodyPr wrap="square" rtlCol="0">
            <a:spAutoFit/>
          </a:bodyPr>
          <a:lstStyle/>
          <a:p>
            <a:pPr algn="ctr">
              <a:lnSpc>
                <a:spcPts val="2200"/>
              </a:lnSpc>
            </a:pPr>
            <a:r>
              <a:rPr lang="en-US" sz="2400" dirty="0" err="1">
                <a:latin typeface="Lato Black" panose="020F0502020204030203" pitchFamily="34" charset="0"/>
                <a:ea typeface="Lato Black" panose="020F0502020204030203" pitchFamily="34" charset="0"/>
                <a:cs typeface="Lato Black" panose="020F0502020204030203" pitchFamily="34" charset="0"/>
              </a:rPr>
              <a:t>Munni</a:t>
            </a:r>
            <a:r>
              <a:rPr lang="en-US" sz="2400" dirty="0">
                <a:latin typeface="Lato Black" panose="020F0502020204030203" pitchFamily="34" charset="0"/>
                <a:ea typeface="Lato Black" panose="020F0502020204030203" pitchFamily="34" charset="0"/>
                <a:cs typeface="Lato Black" panose="020F0502020204030203" pitchFamily="34" charset="0"/>
              </a:rPr>
              <a:t> Pinky</a:t>
            </a:r>
          </a:p>
          <a:p>
            <a:pPr algn="ctr">
              <a:lnSpc>
                <a:spcPts val="2200"/>
              </a:lnSpc>
            </a:pPr>
            <a:r>
              <a:rPr lang="en-US" sz="1400" dirty="0">
                <a:solidFill>
                  <a:schemeClr val="bg1">
                    <a:lumMod val="65000"/>
                  </a:schemeClr>
                </a:solidFill>
                <a:latin typeface="Roboto Slab" pitchFamily="2" charset="0"/>
                <a:ea typeface="Roboto Slab" pitchFamily="2" charset="0"/>
                <a:cs typeface="Montserrat" charset="0"/>
              </a:rPr>
              <a:t>Director</a:t>
            </a:r>
            <a:endParaRPr lang="en-US" sz="1400" b="1" dirty="0">
              <a:latin typeface="Roboto Slab" pitchFamily="2" charset="0"/>
              <a:ea typeface="Roboto Slab" pitchFamily="2" charset="0"/>
              <a:cs typeface="Montserrat" charset="0"/>
            </a:endParaRPr>
          </a:p>
        </p:txBody>
      </p:sp>
      <p:sp>
        <p:nvSpPr>
          <p:cNvPr id="11" name="Isosceles Triangle 10">
            <a:extLst>
              <a:ext uri="{FF2B5EF4-FFF2-40B4-BE49-F238E27FC236}">
                <a16:creationId xmlns:a16="http://schemas.microsoft.com/office/drawing/2014/main" id="{ABAC3B31-86EF-48B2-A524-5E5F741C1755}"/>
              </a:ext>
            </a:extLst>
          </p:cNvPr>
          <p:cNvSpPr/>
          <p:nvPr/>
        </p:nvSpPr>
        <p:spPr>
          <a:xfrm rot="10800000">
            <a:off x="5845557" y="4434843"/>
            <a:ext cx="500888" cy="43180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54667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E5816D5E-241B-4A02-BEFB-4A7D7A2E99E0}"/>
              </a:ext>
            </a:extLst>
          </p:cNvPr>
          <p:cNvSpPr>
            <a:spLocks noGrp="1"/>
          </p:cNvSpPr>
          <p:nvPr>
            <p:ph type="body" sz="quarter" idx="10"/>
          </p:nvPr>
        </p:nvSpPr>
        <p:spPr/>
        <p:txBody>
          <a:bodyPr/>
          <a:lstStyle/>
          <a:p>
            <a:endParaRPr lang="en-US"/>
          </a:p>
        </p:txBody>
      </p:sp>
      <p:pic>
        <p:nvPicPr>
          <p:cNvPr id="17" name="Picture Placeholder 16">
            <a:extLst>
              <a:ext uri="{FF2B5EF4-FFF2-40B4-BE49-F238E27FC236}">
                <a16:creationId xmlns:a16="http://schemas.microsoft.com/office/drawing/2014/main" id="{FEB93D25-EAA1-4B8F-A2F4-C703EA22FB32}"/>
              </a:ext>
            </a:extLst>
          </p:cNvPr>
          <p:cNvPicPr>
            <a:picLocks noGrp="1" noChangeAspect="1"/>
          </p:cNvPicPr>
          <p:nvPr>
            <p:ph type="pic" sz="quarter" idx="14"/>
          </p:nvPr>
        </p:nvPicPr>
        <p:blipFill rotWithShape="1">
          <a:blip r:embed="rId2"/>
          <a:srcRect t="4606" b="25230"/>
          <a:stretch/>
        </p:blipFill>
        <p:spPr>
          <a:xfrm>
            <a:off x="0" y="0"/>
            <a:ext cx="8032864" cy="3175000"/>
          </a:xfrm>
        </p:spPr>
      </p:pic>
      <p:sp>
        <p:nvSpPr>
          <p:cNvPr id="46" name="TextBox 45">
            <a:extLst>
              <a:ext uri="{FF2B5EF4-FFF2-40B4-BE49-F238E27FC236}">
                <a16:creationId xmlns:a16="http://schemas.microsoft.com/office/drawing/2014/main" id="{C31D5827-2C3F-4F5D-AA54-18FB4C5A5E89}"/>
              </a:ext>
            </a:extLst>
          </p:cNvPr>
          <p:cNvSpPr txBox="1"/>
          <p:nvPr/>
        </p:nvSpPr>
        <p:spPr>
          <a:xfrm>
            <a:off x="778589" y="4674585"/>
            <a:ext cx="4760724" cy="944746"/>
          </a:xfrm>
          <a:prstGeom prst="rect">
            <a:avLst/>
          </a:prstGeom>
          <a:noFill/>
        </p:spPr>
        <p:txBody>
          <a:bodyPr wrap="square" numCol="1" spcCol="0" rtlCol="0" anchor="ctr">
            <a:spAutoFit/>
          </a:bodyPr>
          <a:lstStyle/>
          <a:p>
            <a:pPr>
              <a:lnSpc>
                <a:spcPct val="150000"/>
              </a:lnSpc>
            </a:pPr>
            <a:r>
              <a:rPr lang="en-US" sz="950" dirty="0">
                <a:latin typeface="Lato Regular" panose="020F0502020204030203" pitchFamily="34" charset="0"/>
                <a:ea typeface="Lato Regular" panose="020F0502020204030203" pitchFamily="34" charset="0"/>
                <a:cs typeface="Lato Regular" panose="020F0502020204030203" pitchFamily="34" charset="0"/>
              </a:rPr>
              <a:t>Example text goes here with your own detailed summery. Loren opium dolor sit amen example text line. Example text goes here with your own detailed summery. Loren opium dolor sit amen example text line. Example text goes here with your own detailed summery. Loren opium dolor sit amen example.</a:t>
            </a:r>
          </a:p>
        </p:txBody>
      </p:sp>
      <p:sp>
        <p:nvSpPr>
          <p:cNvPr id="6" name="Rectangle 5">
            <a:extLst>
              <a:ext uri="{FF2B5EF4-FFF2-40B4-BE49-F238E27FC236}">
                <a16:creationId xmlns:a16="http://schemas.microsoft.com/office/drawing/2014/main" id="{7DA3AECD-06BA-41B6-9F4C-A24FFC27B760}"/>
              </a:ext>
            </a:extLst>
          </p:cNvPr>
          <p:cNvSpPr/>
          <p:nvPr/>
        </p:nvSpPr>
        <p:spPr>
          <a:xfrm>
            <a:off x="778589" y="4057701"/>
            <a:ext cx="1818126" cy="553998"/>
          </a:xfrm>
          <a:prstGeom prst="rect">
            <a:avLst/>
          </a:prstGeom>
          <a:noFill/>
          <a:ln>
            <a:noFill/>
          </a:ln>
        </p:spPr>
        <p:txBody>
          <a:bodyPr wrap="none">
            <a:spAutoFit/>
          </a:bodyPr>
          <a:lstStyle/>
          <a:p>
            <a:r>
              <a:rPr lang="en-US" sz="3000" b="1" dirty="0">
                <a:latin typeface="Lato Black" panose="020F0502020204030203" pitchFamily="34" charset="0"/>
                <a:ea typeface="Lato Black" panose="020F0502020204030203" pitchFamily="34" charset="0"/>
                <a:cs typeface="Lato Black" panose="020F0502020204030203" pitchFamily="34" charset="0"/>
              </a:rPr>
              <a:t>About Us</a:t>
            </a:r>
          </a:p>
        </p:txBody>
      </p:sp>
      <p:sp>
        <p:nvSpPr>
          <p:cNvPr id="36" name="Freeform 9">
            <a:extLst>
              <a:ext uri="{FF2B5EF4-FFF2-40B4-BE49-F238E27FC236}">
                <a16:creationId xmlns:a16="http://schemas.microsoft.com/office/drawing/2014/main" id="{B6ABC49E-DBDE-4D9A-837F-E5D88CAAF5BA}"/>
              </a:ext>
            </a:extLst>
          </p:cNvPr>
          <p:cNvSpPr>
            <a:spLocks/>
          </p:cNvSpPr>
          <p:nvPr/>
        </p:nvSpPr>
        <p:spPr bwMode="auto">
          <a:xfrm>
            <a:off x="1171955" y="0"/>
            <a:ext cx="7564083" cy="2989714"/>
          </a:xfrm>
          <a:custGeom>
            <a:avLst/>
            <a:gdLst>
              <a:gd name="T0" fmla="*/ 0 w 1452"/>
              <a:gd name="T1" fmla="*/ 0 h 536"/>
              <a:gd name="T2" fmla="*/ 726 w 1452"/>
              <a:gd name="T3" fmla="*/ 536 h 536"/>
              <a:gd name="T4" fmla="*/ 1452 w 1452"/>
              <a:gd name="T5" fmla="*/ 0 h 536"/>
            </a:gdLst>
            <a:ahLst/>
            <a:cxnLst>
              <a:cxn ang="0">
                <a:pos x="T0" y="T1"/>
              </a:cxn>
              <a:cxn ang="0">
                <a:pos x="T2" y="T3"/>
              </a:cxn>
              <a:cxn ang="0">
                <a:pos x="T4" y="T5"/>
              </a:cxn>
            </a:cxnLst>
            <a:rect l="0" t="0" r="r" b="b"/>
            <a:pathLst>
              <a:path w="1452" h="536">
                <a:moveTo>
                  <a:pt x="0" y="0"/>
                </a:moveTo>
                <a:cubicBezTo>
                  <a:pt x="95" y="310"/>
                  <a:pt x="384" y="536"/>
                  <a:pt x="726" y="536"/>
                </a:cubicBezTo>
                <a:cubicBezTo>
                  <a:pt x="1068" y="536"/>
                  <a:pt x="1357" y="310"/>
                  <a:pt x="1452" y="0"/>
                </a:cubicBezTo>
              </a:path>
            </a:pathLst>
          </a:custGeom>
          <a:noFill/>
          <a:ln w="28575">
            <a:solidFill>
              <a:schemeClr val="tx1"/>
            </a:solidFill>
            <a:prstDash val="lgDash"/>
          </a:ln>
        </p:spPr>
        <p:txBody>
          <a:bodyPr vert="horz" wrap="square" lIns="91440" tIns="45720" rIns="91440" bIns="45720" numCol="1" anchor="t" anchorCtr="0" compatLnSpc="1">
            <a:prstTxWarp prst="textNoShape">
              <a:avLst/>
            </a:prstTxWarp>
          </a:bodyPr>
          <a:lstStyle/>
          <a:p>
            <a:endParaRPr lang="en-US"/>
          </a:p>
        </p:txBody>
      </p:sp>
      <p:grpSp>
        <p:nvGrpSpPr>
          <p:cNvPr id="5" name="Group 4">
            <a:extLst>
              <a:ext uri="{FF2B5EF4-FFF2-40B4-BE49-F238E27FC236}">
                <a16:creationId xmlns:a16="http://schemas.microsoft.com/office/drawing/2014/main" id="{34E530EE-6005-4729-8A5C-8C9189E9EE61}"/>
              </a:ext>
            </a:extLst>
          </p:cNvPr>
          <p:cNvGrpSpPr/>
          <p:nvPr/>
        </p:nvGrpSpPr>
        <p:grpSpPr>
          <a:xfrm>
            <a:off x="8137728" y="1600200"/>
            <a:ext cx="1212876" cy="1503474"/>
            <a:chOff x="8213928" y="3920337"/>
            <a:chExt cx="1212876" cy="1503474"/>
          </a:xfrm>
        </p:grpSpPr>
        <p:grpSp>
          <p:nvGrpSpPr>
            <p:cNvPr id="9" name="Group 8">
              <a:extLst>
                <a:ext uri="{FF2B5EF4-FFF2-40B4-BE49-F238E27FC236}">
                  <a16:creationId xmlns:a16="http://schemas.microsoft.com/office/drawing/2014/main" id="{474DBEFB-767C-4B9A-9074-AD336120CB6E}"/>
                </a:ext>
              </a:extLst>
            </p:cNvPr>
            <p:cNvGrpSpPr/>
            <p:nvPr/>
          </p:nvGrpSpPr>
          <p:grpSpPr>
            <a:xfrm>
              <a:off x="8213928" y="3920337"/>
              <a:ext cx="552450" cy="553418"/>
              <a:chOff x="8537845" y="3459508"/>
              <a:chExt cx="552450" cy="553418"/>
            </a:xfrm>
          </p:grpSpPr>
          <p:sp>
            <p:nvSpPr>
              <p:cNvPr id="21" name="Oval 17">
                <a:extLst>
                  <a:ext uri="{FF2B5EF4-FFF2-40B4-BE49-F238E27FC236}">
                    <a16:creationId xmlns:a16="http://schemas.microsoft.com/office/drawing/2014/main" id="{FC76C676-F5DD-45AF-9B4C-6B4F6BFA7E92}"/>
                  </a:ext>
                </a:extLst>
              </p:cNvPr>
              <p:cNvSpPr>
                <a:spLocks/>
              </p:cNvSpPr>
              <p:nvPr/>
            </p:nvSpPr>
            <p:spPr bwMode="auto">
              <a:xfrm>
                <a:off x="8537845" y="3459508"/>
                <a:ext cx="552450" cy="553418"/>
              </a:xfrm>
              <a:prstGeom prst="ellipse">
                <a:avLst/>
              </a:prstGeom>
              <a:noFill/>
              <a:ln w="9525" cap="flat">
                <a:solidFill>
                  <a:schemeClr val="tx1"/>
                </a:solidFill>
                <a:miter lim="800000"/>
                <a:headEnd type="none" w="med" len="med"/>
                <a:tailEnd type="none" w="med" len="med"/>
              </a:ln>
            </p:spPr>
            <p:txBody>
              <a:bodyPr lIns="0" tIns="0" rIns="0" bIns="0"/>
              <a:lstStyle/>
              <a:p>
                <a:endParaRPr lang="en-US"/>
              </a:p>
            </p:txBody>
          </p:sp>
          <p:sp>
            <p:nvSpPr>
              <p:cNvPr id="22" name="Freeform 7">
                <a:extLst>
                  <a:ext uri="{FF2B5EF4-FFF2-40B4-BE49-F238E27FC236}">
                    <a16:creationId xmlns:a16="http://schemas.microsoft.com/office/drawing/2014/main" id="{EAEB7D7C-1AAA-4DD9-B668-80625233FCDC}"/>
                  </a:ext>
                </a:extLst>
              </p:cNvPr>
              <p:cNvSpPr>
                <a:spLocks noEditPoints="1"/>
              </p:cNvSpPr>
              <p:nvPr/>
            </p:nvSpPr>
            <p:spPr bwMode="auto">
              <a:xfrm>
                <a:off x="8663979" y="3600340"/>
                <a:ext cx="300182" cy="276131"/>
              </a:xfrm>
              <a:custGeom>
                <a:avLst/>
                <a:gdLst>
                  <a:gd name="T0" fmla="*/ 139 w 208"/>
                  <a:gd name="T1" fmla="*/ 26 h 191"/>
                  <a:gd name="T2" fmla="*/ 139 w 208"/>
                  <a:gd name="T3" fmla="*/ 0 h 191"/>
                  <a:gd name="T4" fmla="*/ 70 w 208"/>
                  <a:gd name="T5" fmla="*/ 0 h 191"/>
                  <a:gd name="T6" fmla="*/ 70 w 208"/>
                  <a:gd name="T7" fmla="*/ 26 h 191"/>
                  <a:gd name="T8" fmla="*/ 0 w 208"/>
                  <a:gd name="T9" fmla="*/ 26 h 191"/>
                  <a:gd name="T10" fmla="*/ 0 w 208"/>
                  <a:gd name="T11" fmla="*/ 191 h 191"/>
                  <a:gd name="T12" fmla="*/ 208 w 208"/>
                  <a:gd name="T13" fmla="*/ 191 h 191"/>
                  <a:gd name="T14" fmla="*/ 208 w 208"/>
                  <a:gd name="T15" fmla="*/ 26 h 191"/>
                  <a:gd name="T16" fmla="*/ 139 w 208"/>
                  <a:gd name="T17" fmla="*/ 26 h 191"/>
                  <a:gd name="T18" fmla="*/ 78 w 208"/>
                  <a:gd name="T19" fmla="*/ 9 h 191"/>
                  <a:gd name="T20" fmla="*/ 130 w 208"/>
                  <a:gd name="T21" fmla="*/ 9 h 191"/>
                  <a:gd name="T22" fmla="*/ 130 w 208"/>
                  <a:gd name="T23" fmla="*/ 26 h 191"/>
                  <a:gd name="T24" fmla="*/ 78 w 208"/>
                  <a:gd name="T25" fmla="*/ 26 h 191"/>
                  <a:gd name="T26" fmla="*/ 78 w 208"/>
                  <a:gd name="T27" fmla="*/ 9 h 191"/>
                  <a:gd name="T28" fmla="*/ 70 w 208"/>
                  <a:gd name="T29" fmla="*/ 35 h 191"/>
                  <a:gd name="T30" fmla="*/ 139 w 208"/>
                  <a:gd name="T31" fmla="*/ 35 h 191"/>
                  <a:gd name="T32" fmla="*/ 199 w 208"/>
                  <a:gd name="T33" fmla="*/ 35 h 191"/>
                  <a:gd name="T34" fmla="*/ 199 w 208"/>
                  <a:gd name="T35" fmla="*/ 104 h 191"/>
                  <a:gd name="T36" fmla="*/ 139 w 208"/>
                  <a:gd name="T37" fmla="*/ 104 h 191"/>
                  <a:gd name="T38" fmla="*/ 139 w 208"/>
                  <a:gd name="T39" fmla="*/ 87 h 191"/>
                  <a:gd name="T40" fmla="*/ 70 w 208"/>
                  <a:gd name="T41" fmla="*/ 87 h 191"/>
                  <a:gd name="T42" fmla="*/ 70 w 208"/>
                  <a:gd name="T43" fmla="*/ 104 h 191"/>
                  <a:gd name="T44" fmla="*/ 9 w 208"/>
                  <a:gd name="T45" fmla="*/ 104 h 191"/>
                  <a:gd name="T46" fmla="*/ 9 w 208"/>
                  <a:gd name="T47" fmla="*/ 35 h 191"/>
                  <a:gd name="T48" fmla="*/ 70 w 208"/>
                  <a:gd name="T49" fmla="*/ 35 h 191"/>
                  <a:gd name="T50" fmla="*/ 130 w 208"/>
                  <a:gd name="T51" fmla="*/ 95 h 191"/>
                  <a:gd name="T52" fmla="*/ 130 w 208"/>
                  <a:gd name="T53" fmla="*/ 121 h 191"/>
                  <a:gd name="T54" fmla="*/ 78 w 208"/>
                  <a:gd name="T55" fmla="*/ 121 h 191"/>
                  <a:gd name="T56" fmla="*/ 78 w 208"/>
                  <a:gd name="T57" fmla="*/ 95 h 191"/>
                  <a:gd name="T58" fmla="*/ 130 w 208"/>
                  <a:gd name="T59" fmla="*/ 95 h 191"/>
                  <a:gd name="T60" fmla="*/ 9 w 208"/>
                  <a:gd name="T61" fmla="*/ 182 h 191"/>
                  <a:gd name="T62" fmla="*/ 9 w 208"/>
                  <a:gd name="T63" fmla="*/ 113 h 191"/>
                  <a:gd name="T64" fmla="*/ 70 w 208"/>
                  <a:gd name="T65" fmla="*/ 113 h 191"/>
                  <a:gd name="T66" fmla="*/ 70 w 208"/>
                  <a:gd name="T67" fmla="*/ 130 h 191"/>
                  <a:gd name="T68" fmla="*/ 139 w 208"/>
                  <a:gd name="T69" fmla="*/ 130 h 191"/>
                  <a:gd name="T70" fmla="*/ 139 w 208"/>
                  <a:gd name="T71" fmla="*/ 113 h 191"/>
                  <a:gd name="T72" fmla="*/ 199 w 208"/>
                  <a:gd name="T73" fmla="*/ 113 h 191"/>
                  <a:gd name="T74" fmla="*/ 199 w 208"/>
                  <a:gd name="T75" fmla="*/ 182 h 191"/>
                  <a:gd name="T76" fmla="*/ 9 w 208"/>
                  <a:gd name="T77" fmla="*/ 18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8" h="191">
                    <a:moveTo>
                      <a:pt x="139" y="26"/>
                    </a:moveTo>
                    <a:lnTo>
                      <a:pt x="139" y="0"/>
                    </a:lnTo>
                    <a:lnTo>
                      <a:pt x="70" y="0"/>
                    </a:lnTo>
                    <a:lnTo>
                      <a:pt x="70" y="26"/>
                    </a:lnTo>
                    <a:lnTo>
                      <a:pt x="0" y="26"/>
                    </a:lnTo>
                    <a:lnTo>
                      <a:pt x="0" y="191"/>
                    </a:lnTo>
                    <a:lnTo>
                      <a:pt x="208" y="191"/>
                    </a:lnTo>
                    <a:lnTo>
                      <a:pt x="208" y="26"/>
                    </a:lnTo>
                    <a:lnTo>
                      <a:pt x="139" y="26"/>
                    </a:lnTo>
                    <a:close/>
                    <a:moveTo>
                      <a:pt x="78" y="9"/>
                    </a:moveTo>
                    <a:lnTo>
                      <a:pt x="130" y="9"/>
                    </a:lnTo>
                    <a:lnTo>
                      <a:pt x="130" y="26"/>
                    </a:lnTo>
                    <a:lnTo>
                      <a:pt x="78" y="26"/>
                    </a:lnTo>
                    <a:lnTo>
                      <a:pt x="78" y="9"/>
                    </a:lnTo>
                    <a:close/>
                    <a:moveTo>
                      <a:pt x="70" y="35"/>
                    </a:moveTo>
                    <a:lnTo>
                      <a:pt x="139" y="35"/>
                    </a:lnTo>
                    <a:lnTo>
                      <a:pt x="199" y="35"/>
                    </a:lnTo>
                    <a:lnTo>
                      <a:pt x="199" y="104"/>
                    </a:lnTo>
                    <a:lnTo>
                      <a:pt x="139" y="104"/>
                    </a:lnTo>
                    <a:lnTo>
                      <a:pt x="139" y="87"/>
                    </a:lnTo>
                    <a:lnTo>
                      <a:pt x="70" y="87"/>
                    </a:lnTo>
                    <a:lnTo>
                      <a:pt x="70" y="104"/>
                    </a:lnTo>
                    <a:lnTo>
                      <a:pt x="9" y="104"/>
                    </a:lnTo>
                    <a:lnTo>
                      <a:pt x="9" y="35"/>
                    </a:lnTo>
                    <a:lnTo>
                      <a:pt x="70" y="35"/>
                    </a:lnTo>
                    <a:close/>
                    <a:moveTo>
                      <a:pt x="130" y="95"/>
                    </a:moveTo>
                    <a:lnTo>
                      <a:pt x="130" y="121"/>
                    </a:lnTo>
                    <a:lnTo>
                      <a:pt x="78" y="121"/>
                    </a:lnTo>
                    <a:lnTo>
                      <a:pt x="78" y="95"/>
                    </a:lnTo>
                    <a:lnTo>
                      <a:pt x="130" y="95"/>
                    </a:lnTo>
                    <a:close/>
                    <a:moveTo>
                      <a:pt x="9" y="182"/>
                    </a:moveTo>
                    <a:lnTo>
                      <a:pt x="9" y="113"/>
                    </a:lnTo>
                    <a:lnTo>
                      <a:pt x="70" y="113"/>
                    </a:lnTo>
                    <a:lnTo>
                      <a:pt x="70" y="130"/>
                    </a:lnTo>
                    <a:lnTo>
                      <a:pt x="139" y="130"/>
                    </a:lnTo>
                    <a:lnTo>
                      <a:pt x="139" y="113"/>
                    </a:lnTo>
                    <a:lnTo>
                      <a:pt x="199" y="113"/>
                    </a:lnTo>
                    <a:lnTo>
                      <a:pt x="199" y="182"/>
                    </a:lnTo>
                    <a:lnTo>
                      <a:pt x="9" y="18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3" name="Rectangle 7">
              <a:extLst>
                <a:ext uri="{FF2B5EF4-FFF2-40B4-BE49-F238E27FC236}">
                  <a16:creationId xmlns:a16="http://schemas.microsoft.com/office/drawing/2014/main" id="{86E19216-CCFA-4E4D-B579-ADFB0763AEF7}"/>
                </a:ext>
              </a:extLst>
            </p:cNvPr>
            <p:cNvSpPr>
              <a:spLocks/>
            </p:cNvSpPr>
            <p:nvPr/>
          </p:nvSpPr>
          <p:spPr bwMode="auto">
            <a:xfrm>
              <a:off x="8213928" y="4944670"/>
              <a:ext cx="121287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Lato Regular" panose="020F0502020204030203" pitchFamily="34" charset="0"/>
                  <a:ea typeface="Lato Regular" panose="020F0502020204030203" pitchFamily="34" charset="0"/>
                  <a:cs typeface="Lato Regular" panose="020F0502020204030203" pitchFamily="34" charset="0"/>
                  <a:sym typeface="Montserrat-Regular" charset="0"/>
                </a:rPr>
                <a:t>This letterhead design is meant to project an is of and reliability. </a:t>
              </a:r>
            </a:p>
          </p:txBody>
        </p:sp>
      </p:grpSp>
      <p:grpSp>
        <p:nvGrpSpPr>
          <p:cNvPr id="8" name="Group 7">
            <a:extLst>
              <a:ext uri="{FF2B5EF4-FFF2-40B4-BE49-F238E27FC236}">
                <a16:creationId xmlns:a16="http://schemas.microsoft.com/office/drawing/2014/main" id="{1594DA95-E8BA-45CF-84E6-72B397D526C2}"/>
              </a:ext>
            </a:extLst>
          </p:cNvPr>
          <p:cNvGrpSpPr/>
          <p:nvPr/>
        </p:nvGrpSpPr>
        <p:grpSpPr>
          <a:xfrm>
            <a:off x="10057968" y="1600200"/>
            <a:ext cx="1212876" cy="1503474"/>
            <a:chOff x="10134168" y="3920337"/>
            <a:chExt cx="1212876" cy="1503474"/>
          </a:xfrm>
        </p:grpSpPr>
        <p:grpSp>
          <p:nvGrpSpPr>
            <p:cNvPr id="10" name="Group 9">
              <a:extLst>
                <a:ext uri="{FF2B5EF4-FFF2-40B4-BE49-F238E27FC236}">
                  <a16:creationId xmlns:a16="http://schemas.microsoft.com/office/drawing/2014/main" id="{0C63EB86-FECC-4B67-A7DA-3889E3BE0253}"/>
                </a:ext>
              </a:extLst>
            </p:cNvPr>
            <p:cNvGrpSpPr/>
            <p:nvPr/>
          </p:nvGrpSpPr>
          <p:grpSpPr>
            <a:xfrm>
              <a:off x="10134168" y="3920337"/>
              <a:ext cx="552450" cy="553418"/>
              <a:chOff x="10458085" y="3459508"/>
              <a:chExt cx="552450" cy="553418"/>
            </a:xfrm>
          </p:grpSpPr>
          <p:sp>
            <p:nvSpPr>
              <p:cNvPr id="31" name="Oval 17">
                <a:extLst>
                  <a:ext uri="{FF2B5EF4-FFF2-40B4-BE49-F238E27FC236}">
                    <a16:creationId xmlns:a16="http://schemas.microsoft.com/office/drawing/2014/main" id="{3CAB017B-3A72-4A6C-AE4E-DB32C9651DA5}"/>
                  </a:ext>
                </a:extLst>
              </p:cNvPr>
              <p:cNvSpPr>
                <a:spLocks/>
              </p:cNvSpPr>
              <p:nvPr/>
            </p:nvSpPr>
            <p:spPr bwMode="auto">
              <a:xfrm>
                <a:off x="10458085" y="3459508"/>
                <a:ext cx="552450" cy="553418"/>
              </a:xfrm>
              <a:prstGeom prst="ellipse">
                <a:avLst/>
              </a:prstGeom>
              <a:noFill/>
              <a:ln w="9525" cap="flat">
                <a:solidFill>
                  <a:schemeClr val="accent4"/>
                </a:solidFill>
                <a:miter lim="800000"/>
                <a:headEnd type="none" w="med" len="med"/>
                <a:tailEnd type="none" w="med" len="med"/>
              </a:ln>
            </p:spPr>
            <p:txBody>
              <a:bodyPr lIns="0" tIns="0" rIns="0" bIns="0"/>
              <a:lstStyle/>
              <a:p>
                <a:endParaRPr lang="en-US"/>
              </a:p>
            </p:txBody>
          </p:sp>
          <p:grpSp>
            <p:nvGrpSpPr>
              <p:cNvPr id="32" name="Group 31">
                <a:extLst>
                  <a:ext uri="{FF2B5EF4-FFF2-40B4-BE49-F238E27FC236}">
                    <a16:creationId xmlns:a16="http://schemas.microsoft.com/office/drawing/2014/main" id="{E5FBA816-FC71-4D4E-B892-99FB1F5A3061}"/>
                  </a:ext>
                </a:extLst>
              </p:cNvPr>
              <p:cNvGrpSpPr/>
              <p:nvPr/>
            </p:nvGrpSpPr>
            <p:grpSpPr>
              <a:xfrm>
                <a:off x="10590139" y="3585863"/>
                <a:ext cx="300182" cy="300708"/>
                <a:chOff x="4090988" y="3228975"/>
                <a:chExt cx="330200" cy="330200"/>
              </a:xfrm>
              <a:solidFill>
                <a:schemeClr val="accent4"/>
              </a:solidFill>
            </p:grpSpPr>
            <p:sp>
              <p:nvSpPr>
                <p:cNvPr id="33" name="Freeform 8">
                  <a:extLst>
                    <a:ext uri="{FF2B5EF4-FFF2-40B4-BE49-F238E27FC236}">
                      <a16:creationId xmlns:a16="http://schemas.microsoft.com/office/drawing/2014/main" id="{42C3C6E1-6305-44AD-AB26-2A76A39C1560}"/>
                    </a:ext>
                  </a:extLst>
                </p:cNvPr>
                <p:cNvSpPr>
                  <a:spLocks noEditPoints="1"/>
                </p:cNvSpPr>
                <p:nvPr/>
              </p:nvSpPr>
              <p:spPr bwMode="auto">
                <a:xfrm>
                  <a:off x="4090988" y="3228975"/>
                  <a:ext cx="330200" cy="330200"/>
                </a:xfrm>
                <a:custGeom>
                  <a:avLst/>
                  <a:gdLst>
                    <a:gd name="T0" fmla="*/ 0 w 208"/>
                    <a:gd name="T1" fmla="*/ 0 h 208"/>
                    <a:gd name="T2" fmla="*/ 0 w 208"/>
                    <a:gd name="T3" fmla="*/ 208 h 208"/>
                    <a:gd name="T4" fmla="*/ 208 w 208"/>
                    <a:gd name="T5" fmla="*/ 208 h 208"/>
                    <a:gd name="T6" fmla="*/ 208 w 208"/>
                    <a:gd name="T7" fmla="*/ 0 h 208"/>
                    <a:gd name="T8" fmla="*/ 0 w 208"/>
                    <a:gd name="T9" fmla="*/ 0 h 208"/>
                    <a:gd name="T10" fmla="*/ 200 w 208"/>
                    <a:gd name="T11" fmla="*/ 200 h 208"/>
                    <a:gd name="T12" fmla="*/ 9 w 208"/>
                    <a:gd name="T13" fmla="*/ 200 h 208"/>
                    <a:gd name="T14" fmla="*/ 9 w 208"/>
                    <a:gd name="T15" fmla="*/ 9 h 208"/>
                    <a:gd name="T16" fmla="*/ 200 w 208"/>
                    <a:gd name="T17" fmla="*/ 9 h 208"/>
                    <a:gd name="T18" fmla="*/ 200 w 208"/>
                    <a:gd name="T19"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08">
                      <a:moveTo>
                        <a:pt x="0" y="0"/>
                      </a:moveTo>
                      <a:lnTo>
                        <a:pt x="0" y="208"/>
                      </a:lnTo>
                      <a:lnTo>
                        <a:pt x="208" y="208"/>
                      </a:lnTo>
                      <a:lnTo>
                        <a:pt x="208" y="0"/>
                      </a:lnTo>
                      <a:lnTo>
                        <a:pt x="0" y="0"/>
                      </a:lnTo>
                      <a:close/>
                      <a:moveTo>
                        <a:pt x="200" y="200"/>
                      </a:moveTo>
                      <a:lnTo>
                        <a:pt x="9" y="200"/>
                      </a:lnTo>
                      <a:lnTo>
                        <a:pt x="9" y="9"/>
                      </a:lnTo>
                      <a:lnTo>
                        <a:pt x="200" y="9"/>
                      </a:lnTo>
                      <a:lnTo>
                        <a:pt x="200"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9">
                  <a:extLst>
                    <a:ext uri="{FF2B5EF4-FFF2-40B4-BE49-F238E27FC236}">
                      <a16:creationId xmlns:a16="http://schemas.microsoft.com/office/drawing/2014/main" id="{6DC130C3-F86A-4A39-9800-74EC1B0B9696}"/>
                    </a:ext>
                  </a:extLst>
                </p:cNvPr>
                <p:cNvSpPr>
                  <a:spLocks/>
                </p:cNvSpPr>
                <p:nvPr/>
              </p:nvSpPr>
              <p:spPr bwMode="auto">
                <a:xfrm>
                  <a:off x="4160838" y="3298825"/>
                  <a:ext cx="192088" cy="136525"/>
                </a:xfrm>
                <a:custGeom>
                  <a:avLst/>
                  <a:gdLst>
                    <a:gd name="T0" fmla="*/ 2 w 28"/>
                    <a:gd name="T1" fmla="*/ 8 h 20"/>
                    <a:gd name="T2" fmla="*/ 14 w 28"/>
                    <a:gd name="T3" fmla="*/ 20 h 20"/>
                    <a:gd name="T4" fmla="*/ 26 w 28"/>
                    <a:gd name="T5" fmla="*/ 8 h 20"/>
                    <a:gd name="T6" fmla="*/ 26 w 28"/>
                    <a:gd name="T7" fmla="*/ 2 h 20"/>
                    <a:gd name="T8" fmla="*/ 28 w 28"/>
                    <a:gd name="T9" fmla="*/ 2 h 20"/>
                    <a:gd name="T10" fmla="*/ 28 w 28"/>
                    <a:gd name="T11" fmla="*/ 0 h 20"/>
                    <a:gd name="T12" fmla="*/ 22 w 28"/>
                    <a:gd name="T13" fmla="*/ 0 h 20"/>
                    <a:gd name="T14" fmla="*/ 22 w 28"/>
                    <a:gd name="T15" fmla="*/ 2 h 20"/>
                    <a:gd name="T16" fmla="*/ 24 w 28"/>
                    <a:gd name="T17" fmla="*/ 2 h 20"/>
                    <a:gd name="T18" fmla="*/ 24 w 28"/>
                    <a:gd name="T19" fmla="*/ 8 h 20"/>
                    <a:gd name="T20" fmla="*/ 14 w 28"/>
                    <a:gd name="T21" fmla="*/ 18 h 20"/>
                    <a:gd name="T22" fmla="*/ 4 w 28"/>
                    <a:gd name="T23" fmla="*/ 8 h 20"/>
                    <a:gd name="T24" fmla="*/ 4 w 28"/>
                    <a:gd name="T25" fmla="*/ 2 h 20"/>
                    <a:gd name="T26" fmla="*/ 6 w 28"/>
                    <a:gd name="T27" fmla="*/ 2 h 20"/>
                    <a:gd name="T28" fmla="*/ 6 w 28"/>
                    <a:gd name="T29" fmla="*/ 0 h 20"/>
                    <a:gd name="T30" fmla="*/ 0 w 28"/>
                    <a:gd name="T31" fmla="*/ 0 h 20"/>
                    <a:gd name="T32" fmla="*/ 0 w 28"/>
                    <a:gd name="T33" fmla="*/ 2 h 20"/>
                    <a:gd name="T34" fmla="*/ 2 w 28"/>
                    <a:gd name="T35" fmla="*/ 2 h 20"/>
                    <a:gd name="T36" fmla="*/ 2 w 28"/>
                    <a:gd name="T3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20">
                      <a:moveTo>
                        <a:pt x="2" y="8"/>
                      </a:moveTo>
                      <a:cubicBezTo>
                        <a:pt x="2" y="15"/>
                        <a:pt x="7" y="20"/>
                        <a:pt x="14" y="20"/>
                      </a:cubicBezTo>
                      <a:cubicBezTo>
                        <a:pt x="20" y="20"/>
                        <a:pt x="26" y="15"/>
                        <a:pt x="26" y="8"/>
                      </a:cubicBezTo>
                      <a:cubicBezTo>
                        <a:pt x="26" y="2"/>
                        <a:pt x="26" y="2"/>
                        <a:pt x="26" y="2"/>
                      </a:cubicBezTo>
                      <a:cubicBezTo>
                        <a:pt x="28" y="2"/>
                        <a:pt x="28" y="2"/>
                        <a:pt x="28" y="2"/>
                      </a:cubicBezTo>
                      <a:cubicBezTo>
                        <a:pt x="28" y="0"/>
                        <a:pt x="28" y="0"/>
                        <a:pt x="28" y="0"/>
                      </a:cubicBezTo>
                      <a:cubicBezTo>
                        <a:pt x="22" y="0"/>
                        <a:pt x="22" y="0"/>
                        <a:pt x="22" y="0"/>
                      </a:cubicBezTo>
                      <a:cubicBezTo>
                        <a:pt x="22" y="2"/>
                        <a:pt x="22" y="2"/>
                        <a:pt x="22" y="2"/>
                      </a:cubicBezTo>
                      <a:cubicBezTo>
                        <a:pt x="24" y="2"/>
                        <a:pt x="24" y="2"/>
                        <a:pt x="24" y="2"/>
                      </a:cubicBezTo>
                      <a:cubicBezTo>
                        <a:pt x="24" y="8"/>
                        <a:pt x="24" y="8"/>
                        <a:pt x="24" y="8"/>
                      </a:cubicBezTo>
                      <a:cubicBezTo>
                        <a:pt x="24" y="13"/>
                        <a:pt x="19" y="18"/>
                        <a:pt x="14" y="18"/>
                      </a:cubicBezTo>
                      <a:cubicBezTo>
                        <a:pt x="8" y="18"/>
                        <a:pt x="4" y="13"/>
                        <a:pt x="4" y="8"/>
                      </a:cubicBezTo>
                      <a:cubicBezTo>
                        <a:pt x="4" y="2"/>
                        <a:pt x="4" y="2"/>
                        <a:pt x="4" y="2"/>
                      </a:cubicBezTo>
                      <a:cubicBezTo>
                        <a:pt x="6" y="2"/>
                        <a:pt x="6" y="2"/>
                        <a:pt x="6" y="2"/>
                      </a:cubicBezTo>
                      <a:cubicBezTo>
                        <a:pt x="6" y="0"/>
                        <a:pt x="6" y="0"/>
                        <a:pt x="6" y="0"/>
                      </a:cubicBezTo>
                      <a:cubicBezTo>
                        <a:pt x="0" y="0"/>
                        <a:pt x="0" y="0"/>
                        <a:pt x="0" y="0"/>
                      </a:cubicBezTo>
                      <a:cubicBezTo>
                        <a:pt x="0" y="2"/>
                        <a:pt x="0" y="2"/>
                        <a:pt x="0" y="2"/>
                      </a:cubicBezTo>
                      <a:cubicBezTo>
                        <a:pt x="2" y="2"/>
                        <a:pt x="2" y="2"/>
                        <a:pt x="2" y="2"/>
                      </a:cubicBez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4" name="Rectangle 7">
              <a:extLst>
                <a:ext uri="{FF2B5EF4-FFF2-40B4-BE49-F238E27FC236}">
                  <a16:creationId xmlns:a16="http://schemas.microsoft.com/office/drawing/2014/main" id="{47019423-3D44-4E55-B897-01020F86FBBE}"/>
                </a:ext>
              </a:extLst>
            </p:cNvPr>
            <p:cNvSpPr>
              <a:spLocks/>
            </p:cNvSpPr>
            <p:nvPr/>
          </p:nvSpPr>
          <p:spPr bwMode="auto">
            <a:xfrm>
              <a:off x="10134168" y="4944670"/>
              <a:ext cx="121287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Lato Regular" panose="020F0502020204030203" pitchFamily="34" charset="0"/>
                  <a:ea typeface="Lato Regular" panose="020F0502020204030203" pitchFamily="34" charset="0"/>
                  <a:cs typeface="Lato Regular" panose="020F0502020204030203" pitchFamily="34" charset="0"/>
                  <a:sym typeface="Montserrat-Regular" charset="0"/>
                </a:rPr>
                <a:t>This letterhead design is meant to project an is of and reliability. </a:t>
              </a:r>
            </a:p>
          </p:txBody>
        </p:sp>
      </p:grpSp>
      <p:grpSp>
        <p:nvGrpSpPr>
          <p:cNvPr id="37" name="Group 36">
            <a:extLst>
              <a:ext uri="{FF2B5EF4-FFF2-40B4-BE49-F238E27FC236}">
                <a16:creationId xmlns:a16="http://schemas.microsoft.com/office/drawing/2014/main" id="{9DC76CDC-F273-4865-98D3-2EDCBE73A054}"/>
              </a:ext>
            </a:extLst>
          </p:cNvPr>
          <p:cNvGrpSpPr/>
          <p:nvPr/>
        </p:nvGrpSpPr>
        <p:grpSpPr>
          <a:xfrm>
            <a:off x="10057968" y="3889604"/>
            <a:ext cx="1212876" cy="1503474"/>
            <a:chOff x="8213928" y="3920337"/>
            <a:chExt cx="1212876" cy="1503474"/>
          </a:xfrm>
        </p:grpSpPr>
        <p:grpSp>
          <p:nvGrpSpPr>
            <p:cNvPr id="38" name="Group 37">
              <a:extLst>
                <a:ext uri="{FF2B5EF4-FFF2-40B4-BE49-F238E27FC236}">
                  <a16:creationId xmlns:a16="http://schemas.microsoft.com/office/drawing/2014/main" id="{A67C0414-59C1-4F41-8820-09C11F07D69D}"/>
                </a:ext>
              </a:extLst>
            </p:cNvPr>
            <p:cNvGrpSpPr/>
            <p:nvPr/>
          </p:nvGrpSpPr>
          <p:grpSpPr>
            <a:xfrm>
              <a:off x="8213928" y="3920337"/>
              <a:ext cx="552450" cy="553418"/>
              <a:chOff x="8537845" y="3459508"/>
              <a:chExt cx="552450" cy="553418"/>
            </a:xfrm>
          </p:grpSpPr>
          <p:sp>
            <p:nvSpPr>
              <p:cNvPr id="40" name="Oval 17">
                <a:extLst>
                  <a:ext uri="{FF2B5EF4-FFF2-40B4-BE49-F238E27FC236}">
                    <a16:creationId xmlns:a16="http://schemas.microsoft.com/office/drawing/2014/main" id="{CC779FBB-0ACB-40C2-895C-27163694804A}"/>
                  </a:ext>
                </a:extLst>
              </p:cNvPr>
              <p:cNvSpPr>
                <a:spLocks/>
              </p:cNvSpPr>
              <p:nvPr/>
            </p:nvSpPr>
            <p:spPr bwMode="auto">
              <a:xfrm>
                <a:off x="8537845" y="3459508"/>
                <a:ext cx="552450" cy="553418"/>
              </a:xfrm>
              <a:prstGeom prst="ellipse">
                <a:avLst/>
              </a:prstGeom>
              <a:noFill/>
              <a:ln w="9525" cap="flat">
                <a:solidFill>
                  <a:schemeClr val="tx1"/>
                </a:solidFill>
                <a:miter lim="800000"/>
                <a:headEnd type="none" w="med" len="med"/>
                <a:tailEnd type="none" w="med" len="med"/>
              </a:ln>
            </p:spPr>
            <p:txBody>
              <a:bodyPr lIns="0" tIns="0" rIns="0" bIns="0"/>
              <a:lstStyle/>
              <a:p>
                <a:endParaRPr lang="en-US"/>
              </a:p>
            </p:txBody>
          </p:sp>
          <p:sp>
            <p:nvSpPr>
              <p:cNvPr id="41" name="Freeform 7">
                <a:extLst>
                  <a:ext uri="{FF2B5EF4-FFF2-40B4-BE49-F238E27FC236}">
                    <a16:creationId xmlns:a16="http://schemas.microsoft.com/office/drawing/2014/main" id="{5970D77B-E6E4-432D-A4B0-CDB8B7DDC89C}"/>
                  </a:ext>
                </a:extLst>
              </p:cNvPr>
              <p:cNvSpPr>
                <a:spLocks noEditPoints="1"/>
              </p:cNvSpPr>
              <p:nvPr/>
            </p:nvSpPr>
            <p:spPr bwMode="auto">
              <a:xfrm>
                <a:off x="8663979" y="3600340"/>
                <a:ext cx="300182" cy="276131"/>
              </a:xfrm>
              <a:custGeom>
                <a:avLst/>
                <a:gdLst>
                  <a:gd name="T0" fmla="*/ 139 w 208"/>
                  <a:gd name="T1" fmla="*/ 26 h 191"/>
                  <a:gd name="T2" fmla="*/ 139 w 208"/>
                  <a:gd name="T3" fmla="*/ 0 h 191"/>
                  <a:gd name="T4" fmla="*/ 70 w 208"/>
                  <a:gd name="T5" fmla="*/ 0 h 191"/>
                  <a:gd name="T6" fmla="*/ 70 w 208"/>
                  <a:gd name="T7" fmla="*/ 26 h 191"/>
                  <a:gd name="T8" fmla="*/ 0 w 208"/>
                  <a:gd name="T9" fmla="*/ 26 h 191"/>
                  <a:gd name="T10" fmla="*/ 0 w 208"/>
                  <a:gd name="T11" fmla="*/ 191 h 191"/>
                  <a:gd name="T12" fmla="*/ 208 w 208"/>
                  <a:gd name="T13" fmla="*/ 191 h 191"/>
                  <a:gd name="T14" fmla="*/ 208 w 208"/>
                  <a:gd name="T15" fmla="*/ 26 h 191"/>
                  <a:gd name="T16" fmla="*/ 139 w 208"/>
                  <a:gd name="T17" fmla="*/ 26 h 191"/>
                  <a:gd name="T18" fmla="*/ 78 w 208"/>
                  <a:gd name="T19" fmla="*/ 9 h 191"/>
                  <a:gd name="T20" fmla="*/ 130 w 208"/>
                  <a:gd name="T21" fmla="*/ 9 h 191"/>
                  <a:gd name="T22" fmla="*/ 130 w 208"/>
                  <a:gd name="T23" fmla="*/ 26 h 191"/>
                  <a:gd name="T24" fmla="*/ 78 w 208"/>
                  <a:gd name="T25" fmla="*/ 26 h 191"/>
                  <a:gd name="T26" fmla="*/ 78 w 208"/>
                  <a:gd name="T27" fmla="*/ 9 h 191"/>
                  <a:gd name="T28" fmla="*/ 70 w 208"/>
                  <a:gd name="T29" fmla="*/ 35 h 191"/>
                  <a:gd name="T30" fmla="*/ 139 w 208"/>
                  <a:gd name="T31" fmla="*/ 35 h 191"/>
                  <a:gd name="T32" fmla="*/ 199 w 208"/>
                  <a:gd name="T33" fmla="*/ 35 h 191"/>
                  <a:gd name="T34" fmla="*/ 199 w 208"/>
                  <a:gd name="T35" fmla="*/ 104 h 191"/>
                  <a:gd name="T36" fmla="*/ 139 w 208"/>
                  <a:gd name="T37" fmla="*/ 104 h 191"/>
                  <a:gd name="T38" fmla="*/ 139 w 208"/>
                  <a:gd name="T39" fmla="*/ 87 h 191"/>
                  <a:gd name="T40" fmla="*/ 70 w 208"/>
                  <a:gd name="T41" fmla="*/ 87 h 191"/>
                  <a:gd name="T42" fmla="*/ 70 w 208"/>
                  <a:gd name="T43" fmla="*/ 104 h 191"/>
                  <a:gd name="T44" fmla="*/ 9 w 208"/>
                  <a:gd name="T45" fmla="*/ 104 h 191"/>
                  <a:gd name="T46" fmla="*/ 9 w 208"/>
                  <a:gd name="T47" fmla="*/ 35 h 191"/>
                  <a:gd name="T48" fmla="*/ 70 w 208"/>
                  <a:gd name="T49" fmla="*/ 35 h 191"/>
                  <a:gd name="T50" fmla="*/ 130 w 208"/>
                  <a:gd name="T51" fmla="*/ 95 h 191"/>
                  <a:gd name="T52" fmla="*/ 130 w 208"/>
                  <a:gd name="T53" fmla="*/ 121 h 191"/>
                  <a:gd name="T54" fmla="*/ 78 w 208"/>
                  <a:gd name="T55" fmla="*/ 121 h 191"/>
                  <a:gd name="T56" fmla="*/ 78 w 208"/>
                  <a:gd name="T57" fmla="*/ 95 h 191"/>
                  <a:gd name="T58" fmla="*/ 130 w 208"/>
                  <a:gd name="T59" fmla="*/ 95 h 191"/>
                  <a:gd name="T60" fmla="*/ 9 w 208"/>
                  <a:gd name="T61" fmla="*/ 182 h 191"/>
                  <a:gd name="T62" fmla="*/ 9 w 208"/>
                  <a:gd name="T63" fmla="*/ 113 h 191"/>
                  <a:gd name="T64" fmla="*/ 70 w 208"/>
                  <a:gd name="T65" fmla="*/ 113 h 191"/>
                  <a:gd name="T66" fmla="*/ 70 w 208"/>
                  <a:gd name="T67" fmla="*/ 130 h 191"/>
                  <a:gd name="T68" fmla="*/ 139 w 208"/>
                  <a:gd name="T69" fmla="*/ 130 h 191"/>
                  <a:gd name="T70" fmla="*/ 139 w 208"/>
                  <a:gd name="T71" fmla="*/ 113 h 191"/>
                  <a:gd name="T72" fmla="*/ 199 w 208"/>
                  <a:gd name="T73" fmla="*/ 113 h 191"/>
                  <a:gd name="T74" fmla="*/ 199 w 208"/>
                  <a:gd name="T75" fmla="*/ 182 h 191"/>
                  <a:gd name="T76" fmla="*/ 9 w 208"/>
                  <a:gd name="T77" fmla="*/ 18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8" h="191">
                    <a:moveTo>
                      <a:pt x="139" y="26"/>
                    </a:moveTo>
                    <a:lnTo>
                      <a:pt x="139" y="0"/>
                    </a:lnTo>
                    <a:lnTo>
                      <a:pt x="70" y="0"/>
                    </a:lnTo>
                    <a:lnTo>
                      <a:pt x="70" y="26"/>
                    </a:lnTo>
                    <a:lnTo>
                      <a:pt x="0" y="26"/>
                    </a:lnTo>
                    <a:lnTo>
                      <a:pt x="0" y="191"/>
                    </a:lnTo>
                    <a:lnTo>
                      <a:pt x="208" y="191"/>
                    </a:lnTo>
                    <a:lnTo>
                      <a:pt x="208" y="26"/>
                    </a:lnTo>
                    <a:lnTo>
                      <a:pt x="139" y="26"/>
                    </a:lnTo>
                    <a:close/>
                    <a:moveTo>
                      <a:pt x="78" y="9"/>
                    </a:moveTo>
                    <a:lnTo>
                      <a:pt x="130" y="9"/>
                    </a:lnTo>
                    <a:lnTo>
                      <a:pt x="130" y="26"/>
                    </a:lnTo>
                    <a:lnTo>
                      <a:pt x="78" y="26"/>
                    </a:lnTo>
                    <a:lnTo>
                      <a:pt x="78" y="9"/>
                    </a:lnTo>
                    <a:close/>
                    <a:moveTo>
                      <a:pt x="70" y="35"/>
                    </a:moveTo>
                    <a:lnTo>
                      <a:pt x="139" y="35"/>
                    </a:lnTo>
                    <a:lnTo>
                      <a:pt x="199" y="35"/>
                    </a:lnTo>
                    <a:lnTo>
                      <a:pt x="199" y="104"/>
                    </a:lnTo>
                    <a:lnTo>
                      <a:pt x="139" y="104"/>
                    </a:lnTo>
                    <a:lnTo>
                      <a:pt x="139" y="87"/>
                    </a:lnTo>
                    <a:lnTo>
                      <a:pt x="70" y="87"/>
                    </a:lnTo>
                    <a:lnTo>
                      <a:pt x="70" y="104"/>
                    </a:lnTo>
                    <a:lnTo>
                      <a:pt x="9" y="104"/>
                    </a:lnTo>
                    <a:lnTo>
                      <a:pt x="9" y="35"/>
                    </a:lnTo>
                    <a:lnTo>
                      <a:pt x="70" y="35"/>
                    </a:lnTo>
                    <a:close/>
                    <a:moveTo>
                      <a:pt x="130" y="95"/>
                    </a:moveTo>
                    <a:lnTo>
                      <a:pt x="130" y="121"/>
                    </a:lnTo>
                    <a:lnTo>
                      <a:pt x="78" y="121"/>
                    </a:lnTo>
                    <a:lnTo>
                      <a:pt x="78" y="95"/>
                    </a:lnTo>
                    <a:lnTo>
                      <a:pt x="130" y="95"/>
                    </a:lnTo>
                    <a:close/>
                    <a:moveTo>
                      <a:pt x="9" y="182"/>
                    </a:moveTo>
                    <a:lnTo>
                      <a:pt x="9" y="113"/>
                    </a:lnTo>
                    <a:lnTo>
                      <a:pt x="70" y="113"/>
                    </a:lnTo>
                    <a:lnTo>
                      <a:pt x="70" y="130"/>
                    </a:lnTo>
                    <a:lnTo>
                      <a:pt x="139" y="130"/>
                    </a:lnTo>
                    <a:lnTo>
                      <a:pt x="139" y="113"/>
                    </a:lnTo>
                    <a:lnTo>
                      <a:pt x="199" y="113"/>
                    </a:lnTo>
                    <a:lnTo>
                      <a:pt x="199" y="182"/>
                    </a:lnTo>
                    <a:lnTo>
                      <a:pt x="9" y="18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9" name="Rectangle 7">
              <a:extLst>
                <a:ext uri="{FF2B5EF4-FFF2-40B4-BE49-F238E27FC236}">
                  <a16:creationId xmlns:a16="http://schemas.microsoft.com/office/drawing/2014/main" id="{FCDAF5E6-7924-4B60-BCE4-13FE375275B3}"/>
                </a:ext>
              </a:extLst>
            </p:cNvPr>
            <p:cNvSpPr>
              <a:spLocks/>
            </p:cNvSpPr>
            <p:nvPr/>
          </p:nvSpPr>
          <p:spPr bwMode="auto">
            <a:xfrm>
              <a:off x="8213928" y="4944670"/>
              <a:ext cx="121287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Lato Regular" panose="020F0502020204030203" pitchFamily="34" charset="0"/>
                  <a:ea typeface="Lato Regular" panose="020F0502020204030203" pitchFamily="34" charset="0"/>
                  <a:cs typeface="Lato Regular" panose="020F0502020204030203" pitchFamily="34" charset="0"/>
                  <a:sym typeface="Montserrat-Regular" charset="0"/>
                </a:rPr>
                <a:t>This letterhead design is meant to project an is of and reliability. </a:t>
              </a:r>
            </a:p>
          </p:txBody>
        </p:sp>
      </p:grpSp>
      <p:grpSp>
        <p:nvGrpSpPr>
          <p:cNvPr id="42" name="Group 41">
            <a:extLst>
              <a:ext uri="{FF2B5EF4-FFF2-40B4-BE49-F238E27FC236}">
                <a16:creationId xmlns:a16="http://schemas.microsoft.com/office/drawing/2014/main" id="{65A83D6D-8138-41A2-B962-BF71325D0904}"/>
              </a:ext>
            </a:extLst>
          </p:cNvPr>
          <p:cNvGrpSpPr/>
          <p:nvPr/>
        </p:nvGrpSpPr>
        <p:grpSpPr>
          <a:xfrm>
            <a:off x="8137728" y="3889604"/>
            <a:ext cx="1212876" cy="1503474"/>
            <a:chOff x="10134168" y="3920337"/>
            <a:chExt cx="1212876" cy="1503474"/>
          </a:xfrm>
        </p:grpSpPr>
        <p:grpSp>
          <p:nvGrpSpPr>
            <p:cNvPr id="45" name="Group 44">
              <a:extLst>
                <a:ext uri="{FF2B5EF4-FFF2-40B4-BE49-F238E27FC236}">
                  <a16:creationId xmlns:a16="http://schemas.microsoft.com/office/drawing/2014/main" id="{0A2CE903-E32A-42B3-80F2-ADE26849B6F3}"/>
                </a:ext>
              </a:extLst>
            </p:cNvPr>
            <p:cNvGrpSpPr/>
            <p:nvPr/>
          </p:nvGrpSpPr>
          <p:grpSpPr>
            <a:xfrm>
              <a:off x="10134168" y="3920337"/>
              <a:ext cx="552450" cy="553418"/>
              <a:chOff x="10458085" y="3459508"/>
              <a:chExt cx="552450" cy="553418"/>
            </a:xfrm>
          </p:grpSpPr>
          <p:sp>
            <p:nvSpPr>
              <p:cNvPr id="49" name="Oval 17">
                <a:extLst>
                  <a:ext uri="{FF2B5EF4-FFF2-40B4-BE49-F238E27FC236}">
                    <a16:creationId xmlns:a16="http://schemas.microsoft.com/office/drawing/2014/main" id="{1D56EFFF-7F6C-4810-B94A-0BE6E82B458F}"/>
                  </a:ext>
                </a:extLst>
              </p:cNvPr>
              <p:cNvSpPr>
                <a:spLocks/>
              </p:cNvSpPr>
              <p:nvPr/>
            </p:nvSpPr>
            <p:spPr bwMode="auto">
              <a:xfrm>
                <a:off x="10458085" y="3459508"/>
                <a:ext cx="552450" cy="553418"/>
              </a:xfrm>
              <a:prstGeom prst="ellipse">
                <a:avLst/>
              </a:prstGeom>
              <a:noFill/>
              <a:ln w="9525" cap="flat">
                <a:solidFill>
                  <a:schemeClr val="accent4"/>
                </a:solidFill>
                <a:miter lim="800000"/>
                <a:headEnd type="none" w="med" len="med"/>
                <a:tailEnd type="none" w="med" len="med"/>
              </a:ln>
            </p:spPr>
            <p:txBody>
              <a:bodyPr lIns="0" tIns="0" rIns="0" bIns="0"/>
              <a:lstStyle/>
              <a:p>
                <a:endParaRPr lang="en-US"/>
              </a:p>
            </p:txBody>
          </p:sp>
          <p:grpSp>
            <p:nvGrpSpPr>
              <p:cNvPr id="55" name="Group 54">
                <a:extLst>
                  <a:ext uri="{FF2B5EF4-FFF2-40B4-BE49-F238E27FC236}">
                    <a16:creationId xmlns:a16="http://schemas.microsoft.com/office/drawing/2014/main" id="{EF1C0C15-9602-42D1-B98A-186FD3AA5EB4}"/>
                  </a:ext>
                </a:extLst>
              </p:cNvPr>
              <p:cNvGrpSpPr/>
              <p:nvPr/>
            </p:nvGrpSpPr>
            <p:grpSpPr>
              <a:xfrm>
                <a:off x="10590139" y="3585863"/>
                <a:ext cx="300182" cy="300708"/>
                <a:chOff x="4090988" y="3228975"/>
                <a:chExt cx="330200" cy="330200"/>
              </a:xfrm>
              <a:solidFill>
                <a:schemeClr val="accent4"/>
              </a:solidFill>
            </p:grpSpPr>
            <p:sp>
              <p:nvSpPr>
                <p:cNvPr id="56" name="Freeform 8">
                  <a:extLst>
                    <a:ext uri="{FF2B5EF4-FFF2-40B4-BE49-F238E27FC236}">
                      <a16:creationId xmlns:a16="http://schemas.microsoft.com/office/drawing/2014/main" id="{6B088958-EBA3-4E78-B22D-A29559416835}"/>
                    </a:ext>
                  </a:extLst>
                </p:cNvPr>
                <p:cNvSpPr>
                  <a:spLocks noEditPoints="1"/>
                </p:cNvSpPr>
                <p:nvPr/>
              </p:nvSpPr>
              <p:spPr bwMode="auto">
                <a:xfrm>
                  <a:off x="4090988" y="3228975"/>
                  <a:ext cx="330200" cy="330200"/>
                </a:xfrm>
                <a:custGeom>
                  <a:avLst/>
                  <a:gdLst>
                    <a:gd name="T0" fmla="*/ 0 w 208"/>
                    <a:gd name="T1" fmla="*/ 0 h 208"/>
                    <a:gd name="T2" fmla="*/ 0 w 208"/>
                    <a:gd name="T3" fmla="*/ 208 h 208"/>
                    <a:gd name="T4" fmla="*/ 208 w 208"/>
                    <a:gd name="T5" fmla="*/ 208 h 208"/>
                    <a:gd name="T6" fmla="*/ 208 w 208"/>
                    <a:gd name="T7" fmla="*/ 0 h 208"/>
                    <a:gd name="T8" fmla="*/ 0 w 208"/>
                    <a:gd name="T9" fmla="*/ 0 h 208"/>
                    <a:gd name="T10" fmla="*/ 200 w 208"/>
                    <a:gd name="T11" fmla="*/ 200 h 208"/>
                    <a:gd name="T12" fmla="*/ 9 w 208"/>
                    <a:gd name="T13" fmla="*/ 200 h 208"/>
                    <a:gd name="T14" fmla="*/ 9 w 208"/>
                    <a:gd name="T15" fmla="*/ 9 h 208"/>
                    <a:gd name="T16" fmla="*/ 200 w 208"/>
                    <a:gd name="T17" fmla="*/ 9 h 208"/>
                    <a:gd name="T18" fmla="*/ 200 w 208"/>
                    <a:gd name="T19"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08">
                      <a:moveTo>
                        <a:pt x="0" y="0"/>
                      </a:moveTo>
                      <a:lnTo>
                        <a:pt x="0" y="208"/>
                      </a:lnTo>
                      <a:lnTo>
                        <a:pt x="208" y="208"/>
                      </a:lnTo>
                      <a:lnTo>
                        <a:pt x="208" y="0"/>
                      </a:lnTo>
                      <a:lnTo>
                        <a:pt x="0" y="0"/>
                      </a:lnTo>
                      <a:close/>
                      <a:moveTo>
                        <a:pt x="200" y="200"/>
                      </a:moveTo>
                      <a:lnTo>
                        <a:pt x="9" y="200"/>
                      </a:lnTo>
                      <a:lnTo>
                        <a:pt x="9" y="9"/>
                      </a:lnTo>
                      <a:lnTo>
                        <a:pt x="200" y="9"/>
                      </a:lnTo>
                      <a:lnTo>
                        <a:pt x="200"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
                  <a:extLst>
                    <a:ext uri="{FF2B5EF4-FFF2-40B4-BE49-F238E27FC236}">
                      <a16:creationId xmlns:a16="http://schemas.microsoft.com/office/drawing/2014/main" id="{FDA6CD7F-FE51-4430-8431-D750706799E9}"/>
                    </a:ext>
                  </a:extLst>
                </p:cNvPr>
                <p:cNvSpPr>
                  <a:spLocks/>
                </p:cNvSpPr>
                <p:nvPr/>
              </p:nvSpPr>
              <p:spPr bwMode="auto">
                <a:xfrm>
                  <a:off x="4160838" y="3298825"/>
                  <a:ext cx="192088" cy="136525"/>
                </a:xfrm>
                <a:custGeom>
                  <a:avLst/>
                  <a:gdLst>
                    <a:gd name="T0" fmla="*/ 2 w 28"/>
                    <a:gd name="T1" fmla="*/ 8 h 20"/>
                    <a:gd name="T2" fmla="*/ 14 w 28"/>
                    <a:gd name="T3" fmla="*/ 20 h 20"/>
                    <a:gd name="T4" fmla="*/ 26 w 28"/>
                    <a:gd name="T5" fmla="*/ 8 h 20"/>
                    <a:gd name="T6" fmla="*/ 26 w 28"/>
                    <a:gd name="T7" fmla="*/ 2 h 20"/>
                    <a:gd name="T8" fmla="*/ 28 w 28"/>
                    <a:gd name="T9" fmla="*/ 2 h 20"/>
                    <a:gd name="T10" fmla="*/ 28 w 28"/>
                    <a:gd name="T11" fmla="*/ 0 h 20"/>
                    <a:gd name="T12" fmla="*/ 22 w 28"/>
                    <a:gd name="T13" fmla="*/ 0 h 20"/>
                    <a:gd name="T14" fmla="*/ 22 w 28"/>
                    <a:gd name="T15" fmla="*/ 2 h 20"/>
                    <a:gd name="T16" fmla="*/ 24 w 28"/>
                    <a:gd name="T17" fmla="*/ 2 h 20"/>
                    <a:gd name="T18" fmla="*/ 24 w 28"/>
                    <a:gd name="T19" fmla="*/ 8 h 20"/>
                    <a:gd name="T20" fmla="*/ 14 w 28"/>
                    <a:gd name="T21" fmla="*/ 18 h 20"/>
                    <a:gd name="T22" fmla="*/ 4 w 28"/>
                    <a:gd name="T23" fmla="*/ 8 h 20"/>
                    <a:gd name="T24" fmla="*/ 4 w 28"/>
                    <a:gd name="T25" fmla="*/ 2 h 20"/>
                    <a:gd name="T26" fmla="*/ 6 w 28"/>
                    <a:gd name="T27" fmla="*/ 2 h 20"/>
                    <a:gd name="T28" fmla="*/ 6 w 28"/>
                    <a:gd name="T29" fmla="*/ 0 h 20"/>
                    <a:gd name="T30" fmla="*/ 0 w 28"/>
                    <a:gd name="T31" fmla="*/ 0 h 20"/>
                    <a:gd name="T32" fmla="*/ 0 w 28"/>
                    <a:gd name="T33" fmla="*/ 2 h 20"/>
                    <a:gd name="T34" fmla="*/ 2 w 28"/>
                    <a:gd name="T35" fmla="*/ 2 h 20"/>
                    <a:gd name="T36" fmla="*/ 2 w 28"/>
                    <a:gd name="T3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20">
                      <a:moveTo>
                        <a:pt x="2" y="8"/>
                      </a:moveTo>
                      <a:cubicBezTo>
                        <a:pt x="2" y="15"/>
                        <a:pt x="7" y="20"/>
                        <a:pt x="14" y="20"/>
                      </a:cubicBezTo>
                      <a:cubicBezTo>
                        <a:pt x="20" y="20"/>
                        <a:pt x="26" y="15"/>
                        <a:pt x="26" y="8"/>
                      </a:cubicBezTo>
                      <a:cubicBezTo>
                        <a:pt x="26" y="2"/>
                        <a:pt x="26" y="2"/>
                        <a:pt x="26" y="2"/>
                      </a:cubicBezTo>
                      <a:cubicBezTo>
                        <a:pt x="28" y="2"/>
                        <a:pt x="28" y="2"/>
                        <a:pt x="28" y="2"/>
                      </a:cubicBezTo>
                      <a:cubicBezTo>
                        <a:pt x="28" y="0"/>
                        <a:pt x="28" y="0"/>
                        <a:pt x="28" y="0"/>
                      </a:cubicBezTo>
                      <a:cubicBezTo>
                        <a:pt x="22" y="0"/>
                        <a:pt x="22" y="0"/>
                        <a:pt x="22" y="0"/>
                      </a:cubicBezTo>
                      <a:cubicBezTo>
                        <a:pt x="22" y="2"/>
                        <a:pt x="22" y="2"/>
                        <a:pt x="22" y="2"/>
                      </a:cubicBezTo>
                      <a:cubicBezTo>
                        <a:pt x="24" y="2"/>
                        <a:pt x="24" y="2"/>
                        <a:pt x="24" y="2"/>
                      </a:cubicBezTo>
                      <a:cubicBezTo>
                        <a:pt x="24" y="8"/>
                        <a:pt x="24" y="8"/>
                        <a:pt x="24" y="8"/>
                      </a:cubicBezTo>
                      <a:cubicBezTo>
                        <a:pt x="24" y="13"/>
                        <a:pt x="19" y="18"/>
                        <a:pt x="14" y="18"/>
                      </a:cubicBezTo>
                      <a:cubicBezTo>
                        <a:pt x="8" y="18"/>
                        <a:pt x="4" y="13"/>
                        <a:pt x="4" y="8"/>
                      </a:cubicBezTo>
                      <a:cubicBezTo>
                        <a:pt x="4" y="2"/>
                        <a:pt x="4" y="2"/>
                        <a:pt x="4" y="2"/>
                      </a:cubicBezTo>
                      <a:cubicBezTo>
                        <a:pt x="6" y="2"/>
                        <a:pt x="6" y="2"/>
                        <a:pt x="6" y="2"/>
                      </a:cubicBezTo>
                      <a:cubicBezTo>
                        <a:pt x="6" y="0"/>
                        <a:pt x="6" y="0"/>
                        <a:pt x="6" y="0"/>
                      </a:cubicBezTo>
                      <a:cubicBezTo>
                        <a:pt x="0" y="0"/>
                        <a:pt x="0" y="0"/>
                        <a:pt x="0" y="0"/>
                      </a:cubicBezTo>
                      <a:cubicBezTo>
                        <a:pt x="0" y="2"/>
                        <a:pt x="0" y="2"/>
                        <a:pt x="0" y="2"/>
                      </a:cubicBezTo>
                      <a:cubicBezTo>
                        <a:pt x="2" y="2"/>
                        <a:pt x="2" y="2"/>
                        <a:pt x="2" y="2"/>
                      </a:cubicBez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7" name="Rectangle 7">
              <a:extLst>
                <a:ext uri="{FF2B5EF4-FFF2-40B4-BE49-F238E27FC236}">
                  <a16:creationId xmlns:a16="http://schemas.microsoft.com/office/drawing/2014/main" id="{D59D316D-6B11-4B15-B59A-C7EEFF2B4C69}"/>
                </a:ext>
              </a:extLst>
            </p:cNvPr>
            <p:cNvSpPr>
              <a:spLocks/>
            </p:cNvSpPr>
            <p:nvPr/>
          </p:nvSpPr>
          <p:spPr bwMode="auto">
            <a:xfrm>
              <a:off x="10134168" y="4944670"/>
              <a:ext cx="121287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Lato Regular" panose="020F0502020204030203" pitchFamily="34" charset="0"/>
                  <a:ea typeface="Lato Regular" panose="020F0502020204030203" pitchFamily="34" charset="0"/>
                  <a:cs typeface="Lato Regular" panose="020F0502020204030203" pitchFamily="34" charset="0"/>
                  <a:sym typeface="Montserrat-Regular" charset="0"/>
                </a:rPr>
                <a:t>This letterhead design is meant to project an is of and reliability. </a:t>
              </a:r>
            </a:p>
          </p:txBody>
        </p:sp>
      </p:grpSp>
    </p:spTree>
    <p:extLst>
      <p:ext uri="{BB962C8B-B14F-4D97-AF65-F5344CB8AC3E}">
        <p14:creationId xmlns:p14="http://schemas.microsoft.com/office/powerpoint/2010/main" val="2002822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p:tgtEl>
                                          <p:spTgt spid="46"/>
                                        </p:tgtEl>
                                        <p:attrNameLst>
                                          <p:attrName>ppt_y</p:attrName>
                                        </p:attrNameLst>
                                      </p:cBhvr>
                                      <p:tavLst>
                                        <p:tav tm="0">
                                          <p:val>
                                            <p:strVal val="#ppt_y+#ppt_h*1.125000"/>
                                          </p:val>
                                        </p:tav>
                                        <p:tav tm="100000">
                                          <p:val>
                                            <p:strVal val="#ppt_y"/>
                                          </p:val>
                                        </p:tav>
                                      </p:tavLst>
                                    </p:anim>
                                    <p:animEffect transition="in" filter="wipe(up)">
                                      <p:cBhvr>
                                        <p:cTn id="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EB34D92-3FF1-4130-80C9-04BBC75DD2F6}"/>
              </a:ext>
            </a:extLst>
          </p:cNvPr>
          <p:cNvSpPr>
            <a:spLocks noGrp="1"/>
          </p:cNvSpPr>
          <p:nvPr>
            <p:ph type="body" sz="quarter" idx="10"/>
          </p:nvPr>
        </p:nvSpPr>
        <p:spPr/>
        <p:txBody>
          <a:bodyPr/>
          <a:lstStyle/>
          <a:p>
            <a:endParaRPr lang="en-US"/>
          </a:p>
        </p:txBody>
      </p:sp>
      <p:pic>
        <p:nvPicPr>
          <p:cNvPr id="19" name="Picture Placeholder 18">
            <a:extLst>
              <a:ext uri="{FF2B5EF4-FFF2-40B4-BE49-F238E27FC236}">
                <a16:creationId xmlns:a16="http://schemas.microsoft.com/office/drawing/2014/main" id="{C0858EE5-BE4F-42AB-9B9E-F4CE78C8C848}"/>
              </a:ext>
            </a:extLst>
          </p:cNvPr>
          <p:cNvPicPr>
            <a:picLocks noGrp="1" noChangeAspect="1"/>
          </p:cNvPicPr>
          <p:nvPr>
            <p:ph type="pic" sz="quarter" idx="19"/>
          </p:nvPr>
        </p:nvPicPr>
        <p:blipFill>
          <a:blip r:embed="rId2"/>
          <a:srcRect l="27500" r="27500"/>
          <a:stretch>
            <a:fillRect/>
          </a:stretch>
        </p:blipFill>
        <p:spPr/>
      </p:pic>
      <p:pic>
        <p:nvPicPr>
          <p:cNvPr id="25" name="Picture Placeholder 24">
            <a:extLst>
              <a:ext uri="{FF2B5EF4-FFF2-40B4-BE49-F238E27FC236}">
                <a16:creationId xmlns:a16="http://schemas.microsoft.com/office/drawing/2014/main" id="{FB9653B4-3DD0-400C-890E-D50DC44BD863}"/>
              </a:ext>
            </a:extLst>
          </p:cNvPr>
          <p:cNvPicPr>
            <a:picLocks noGrp="1" noChangeAspect="1"/>
          </p:cNvPicPr>
          <p:nvPr>
            <p:ph type="pic" sz="quarter" idx="22"/>
          </p:nvPr>
        </p:nvPicPr>
        <p:blipFill>
          <a:blip r:embed="rId3"/>
          <a:srcRect l="23320" r="23320"/>
          <a:stretch>
            <a:fillRect/>
          </a:stretch>
        </p:blipFill>
        <p:spPr/>
      </p:pic>
      <p:pic>
        <p:nvPicPr>
          <p:cNvPr id="23" name="Picture Placeholder 22">
            <a:extLst>
              <a:ext uri="{FF2B5EF4-FFF2-40B4-BE49-F238E27FC236}">
                <a16:creationId xmlns:a16="http://schemas.microsoft.com/office/drawing/2014/main" id="{6C5D6071-E6BC-403B-A96F-3F8AA5DFD9E9}"/>
              </a:ext>
            </a:extLst>
          </p:cNvPr>
          <p:cNvPicPr>
            <a:picLocks noGrp="1" noChangeAspect="1"/>
          </p:cNvPicPr>
          <p:nvPr>
            <p:ph type="pic" sz="quarter" idx="21"/>
          </p:nvPr>
        </p:nvPicPr>
        <p:blipFill>
          <a:blip r:embed="rId4"/>
          <a:srcRect l="23372" r="23372"/>
          <a:stretch>
            <a:fillRect/>
          </a:stretch>
        </p:blipFill>
        <p:spPr/>
      </p:pic>
      <p:pic>
        <p:nvPicPr>
          <p:cNvPr id="21" name="Picture Placeholder 20">
            <a:extLst>
              <a:ext uri="{FF2B5EF4-FFF2-40B4-BE49-F238E27FC236}">
                <a16:creationId xmlns:a16="http://schemas.microsoft.com/office/drawing/2014/main" id="{E6BCABFC-B624-4C5E-A5EF-F13CC36A4114}"/>
              </a:ext>
            </a:extLst>
          </p:cNvPr>
          <p:cNvPicPr>
            <a:picLocks noGrp="1" noChangeAspect="1"/>
          </p:cNvPicPr>
          <p:nvPr>
            <p:ph type="pic" sz="quarter" idx="20"/>
          </p:nvPr>
        </p:nvPicPr>
        <p:blipFill>
          <a:blip r:embed="rId5"/>
          <a:srcRect l="23572" r="23572"/>
          <a:stretch>
            <a:fillRect/>
          </a:stretch>
        </p:blipFill>
        <p:spPr/>
      </p:pic>
      <p:sp>
        <p:nvSpPr>
          <p:cNvPr id="35" name="Rectangle 34">
            <a:extLst>
              <a:ext uri="{FF2B5EF4-FFF2-40B4-BE49-F238E27FC236}">
                <a16:creationId xmlns:a16="http://schemas.microsoft.com/office/drawing/2014/main" id="{83EE1900-E726-4198-89C6-E8EAED779D5F}"/>
              </a:ext>
            </a:extLst>
          </p:cNvPr>
          <p:cNvSpPr/>
          <p:nvPr/>
        </p:nvSpPr>
        <p:spPr>
          <a:xfrm>
            <a:off x="5049079" y="626797"/>
            <a:ext cx="2093842" cy="630942"/>
          </a:xfrm>
          <a:prstGeom prst="rect">
            <a:avLst/>
          </a:prstGeom>
          <a:noFill/>
          <a:ln>
            <a:noFill/>
          </a:ln>
        </p:spPr>
        <p:txBody>
          <a:bodyPr wrap="none">
            <a:spAutoFit/>
          </a:bodyPr>
          <a:lstStyle/>
          <a:p>
            <a:pPr algn="ctr"/>
            <a:r>
              <a:rPr lang="en-US" sz="3500" b="1" dirty="0">
                <a:solidFill>
                  <a:sysClr val="windowText" lastClr="000000"/>
                </a:solidFill>
                <a:latin typeface="Lato Black" panose="020F0502020204030203" pitchFamily="34" charset="0"/>
                <a:ea typeface="Lato Black" panose="020F0502020204030203" pitchFamily="34" charset="0"/>
                <a:cs typeface="Lato Black" panose="020F0502020204030203" pitchFamily="34" charset="0"/>
              </a:rPr>
              <a:t>About Us</a:t>
            </a:r>
          </a:p>
        </p:txBody>
      </p:sp>
      <p:sp>
        <p:nvSpPr>
          <p:cNvPr id="37" name="Shape 341">
            <a:extLst>
              <a:ext uri="{FF2B5EF4-FFF2-40B4-BE49-F238E27FC236}">
                <a16:creationId xmlns:a16="http://schemas.microsoft.com/office/drawing/2014/main" id="{3B242809-5DA0-47C5-9AD1-E0EEA085BDFA}"/>
              </a:ext>
            </a:extLst>
          </p:cNvPr>
          <p:cNvSpPr/>
          <p:nvPr/>
        </p:nvSpPr>
        <p:spPr>
          <a:xfrm>
            <a:off x="2057400" y="1318232"/>
            <a:ext cx="8077200" cy="890564"/>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ctr">
            <a:spAutoFit/>
          </a:bodyPr>
          <a:lstStyle>
            <a:lvl1pPr defTabSz="584200">
              <a:defRPr sz="3000">
                <a:solidFill>
                  <a:srgbClr val="FFFFFF"/>
                </a:solidFill>
                <a:latin typeface="Lato Regular"/>
                <a:ea typeface="Lato Regular"/>
                <a:cs typeface="Lato Regular"/>
                <a:sym typeface="Lato Regular"/>
              </a:defRPr>
            </a:lvl1pPr>
          </a:lstStyle>
          <a:p>
            <a:pPr lvl="0" algn="ctr">
              <a:lnSpc>
                <a:spcPts val="2000"/>
              </a:lnSpc>
              <a:defRPr sz="1800">
                <a:solidFill>
                  <a:srgbClr val="000000"/>
                </a:solidFill>
              </a:defRPr>
            </a:pPr>
            <a:r>
              <a:rPr sz="1500" dirty="0" err="1">
                <a:solidFill>
                  <a:sysClr val="windowText" lastClr="000000"/>
                </a:solidFill>
              </a:rPr>
              <a:t>we`are</a:t>
            </a:r>
            <a:r>
              <a:rPr sz="1500" dirty="0">
                <a:solidFill>
                  <a:sysClr val="windowText" lastClr="000000"/>
                </a:solidFill>
              </a:rPr>
              <a:t> a design studio focused on </a:t>
            </a:r>
            <a:r>
              <a:rPr sz="1500" dirty="0" err="1">
                <a:solidFill>
                  <a:sysClr val="windowText" lastClr="000000"/>
                </a:solidFill>
              </a:rPr>
              <a:t>Powerpoint</a:t>
            </a:r>
            <a:r>
              <a:rPr sz="1500" dirty="0">
                <a:solidFill>
                  <a:sysClr val="windowText" lastClr="000000"/>
                </a:solidFill>
              </a:rPr>
              <a:t> templates we like to deliver clean and fresh hand-crafted presentations that help to promote your business. we create them with great passion. and now  we present the one band ! enjoy!!! </a:t>
            </a:r>
          </a:p>
        </p:txBody>
      </p:sp>
    </p:spTree>
    <p:extLst>
      <p:ext uri="{BB962C8B-B14F-4D97-AF65-F5344CB8AC3E}">
        <p14:creationId xmlns:p14="http://schemas.microsoft.com/office/powerpoint/2010/main" val="2200531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934BBF15-F471-4EBA-96AA-36240CEF607C}"/>
              </a:ext>
            </a:extLst>
          </p:cNvPr>
          <p:cNvPicPr>
            <a:picLocks noGrp="1" noChangeAspect="1"/>
          </p:cNvPicPr>
          <p:nvPr>
            <p:ph type="pic" sz="quarter" idx="14"/>
          </p:nvPr>
        </p:nvPicPr>
        <p:blipFill>
          <a:blip r:embed="rId2"/>
          <a:srcRect l="30727" r="30727"/>
          <a:stretch>
            <a:fillRect/>
          </a:stretch>
        </p:blipFill>
        <p:spPr/>
      </p:pic>
      <p:sp>
        <p:nvSpPr>
          <p:cNvPr id="48" name="Rectangle 47">
            <a:extLst>
              <a:ext uri="{FF2B5EF4-FFF2-40B4-BE49-F238E27FC236}">
                <a16:creationId xmlns:a16="http://schemas.microsoft.com/office/drawing/2014/main" id="{812C62A1-1891-4A82-A0EE-D6EF4C867F30}"/>
              </a:ext>
            </a:extLst>
          </p:cNvPr>
          <p:cNvSpPr/>
          <p:nvPr/>
        </p:nvSpPr>
        <p:spPr>
          <a:xfrm>
            <a:off x="5276831" y="2438400"/>
            <a:ext cx="6915169" cy="1916872"/>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30296869-4E09-468A-88CC-1AEC583FAD20}"/>
              </a:ext>
            </a:extLst>
          </p:cNvPr>
          <p:cNvSpPr/>
          <p:nvPr/>
        </p:nvSpPr>
        <p:spPr>
          <a:xfrm>
            <a:off x="0" y="2438400"/>
            <a:ext cx="4692631" cy="1916872"/>
          </a:xfrm>
          <a:prstGeom prst="rec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8733AAC9-827D-4BC4-89AB-2DF18A2E1B11}"/>
              </a:ext>
            </a:extLst>
          </p:cNvPr>
          <p:cNvSpPr>
            <a:spLocks noGrp="1"/>
          </p:cNvSpPr>
          <p:nvPr>
            <p:ph type="body" sz="quarter" idx="10"/>
          </p:nvPr>
        </p:nvSpPr>
        <p:spPr/>
        <p:txBody>
          <a:bodyPr/>
          <a:lstStyle/>
          <a:p>
            <a:endParaRPr lang="en-US"/>
          </a:p>
        </p:txBody>
      </p:sp>
      <p:sp>
        <p:nvSpPr>
          <p:cNvPr id="40" name="Rectangle 39">
            <a:extLst>
              <a:ext uri="{FF2B5EF4-FFF2-40B4-BE49-F238E27FC236}">
                <a16:creationId xmlns:a16="http://schemas.microsoft.com/office/drawing/2014/main" id="{821F7349-72DF-499D-A7C6-67A1D0DAE9F9}"/>
              </a:ext>
            </a:extLst>
          </p:cNvPr>
          <p:cNvSpPr/>
          <p:nvPr/>
        </p:nvSpPr>
        <p:spPr>
          <a:xfrm>
            <a:off x="1373934" y="2658172"/>
            <a:ext cx="1944763" cy="1477328"/>
          </a:xfrm>
          <a:prstGeom prst="rect">
            <a:avLst/>
          </a:prstGeom>
          <a:noFill/>
          <a:ln>
            <a:noFill/>
          </a:ln>
        </p:spPr>
        <p:txBody>
          <a:bodyPr wrap="none">
            <a:spAutoFit/>
          </a:bodyPr>
          <a:lstStyle/>
          <a:p>
            <a:pPr algn="ctr"/>
            <a:r>
              <a:rPr lang="en-US" sz="4500" b="1" dirty="0">
                <a:solidFill>
                  <a:sysClr val="windowText" lastClr="000000"/>
                </a:solidFill>
                <a:latin typeface="Lato Black" panose="020F0502020204030203" pitchFamily="34" charset="0"/>
                <a:ea typeface="Lato Black" panose="020F0502020204030203" pitchFamily="34" charset="0"/>
                <a:cs typeface="Lato Black" panose="020F0502020204030203" pitchFamily="34" charset="0"/>
              </a:rPr>
              <a:t>About </a:t>
            </a:r>
          </a:p>
          <a:p>
            <a:pPr algn="ctr"/>
            <a:r>
              <a:rPr lang="en-US" sz="4500" b="1" dirty="0">
                <a:solidFill>
                  <a:sysClr val="windowText" lastClr="000000"/>
                </a:solidFill>
                <a:latin typeface="Lato Black" panose="020F0502020204030203" pitchFamily="34" charset="0"/>
                <a:ea typeface="Lato Black" panose="020F0502020204030203" pitchFamily="34" charset="0"/>
                <a:cs typeface="Lato Black" panose="020F0502020204030203" pitchFamily="34" charset="0"/>
              </a:rPr>
              <a:t>Us</a:t>
            </a:r>
          </a:p>
        </p:txBody>
      </p:sp>
      <p:grpSp>
        <p:nvGrpSpPr>
          <p:cNvPr id="9" name="Group 8">
            <a:extLst>
              <a:ext uri="{FF2B5EF4-FFF2-40B4-BE49-F238E27FC236}">
                <a16:creationId xmlns:a16="http://schemas.microsoft.com/office/drawing/2014/main" id="{4FD455CE-4F8B-4B1C-BBD5-43EFEE88E419}"/>
              </a:ext>
            </a:extLst>
          </p:cNvPr>
          <p:cNvGrpSpPr/>
          <p:nvPr/>
        </p:nvGrpSpPr>
        <p:grpSpPr>
          <a:xfrm>
            <a:off x="5989869" y="955761"/>
            <a:ext cx="5337372" cy="4946478"/>
            <a:chOff x="5989869" y="849999"/>
            <a:chExt cx="5337372" cy="4946478"/>
          </a:xfrm>
        </p:grpSpPr>
        <p:grpSp>
          <p:nvGrpSpPr>
            <p:cNvPr id="10" name="Group 9">
              <a:extLst>
                <a:ext uri="{FF2B5EF4-FFF2-40B4-BE49-F238E27FC236}">
                  <a16:creationId xmlns:a16="http://schemas.microsoft.com/office/drawing/2014/main" id="{8C250A42-8E2B-4C22-A003-2F7733826D70}"/>
                </a:ext>
              </a:extLst>
            </p:cNvPr>
            <p:cNvGrpSpPr/>
            <p:nvPr/>
          </p:nvGrpSpPr>
          <p:grpSpPr>
            <a:xfrm>
              <a:off x="5989869" y="849999"/>
              <a:ext cx="5337372" cy="953847"/>
              <a:chOff x="2863884" y="7001664"/>
              <a:chExt cx="5337372" cy="953847"/>
            </a:xfrm>
          </p:grpSpPr>
          <p:grpSp>
            <p:nvGrpSpPr>
              <p:cNvPr id="66" name="Group 368">
                <a:extLst>
                  <a:ext uri="{FF2B5EF4-FFF2-40B4-BE49-F238E27FC236}">
                    <a16:creationId xmlns:a16="http://schemas.microsoft.com/office/drawing/2014/main" id="{F436A855-F90A-4003-B830-CF634ACC576F}"/>
                  </a:ext>
                </a:extLst>
              </p:cNvPr>
              <p:cNvGrpSpPr/>
              <p:nvPr/>
            </p:nvGrpSpPr>
            <p:grpSpPr>
              <a:xfrm>
                <a:off x="4092615" y="7004660"/>
                <a:ext cx="4108641" cy="947855"/>
                <a:chOff x="0" y="202827"/>
                <a:chExt cx="4108639" cy="947854"/>
              </a:xfrm>
            </p:grpSpPr>
            <p:sp>
              <p:nvSpPr>
                <p:cNvPr id="67" name="Shape 366">
                  <a:extLst>
                    <a:ext uri="{FF2B5EF4-FFF2-40B4-BE49-F238E27FC236}">
                      <a16:creationId xmlns:a16="http://schemas.microsoft.com/office/drawing/2014/main" id="{540157B5-63A2-40E1-A15D-0BA3350278C1}"/>
                    </a:ext>
                  </a:extLst>
                </p:cNvPr>
                <p:cNvSpPr/>
                <p:nvPr/>
              </p:nvSpPr>
              <p:spPr>
                <a:xfrm>
                  <a:off x="1" y="516599"/>
                  <a:ext cx="4108638" cy="634082"/>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lnSpc>
                      <a:spcPts val="2000"/>
                    </a:lnSpc>
                    <a:defRPr sz="1800">
                      <a:solidFill>
                        <a:srgbClr val="000000"/>
                      </a:solidFill>
                    </a:defRPr>
                  </a:pPr>
                  <a:r>
                    <a:rPr sz="1500" dirty="0" err="1">
                      <a:solidFill>
                        <a:srgbClr val="A7A7A7"/>
                      </a:solidFill>
                    </a:rPr>
                    <a:t>we`are</a:t>
                  </a:r>
                  <a:r>
                    <a:rPr sz="1500" dirty="0">
                      <a:solidFill>
                        <a:srgbClr val="A7A7A7"/>
                      </a:solidFill>
                    </a:rPr>
                    <a:t> a design studio focused on </a:t>
                  </a:r>
                  <a:r>
                    <a:rPr sz="1500" dirty="0" err="1">
                      <a:solidFill>
                        <a:srgbClr val="A7A7A7"/>
                      </a:solidFill>
                    </a:rPr>
                    <a:t>Powerpoint</a:t>
                  </a:r>
                  <a:r>
                    <a:rPr sz="1500" dirty="0">
                      <a:solidFill>
                        <a:srgbClr val="A7A7A7"/>
                      </a:solidFill>
                    </a:rPr>
                    <a:t> templates we present the one band ! enjoy!!! </a:t>
                  </a:r>
                </a:p>
              </p:txBody>
            </p:sp>
            <p:sp>
              <p:nvSpPr>
                <p:cNvPr id="68" name="Shape 367">
                  <a:extLst>
                    <a:ext uri="{FF2B5EF4-FFF2-40B4-BE49-F238E27FC236}">
                      <a16:creationId xmlns:a16="http://schemas.microsoft.com/office/drawing/2014/main" id="{2FBB3C9F-1AE4-4DCA-8C27-62B47DFA6A9C}"/>
                    </a:ext>
                  </a:extLst>
                </p:cNvPr>
                <p:cNvSpPr/>
                <p:nvPr/>
              </p:nvSpPr>
              <p:spPr>
                <a:xfrm>
                  <a:off x="0" y="202827"/>
                  <a:ext cx="2744768" cy="307777"/>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3500">
                      <a:solidFill>
                        <a:srgbClr val="535353"/>
                      </a:solidFill>
                      <a:latin typeface="Lato Bold"/>
                      <a:ea typeface="Lato Bold"/>
                      <a:cs typeface="Lato Bold"/>
                      <a:sym typeface="Lato Bold"/>
                    </a:defRPr>
                  </a:lvl1pPr>
                </a:lstStyle>
                <a:p>
                  <a:pPr lvl="0">
                    <a:defRPr sz="1800">
                      <a:solidFill>
                        <a:srgbClr val="000000"/>
                      </a:solidFill>
                    </a:defRPr>
                  </a:pPr>
                  <a:r>
                    <a:rPr sz="2000" dirty="0">
                      <a:solidFill>
                        <a:srgbClr val="535353"/>
                      </a:solidFill>
                    </a:rPr>
                    <a:t>Corporate Presentation</a:t>
                  </a:r>
                </a:p>
              </p:txBody>
            </p:sp>
          </p:grpSp>
          <p:grpSp>
            <p:nvGrpSpPr>
              <p:cNvPr id="69" name="Group 371">
                <a:extLst>
                  <a:ext uri="{FF2B5EF4-FFF2-40B4-BE49-F238E27FC236}">
                    <a16:creationId xmlns:a16="http://schemas.microsoft.com/office/drawing/2014/main" id="{D7792752-AF0F-40D5-8135-0D094C7C12E1}"/>
                  </a:ext>
                </a:extLst>
              </p:cNvPr>
              <p:cNvGrpSpPr/>
              <p:nvPr/>
            </p:nvGrpSpPr>
            <p:grpSpPr>
              <a:xfrm>
                <a:off x="2863884" y="7001664"/>
                <a:ext cx="953847" cy="953847"/>
                <a:chOff x="0" y="0"/>
                <a:chExt cx="1320905" cy="1320906"/>
              </a:xfrm>
            </p:grpSpPr>
            <p:sp>
              <p:nvSpPr>
                <p:cNvPr id="70" name="Shape 369">
                  <a:extLst>
                    <a:ext uri="{FF2B5EF4-FFF2-40B4-BE49-F238E27FC236}">
                      <a16:creationId xmlns:a16="http://schemas.microsoft.com/office/drawing/2014/main" id="{A1574C75-2187-4DDD-A6CD-512FA7607DB6}"/>
                    </a:ext>
                  </a:extLst>
                </p:cNvPr>
                <p:cNvSpPr/>
                <p:nvPr/>
              </p:nvSpPr>
              <p:spPr>
                <a:xfrm>
                  <a:off x="0" y="0"/>
                  <a:ext cx="1320906" cy="1320907"/>
                </a:xfrm>
                <a:prstGeom prst="roundRect">
                  <a:avLst>
                    <a:gd name="adj" fmla="val 50000"/>
                  </a:avLst>
                </a:prstGeom>
                <a:solidFill>
                  <a:schemeClr val="tx1"/>
                </a:solidFill>
                <a:ln w="12700" cap="flat">
                  <a:noFill/>
                  <a:miter lim="400000"/>
                </a:ln>
                <a:effectLst/>
              </p:spPr>
              <p:txBody>
                <a:bodyPr wrap="square" lIns="50800" tIns="50800" rIns="50800" bIns="50800" numCol="1" anchor="ctr">
                  <a:noAutofit/>
                </a:bodyPr>
                <a:lstStyle/>
                <a:p>
                  <a:pPr lvl="0" defTabSz="825500">
                    <a:defRPr sz="3200">
                      <a:solidFill>
                        <a:srgbClr val="535353"/>
                      </a:solidFill>
                      <a:latin typeface="Helvetica Light"/>
                      <a:ea typeface="Helvetica Light"/>
                      <a:cs typeface="Helvetica Light"/>
                      <a:sym typeface="Helvetica Light"/>
                    </a:defRPr>
                  </a:pPr>
                  <a:endParaRPr/>
                </a:p>
              </p:txBody>
            </p:sp>
            <p:sp>
              <p:nvSpPr>
                <p:cNvPr id="71" name="Shape 370">
                  <a:extLst>
                    <a:ext uri="{FF2B5EF4-FFF2-40B4-BE49-F238E27FC236}">
                      <a16:creationId xmlns:a16="http://schemas.microsoft.com/office/drawing/2014/main" id="{8EC9C1ED-552F-4D20-87B8-E31F5A1F5FD5}"/>
                    </a:ext>
                  </a:extLst>
                </p:cNvPr>
                <p:cNvSpPr/>
                <p:nvPr/>
              </p:nvSpPr>
              <p:spPr>
                <a:xfrm>
                  <a:off x="236607" y="311691"/>
                  <a:ext cx="672135" cy="672125"/>
                </a:xfrm>
                <a:custGeom>
                  <a:avLst/>
                  <a:gdLst/>
                  <a:ahLst/>
                  <a:cxnLst>
                    <a:cxn ang="0">
                      <a:pos x="wd2" y="hd2"/>
                    </a:cxn>
                    <a:cxn ang="5400000">
                      <a:pos x="wd2" y="hd2"/>
                    </a:cxn>
                    <a:cxn ang="10800000">
                      <a:pos x="wd2" y="hd2"/>
                    </a:cxn>
                    <a:cxn ang="16200000">
                      <a:pos x="wd2" y="hd2"/>
                    </a:cxn>
                  </a:cxnLst>
                  <a:rect l="0" t="0" r="r" b="b"/>
                  <a:pathLst>
                    <a:path w="21542" h="21574" extrusionOk="0">
                      <a:moveTo>
                        <a:pt x="18289" y="19819"/>
                      </a:moveTo>
                      <a:lnTo>
                        <a:pt x="11804" y="16279"/>
                      </a:lnTo>
                      <a:lnTo>
                        <a:pt x="19920" y="3441"/>
                      </a:lnTo>
                      <a:cubicBezTo>
                        <a:pt x="19920" y="3441"/>
                        <a:pt x="18289" y="19819"/>
                        <a:pt x="18289" y="19819"/>
                      </a:cubicBezTo>
                      <a:close/>
                      <a:moveTo>
                        <a:pt x="8755" y="18574"/>
                      </a:moveTo>
                      <a:lnTo>
                        <a:pt x="8755" y="15090"/>
                      </a:lnTo>
                      <a:lnTo>
                        <a:pt x="16099" y="6965"/>
                      </a:lnTo>
                      <a:cubicBezTo>
                        <a:pt x="16099" y="6965"/>
                        <a:pt x="8755" y="18574"/>
                        <a:pt x="8755" y="18574"/>
                      </a:cubicBezTo>
                      <a:close/>
                      <a:moveTo>
                        <a:pt x="7785" y="14156"/>
                      </a:moveTo>
                      <a:lnTo>
                        <a:pt x="2813" y="14156"/>
                      </a:lnTo>
                      <a:lnTo>
                        <a:pt x="16368" y="4653"/>
                      </a:lnTo>
                      <a:cubicBezTo>
                        <a:pt x="16368" y="4653"/>
                        <a:pt x="7785" y="14156"/>
                        <a:pt x="7785" y="14156"/>
                      </a:cubicBezTo>
                      <a:close/>
                      <a:moveTo>
                        <a:pt x="21541" y="679"/>
                      </a:moveTo>
                      <a:cubicBezTo>
                        <a:pt x="21541" y="652"/>
                        <a:pt x="21541" y="629"/>
                        <a:pt x="21539" y="606"/>
                      </a:cubicBezTo>
                      <a:cubicBezTo>
                        <a:pt x="21535" y="583"/>
                        <a:pt x="21535" y="560"/>
                        <a:pt x="21532" y="537"/>
                      </a:cubicBezTo>
                      <a:cubicBezTo>
                        <a:pt x="21529" y="520"/>
                        <a:pt x="21518" y="511"/>
                        <a:pt x="21518" y="497"/>
                      </a:cubicBezTo>
                      <a:cubicBezTo>
                        <a:pt x="21509" y="471"/>
                        <a:pt x="21503" y="448"/>
                        <a:pt x="21493" y="425"/>
                      </a:cubicBezTo>
                      <a:cubicBezTo>
                        <a:pt x="21486" y="412"/>
                        <a:pt x="21483" y="395"/>
                        <a:pt x="21476" y="382"/>
                      </a:cubicBezTo>
                      <a:cubicBezTo>
                        <a:pt x="21466" y="362"/>
                        <a:pt x="21453" y="343"/>
                        <a:pt x="21440" y="323"/>
                      </a:cubicBezTo>
                      <a:cubicBezTo>
                        <a:pt x="21427" y="303"/>
                        <a:pt x="21414" y="283"/>
                        <a:pt x="21401" y="267"/>
                      </a:cubicBezTo>
                      <a:cubicBezTo>
                        <a:pt x="21381" y="241"/>
                        <a:pt x="21358" y="214"/>
                        <a:pt x="21335" y="191"/>
                      </a:cubicBezTo>
                      <a:cubicBezTo>
                        <a:pt x="21328" y="188"/>
                        <a:pt x="21328" y="178"/>
                        <a:pt x="21322" y="175"/>
                      </a:cubicBezTo>
                      <a:cubicBezTo>
                        <a:pt x="21310" y="165"/>
                        <a:pt x="21299" y="165"/>
                        <a:pt x="21289" y="155"/>
                      </a:cubicBezTo>
                      <a:cubicBezTo>
                        <a:pt x="21275" y="145"/>
                        <a:pt x="21266" y="135"/>
                        <a:pt x="21252" y="129"/>
                      </a:cubicBezTo>
                      <a:cubicBezTo>
                        <a:pt x="21243" y="122"/>
                        <a:pt x="21239" y="112"/>
                        <a:pt x="21229" y="106"/>
                      </a:cubicBezTo>
                      <a:cubicBezTo>
                        <a:pt x="21226" y="106"/>
                        <a:pt x="21223" y="106"/>
                        <a:pt x="21220" y="103"/>
                      </a:cubicBezTo>
                      <a:cubicBezTo>
                        <a:pt x="21216" y="99"/>
                        <a:pt x="21213" y="96"/>
                        <a:pt x="21210" y="93"/>
                      </a:cubicBezTo>
                      <a:cubicBezTo>
                        <a:pt x="21183" y="79"/>
                        <a:pt x="21154" y="73"/>
                        <a:pt x="21127" y="60"/>
                      </a:cubicBezTo>
                      <a:cubicBezTo>
                        <a:pt x="21104" y="50"/>
                        <a:pt x="21085" y="40"/>
                        <a:pt x="21062" y="33"/>
                      </a:cubicBezTo>
                      <a:cubicBezTo>
                        <a:pt x="21042" y="27"/>
                        <a:pt x="21022" y="24"/>
                        <a:pt x="21002" y="20"/>
                      </a:cubicBezTo>
                      <a:cubicBezTo>
                        <a:pt x="20976" y="14"/>
                        <a:pt x="20953" y="14"/>
                        <a:pt x="20930" y="10"/>
                      </a:cubicBezTo>
                      <a:cubicBezTo>
                        <a:pt x="20904" y="7"/>
                        <a:pt x="20874" y="0"/>
                        <a:pt x="20844" y="0"/>
                      </a:cubicBezTo>
                      <a:cubicBezTo>
                        <a:pt x="20835" y="0"/>
                        <a:pt x="20828" y="4"/>
                        <a:pt x="20821" y="7"/>
                      </a:cubicBezTo>
                      <a:cubicBezTo>
                        <a:pt x="20805" y="7"/>
                        <a:pt x="20789" y="10"/>
                        <a:pt x="20772" y="14"/>
                      </a:cubicBezTo>
                      <a:cubicBezTo>
                        <a:pt x="20746" y="20"/>
                        <a:pt x="20726" y="20"/>
                        <a:pt x="20700" y="27"/>
                      </a:cubicBezTo>
                      <a:cubicBezTo>
                        <a:pt x="20673" y="37"/>
                        <a:pt x="20647" y="43"/>
                        <a:pt x="20621" y="56"/>
                      </a:cubicBezTo>
                      <a:cubicBezTo>
                        <a:pt x="20598" y="66"/>
                        <a:pt x="20578" y="76"/>
                        <a:pt x="20558" y="86"/>
                      </a:cubicBezTo>
                      <a:cubicBezTo>
                        <a:pt x="20542" y="96"/>
                        <a:pt x="20522" y="103"/>
                        <a:pt x="20506" y="116"/>
                      </a:cubicBezTo>
                      <a:cubicBezTo>
                        <a:pt x="20499" y="119"/>
                        <a:pt x="20492" y="119"/>
                        <a:pt x="20490" y="122"/>
                      </a:cubicBezTo>
                      <a:lnTo>
                        <a:pt x="287" y="14277"/>
                      </a:lnTo>
                      <a:cubicBezTo>
                        <a:pt x="47" y="14445"/>
                        <a:pt x="-55" y="14752"/>
                        <a:pt x="30" y="15031"/>
                      </a:cubicBezTo>
                      <a:cubicBezTo>
                        <a:pt x="119" y="15311"/>
                        <a:pt x="382" y="15502"/>
                        <a:pt x="675" y="15502"/>
                      </a:cubicBezTo>
                      <a:lnTo>
                        <a:pt x="7410" y="15502"/>
                      </a:lnTo>
                      <a:lnTo>
                        <a:pt x="7410" y="20899"/>
                      </a:lnTo>
                      <a:cubicBezTo>
                        <a:pt x="7410" y="20921"/>
                        <a:pt x="7420" y="20945"/>
                        <a:pt x="7423" y="20968"/>
                      </a:cubicBezTo>
                      <a:cubicBezTo>
                        <a:pt x="7430" y="21014"/>
                        <a:pt x="7436" y="21060"/>
                        <a:pt x="7449" y="21103"/>
                      </a:cubicBezTo>
                      <a:cubicBezTo>
                        <a:pt x="7463" y="21146"/>
                        <a:pt x="7482" y="21182"/>
                        <a:pt x="7499" y="21218"/>
                      </a:cubicBezTo>
                      <a:cubicBezTo>
                        <a:pt x="7522" y="21258"/>
                        <a:pt x="7542" y="21291"/>
                        <a:pt x="7571" y="21324"/>
                      </a:cubicBezTo>
                      <a:cubicBezTo>
                        <a:pt x="7601" y="21360"/>
                        <a:pt x="7634" y="21389"/>
                        <a:pt x="7670" y="21419"/>
                      </a:cubicBezTo>
                      <a:cubicBezTo>
                        <a:pt x="7686" y="21432"/>
                        <a:pt x="7700" y="21455"/>
                        <a:pt x="7719" y="21468"/>
                      </a:cubicBezTo>
                      <a:cubicBezTo>
                        <a:pt x="7739" y="21481"/>
                        <a:pt x="7762" y="21485"/>
                        <a:pt x="7785" y="21498"/>
                      </a:cubicBezTo>
                      <a:cubicBezTo>
                        <a:pt x="7805" y="21508"/>
                        <a:pt x="7828" y="21517"/>
                        <a:pt x="7851" y="21524"/>
                      </a:cubicBezTo>
                      <a:cubicBezTo>
                        <a:pt x="7927" y="21553"/>
                        <a:pt x="8002" y="21574"/>
                        <a:pt x="8081" y="21574"/>
                      </a:cubicBezTo>
                      <a:lnTo>
                        <a:pt x="8085" y="21574"/>
                      </a:lnTo>
                      <a:cubicBezTo>
                        <a:pt x="8164" y="21570"/>
                        <a:pt x="8242" y="21553"/>
                        <a:pt x="8318" y="21524"/>
                      </a:cubicBezTo>
                      <a:cubicBezTo>
                        <a:pt x="8331" y="21517"/>
                        <a:pt x="8347" y="21514"/>
                        <a:pt x="8364" y="21508"/>
                      </a:cubicBezTo>
                      <a:cubicBezTo>
                        <a:pt x="8433" y="21475"/>
                        <a:pt x="8495" y="21435"/>
                        <a:pt x="8551" y="21379"/>
                      </a:cubicBezTo>
                      <a:cubicBezTo>
                        <a:pt x="8558" y="21370"/>
                        <a:pt x="8564" y="21360"/>
                        <a:pt x="8574" y="21353"/>
                      </a:cubicBezTo>
                      <a:cubicBezTo>
                        <a:pt x="8601" y="21320"/>
                        <a:pt x="8630" y="21294"/>
                        <a:pt x="8650" y="21258"/>
                      </a:cubicBezTo>
                      <a:lnTo>
                        <a:pt x="11084" y="17408"/>
                      </a:lnTo>
                      <a:cubicBezTo>
                        <a:pt x="11100" y="17419"/>
                        <a:pt x="11110" y="17435"/>
                        <a:pt x="11127" y="17444"/>
                      </a:cubicBezTo>
                      <a:lnTo>
                        <a:pt x="18536" y="21491"/>
                      </a:lnTo>
                      <a:cubicBezTo>
                        <a:pt x="18733" y="21597"/>
                        <a:pt x="18970" y="21600"/>
                        <a:pt x="19171" y="21495"/>
                      </a:cubicBezTo>
                      <a:cubicBezTo>
                        <a:pt x="19371" y="21389"/>
                        <a:pt x="19506" y="21189"/>
                        <a:pt x="19526" y="20965"/>
                      </a:cubicBezTo>
                      <a:lnTo>
                        <a:pt x="21541" y="741"/>
                      </a:lnTo>
                      <a:cubicBezTo>
                        <a:pt x="21545" y="718"/>
                        <a:pt x="21541" y="699"/>
                        <a:pt x="21541" y="679"/>
                      </a:cubicBezTo>
                      <a:cubicBezTo>
                        <a:pt x="21541" y="679"/>
                        <a:pt x="21541" y="679"/>
                        <a:pt x="21541" y="679"/>
                      </a:cubicBezTo>
                      <a:close/>
                    </a:path>
                  </a:pathLst>
                </a:custGeom>
                <a:solidFill>
                  <a:srgbClr val="FFFFFF"/>
                </a:solidFill>
                <a:ln w="12700" cap="flat">
                  <a:noFill/>
                  <a:miter lim="400000"/>
                </a:ln>
                <a:effectLst/>
              </p:spPr>
              <p:txBody>
                <a:bodyPr wrap="square" lIns="45719" tIns="45719" rIns="45719" bIns="45719" numCol="1" anchor="t">
                  <a:noAutofit/>
                </a:bodyPr>
                <a:lstStyle/>
                <a:p>
                  <a:pPr lvl="0" algn="l">
                    <a:defRPr sz="1200">
                      <a:solidFill>
                        <a:srgbClr val="000000"/>
                      </a:solidFill>
                    </a:defRPr>
                  </a:pPr>
                  <a:endParaRPr/>
                </a:p>
              </p:txBody>
            </p:sp>
          </p:grpSp>
        </p:grpSp>
        <p:grpSp>
          <p:nvGrpSpPr>
            <p:cNvPr id="12" name="Group 11">
              <a:extLst>
                <a:ext uri="{FF2B5EF4-FFF2-40B4-BE49-F238E27FC236}">
                  <a16:creationId xmlns:a16="http://schemas.microsoft.com/office/drawing/2014/main" id="{14B84D87-BA53-4939-98E5-FBE28C652EDE}"/>
                </a:ext>
              </a:extLst>
            </p:cNvPr>
            <p:cNvGrpSpPr/>
            <p:nvPr/>
          </p:nvGrpSpPr>
          <p:grpSpPr>
            <a:xfrm>
              <a:off x="5989869" y="2846314"/>
              <a:ext cx="5337372" cy="953847"/>
              <a:chOff x="2863884" y="8254442"/>
              <a:chExt cx="5337372" cy="953847"/>
            </a:xfrm>
          </p:grpSpPr>
          <p:grpSp>
            <p:nvGrpSpPr>
              <p:cNvPr id="81" name="Group 398">
                <a:extLst>
                  <a:ext uri="{FF2B5EF4-FFF2-40B4-BE49-F238E27FC236}">
                    <a16:creationId xmlns:a16="http://schemas.microsoft.com/office/drawing/2014/main" id="{944C3FA3-A3DB-497C-9D08-DF61DE61527A}"/>
                  </a:ext>
                </a:extLst>
              </p:cNvPr>
              <p:cNvGrpSpPr/>
              <p:nvPr/>
            </p:nvGrpSpPr>
            <p:grpSpPr>
              <a:xfrm>
                <a:off x="2863884" y="8254442"/>
                <a:ext cx="953847" cy="953847"/>
                <a:chOff x="0" y="0"/>
                <a:chExt cx="1320905" cy="1320906"/>
              </a:xfrm>
            </p:grpSpPr>
            <p:sp>
              <p:nvSpPr>
                <p:cNvPr id="82" name="Shape 396">
                  <a:extLst>
                    <a:ext uri="{FF2B5EF4-FFF2-40B4-BE49-F238E27FC236}">
                      <a16:creationId xmlns:a16="http://schemas.microsoft.com/office/drawing/2014/main" id="{2CD76D56-6147-44D5-9D17-5D9DF2E84441}"/>
                    </a:ext>
                  </a:extLst>
                </p:cNvPr>
                <p:cNvSpPr/>
                <p:nvPr/>
              </p:nvSpPr>
              <p:spPr>
                <a:xfrm>
                  <a:off x="0" y="0"/>
                  <a:ext cx="1320906" cy="1320907"/>
                </a:xfrm>
                <a:prstGeom prst="roundRect">
                  <a:avLst>
                    <a:gd name="adj" fmla="val 50000"/>
                  </a:avLst>
                </a:prstGeom>
                <a:solidFill>
                  <a:schemeClr val="accent4"/>
                </a:solidFill>
                <a:ln w="12700" cap="flat">
                  <a:noFill/>
                  <a:miter lim="400000"/>
                </a:ln>
                <a:effectLst/>
              </p:spPr>
              <p:txBody>
                <a:bodyPr wrap="square" lIns="50800" tIns="50800" rIns="50800" bIns="50800" numCol="1" anchor="ctr">
                  <a:noAutofit/>
                </a:bodyPr>
                <a:lstStyle/>
                <a:p>
                  <a:pPr lvl="0" defTabSz="825500">
                    <a:defRPr sz="3200">
                      <a:solidFill>
                        <a:srgbClr val="535353"/>
                      </a:solidFill>
                      <a:latin typeface="Helvetica Light"/>
                      <a:ea typeface="Helvetica Light"/>
                      <a:cs typeface="Helvetica Light"/>
                      <a:sym typeface="Helvetica Light"/>
                    </a:defRPr>
                  </a:pPr>
                  <a:endParaRPr/>
                </a:p>
              </p:txBody>
            </p:sp>
            <p:sp>
              <p:nvSpPr>
                <p:cNvPr id="83" name="Shape 397">
                  <a:extLst>
                    <a:ext uri="{FF2B5EF4-FFF2-40B4-BE49-F238E27FC236}">
                      <a16:creationId xmlns:a16="http://schemas.microsoft.com/office/drawing/2014/main" id="{BF2D0C26-2108-4CEE-83BA-A1CBC2B27FD1}"/>
                    </a:ext>
                  </a:extLst>
                </p:cNvPr>
                <p:cNvSpPr/>
                <p:nvPr/>
              </p:nvSpPr>
              <p:spPr>
                <a:xfrm>
                  <a:off x="360564" y="339440"/>
                  <a:ext cx="599779" cy="642026"/>
                </a:xfrm>
                <a:custGeom>
                  <a:avLst/>
                  <a:gdLst/>
                  <a:ahLst/>
                  <a:cxnLst>
                    <a:cxn ang="0">
                      <a:pos x="wd2" y="hd2"/>
                    </a:cxn>
                    <a:cxn ang="5400000">
                      <a:pos x="wd2" y="hd2"/>
                    </a:cxn>
                    <a:cxn ang="10800000">
                      <a:pos x="wd2" y="hd2"/>
                    </a:cxn>
                    <a:cxn ang="16200000">
                      <a:pos x="wd2" y="hd2"/>
                    </a:cxn>
                  </a:cxnLst>
                  <a:rect l="0" t="0" r="r" b="b"/>
                  <a:pathLst>
                    <a:path w="21600" h="21600" extrusionOk="0">
                      <a:moveTo>
                        <a:pt x="8816" y="3479"/>
                      </a:moveTo>
                      <a:cubicBezTo>
                        <a:pt x="8816" y="2474"/>
                        <a:pt x="9715" y="1657"/>
                        <a:pt x="10825" y="1657"/>
                      </a:cubicBezTo>
                      <a:cubicBezTo>
                        <a:pt x="11935" y="1657"/>
                        <a:pt x="12834" y="2474"/>
                        <a:pt x="12834" y="3479"/>
                      </a:cubicBezTo>
                      <a:cubicBezTo>
                        <a:pt x="12834" y="4485"/>
                        <a:pt x="11935" y="5303"/>
                        <a:pt x="10825" y="5303"/>
                      </a:cubicBezTo>
                      <a:cubicBezTo>
                        <a:pt x="9715" y="5303"/>
                        <a:pt x="8816" y="4485"/>
                        <a:pt x="8816" y="3479"/>
                      </a:cubicBezTo>
                      <a:cubicBezTo>
                        <a:pt x="8816" y="3479"/>
                        <a:pt x="8816" y="3479"/>
                        <a:pt x="8816" y="3479"/>
                      </a:cubicBezTo>
                      <a:close/>
                      <a:moveTo>
                        <a:pt x="14771" y="13304"/>
                      </a:moveTo>
                      <a:lnTo>
                        <a:pt x="16527" y="14898"/>
                      </a:lnTo>
                      <a:cubicBezTo>
                        <a:pt x="15202" y="15864"/>
                        <a:pt x="14034" y="17063"/>
                        <a:pt x="12063" y="17063"/>
                      </a:cubicBezTo>
                      <a:cubicBezTo>
                        <a:pt x="12101" y="17063"/>
                        <a:pt x="12089" y="12405"/>
                        <a:pt x="12077" y="9262"/>
                      </a:cubicBezTo>
                      <a:lnTo>
                        <a:pt x="13637" y="9262"/>
                      </a:lnTo>
                      <a:lnTo>
                        <a:pt x="13637" y="8404"/>
                      </a:lnTo>
                      <a:lnTo>
                        <a:pt x="12074" y="8404"/>
                      </a:lnTo>
                      <a:cubicBezTo>
                        <a:pt x="12069" y="7754"/>
                        <a:pt x="12069" y="7213"/>
                        <a:pt x="12067" y="6866"/>
                      </a:cubicBezTo>
                      <a:cubicBezTo>
                        <a:pt x="13605" y="6395"/>
                        <a:pt x="14723" y="5089"/>
                        <a:pt x="14723" y="3534"/>
                      </a:cubicBezTo>
                      <a:cubicBezTo>
                        <a:pt x="14723" y="1582"/>
                        <a:pt x="12977" y="0"/>
                        <a:pt x="10825" y="0"/>
                      </a:cubicBezTo>
                      <a:cubicBezTo>
                        <a:pt x="8673" y="0"/>
                        <a:pt x="6929" y="1582"/>
                        <a:pt x="6929" y="3534"/>
                      </a:cubicBezTo>
                      <a:cubicBezTo>
                        <a:pt x="6929" y="5065"/>
                        <a:pt x="8012" y="6359"/>
                        <a:pt x="9517" y="6846"/>
                      </a:cubicBezTo>
                      <a:lnTo>
                        <a:pt x="9517" y="8404"/>
                      </a:lnTo>
                      <a:lnTo>
                        <a:pt x="7964" y="8404"/>
                      </a:lnTo>
                      <a:lnTo>
                        <a:pt x="7964" y="9262"/>
                      </a:lnTo>
                      <a:lnTo>
                        <a:pt x="9517" y="9262"/>
                      </a:lnTo>
                      <a:lnTo>
                        <a:pt x="9521" y="17024"/>
                      </a:lnTo>
                      <a:cubicBezTo>
                        <a:pt x="7463" y="17024"/>
                        <a:pt x="6260" y="15922"/>
                        <a:pt x="4940" y="15008"/>
                      </a:cubicBezTo>
                      <a:lnTo>
                        <a:pt x="6821" y="13304"/>
                      </a:lnTo>
                      <a:lnTo>
                        <a:pt x="0" y="12364"/>
                      </a:lnTo>
                      <a:lnTo>
                        <a:pt x="1034" y="18548"/>
                      </a:lnTo>
                      <a:lnTo>
                        <a:pt x="2847" y="16904"/>
                      </a:lnTo>
                      <a:cubicBezTo>
                        <a:pt x="4327" y="18019"/>
                        <a:pt x="6266" y="19548"/>
                        <a:pt x="10055" y="19718"/>
                      </a:cubicBezTo>
                      <a:lnTo>
                        <a:pt x="10399" y="21600"/>
                      </a:lnTo>
                      <a:lnTo>
                        <a:pt x="11201" y="21600"/>
                      </a:lnTo>
                      <a:lnTo>
                        <a:pt x="11548" y="19714"/>
                      </a:lnTo>
                      <a:cubicBezTo>
                        <a:pt x="15264" y="19524"/>
                        <a:pt x="17158" y="17967"/>
                        <a:pt x="18632" y="16803"/>
                      </a:cubicBezTo>
                      <a:lnTo>
                        <a:pt x="20618" y="18602"/>
                      </a:lnTo>
                      <a:lnTo>
                        <a:pt x="21600" y="12364"/>
                      </a:lnTo>
                      <a:cubicBezTo>
                        <a:pt x="21600" y="12364"/>
                        <a:pt x="14771" y="13304"/>
                        <a:pt x="14771" y="13304"/>
                      </a:cubicBezTo>
                      <a:close/>
                    </a:path>
                  </a:pathLst>
                </a:custGeom>
                <a:solidFill>
                  <a:srgbClr val="FFFFFF"/>
                </a:solidFill>
                <a:ln w="12700" cap="flat">
                  <a:noFill/>
                  <a:miter lim="400000"/>
                </a:ln>
                <a:effectLst/>
              </p:spPr>
              <p:txBody>
                <a:bodyPr wrap="square" lIns="91439" tIns="91439" rIns="91439" bIns="91439" numCol="1" anchor="ctr">
                  <a:noAutofit/>
                </a:bodyPr>
                <a:lstStyle/>
                <a:p>
                  <a:pPr lvl="0" algn="l">
                    <a:defRPr sz="6000">
                      <a:solidFill>
                        <a:srgbClr val="FFFFFF"/>
                      </a:solidFill>
                      <a:effectLst>
                        <a:outerShdw blurRad="38100" dist="12700" dir="5400000" rotWithShape="0">
                          <a:srgbClr val="000000">
                            <a:alpha val="50000"/>
                          </a:srgbClr>
                        </a:outerShdw>
                      </a:effectLst>
                      <a:latin typeface="Calibri"/>
                      <a:ea typeface="Calibri"/>
                      <a:cs typeface="Calibri"/>
                      <a:sym typeface="Calibri"/>
                    </a:defRPr>
                  </a:pPr>
                  <a:endParaRPr/>
                </a:p>
              </p:txBody>
            </p:sp>
          </p:grpSp>
          <p:grpSp>
            <p:nvGrpSpPr>
              <p:cNvPr id="84" name="Group 368">
                <a:extLst>
                  <a:ext uri="{FF2B5EF4-FFF2-40B4-BE49-F238E27FC236}">
                    <a16:creationId xmlns:a16="http://schemas.microsoft.com/office/drawing/2014/main" id="{896A2335-7BE3-47DE-B7C3-D05B2F4BD689}"/>
                  </a:ext>
                </a:extLst>
              </p:cNvPr>
              <p:cNvGrpSpPr/>
              <p:nvPr/>
            </p:nvGrpSpPr>
            <p:grpSpPr>
              <a:xfrm>
                <a:off x="4092615" y="8257438"/>
                <a:ext cx="4108641" cy="947855"/>
                <a:chOff x="0" y="202827"/>
                <a:chExt cx="4108639" cy="947854"/>
              </a:xfrm>
            </p:grpSpPr>
            <p:sp>
              <p:nvSpPr>
                <p:cNvPr id="85" name="Shape 366">
                  <a:extLst>
                    <a:ext uri="{FF2B5EF4-FFF2-40B4-BE49-F238E27FC236}">
                      <a16:creationId xmlns:a16="http://schemas.microsoft.com/office/drawing/2014/main" id="{7461415C-3367-4985-ACFC-1499D72AFD42}"/>
                    </a:ext>
                  </a:extLst>
                </p:cNvPr>
                <p:cNvSpPr/>
                <p:nvPr/>
              </p:nvSpPr>
              <p:spPr>
                <a:xfrm>
                  <a:off x="1" y="516599"/>
                  <a:ext cx="4108638" cy="634082"/>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lnSpc>
                      <a:spcPts val="2000"/>
                    </a:lnSpc>
                    <a:defRPr sz="1800">
                      <a:solidFill>
                        <a:srgbClr val="000000"/>
                      </a:solidFill>
                    </a:defRPr>
                  </a:pPr>
                  <a:r>
                    <a:rPr sz="1500" dirty="0" err="1">
                      <a:solidFill>
                        <a:srgbClr val="A7A7A7"/>
                      </a:solidFill>
                    </a:rPr>
                    <a:t>we`are</a:t>
                  </a:r>
                  <a:r>
                    <a:rPr sz="1500" dirty="0">
                      <a:solidFill>
                        <a:srgbClr val="A7A7A7"/>
                      </a:solidFill>
                    </a:rPr>
                    <a:t> a design studio focused on </a:t>
                  </a:r>
                  <a:r>
                    <a:rPr sz="1500" dirty="0" err="1">
                      <a:solidFill>
                        <a:srgbClr val="A7A7A7"/>
                      </a:solidFill>
                    </a:rPr>
                    <a:t>Powerpoint</a:t>
                  </a:r>
                  <a:r>
                    <a:rPr sz="1500" dirty="0">
                      <a:solidFill>
                        <a:srgbClr val="A7A7A7"/>
                      </a:solidFill>
                    </a:rPr>
                    <a:t> templates we present the one band ! enjoy!!! </a:t>
                  </a:r>
                </a:p>
              </p:txBody>
            </p:sp>
            <p:sp>
              <p:nvSpPr>
                <p:cNvPr id="86" name="Shape 367">
                  <a:extLst>
                    <a:ext uri="{FF2B5EF4-FFF2-40B4-BE49-F238E27FC236}">
                      <a16:creationId xmlns:a16="http://schemas.microsoft.com/office/drawing/2014/main" id="{7ACC67C7-1414-4040-B7AC-A9AECD2AF228}"/>
                    </a:ext>
                  </a:extLst>
                </p:cNvPr>
                <p:cNvSpPr/>
                <p:nvPr/>
              </p:nvSpPr>
              <p:spPr>
                <a:xfrm>
                  <a:off x="0" y="202827"/>
                  <a:ext cx="2744768" cy="307777"/>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3500">
                      <a:solidFill>
                        <a:srgbClr val="535353"/>
                      </a:solidFill>
                      <a:latin typeface="Lato Bold"/>
                      <a:ea typeface="Lato Bold"/>
                      <a:cs typeface="Lato Bold"/>
                      <a:sym typeface="Lato Bold"/>
                    </a:defRPr>
                  </a:lvl1pPr>
                </a:lstStyle>
                <a:p>
                  <a:pPr lvl="0">
                    <a:defRPr sz="1800">
                      <a:solidFill>
                        <a:srgbClr val="000000"/>
                      </a:solidFill>
                    </a:defRPr>
                  </a:pPr>
                  <a:r>
                    <a:rPr sz="2000" dirty="0">
                      <a:solidFill>
                        <a:srgbClr val="535353"/>
                      </a:solidFill>
                    </a:rPr>
                    <a:t>Corporate Presentation</a:t>
                  </a:r>
                </a:p>
              </p:txBody>
            </p:sp>
          </p:grpSp>
        </p:grpSp>
        <p:grpSp>
          <p:nvGrpSpPr>
            <p:cNvPr id="15" name="Group 14">
              <a:extLst>
                <a:ext uri="{FF2B5EF4-FFF2-40B4-BE49-F238E27FC236}">
                  <a16:creationId xmlns:a16="http://schemas.microsoft.com/office/drawing/2014/main" id="{06FA82DC-16B1-47BD-BC81-9203CADB0A4D}"/>
                </a:ext>
              </a:extLst>
            </p:cNvPr>
            <p:cNvGrpSpPr/>
            <p:nvPr/>
          </p:nvGrpSpPr>
          <p:grpSpPr>
            <a:xfrm>
              <a:off x="5989869" y="4842629"/>
              <a:ext cx="5337372" cy="953848"/>
              <a:chOff x="2863884" y="9568524"/>
              <a:chExt cx="5337372" cy="953848"/>
            </a:xfrm>
          </p:grpSpPr>
          <p:grpSp>
            <p:nvGrpSpPr>
              <p:cNvPr id="78" name="Group 395">
                <a:extLst>
                  <a:ext uri="{FF2B5EF4-FFF2-40B4-BE49-F238E27FC236}">
                    <a16:creationId xmlns:a16="http://schemas.microsoft.com/office/drawing/2014/main" id="{15D8B0C3-D09D-497F-BDD9-5AD37E38541B}"/>
                  </a:ext>
                </a:extLst>
              </p:cNvPr>
              <p:cNvGrpSpPr/>
              <p:nvPr/>
            </p:nvGrpSpPr>
            <p:grpSpPr>
              <a:xfrm>
                <a:off x="2863884" y="9568524"/>
                <a:ext cx="953847" cy="953848"/>
                <a:chOff x="0" y="0"/>
                <a:chExt cx="1320905" cy="1320906"/>
              </a:xfrm>
            </p:grpSpPr>
            <p:sp>
              <p:nvSpPr>
                <p:cNvPr id="79" name="Shape 393">
                  <a:extLst>
                    <a:ext uri="{FF2B5EF4-FFF2-40B4-BE49-F238E27FC236}">
                      <a16:creationId xmlns:a16="http://schemas.microsoft.com/office/drawing/2014/main" id="{0F54E143-660B-4E93-B65C-BD10CAA0BC90}"/>
                    </a:ext>
                  </a:extLst>
                </p:cNvPr>
                <p:cNvSpPr/>
                <p:nvPr/>
              </p:nvSpPr>
              <p:spPr>
                <a:xfrm>
                  <a:off x="0" y="0"/>
                  <a:ext cx="1320906" cy="1320907"/>
                </a:xfrm>
                <a:prstGeom prst="roundRect">
                  <a:avLst>
                    <a:gd name="adj" fmla="val 50000"/>
                  </a:avLst>
                </a:prstGeom>
                <a:solidFill>
                  <a:schemeClr val="tx1"/>
                </a:solidFill>
                <a:ln w="12700" cap="flat">
                  <a:noFill/>
                  <a:miter lim="400000"/>
                </a:ln>
                <a:effectLst/>
              </p:spPr>
              <p:txBody>
                <a:bodyPr wrap="square" lIns="50800" tIns="50800" rIns="50800" bIns="50800" numCol="1" anchor="ctr">
                  <a:noAutofit/>
                </a:bodyPr>
                <a:lstStyle/>
                <a:p>
                  <a:pPr lvl="0" defTabSz="825500">
                    <a:defRPr sz="3200">
                      <a:solidFill>
                        <a:srgbClr val="535353"/>
                      </a:solidFill>
                      <a:latin typeface="Helvetica Light"/>
                      <a:ea typeface="Helvetica Light"/>
                      <a:cs typeface="Helvetica Light"/>
                      <a:sym typeface="Helvetica Light"/>
                    </a:defRPr>
                  </a:pPr>
                  <a:endParaRPr/>
                </a:p>
              </p:txBody>
            </p:sp>
            <p:sp>
              <p:nvSpPr>
                <p:cNvPr id="80" name="Shape 394">
                  <a:extLst>
                    <a:ext uri="{FF2B5EF4-FFF2-40B4-BE49-F238E27FC236}">
                      <a16:creationId xmlns:a16="http://schemas.microsoft.com/office/drawing/2014/main" id="{4B1B233D-4416-48E0-9E92-FFDFBF0D8A2E}"/>
                    </a:ext>
                  </a:extLst>
                </p:cNvPr>
                <p:cNvSpPr/>
                <p:nvPr/>
              </p:nvSpPr>
              <p:spPr>
                <a:xfrm>
                  <a:off x="315709" y="315794"/>
                  <a:ext cx="689490" cy="689319"/>
                </a:xfrm>
                <a:custGeom>
                  <a:avLst/>
                  <a:gdLst/>
                  <a:ahLst/>
                  <a:cxnLst>
                    <a:cxn ang="0">
                      <a:pos x="wd2" y="hd2"/>
                    </a:cxn>
                    <a:cxn ang="5400000">
                      <a:pos x="wd2" y="hd2"/>
                    </a:cxn>
                    <a:cxn ang="10800000">
                      <a:pos x="wd2" y="hd2"/>
                    </a:cxn>
                    <a:cxn ang="16200000">
                      <a:pos x="wd2" y="hd2"/>
                    </a:cxn>
                  </a:cxnLst>
                  <a:rect l="0" t="0" r="r" b="b"/>
                  <a:pathLst>
                    <a:path w="21508" h="21510" extrusionOk="0">
                      <a:moveTo>
                        <a:pt x="12768" y="0"/>
                      </a:moveTo>
                      <a:cubicBezTo>
                        <a:pt x="7944" y="0"/>
                        <a:pt x="4027" y="3918"/>
                        <a:pt x="4027" y="8743"/>
                      </a:cubicBezTo>
                      <a:cubicBezTo>
                        <a:pt x="4027" y="10825"/>
                        <a:pt x="4750" y="12720"/>
                        <a:pt x="5959" y="14217"/>
                      </a:cubicBezTo>
                      <a:lnTo>
                        <a:pt x="276" y="19914"/>
                      </a:lnTo>
                      <a:cubicBezTo>
                        <a:pt x="-92" y="20275"/>
                        <a:pt x="-92" y="20872"/>
                        <a:pt x="276" y="21239"/>
                      </a:cubicBezTo>
                      <a:cubicBezTo>
                        <a:pt x="637" y="21600"/>
                        <a:pt x="1220" y="21600"/>
                        <a:pt x="1588" y="21239"/>
                      </a:cubicBezTo>
                      <a:lnTo>
                        <a:pt x="7283" y="15542"/>
                      </a:lnTo>
                      <a:cubicBezTo>
                        <a:pt x="8786" y="16756"/>
                        <a:pt x="10692" y="17474"/>
                        <a:pt x="12768" y="17474"/>
                      </a:cubicBezTo>
                      <a:cubicBezTo>
                        <a:pt x="17598" y="17474"/>
                        <a:pt x="21508" y="13569"/>
                        <a:pt x="21508" y="8743"/>
                      </a:cubicBezTo>
                      <a:cubicBezTo>
                        <a:pt x="21508" y="3918"/>
                        <a:pt x="17598" y="0"/>
                        <a:pt x="12768" y="0"/>
                      </a:cubicBezTo>
                      <a:close/>
                      <a:moveTo>
                        <a:pt x="12768" y="1350"/>
                      </a:moveTo>
                      <a:cubicBezTo>
                        <a:pt x="16851" y="1350"/>
                        <a:pt x="20159" y="4665"/>
                        <a:pt x="20159" y="8743"/>
                      </a:cubicBezTo>
                      <a:cubicBezTo>
                        <a:pt x="20159" y="12820"/>
                        <a:pt x="16851" y="16137"/>
                        <a:pt x="12768" y="16137"/>
                      </a:cubicBezTo>
                      <a:cubicBezTo>
                        <a:pt x="8691" y="16137"/>
                        <a:pt x="5377" y="12820"/>
                        <a:pt x="5377" y="8743"/>
                      </a:cubicBezTo>
                      <a:cubicBezTo>
                        <a:pt x="5377" y="4665"/>
                        <a:pt x="8691" y="1350"/>
                        <a:pt x="12768" y="1350"/>
                      </a:cubicBezTo>
                      <a:close/>
                      <a:moveTo>
                        <a:pt x="12619" y="4756"/>
                      </a:moveTo>
                      <a:cubicBezTo>
                        <a:pt x="12252" y="4756"/>
                        <a:pt x="11951" y="5052"/>
                        <a:pt x="11951" y="5424"/>
                      </a:cubicBezTo>
                      <a:lnTo>
                        <a:pt x="11951" y="8793"/>
                      </a:lnTo>
                      <a:lnTo>
                        <a:pt x="8583" y="8793"/>
                      </a:lnTo>
                      <a:cubicBezTo>
                        <a:pt x="8215" y="8793"/>
                        <a:pt x="7915" y="9093"/>
                        <a:pt x="7915" y="9462"/>
                      </a:cubicBezTo>
                      <a:cubicBezTo>
                        <a:pt x="7915" y="9835"/>
                        <a:pt x="8215" y="10143"/>
                        <a:pt x="8583" y="10143"/>
                      </a:cubicBezTo>
                      <a:lnTo>
                        <a:pt x="11951" y="10143"/>
                      </a:lnTo>
                      <a:lnTo>
                        <a:pt x="11951" y="13499"/>
                      </a:lnTo>
                      <a:cubicBezTo>
                        <a:pt x="11951" y="13867"/>
                        <a:pt x="12252" y="14168"/>
                        <a:pt x="12619" y="14168"/>
                      </a:cubicBezTo>
                      <a:cubicBezTo>
                        <a:pt x="12993" y="14168"/>
                        <a:pt x="13300" y="13867"/>
                        <a:pt x="13300" y="13499"/>
                      </a:cubicBezTo>
                      <a:lnTo>
                        <a:pt x="13300" y="10143"/>
                      </a:lnTo>
                      <a:lnTo>
                        <a:pt x="16655" y="10143"/>
                      </a:lnTo>
                      <a:cubicBezTo>
                        <a:pt x="17023" y="10143"/>
                        <a:pt x="17323" y="9835"/>
                        <a:pt x="17323" y="9462"/>
                      </a:cubicBezTo>
                      <a:cubicBezTo>
                        <a:pt x="17323" y="9093"/>
                        <a:pt x="17023" y="8793"/>
                        <a:pt x="16655" y="8793"/>
                      </a:cubicBezTo>
                      <a:lnTo>
                        <a:pt x="13300" y="8793"/>
                      </a:lnTo>
                      <a:lnTo>
                        <a:pt x="13300" y="5424"/>
                      </a:lnTo>
                      <a:cubicBezTo>
                        <a:pt x="13300" y="5052"/>
                        <a:pt x="12993" y="4756"/>
                        <a:pt x="12619" y="4756"/>
                      </a:cubicBezTo>
                      <a:close/>
                    </a:path>
                  </a:pathLst>
                </a:custGeom>
                <a:solidFill>
                  <a:srgbClr val="FFFFFF"/>
                </a:solidFill>
                <a:ln w="12700" cap="flat">
                  <a:noFill/>
                  <a:miter lim="400000"/>
                </a:ln>
                <a:effectLst/>
              </p:spPr>
              <p:txBody>
                <a:bodyPr wrap="square" lIns="91439" tIns="91439" rIns="91439" bIns="91439" numCol="1" anchor="ctr">
                  <a:noAutofit/>
                </a:bodyPr>
                <a:lstStyle/>
                <a:p>
                  <a:pPr lvl="0" algn="l">
                    <a:defRPr sz="6000">
                      <a:solidFill>
                        <a:srgbClr val="FFFFFF"/>
                      </a:solidFill>
                      <a:effectLst>
                        <a:outerShdw blurRad="38100" dist="12700" dir="5400000" rotWithShape="0">
                          <a:srgbClr val="000000">
                            <a:alpha val="50000"/>
                          </a:srgbClr>
                        </a:outerShdw>
                      </a:effectLst>
                      <a:latin typeface="Calibri"/>
                      <a:ea typeface="Calibri"/>
                      <a:cs typeface="Calibri"/>
                      <a:sym typeface="Calibri"/>
                    </a:defRPr>
                  </a:pPr>
                  <a:endParaRPr/>
                </a:p>
              </p:txBody>
            </p:sp>
          </p:grpSp>
          <p:grpSp>
            <p:nvGrpSpPr>
              <p:cNvPr id="87" name="Group 368">
                <a:extLst>
                  <a:ext uri="{FF2B5EF4-FFF2-40B4-BE49-F238E27FC236}">
                    <a16:creationId xmlns:a16="http://schemas.microsoft.com/office/drawing/2014/main" id="{68E7C254-23D4-4BD6-AEDC-6E79C9AC5D21}"/>
                  </a:ext>
                </a:extLst>
              </p:cNvPr>
              <p:cNvGrpSpPr/>
              <p:nvPr/>
            </p:nvGrpSpPr>
            <p:grpSpPr>
              <a:xfrm>
                <a:off x="4092615" y="9571521"/>
                <a:ext cx="4108641" cy="947855"/>
                <a:chOff x="0" y="202827"/>
                <a:chExt cx="4108639" cy="947854"/>
              </a:xfrm>
            </p:grpSpPr>
            <p:sp>
              <p:nvSpPr>
                <p:cNvPr id="88" name="Shape 366">
                  <a:extLst>
                    <a:ext uri="{FF2B5EF4-FFF2-40B4-BE49-F238E27FC236}">
                      <a16:creationId xmlns:a16="http://schemas.microsoft.com/office/drawing/2014/main" id="{BE3A0BD8-CB41-4A90-86BA-AE9464B59A23}"/>
                    </a:ext>
                  </a:extLst>
                </p:cNvPr>
                <p:cNvSpPr/>
                <p:nvPr/>
              </p:nvSpPr>
              <p:spPr>
                <a:xfrm>
                  <a:off x="1" y="516599"/>
                  <a:ext cx="4108638" cy="634082"/>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71437" tIns="71437" rIns="71437" bIns="71437" numCol="1" anchor="ctr">
                  <a:spAutoFit/>
                </a:bodyPr>
                <a:lstStyle>
                  <a:lvl1pPr algn="l" defTabSz="584200">
                    <a:defRPr sz="2400">
                      <a:solidFill>
                        <a:srgbClr val="A7A7A7"/>
                      </a:solidFill>
                      <a:latin typeface="Lato Regular"/>
                      <a:ea typeface="Lato Regular"/>
                      <a:cs typeface="Lato Regular"/>
                      <a:sym typeface="Lato Regular"/>
                    </a:defRPr>
                  </a:lvl1pPr>
                </a:lstStyle>
                <a:p>
                  <a:pPr lvl="0">
                    <a:lnSpc>
                      <a:spcPts val="2000"/>
                    </a:lnSpc>
                    <a:defRPr sz="1800">
                      <a:solidFill>
                        <a:srgbClr val="000000"/>
                      </a:solidFill>
                    </a:defRPr>
                  </a:pPr>
                  <a:r>
                    <a:rPr sz="1500" dirty="0" err="1">
                      <a:solidFill>
                        <a:srgbClr val="A7A7A7"/>
                      </a:solidFill>
                    </a:rPr>
                    <a:t>we`are</a:t>
                  </a:r>
                  <a:r>
                    <a:rPr sz="1500" dirty="0">
                      <a:solidFill>
                        <a:srgbClr val="A7A7A7"/>
                      </a:solidFill>
                    </a:rPr>
                    <a:t> a design studio focused on </a:t>
                  </a:r>
                  <a:r>
                    <a:rPr sz="1500" dirty="0" err="1">
                      <a:solidFill>
                        <a:srgbClr val="A7A7A7"/>
                      </a:solidFill>
                    </a:rPr>
                    <a:t>Powerpoint</a:t>
                  </a:r>
                  <a:r>
                    <a:rPr sz="1500" dirty="0">
                      <a:solidFill>
                        <a:srgbClr val="A7A7A7"/>
                      </a:solidFill>
                    </a:rPr>
                    <a:t> templates we present the one band ! enjoy!!! </a:t>
                  </a:r>
                </a:p>
              </p:txBody>
            </p:sp>
            <p:sp>
              <p:nvSpPr>
                <p:cNvPr id="89" name="Shape 367">
                  <a:extLst>
                    <a:ext uri="{FF2B5EF4-FFF2-40B4-BE49-F238E27FC236}">
                      <a16:creationId xmlns:a16="http://schemas.microsoft.com/office/drawing/2014/main" id="{23AA2B25-B494-4540-8EAA-7363F31671B1}"/>
                    </a:ext>
                  </a:extLst>
                </p:cNvPr>
                <p:cNvSpPr/>
                <p:nvPr/>
              </p:nvSpPr>
              <p:spPr>
                <a:xfrm>
                  <a:off x="0" y="202827"/>
                  <a:ext cx="2744768" cy="307777"/>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3500">
                      <a:solidFill>
                        <a:srgbClr val="535353"/>
                      </a:solidFill>
                      <a:latin typeface="Lato Bold"/>
                      <a:ea typeface="Lato Bold"/>
                      <a:cs typeface="Lato Bold"/>
                      <a:sym typeface="Lato Bold"/>
                    </a:defRPr>
                  </a:lvl1pPr>
                </a:lstStyle>
                <a:p>
                  <a:pPr lvl="0">
                    <a:defRPr sz="1800">
                      <a:solidFill>
                        <a:srgbClr val="000000"/>
                      </a:solidFill>
                    </a:defRPr>
                  </a:pPr>
                  <a:r>
                    <a:rPr sz="2000" dirty="0">
                      <a:solidFill>
                        <a:srgbClr val="535353"/>
                      </a:solidFill>
                    </a:rPr>
                    <a:t>Corporate Presentation</a:t>
                  </a:r>
                </a:p>
              </p:txBody>
            </p:sp>
          </p:grpSp>
        </p:grpSp>
      </p:grpSp>
      <p:sp>
        <p:nvSpPr>
          <p:cNvPr id="2" name="Rectangle 1">
            <a:extLst>
              <a:ext uri="{FF2B5EF4-FFF2-40B4-BE49-F238E27FC236}">
                <a16:creationId xmlns:a16="http://schemas.microsoft.com/office/drawing/2014/main" id="{BEA7B031-0543-4524-BBC5-91FEA3056450}"/>
              </a:ext>
            </a:extLst>
          </p:cNvPr>
          <p:cNvSpPr/>
          <p:nvPr/>
        </p:nvSpPr>
        <p:spPr>
          <a:xfrm>
            <a:off x="4692631" y="0"/>
            <a:ext cx="5842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2115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68CB261-8680-4CEB-8F80-A9220DAF3297}"/>
              </a:ext>
            </a:extLst>
          </p:cNvPr>
          <p:cNvSpPr/>
          <p:nvPr/>
        </p:nvSpPr>
        <p:spPr>
          <a:xfrm>
            <a:off x="0" y="1564568"/>
            <a:ext cx="6591300" cy="472193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8">
            <a:extLst>
              <a:ext uri="{FF2B5EF4-FFF2-40B4-BE49-F238E27FC236}">
                <a16:creationId xmlns:a16="http://schemas.microsoft.com/office/drawing/2014/main" id="{76F7E9DF-5711-48FA-AA40-9399CE92C955}"/>
              </a:ext>
            </a:extLst>
          </p:cNvPr>
          <p:cNvSpPr>
            <a:spLocks noGrp="1"/>
          </p:cNvSpPr>
          <p:nvPr>
            <p:ph type="body" sz="quarter" idx="10"/>
          </p:nvPr>
        </p:nvSpPr>
        <p:spPr/>
        <p:txBody>
          <a:bodyPr/>
          <a:lstStyle/>
          <a:p>
            <a:endParaRPr lang="en-US"/>
          </a:p>
        </p:txBody>
      </p:sp>
      <p:pic>
        <p:nvPicPr>
          <p:cNvPr id="13" name="Picture Placeholder 12">
            <a:extLst>
              <a:ext uri="{FF2B5EF4-FFF2-40B4-BE49-F238E27FC236}">
                <a16:creationId xmlns:a16="http://schemas.microsoft.com/office/drawing/2014/main" id="{1A43D662-8441-47E5-B188-14E9926EE913}"/>
              </a:ext>
            </a:extLst>
          </p:cNvPr>
          <p:cNvPicPr>
            <a:picLocks noGrp="1" noChangeAspect="1"/>
          </p:cNvPicPr>
          <p:nvPr>
            <p:ph type="pic" sz="quarter" idx="14"/>
          </p:nvPr>
        </p:nvPicPr>
        <p:blipFill>
          <a:blip r:embed="rId2"/>
          <a:srcRect l="11121" r="11121"/>
          <a:stretch>
            <a:fillRect/>
          </a:stretch>
        </p:blipFill>
        <p:spPr/>
      </p:pic>
      <p:sp>
        <p:nvSpPr>
          <p:cNvPr id="4" name="Rectangle 3">
            <a:extLst>
              <a:ext uri="{FF2B5EF4-FFF2-40B4-BE49-F238E27FC236}">
                <a16:creationId xmlns:a16="http://schemas.microsoft.com/office/drawing/2014/main" id="{681172F8-B06B-45FD-ABE3-21CA4F1F71FC}"/>
              </a:ext>
            </a:extLst>
          </p:cNvPr>
          <p:cNvSpPr/>
          <p:nvPr/>
        </p:nvSpPr>
        <p:spPr>
          <a:xfrm>
            <a:off x="4922442" y="436847"/>
            <a:ext cx="2347117"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Services</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grpSp>
        <p:nvGrpSpPr>
          <p:cNvPr id="8" name="Group 7">
            <a:extLst>
              <a:ext uri="{FF2B5EF4-FFF2-40B4-BE49-F238E27FC236}">
                <a16:creationId xmlns:a16="http://schemas.microsoft.com/office/drawing/2014/main" id="{3011EBAA-5AEA-4EEB-8D23-F9B1AAC4CC48}"/>
              </a:ext>
            </a:extLst>
          </p:cNvPr>
          <p:cNvGrpSpPr/>
          <p:nvPr/>
        </p:nvGrpSpPr>
        <p:grpSpPr>
          <a:xfrm>
            <a:off x="788519" y="1975581"/>
            <a:ext cx="5064446" cy="3899904"/>
            <a:chOff x="788519" y="1848061"/>
            <a:chExt cx="5064446" cy="3899904"/>
          </a:xfrm>
        </p:grpSpPr>
        <p:grpSp>
          <p:nvGrpSpPr>
            <p:cNvPr id="5" name="Group 4">
              <a:extLst>
                <a:ext uri="{FF2B5EF4-FFF2-40B4-BE49-F238E27FC236}">
                  <a16:creationId xmlns:a16="http://schemas.microsoft.com/office/drawing/2014/main" id="{532CED7C-1F97-49BB-AF92-9D2591B9B66D}"/>
                </a:ext>
              </a:extLst>
            </p:cNvPr>
            <p:cNvGrpSpPr/>
            <p:nvPr/>
          </p:nvGrpSpPr>
          <p:grpSpPr>
            <a:xfrm>
              <a:off x="788519" y="1848061"/>
              <a:ext cx="5064446" cy="1533046"/>
              <a:chOff x="788519" y="2117059"/>
              <a:chExt cx="5064446" cy="1533046"/>
            </a:xfrm>
          </p:grpSpPr>
          <p:sp>
            <p:nvSpPr>
              <p:cNvPr id="41" name="Shape 3869">
                <a:extLst>
                  <a:ext uri="{FF2B5EF4-FFF2-40B4-BE49-F238E27FC236}">
                    <a16:creationId xmlns:a16="http://schemas.microsoft.com/office/drawing/2014/main" id="{F5A8B0A7-9B70-484C-BD4E-DE8F470245AA}"/>
                  </a:ext>
                </a:extLst>
              </p:cNvPr>
              <p:cNvSpPr/>
              <p:nvPr/>
            </p:nvSpPr>
            <p:spPr>
              <a:xfrm>
                <a:off x="2538265" y="2853661"/>
                <a:ext cx="3314700" cy="796444"/>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lnSpc>
                    <a:spcPts val="3200"/>
                  </a:lnSpc>
                  <a:defRPr sz="2400">
                    <a:solidFill>
                      <a:srgbClr val="646E78"/>
                    </a:solidFill>
                    <a:latin typeface="Lato Light"/>
                    <a:ea typeface="Lato Light"/>
                    <a:cs typeface="Lato Light"/>
                    <a:sym typeface="Lato Light"/>
                  </a:defRPr>
                </a:lvl1pPr>
              </a:lstStyle>
              <a:p>
                <a:pPr lvl="0">
                  <a:defRPr sz="1800">
                    <a:solidFill>
                      <a:srgbClr val="000000"/>
                    </a:solidFill>
                  </a:defRPr>
                </a:pPr>
                <a:r>
                  <a:rPr dirty="0">
                    <a:solidFill>
                      <a:srgbClr val="646E78"/>
                    </a:solidFill>
                  </a:rPr>
                  <a:t>Lorem Ipsum is simply dummy text of the </a:t>
                </a:r>
              </a:p>
            </p:txBody>
          </p:sp>
          <p:sp>
            <p:nvSpPr>
              <p:cNvPr id="42" name="Shape 3870">
                <a:extLst>
                  <a:ext uri="{FF2B5EF4-FFF2-40B4-BE49-F238E27FC236}">
                    <a16:creationId xmlns:a16="http://schemas.microsoft.com/office/drawing/2014/main" id="{A2A116BC-3236-4740-BFCA-750CE5086418}"/>
                  </a:ext>
                </a:extLst>
              </p:cNvPr>
              <p:cNvSpPr/>
              <p:nvPr/>
            </p:nvSpPr>
            <p:spPr>
              <a:xfrm>
                <a:off x="2519215" y="2117059"/>
                <a:ext cx="3314700" cy="736602"/>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2400">
                    <a:solidFill>
                      <a:srgbClr val="000000"/>
                    </a:solidFill>
                    <a:latin typeface="Lato Bold"/>
                    <a:ea typeface="Lato Bold"/>
                    <a:cs typeface="Lato Bold"/>
                    <a:sym typeface="Lato Bold"/>
                  </a:defRPr>
                </a:lvl1pPr>
              </a:lstStyle>
              <a:p>
                <a:pPr lvl="0">
                  <a:defRPr sz="1800"/>
                </a:pPr>
                <a:r>
                  <a:rPr dirty="0"/>
                  <a:t>WEAKNESS OF YOUR BUSINESS</a:t>
                </a:r>
              </a:p>
            </p:txBody>
          </p:sp>
          <p:sp>
            <p:nvSpPr>
              <p:cNvPr id="43" name="Shape 3924">
                <a:extLst>
                  <a:ext uri="{FF2B5EF4-FFF2-40B4-BE49-F238E27FC236}">
                    <a16:creationId xmlns:a16="http://schemas.microsoft.com/office/drawing/2014/main" id="{419B4117-69D5-4725-B530-A4D98BE9F0AC}"/>
                  </a:ext>
                </a:extLst>
              </p:cNvPr>
              <p:cNvSpPr/>
              <p:nvPr/>
            </p:nvSpPr>
            <p:spPr>
              <a:xfrm>
                <a:off x="788519" y="2280611"/>
                <a:ext cx="987800" cy="987783"/>
              </a:xfrm>
              <a:custGeom>
                <a:avLst/>
                <a:gdLst/>
                <a:ahLst/>
                <a:cxnLst>
                  <a:cxn ang="0">
                    <a:pos x="wd2" y="hd2"/>
                  </a:cxn>
                  <a:cxn ang="5400000">
                    <a:pos x="wd2" y="hd2"/>
                  </a:cxn>
                  <a:cxn ang="10800000">
                    <a:pos x="wd2" y="hd2"/>
                  </a:cxn>
                  <a:cxn ang="16200000">
                    <a:pos x="wd2" y="hd2"/>
                  </a:cxn>
                </a:cxnLst>
                <a:rect l="0" t="0" r="r" b="b"/>
                <a:pathLst>
                  <a:path w="21542" h="21574" extrusionOk="0">
                    <a:moveTo>
                      <a:pt x="18289" y="19819"/>
                    </a:moveTo>
                    <a:lnTo>
                      <a:pt x="11804" y="16279"/>
                    </a:lnTo>
                    <a:lnTo>
                      <a:pt x="19920" y="3441"/>
                    </a:lnTo>
                    <a:cubicBezTo>
                      <a:pt x="19920" y="3441"/>
                      <a:pt x="18289" y="19819"/>
                      <a:pt x="18289" y="19819"/>
                    </a:cubicBezTo>
                    <a:close/>
                    <a:moveTo>
                      <a:pt x="8755" y="18574"/>
                    </a:moveTo>
                    <a:lnTo>
                      <a:pt x="8755" y="15090"/>
                    </a:lnTo>
                    <a:lnTo>
                      <a:pt x="16099" y="6965"/>
                    </a:lnTo>
                    <a:cubicBezTo>
                      <a:pt x="16099" y="6965"/>
                      <a:pt x="8755" y="18574"/>
                      <a:pt x="8755" y="18574"/>
                    </a:cubicBezTo>
                    <a:close/>
                    <a:moveTo>
                      <a:pt x="7785" y="14156"/>
                    </a:moveTo>
                    <a:lnTo>
                      <a:pt x="2813" y="14156"/>
                    </a:lnTo>
                    <a:lnTo>
                      <a:pt x="16368" y="4653"/>
                    </a:lnTo>
                    <a:cubicBezTo>
                      <a:pt x="16368" y="4653"/>
                      <a:pt x="7785" y="14156"/>
                      <a:pt x="7785" y="14156"/>
                    </a:cubicBezTo>
                    <a:close/>
                    <a:moveTo>
                      <a:pt x="21541" y="679"/>
                    </a:moveTo>
                    <a:cubicBezTo>
                      <a:pt x="21541" y="652"/>
                      <a:pt x="21541" y="629"/>
                      <a:pt x="21539" y="606"/>
                    </a:cubicBezTo>
                    <a:cubicBezTo>
                      <a:pt x="21535" y="583"/>
                      <a:pt x="21535" y="560"/>
                      <a:pt x="21532" y="537"/>
                    </a:cubicBezTo>
                    <a:cubicBezTo>
                      <a:pt x="21529" y="520"/>
                      <a:pt x="21518" y="511"/>
                      <a:pt x="21518" y="497"/>
                    </a:cubicBezTo>
                    <a:cubicBezTo>
                      <a:pt x="21509" y="471"/>
                      <a:pt x="21503" y="448"/>
                      <a:pt x="21493" y="425"/>
                    </a:cubicBezTo>
                    <a:cubicBezTo>
                      <a:pt x="21486" y="412"/>
                      <a:pt x="21483" y="395"/>
                      <a:pt x="21476" y="382"/>
                    </a:cubicBezTo>
                    <a:cubicBezTo>
                      <a:pt x="21466" y="362"/>
                      <a:pt x="21453" y="343"/>
                      <a:pt x="21440" y="323"/>
                    </a:cubicBezTo>
                    <a:cubicBezTo>
                      <a:pt x="21427" y="303"/>
                      <a:pt x="21414" y="283"/>
                      <a:pt x="21401" y="267"/>
                    </a:cubicBezTo>
                    <a:cubicBezTo>
                      <a:pt x="21381" y="241"/>
                      <a:pt x="21358" y="214"/>
                      <a:pt x="21335" y="191"/>
                    </a:cubicBezTo>
                    <a:cubicBezTo>
                      <a:pt x="21328" y="188"/>
                      <a:pt x="21328" y="178"/>
                      <a:pt x="21322" y="175"/>
                    </a:cubicBezTo>
                    <a:cubicBezTo>
                      <a:pt x="21310" y="165"/>
                      <a:pt x="21299" y="165"/>
                      <a:pt x="21289" y="155"/>
                    </a:cubicBezTo>
                    <a:cubicBezTo>
                      <a:pt x="21275" y="145"/>
                      <a:pt x="21266" y="135"/>
                      <a:pt x="21252" y="129"/>
                    </a:cubicBezTo>
                    <a:cubicBezTo>
                      <a:pt x="21243" y="122"/>
                      <a:pt x="21239" y="112"/>
                      <a:pt x="21229" y="106"/>
                    </a:cubicBezTo>
                    <a:cubicBezTo>
                      <a:pt x="21226" y="106"/>
                      <a:pt x="21223" y="106"/>
                      <a:pt x="21220" y="103"/>
                    </a:cubicBezTo>
                    <a:cubicBezTo>
                      <a:pt x="21216" y="99"/>
                      <a:pt x="21213" y="96"/>
                      <a:pt x="21210" y="93"/>
                    </a:cubicBezTo>
                    <a:cubicBezTo>
                      <a:pt x="21183" y="79"/>
                      <a:pt x="21154" y="73"/>
                      <a:pt x="21127" y="60"/>
                    </a:cubicBezTo>
                    <a:cubicBezTo>
                      <a:pt x="21104" y="50"/>
                      <a:pt x="21085" y="40"/>
                      <a:pt x="21062" y="33"/>
                    </a:cubicBezTo>
                    <a:cubicBezTo>
                      <a:pt x="21042" y="27"/>
                      <a:pt x="21022" y="24"/>
                      <a:pt x="21002" y="20"/>
                    </a:cubicBezTo>
                    <a:cubicBezTo>
                      <a:pt x="20976" y="14"/>
                      <a:pt x="20953" y="14"/>
                      <a:pt x="20930" y="10"/>
                    </a:cubicBezTo>
                    <a:cubicBezTo>
                      <a:pt x="20904" y="7"/>
                      <a:pt x="20874" y="0"/>
                      <a:pt x="20844" y="0"/>
                    </a:cubicBezTo>
                    <a:cubicBezTo>
                      <a:pt x="20835" y="0"/>
                      <a:pt x="20828" y="4"/>
                      <a:pt x="20821" y="7"/>
                    </a:cubicBezTo>
                    <a:cubicBezTo>
                      <a:pt x="20805" y="7"/>
                      <a:pt x="20789" y="10"/>
                      <a:pt x="20772" y="14"/>
                    </a:cubicBezTo>
                    <a:cubicBezTo>
                      <a:pt x="20746" y="20"/>
                      <a:pt x="20726" y="20"/>
                      <a:pt x="20700" y="27"/>
                    </a:cubicBezTo>
                    <a:cubicBezTo>
                      <a:pt x="20673" y="37"/>
                      <a:pt x="20647" y="43"/>
                      <a:pt x="20621" y="56"/>
                    </a:cubicBezTo>
                    <a:cubicBezTo>
                      <a:pt x="20598" y="66"/>
                      <a:pt x="20578" y="76"/>
                      <a:pt x="20558" y="86"/>
                    </a:cubicBezTo>
                    <a:cubicBezTo>
                      <a:pt x="20542" y="96"/>
                      <a:pt x="20522" y="103"/>
                      <a:pt x="20506" y="116"/>
                    </a:cubicBezTo>
                    <a:cubicBezTo>
                      <a:pt x="20499" y="119"/>
                      <a:pt x="20492" y="119"/>
                      <a:pt x="20490" y="122"/>
                    </a:cubicBezTo>
                    <a:lnTo>
                      <a:pt x="287" y="14277"/>
                    </a:lnTo>
                    <a:cubicBezTo>
                      <a:pt x="47" y="14445"/>
                      <a:pt x="-55" y="14752"/>
                      <a:pt x="30" y="15031"/>
                    </a:cubicBezTo>
                    <a:cubicBezTo>
                      <a:pt x="119" y="15311"/>
                      <a:pt x="382" y="15502"/>
                      <a:pt x="675" y="15502"/>
                    </a:cubicBezTo>
                    <a:lnTo>
                      <a:pt x="7410" y="15502"/>
                    </a:lnTo>
                    <a:lnTo>
                      <a:pt x="7410" y="20899"/>
                    </a:lnTo>
                    <a:cubicBezTo>
                      <a:pt x="7410" y="20921"/>
                      <a:pt x="7420" y="20945"/>
                      <a:pt x="7423" y="20968"/>
                    </a:cubicBezTo>
                    <a:cubicBezTo>
                      <a:pt x="7430" y="21014"/>
                      <a:pt x="7436" y="21060"/>
                      <a:pt x="7449" y="21103"/>
                    </a:cubicBezTo>
                    <a:cubicBezTo>
                      <a:pt x="7463" y="21146"/>
                      <a:pt x="7482" y="21182"/>
                      <a:pt x="7499" y="21218"/>
                    </a:cubicBezTo>
                    <a:cubicBezTo>
                      <a:pt x="7522" y="21258"/>
                      <a:pt x="7542" y="21291"/>
                      <a:pt x="7571" y="21324"/>
                    </a:cubicBezTo>
                    <a:cubicBezTo>
                      <a:pt x="7601" y="21360"/>
                      <a:pt x="7634" y="21389"/>
                      <a:pt x="7670" y="21419"/>
                    </a:cubicBezTo>
                    <a:cubicBezTo>
                      <a:pt x="7686" y="21432"/>
                      <a:pt x="7700" y="21455"/>
                      <a:pt x="7719" y="21468"/>
                    </a:cubicBezTo>
                    <a:cubicBezTo>
                      <a:pt x="7739" y="21481"/>
                      <a:pt x="7762" y="21485"/>
                      <a:pt x="7785" y="21498"/>
                    </a:cubicBezTo>
                    <a:cubicBezTo>
                      <a:pt x="7805" y="21508"/>
                      <a:pt x="7828" y="21517"/>
                      <a:pt x="7851" y="21524"/>
                    </a:cubicBezTo>
                    <a:cubicBezTo>
                      <a:pt x="7927" y="21553"/>
                      <a:pt x="8002" y="21574"/>
                      <a:pt x="8081" y="21574"/>
                    </a:cubicBezTo>
                    <a:lnTo>
                      <a:pt x="8085" y="21574"/>
                    </a:lnTo>
                    <a:cubicBezTo>
                      <a:pt x="8164" y="21570"/>
                      <a:pt x="8242" y="21553"/>
                      <a:pt x="8318" y="21524"/>
                    </a:cubicBezTo>
                    <a:cubicBezTo>
                      <a:pt x="8331" y="21517"/>
                      <a:pt x="8347" y="21514"/>
                      <a:pt x="8364" y="21508"/>
                    </a:cubicBezTo>
                    <a:cubicBezTo>
                      <a:pt x="8433" y="21475"/>
                      <a:pt x="8495" y="21435"/>
                      <a:pt x="8551" y="21379"/>
                    </a:cubicBezTo>
                    <a:cubicBezTo>
                      <a:pt x="8558" y="21370"/>
                      <a:pt x="8564" y="21360"/>
                      <a:pt x="8574" y="21353"/>
                    </a:cubicBezTo>
                    <a:cubicBezTo>
                      <a:pt x="8601" y="21320"/>
                      <a:pt x="8630" y="21294"/>
                      <a:pt x="8650" y="21258"/>
                    </a:cubicBezTo>
                    <a:lnTo>
                      <a:pt x="11084" y="17408"/>
                    </a:lnTo>
                    <a:cubicBezTo>
                      <a:pt x="11100" y="17419"/>
                      <a:pt x="11110" y="17435"/>
                      <a:pt x="11127" y="17444"/>
                    </a:cubicBezTo>
                    <a:lnTo>
                      <a:pt x="18536" y="21491"/>
                    </a:lnTo>
                    <a:cubicBezTo>
                      <a:pt x="18733" y="21597"/>
                      <a:pt x="18970" y="21600"/>
                      <a:pt x="19171" y="21495"/>
                    </a:cubicBezTo>
                    <a:cubicBezTo>
                      <a:pt x="19371" y="21389"/>
                      <a:pt x="19506" y="21189"/>
                      <a:pt x="19526" y="20965"/>
                    </a:cubicBezTo>
                    <a:lnTo>
                      <a:pt x="21541" y="741"/>
                    </a:lnTo>
                    <a:cubicBezTo>
                      <a:pt x="21545" y="718"/>
                      <a:pt x="21541" y="699"/>
                      <a:pt x="21541" y="679"/>
                    </a:cubicBezTo>
                    <a:cubicBezTo>
                      <a:pt x="21541" y="679"/>
                      <a:pt x="21541" y="679"/>
                      <a:pt x="21541" y="679"/>
                    </a:cubicBezTo>
                    <a:close/>
                  </a:path>
                </a:pathLst>
              </a:custGeom>
              <a:solidFill>
                <a:schemeClr val="tx1"/>
              </a:solidFill>
              <a:ln w="12700">
                <a:miter lim="400000"/>
              </a:ln>
            </p:spPr>
            <p:txBody>
              <a:bodyPr lIns="45719" rIns="45719"/>
              <a:lstStyle/>
              <a:p>
                <a:pPr lvl="0" algn="l">
                  <a:defRPr sz="1200">
                    <a:solidFill>
                      <a:srgbClr val="000000"/>
                    </a:solidFill>
                  </a:defRPr>
                </a:pPr>
                <a:endParaRPr/>
              </a:p>
            </p:txBody>
          </p:sp>
        </p:grpSp>
        <p:grpSp>
          <p:nvGrpSpPr>
            <p:cNvPr id="7" name="Group 6">
              <a:extLst>
                <a:ext uri="{FF2B5EF4-FFF2-40B4-BE49-F238E27FC236}">
                  <a16:creationId xmlns:a16="http://schemas.microsoft.com/office/drawing/2014/main" id="{A961E2FC-BDD4-4ED2-ADA2-EA84069776EF}"/>
                </a:ext>
              </a:extLst>
            </p:cNvPr>
            <p:cNvGrpSpPr/>
            <p:nvPr/>
          </p:nvGrpSpPr>
          <p:grpSpPr>
            <a:xfrm>
              <a:off x="788519" y="4214920"/>
              <a:ext cx="4901435" cy="1533045"/>
              <a:chOff x="6502047" y="2117059"/>
              <a:chExt cx="4901435" cy="1533045"/>
            </a:xfrm>
          </p:grpSpPr>
          <p:sp>
            <p:nvSpPr>
              <p:cNvPr id="47" name="Shape 3927">
                <a:extLst>
                  <a:ext uri="{FF2B5EF4-FFF2-40B4-BE49-F238E27FC236}">
                    <a16:creationId xmlns:a16="http://schemas.microsoft.com/office/drawing/2014/main" id="{040F8E78-9E01-4F1C-8CC0-3151785CE324}"/>
                  </a:ext>
                </a:extLst>
              </p:cNvPr>
              <p:cNvSpPr/>
              <p:nvPr/>
            </p:nvSpPr>
            <p:spPr>
              <a:xfrm>
                <a:off x="8088781" y="2853661"/>
                <a:ext cx="3314701" cy="796443"/>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lnSpc>
                    <a:spcPts val="3200"/>
                  </a:lnSpc>
                  <a:defRPr sz="2400">
                    <a:solidFill>
                      <a:srgbClr val="646E78"/>
                    </a:solidFill>
                    <a:latin typeface="Lato Light"/>
                    <a:ea typeface="Lato Light"/>
                    <a:cs typeface="Lato Light"/>
                    <a:sym typeface="Lato Light"/>
                  </a:defRPr>
                </a:lvl1pPr>
              </a:lstStyle>
              <a:p>
                <a:pPr lvl="0">
                  <a:defRPr sz="1800">
                    <a:solidFill>
                      <a:srgbClr val="000000"/>
                    </a:solidFill>
                  </a:defRPr>
                </a:pPr>
                <a:r>
                  <a:rPr sz="1800" dirty="0">
                    <a:solidFill>
                      <a:srgbClr val="646E78"/>
                    </a:solidFill>
                  </a:rPr>
                  <a:t>Lorem Ipsum is simply dummy text of the </a:t>
                </a:r>
              </a:p>
            </p:txBody>
          </p:sp>
          <p:sp>
            <p:nvSpPr>
              <p:cNvPr id="48" name="Shape 3928">
                <a:extLst>
                  <a:ext uri="{FF2B5EF4-FFF2-40B4-BE49-F238E27FC236}">
                    <a16:creationId xmlns:a16="http://schemas.microsoft.com/office/drawing/2014/main" id="{07F9F33C-8ADC-4A40-A20E-CA77967DB8FF}"/>
                  </a:ext>
                </a:extLst>
              </p:cNvPr>
              <p:cNvSpPr/>
              <p:nvPr/>
            </p:nvSpPr>
            <p:spPr>
              <a:xfrm>
                <a:off x="8069731" y="2117059"/>
                <a:ext cx="3314701" cy="55399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2400">
                    <a:solidFill>
                      <a:srgbClr val="000000"/>
                    </a:solidFill>
                    <a:latin typeface="Lato Bold"/>
                    <a:ea typeface="Lato Bold"/>
                    <a:cs typeface="Lato Bold"/>
                    <a:sym typeface="Lato Bold"/>
                  </a:defRPr>
                </a:lvl1pPr>
              </a:lstStyle>
              <a:p>
                <a:pPr lvl="0">
                  <a:defRPr sz="1800"/>
                </a:pPr>
                <a:r>
                  <a:rPr sz="1800" dirty="0"/>
                  <a:t>WEAKNESS OF YOUR BUSINESS</a:t>
                </a:r>
              </a:p>
            </p:txBody>
          </p:sp>
          <p:sp>
            <p:nvSpPr>
              <p:cNvPr id="49" name="Shape 3930">
                <a:extLst>
                  <a:ext uri="{FF2B5EF4-FFF2-40B4-BE49-F238E27FC236}">
                    <a16:creationId xmlns:a16="http://schemas.microsoft.com/office/drawing/2014/main" id="{A8A7D1AC-3D58-46FF-AF72-01D16770B077}"/>
                  </a:ext>
                </a:extLst>
              </p:cNvPr>
              <p:cNvSpPr/>
              <p:nvPr/>
            </p:nvSpPr>
            <p:spPr>
              <a:xfrm>
                <a:off x="6502047" y="2233696"/>
                <a:ext cx="987784" cy="869528"/>
              </a:xfrm>
              <a:custGeom>
                <a:avLst/>
                <a:gdLst/>
                <a:ahLst/>
                <a:cxnLst>
                  <a:cxn ang="0">
                    <a:pos x="wd2" y="hd2"/>
                  </a:cxn>
                  <a:cxn ang="5400000">
                    <a:pos x="wd2" y="hd2"/>
                  </a:cxn>
                  <a:cxn ang="10800000">
                    <a:pos x="wd2" y="hd2"/>
                  </a:cxn>
                  <a:cxn ang="16200000">
                    <a:pos x="wd2" y="hd2"/>
                  </a:cxn>
                </a:cxnLst>
                <a:rect l="0" t="0" r="r" b="b"/>
                <a:pathLst>
                  <a:path w="21600" h="21600" extrusionOk="0">
                    <a:moveTo>
                      <a:pt x="10125" y="13501"/>
                    </a:moveTo>
                    <a:cubicBezTo>
                      <a:pt x="10125" y="13712"/>
                      <a:pt x="9973" y="13885"/>
                      <a:pt x="9788" y="13885"/>
                    </a:cubicBezTo>
                    <a:lnTo>
                      <a:pt x="5125" y="13878"/>
                    </a:lnTo>
                    <a:cubicBezTo>
                      <a:pt x="5052" y="13851"/>
                      <a:pt x="4888" y="13652"/>
                      <a:pt x="4864" y="13448"/>
                    </a:cubicBezTo>
                    <a:lnTo>
                      <a:pt x="4577" y="11132"/>
                    </a:lnTo>
                    <a:cubicBezTo>
                      <a:pt x="4568" y="11041"/>
                      <a:pt x="4588" y="10951"/>
                      <a:pt x="4630" y="10890"/>
                    </a:cubicBezTo>
                    <a:cubicBezTo>
                      <a:pt x="4676" y="10830"/>
                      <a:pt x="4742" y="10800"/>
                      <a:pt x="4825" y="10800"/>
                    </a:cubicBezTo>
                    <a:lnTo>
                      <a:pt x="9788" y="10800"/>
                    </a:lnTo>
                    <a:cubicBezTo>
                      <a:pt x="9973" y="10800"/>
                      <a:pt x="10125" y="10973"/>
                      <a:pt x="10125" y="11188"/>
                    </a:cubicBezTo>
                    <a:cubicBezTo>
                      <a:pt x="10125" y="11188"/>
                      <a:pt x="10125" y="13501"/>
                      <a:pt x="10125" y="13501"/>
                    </a:cubicBezTo>
                    <a:close/>
                    <a:moveTo>
                      <a:pt x="9788" y="9260"/>
                    </a:moveTo>
                    <a:lnTo>
                      <a:pt x="4825" y="9260"/>
                    </a:lnTo>
                    <a:cubicBezTo>
                      <a:pt x="4347" y="9260"/>
                      <a:pt x="3916" y="9477"/>
                      <a:pt x="3612" y="9881"/>
                    </a:cubicBezTo>
                    <a:cubicBezTo>
                      <a:pt x="3312" y="10275"/>
                      <a:pt x="3177" y="10811"/>
                      <a:pt x="3242" y="11346"/>
                    </a:cubicBezTo>
                    <a:lnTo>
                      <a:pt x="3526" y="13663"/>
                    </a:lnTo>
                    <a:cubicBezTo>
                      <a:pt x="3645" y="14616"/>
                      <a:pt x="4363" y="15418"/>
                      <a:pt x="5096" y="15418"/>
                    </a:cubicBezTo>
                    <a:lnTo>
                      <a:pt x="9788" y="15430"/>
                    </a:lnTo>
                    <a:cubicBezTo>
                      <a:pt x="10718" y="15430"/>
                      <a:pt x="11476" y="14564"/>
                      <a:pt x="11476" y="13501"/>
                    </a:cubicBezTo>
                    <a:lnTo>
                      <a:pt x="11476" y="11188"/>
                    </a:lnTo>
                    <a:cubicBezTo>
                      <a:pt x="11476" y="10122"/>
                      <a:pt x="10718" y="9260"/>
                      <a:pt x="9788" y="9260"/>
                    </a:cubicBezTo>
                    <a:cubicBezTo>
                      <a:pt x="9788" y="9260"/>
                      <a:pt x="9788" y="9260"/>
                      <a:pt x="9788" y="9260"/>
                    </a:cubicBezTo>
                    <a:close/>
                    <a:moveTo>
                      <a:pt x="18897" y="19287"/>
                    </a:moveTo>
                    <a:cubicBezTo>
                      <a:pt x="18897" y="19713"/>
                      <a:pt x="18595" y="20060"/>
                      <a:pt x="18225" y="20060"/>
                    </a:cubicBezTo>
                    <a:lnTo>
                      <a:pt x="3375" y="20060"/>
                    </a:lnTo>
                    <a:cubicBezTo>
                      <a:pt x="3003" y="20060"/>
                      <a:pt x="2699" y="19713"/>
                      <a:pt x="2699" y="19287"/>
                    </a:cubicBezTo>
                    <a:lnTo>
                      <a:pt x="1351" y="8487"/>
                    </a:lnTo>
                    <a:cubicBezTo>
                      <a:pt x="1351" y="8060"/>
                      <a:pt x="1654" y="7715"/>
                      <a:pt x="2023" y="7715"/>
                    </a:cubicBezTo>
                    <a:lnTo>
                      <a:pt x="19573" y="7715"/>
                    </a:lnTo>
                    <a:cubicBezTo>
                      <a:pt x="19946" y="7715"/>
                      <a:pt x="20249" y="8060"/>
                      <a:pt x="20249" y="8487"/>
                    </a:cubicBezTo>
                    <a:cubicBezTo>
                      <a:pt x="20249" y="8487"/>
                      <a:pt x="18897" y="19287"/>
                      <a:pt x="18897" y="19287"/>
                    </a:cubicBezTo>
                    <a:close/>
                    <a:moveTo>
                      <a:pt x="3375" y="2312"/>
                    </a:moveTo>
                    <a:cubicBezTo>
                      <a:pt x="3375" y="1887"/>
                      <a:pt x="3678" y="1545"/>
                      <a:pt x="4050" y="1545"/>
                    </a:cubicBezTo>
                    <a:lnTo>
                      <a:pt x="6749" y="1545"/>
                    </a:lnTo>
                    <a:cubicBezTo>
                      <a:pt x="7122" y="1545"/>
                      <a:pt x="7425" y="1887"/>
                      <a:pt x="7425" y="2312"/>
                    </a:cubicBezTo>
                    <a:cubicBezTo>
                      <a:pt x="7425" y="3591"/>
                      <a:pt x="8332" y="4629"/>
                      <a:pt x="9449" y="4629"/>
                    </a:cubicBezTo>
                    <a:lnTo>
                      <a:pt x="17550" y="4629"/>
                    </a:lnTo>
                    <a:cubicBezTo>
                      <a:pt x="17922" y="4629"/>
                      <a:pt x="18225" y="4975"/>
                      <a:pt x="18225" y="5403"/>
                    </a:cubicBezTo>
                    <a:lnTo>
                      <a:pt x="18225" y="6169"/>
                    </a:lnTo>
                    <a:lnTo>
                      <a:pt x="3375" y="6169"/>
                    </a:lnTo>
                    <a:cubicBezTo>
                      <a:pt x="3375" y="6169"/>
                      <a:pt x="3375" y="2312"/>
                      <a:pt x="3375" y="2312"/>
                    </a:cubicBezTo>
                    <a:close/>
                    <a:moveTo>
                      <a:pt x="19573" y="6169"/>
                    </a:moveTo>
                    <a:lnTo>
                      <a:pt x="19573" y="5403"/>
                    </a:lnTo>
                    <a:cubicBezTo>
                      <a:pt x="19573" y="4124"/>
                      <a:pt x="18667" y="3084"/>
                      <a:pt x="17550" y="3084"/>
                    </a:cubicBezTo>
                    <a:lnTo>
                      <a:pt x="9449" y="3084"/>
                    </a:lnTo>
                    <a:cubicBezTo>
                      <a:pt x="9076" y="3084"/>
                      <a:pt x="8774" y="2739"/>
                      <a:pt x="8774" y="2312"/>
                    </a:cubicBezTo>
                    <a:cubicBezTo>
                      <a:pt x="8774" y="1039"/>
                      <a:pt x="7867" y="0"/>
                      <a:pt x="6749" y="0"/>
                    </a:cubicBezTo>
                    <a:lnTo>
                      <a:pt x="4050" y="0"/>
                    </a:lnTo>
                    <a:cubicBezTo>
                      <a:pt x="2933" y="0"/>
                      <a:pt x="2023" y="1039"/>
                      <a:pt x="2023" y="2312"/>
                    </a:cubicBezTo>
                    <a:lnTo>
                      <a:pt x="2023" y="6169"/>
                    </a:lnTo>
                    <a:cubicBezTo>
                      <a:pt x="909" y="6169"/>
                      <a:pt x="0" y="7211"/>
                      <a:pt x="0" y="8487"/>
                    </a:cubicBezTo>
                    <a:lnTo>
                      <a:pt x="1351" y="19287"/>
                    </a:lnTo>
                    <a:cubicBezTo>
                      <a:pt x="1351" y="20565"/>
                      <a:pt x="2257" y="21600"/>
                      <a:pt x="3375" y="21600"/>
                    </a:cubicBezTo>
                    <a:lnTo>
                      <a:pt x="18225" y="21600"/>
                    </a:lnTo>
                    <a:cubicBezTo>
                      <a:pt x="19339" y="21600"/>
                      <a:pt x="20249" y="20565"/>
                      <a:pt x="20249" y="19287"/>
                    </a:cubicBezTo>
                    <a:lnTo>
                      <a:pt x="21600" y="8487"/>
                    </a:lnTo>
                    <a:cubicBezTo>
                      <a:pt x="21600" y="7211"/>
                      <a:pt x="20691" y="6169"/>
                      <a:pt x="19573" y="6169"/>
                    </a:cubicBezTo>
                    <a:cubicBezTo>
                      <a:pt x="19573" y="6169"/>
                      <a:pt x="19573" y="6169"/>
                      <a:pt x="19573" y="6169"/>
                    </a:cubicBezTo>
                    <a:close/>
                  </a:path>
                </a:pathLst>
              </a:custGeom>
              <a:solidFill>
                <a:schemeClr val="accent4"/>
              </a:solidFill>
              <a:ln w="12700">
                <a:miter lim="400000"/>
              </a:ln>
            </p:spPr>
            <p:txBody>
              <a:bodyPr lIns="45719" rIns="45719"/>
              <a:lstStyle/>
              <a:p>
                <a:pPr lvl="0" algn="l">
                  <a:defRPr sz="1200">
                    <a:solidFill>
                      <a:srgbClr val="000000"/>
                    </a:solidFill>
                  </a:defRPr>
                </a:pPr>
                <a:endParaRPr/>
              </a:p>
            </p:txBody>
          </p:sp>
        </p:grpSp>
      </p:grpSp>
    </p:spTree>
    <p:extLst>
      <p:ext uri="{BB962C8B-B14F-4D97-AF65-F5344CB8AC3E}">
        <p14:creationId xmlns:p14="http://schemas.microsoft.com/office/powerpoint/2010/main" val="37746690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A118ACFC-F327-4874-9306-3168505F9F57}"/>
              </a:ext>
            </a:extLst>
          </p:cNvPr>
          <p:cNvSpPr>
            <a:spLocks noGrp="1"/>
          </p:cNvSpPr>
          <p:nvPr>
            <p:ph type="body" sz="quarter" idx="10"/>
          </p:nvPr>
        </p:nvSpPr>
        <p:spPr/>
        <p:txBody>
          <a:bodyPr/>
          <a:lstStyle/>
          <a:p>
            <a:endParaRPr lang="en-US"/>
          </a:p>
        </p:txBody>
      </p:sp>
      <p:grpSp>
        <p:nvGrpSpPr>
          <p:cNvPr id="9" name="Group 8">
            <a:extLst>
              <a:ext uri="{FF2B5EF4-FFF2-40B4-BE49-F238E27FC236}">
                <a16:creationId xmlns:a16="http://schemas.microsoft.com/office/drawing/2014/main" id="{BFE02612-3C74-4EB4-812C-DD56C4756AC9}"/>
              </a:ext>
            </a:extLst>
          </p:cNvPr>
          <p:cNvGrpSpPr/>
          <p:nvPr/>
        </p:nvGrpSpPr>
        <p:grpSpPr>
          <a:xfrm>
            <a:off x="2105387" y="2433937"/>
            <a:ext cx="7988603" cy="2955244"/>
            <a:chOff x="2101699" y="2446637"/>
            <a:chExt cx="7988603" cy="2955244"/>
          </a:xfrm>
        </p:grpSpPr>
        <p:sp>
          <p:nvSpPr>
            <p:cNvPr id="31" name="Shape 403">
              <a:extLst>
                <a:ext uri="{FF2B5EF4-FFF2-40B4-BE49-F238E27FC236}">
                  <a16:creationId xmlns:a16="http://schemas.microsoft.com/office/drawing/2014/main" id="{470D7335-43FC-4E66-BA27-329ACADF6121}"/>
                </a:ext>
              </a:extLst>
            </p:cNvPr>
            <p:cNvSpPr/>
            <p:nvPr/>
          </p:nvSpPr>
          <p:spPr>
            <a:xfrm>
              <a:off x="2101699" y="4240794"/>
              <a:ext cx="1399324" cy="608099"/>
            </a:xfrm>
            <a:prstGeom prst="rect">
              <a:avLst/>
            </a:prstGeom>
            <a:ln w="25400">
              <a:miter lim="400000"/>
            </a:ln>
            <a:extLst>
              <a:ext uri="{C572A759-6A51-4108-AA02-DFA0A04FC94B}">
                <ma14:wrappingTextBoxFlag xmlns="" xmlns:ma14="http://schemas.microsoft.com/office/mac/drawingml/2011/main" val="1"/>
              </a:ext>
            </a:extLst>
          </p:spPr>
          <p:txBody>
            <a:bodyPr lIns="26789" tIns="26789" rIns="26789" bIns="26789">
              <a:spAutoFit/>
            </a:bodyPr>
            <a:lstStyle>
              <a:lvl1pPr algn="l" defTabSz="825500">
                <a:defRPr sz="2400" spc="0">
                  <a:solidFill>
                    <a:srgbClr val="53585F"/>
                  </a:solidFill>
                  <a:latin typeface="Lato Regular"/>
                  <a:ea typeface="Lato Regular"/>
                  <a:cs typeface="Lato Regular"/>
                  <a:sym typeface="Lato Regular"/>
                </a:defRPr>
              </a:lvl1pPr>
            </a:lstStyle>
            <a:p>
              <a:pPr lvl="0">
                <a:defRPr sz="1800" spc="0">
                  <a:solidFill>
                    <a:srgbClr val="000000"/>
                  </a:solidFill>
                </a:defRPr>
              </a:pPr>
              <a:r>
                <a:rPr sz="900"/>
                <a:t>Lorem ipsum dolor sit amet, consectetuer adipiscing  diam nonummy nibhe euismod.</a:t>
              </a:r>
            </a:p>
          </p:txBody>
        </p:sp>
        <p:sp>
          <p:nvSpPr>
            <p:cNvPr id="2" name="Rectangle: Rounded Corners 1">
              <a:extLst>
                <a:ext uri="{FF2B5EF4-FFF2-40B4-BE49-F238E27FC236}">
                  <a16:creationId xmlns:a16="http://schemas.microsoft.com/office/drawing/2014/main" id="{79B46B6F-4776-48E3-8705-89B40F9AC841}"/>
                </a:ext>
              </a:extLst>
            </p:cNvPr>
            <p:cNvSpPr/>
            <p:nvPr/>
          </p:nvSpPr>
          <p:spPr>
            <a:xfrm>
              <a:off x="4727641" y="2446637"/>
              <a:ext cx="2595958" cy="295524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Shape 404">
              <a:extLst>
                <a:ext uri="{FF2B5EF4-FFF2-40B4-BE49-F238E27FC236}">
                  <a16:creationId xmlns:a16="http://schemas.microsoft.com/office/drawing/2014/main" id="{FB4FD0EC-E245-404B-AFD8-122C7BAAE781}"/>
                </a:ext>
              </a:extLst>
            </p:cNvPr>
            <p:cNvSpPr/>
            <p:nvPr/>
          </p:nvSpPr>
          <p:spPr>
            <a:xfrm>
              <a:off x="2101699" y="3557152"/>
              <a:ext cx="1540085" cy="342642"/>
            </a:xfrm>
            <a:prstGeom prst="rect">
              <a:avLst/>
            </a:prstGeom>
            <a:ln w="25400">
              <a:miter lim="400000"/>
            </a:ln>
            <a:extLst>
              <a:ext uri="{C572A759-6A51-4108-AA02-DFA0A04FC94B}">
                <ma14:wrappingTextBoxFlag xmlns="" xmlns:ma14="http://schemas.microsoft.com/office/mac/drawingml/2011/main" val="1"/>
              </a:ext>
            </a:extLst>
          </p:spPr>
          <p:txBody>
            <a:bodyPr wrap="none" lIns="26789" tIns="26789" rIns="26789" bIns="26789">
              <a:spAutoFit/>
            </a:bodyPr>
            <a:lstStyle>
              <a:lvl1pPr algn="l" defTabSz="825500">
                <a:defRPr sz="5000" spc="0">
                  <a:solidFill>
                    <a:srgbClr val="53585F"/>
                  </a:solidFill>
                  <a:latin typeface="Lato Bold"/>
                  <a:ea typeface="Lato Bold"/>
                  <a:cs typeface="Lato Bold"/>
                  <a:sym typeface="Lato Bold"/>
                </a:defRPr>
              </a:lvl1pPr>
            </a:lstStyle>
            <a:p>
              <a:pPr lvl="0">
                <a:defRPr sz="1800" spc="0">
                  <a:solidFill>
                    <a:srgbClr val="000000"/>
                  </a:solidFill>
                </a:defRPr>
              </a:pPr>
              <a:r>
                <a:rPr sz="1800" dirty="0"/>
                <a:t>Our Portfolio </a:t>
              </a:r>
            </a:p>
          </p:txBody>
        </p:sp>
        <p:sp>
          <p:nvSpPr>
            <p:cNvPr id="51" name="Shape 405">
              <a:extLst>
                <a:ext uri="{FF2B5EF4-FFF2-40B4-BE49-F238E27FC236}">
                  <a16:creationId xmlns:a16="http://schemas.microsoft.com/office/drawing/2014/main" id="{EAF60D61-BDDE-4B73-BCD2-4247C2C315F4}"/>
                </a:ext>
              </a:extLst>
            </p:cNvPr>
            <p:cNvSpPr/>
            <p:nvPr/>
          </p:nvSpPr>
          <p:spPr>
            <a:xfrm>
              <a:off x="2101699" y="4055597"/>
              <a:ext cx="414654" cy="54656"/>
            </a:xfrm>
            <a:prstGeom prst="rect">
              <a:avLst/>
            </a:prstGeom>
            <a:solidFill>
              <a:schemeClr val="tx1"/>
            </a:solidFill>
            <a:ln w="12700">
              <a:miter lim="400000"/>
            </a:ln>
          </p:spPr>
          <p:txBody>
            <a:bodyPr lIns="26789" tIns="26789" rIns="26789" bIns="26789" anchor="ctr"/>
            <a:lstStyle/>
            <a:p>
              <a:pPr algn="l" defTabSz="219075">
                <a:defRPr sz="3200">
                  <a:solidFill>
                    <a:srgbClr val="000000"/>
                  </a:solidFill>
                  <a:latin typeface="Helvetica Light"/>
                  <a:ea typeface="Helvetica Light"/>
                  <a:cs typeface="Helvetica Light"/>
                  <a:sym typeface="Helvetica Light"/>
                </a:defRPr>
              </a:pPr>
              <a:endParaRPr sz="1200"/>
            </a:p>
          </p:txBody>
        </p:sp>
        <p:sp>
          <p:nvSpPr>
            <p:cNvPr id="58" name="Shape 412">
              <a:extLst>
                <a:ext uri="{FF2B5EF4-FFF2-40B4-BE49-F238E27FC236}">
                  <a16:creationId xmlns:a16="http://schemas.microsoft.com/office/drawing/2014/main" id="{720D24AE-75F0-4F0E-B504-2639E3695173}"/>
                </a:ext>
              </a:extLst>
            </p:cNvPr>
            <p:cNvSpPr/>
            <p:nvPr/>
          </p:nvSpPr>
          <p:spPr>
            <a:xfrm>
              <a:off x="2140442" y="2934100"/>
              <a:ext cx="428626" cy="377311"/>
            </a:xfrm>
            <a:custGeom>
              <a:avLst/>
              <a:gdLst/>
              <a:ahLst/>
              <a:cxnLst>
                <a:cxn ang="0">
                  <a:pos x="wd2" y="hd2"/>
                </a:cxn>
                <a:cxn ang="5400000">
                  <a:pos x="wd2" y="hd2"/>
                </a:cxn>
                <a:cxn ang="10800000">
                  <a:pos x="wd2" y="hd2"/>
                </a:cxn>
                <a:cxn ang="16200000">
                  <a:pos x="wd2" y="hd2"/>
                </a:cxn>
              </a:cxnLst>
              <a:rect l="0" t="0" r="r" b="b"/>
              <a:pathLst>
                <a:path w="21600" h="21600" extrusionOk="0">
                  <a:moveTo>
                    <a:pt x="10125" y="13501"/>
                  </a:moveTo>
                  <a:cubicBezTo>
                    <a:pt x="10125" y="13712"/>
                    <a:pt x="9973" y="13885"/>
                    <a:pt x="9788" y="13885"/>
                  </a:cubicBezTo>
                  <a:lnTo>
                    <a:pt x="5125" y="13878"/>
                  </a:lnTo>
                  <a:cubicBezTo>
                    <a:pt x="5052" y="13851"/>
                    <a:pt x="4888" y="13652"/>
                    <a:pt x="4864" y="13448"/>
                  </a:cubicBezTo>
                  <a:lnTo>
                    <a:pt x="4577" y="11132"/>
                  </a:lnTo>
                  <a:cubicBezTo>
                    <a:pt x="4568" y="11041"/>
                    <a:pt x="4588" y="10951"/>
                    <a:pt x="4630" y="10890"/>
                  </a:cubicBezTo>
                  <a:cubicBezTo>
                    <a:pt x="4676" y="10830"/>
                    <a:pt x="4742" y="10800"/>
                    <a:pt x="4825" y="10800"/>
                  </a:cubicBezTo>
                  <a:lnTo>
                    <a:pt x="9788" y="10800"/>
                  </a:lnTo>
                  <a:cubicBezTo>
                    <a:pt x="9973" y="10800"/>
                    <a:pt x="10125" y="10973"/>
                    <a:pt x="10125" y="11188"/>
                  </a:cubicBezTo>
                  <a:cubicBezTo>
                    <a:pt x="10125" y="11188"/>
                    <a:pt x="10125" y="13501"/>
                    <a:pt x="10125" y="13501"/>
                  </a:cubicBezTo>
                  <a:close/>
                  <a:moveTo>
                    <a:pt x="9788" y="9260"/>
                  </a:moveTo>
                  <a:lnTo>
                    <a:pt x="4825" y="9260"/>
                  </a:lnTo>
                  <a:cubicBezTo>
                    <a:pt x="4347" y="9260"/>
                    <a:pt x="3916" y="9477"/>
                    <a:pt x="3612" y="9881"/>
                  </a:cubicBezTo>
                  <a:cubicBezTo>
                    <a:pt x="3312" y="10275"/>
                    <a:pt x="3177" y="10811"/>
                    <a:pt x="3242" y="11346"/>
                  </a:cubicBezTo>
                  <a:lnTo>
                    <a:pt x="3526" y="13663"/>
                  </a:lnTo>
                  <a:cubicBezTo>
                    <a:pt x="3645" y="14616"/>
                    <a:pt x="4363" y="15418"/>
                    <a:pt x="5096" y="15418"/>
                  </a:cubicBezTo>
                  <a:lnTo>
                    <a:pt x="9788" y="15430"/>
                  </a:lnTo>
                  <a:cubicBezTo>
                    <a:pt x="10718" y="15430"/>
                    <a:pt x="11476" y="14564"/>
                    <a:pt x="11476" y="13501"/>
                  </a:cubicBezTo>
                  <a:lnTo>
                    <a:pt x="11476" y="11188"/>
                  </a:lnTo>
                  <a:cubicBezTo>
                    <a:pt x="11476" y="10122"/>
                    <a:pt x="10718" y="9260"/>
                    <a:pt x="9788" y="9260"/>
                  </a:cubicBezTo>
                  <a:cubicBezTo>
                    <a:pt x="9788" y="9260"/>
                    <a:pt x="9788" y="9260"/>
                    <a:pt x="9788" y="9260"/>
                  </a:cubicBezTo>
                  <a:close/>
                  <a:moveTo>
                    <a:pt x="18897" y="19287"/>
                  </a:moveTo>
                  <a:cubicBezTo>
                    <a:pt x="18897" y="19713"/>
                    <a:pt x="18595" y="20060"/>
                    <a:pt x="18225" y="20060"/>
                  </a:cubicBezTo>
                  <a:lnTo>
                    <a:pt x="3375" y="20060"/>
                  </a:lnTo>
                  <a:cubicBezTo>
                    <a:pt x="3003" y="20060"/>
                    <a:pt x="2699" y="19713"/>
                    <a:pt x="2699" y="19287"/>
                  </a:cubicBezTo>
                  <a:lnTo>
                    <a:pt x="1351" y="8487"/>
                  </a:lnTo>
                  <a:cubicBezTo>
                    <a:pt x="1351" y="8060"/>
                    <a:pt x="1654" y="7715"/>
                    <a:pt x="2023" y="7715"/>
                  </a:cubicBezTo>
                  <a:lnTo>
                    <a:pt x="19573" y="7715"/>
                  </a:lnTo>
                  <a:cubicBezTo>
                    <a:pt x="19946" y="7715"/>
                    <a:pt x="20249" y="8060"/>
                    <a:pt x="20249" y="8487"/>
                  </a:cubicBezTo>
                  <a:cubicBezTo>
                    <a:pt x="20249" y="8487"/>
                    <a:pt x="18897" y="19287"/>
                    <a:pt x="18897" y="19287"/>
                  </a:cubicBezTo>
                  <a:close/>
                  <a:moveTo>
                    <a:pt x="3375" y="2312"/>
                  </a:moveTo>
                  <a:cubicBezTo>
                    <a:pt x="3375" y="1887"/>
                    <a:pt x="3678" y="1545"/>
                    <a:pt x="4050" y="1545"/>
                  </a:cubicBezTo>
                  <a:lnTo>
                    <a:pt x="6749" y="1545"/>
                  </a:lnTo>
                  <a:cubicBezTo>
                    <a:pt x="7122" y="1545"/>
                    <a:pt x="7425" y="1887"/>
                    <a:pt x="7425" y="2312"/>
                  </a:cubicBezTo>
                  <a:cubicBezTo>
                    <a:pt x="7425" y="3591"/>
                    <a:pt x="8332" y="4629"/>
                    <a:pt x="9449" y="4629"/>
                  </a:cubicBezTo>
                  <a:lnTo>
                    <a:pt x="17550" y="4629"/>
                  </a:lnTo>
                  <a:cubicBezTo>
                    <a:pt x="17922" y="4629"/>
                    <a:pt x="18225" y="4975"/>
                    <a:pt x="18225" y="5403"/>
                  </a:cubicBezTo>
                  <a:lnTo>
                    <a:pt x="18225" y="6169"/>
                  </a:lnTo>
                  <a:lnTo>
                    <a:pt x="3375" y="6169"/>
                  </a:lnTo>
                  <a:cubicBezTo>
                    <a:pt x="3375" y="6169"/>
                    <a:pt x="3375" y="2312"/>
                    <a:pt x="3375" y="2312"/>
                  </a:cubicBezTo>
                  <a:close/>
                  <a:moveTo>
                    <a:pt x="19573" y="6169"/>
                  </a:moveTo>
                  <a:lnTo>
                    <a:pt x="19573" y="5403"/>
                  </a:lnTo>
                  <a:cubicBezTo>
                    <a:pt x="19573" y="4124"/>
                    <a:pt x="18667" y="3084"/>
                    <a:pt x="17550" y="3084"/>
                  </a:cubicBezTo>
                  <a:lnTo>
                    <a:pt x="9449" y="3084"/>
                  </a:lnTo>
                  <a:cubicBezTo>
                    <a:pt x="9076" y="3084"/>
                    <a:pt x="8774" y="2739"/>
                    <a:pt x="8774" y="2312"/>
                  </a:cubicBezTo>
                  <a:cubicBezTo>
                    <a:pt x="8774" y="1039"/>
                    <a:pt x="7867" y="0"/>
                    <a:pt x="6749" y="0"/>
                  </a:cubicBezTo>
                  <a:lnTo>
                    <a:pt x="4050" y="0"/>
                  </a:lnTo>
                  <a:cubicBezTo>
                    <a:pt x="2933" y="0"/>
                    <a:pt x="2023" y="1039"/>
                    <a:pt x="2023" y="2312"/>
                  </a:cubicBezTo>
                  <a:lnTo>
                    <a:pt x="2023" y="6169"/>
                  </a:lnTo>
                  <a:cubicBezTo>
                    <a:pt x="909" y="6169"/>
                    <a:pt x="0" y="7211"/>
                    <a:pt x="0" y="8487"/>
                  </a:cubicBezTo>
                  <a:lnTo>
                    <a:pt x="1351" y="19287"/>
                  </a:lnTo>
                  <a:cubicBezTo>
                    <a:pt x="1351" y="20565"/>
                    <a:pt x="2257" y="21600"/>
                    <a:pt x="3375" y="21600"/>
                  </a:cubicBezTo>
                  <a:lnTo>
                    <a:pt x="18225" y="21600"/>
                  </a:lnTo>
                  <a:cubicBezTo>
                    <a:pt x="19339" y="21600"/>
                    <a:pt x="20249" y="20565"/>
                    <a:pt x="20249" y="19287"/>
                  </a:cubicBezTo>
                  <a:lnTo>
                    <a:pt x="21600" y="8487"/>
                  </a:lnTo>
                  <a:cubicBezTo>
                    <a:pt x="21600" y="7211"/>
                    <a:pt x="20691" y="6169"/>
                    <a:pt x="19573" y="6169"/>
                  </a:cubicBezTo>
                  <a:cubicBezTo>
                    <a:pt x="19573" y="6169"/>
                    <a:pt x="19573" y="6169"/>
                    <a:pt x="19573" y="6169"/>
                  </a:cubicBezTo>
                  <a:close/>
                </a:path>
              </a:pathLst>
            </a:custGeom>
            <a:solidFill>
              <a:schemeClr val="tx1"/>
            </a:solidFill>
            <a:ln w="12700">
              <a:miter lim="400000"/>
            </a:ln>
          </p:spPr>
          <p:txBody>
            <a:bodyPr lIns="17145" rIns="17145"/>
            <a:lstStyle/>
            <a:p>
              <a:pPr lvl="0" algn="l">
                <a:defRPr sz="1200">
                  <a:solidFill>
                    <a:srgbClr val="000000"/>
                  </a:solidFill>
                </a:defRPr>
              </a:pPr>
              <a:endParaRPr sz="450"/>
            </a:p>
          </p:txBody>
        </p:sp>
        <p:sp>
          <p:nvSpPr>
            <p:cNvPr id="55" name="Shape 409">
              <a:extLst>
                <a:ext uri="{FF2B5EF4-FFF2-40B4-BE49-F238E27FC236}">
                  <a16:creationId xmlns:a16="http://schemas.microsoft.com/office/drawing/2014/main" id="{EE4A3CFA-726C-492D-82C1-659EFAC2B027}"/>
                </a:ext>
              </a:extLst>
            </p:cNvPr>
            <p:cNvSpPr/>
            <p:nvPr/>
          </p:nvSpPr>
          <p:spPr>
            <a:xfrm>
              <a:off x="8690978" y="4265260"/>
              <a:ext cx="1399324" cy="608099"/>
            </a:xfrm>
            <a:prstGeom prst="rect">
              <a:avLst/>
            </a:prstGeom>
            <a:ln w="25400">
              <a:miter lim="400000"/>
            </a:ln>
            <a:extLst>
              <a:ext uri="{C572A759-6A51-4108-AA02-DFA0A04FC94B}">
                <ma14:wrappingTextBoxFlag xmlns="" xmlns:ma14="http://schemas.microsoft.com/office/mac/drawingml/2011/main" val="1"/>
              </a:ext>
            </a:extLst>
          </p:spPr>
          <p:txBody>
            <a:bodyPr lIns="26789" tIns="26789" rIns="26789" bIns="26789">
              <a:spAutoFit/>
            </a:bodyPr>
            <a:lstStyle>
              <a:lvl1pPr algn="l" defTabSz="825500">
                <a:defRPr sz="2400" spc="0">
                  <a:solidFill>
                    <a:srgbClr val="53585F"/>
                  </a:solidFill>
                  <a:latin typeface="Lato Regular"/>
                  <a:ea typeface="Lato Regular"/>
                  <a:cs typeface="Lato Regular"/>
                  <a:sym typeface="Lato Regular"/>
                </a:defRPr>
              </a:lvl1pPr>
            </a:lstStyle>
            <a:p>
              <a:pPr lvl="0">
                <a:defRPr sz="1800" spc="0">
                  <a:solidFill>
                    <a:srgbClr val="000000"/>
                  </a:solidFill>
                </a:defRPr>
              </a:pPr>
              <a:r>
                <a:rPr sz="900"/>
                <a:t>Lorem ipsum dolor sit amet, consectetuer adipiscing  diam nonummy nibhe euismod.</a:t>
              </a:r>
            </a:p>
          </p:txBody>
        </p:sp>
        <p:sp>
          <p:nvSpPr>
            <p:cNvPr id="56" name="Shape 410">
              <a:extLst>
                <a:ext uri="{FF2B5EF4-FFF2-40B4-BE49-F238E27FC236}">
                  <a16:creationId xmlns:a16="http://schemas.microsoft.com/office/drawing/2014/main" id="{9B215E4B-F170-4E3C-9AA6-EDF413DC4D34}"/>
                </a:ext>
              </a:extLst>
            </p:cNvPr>
            <p:cNvSpPr/>
            <p:nvPr/>
          </p:nvSpPr>
          <p:spPr>
            <a:xfrm>
              <a:off x="8690978" y="3581617"/>
              <a:ext cx="1211469" cy="342642"/>
            </a:xfrm>
            <a:prstGeom prst="rect">
              <a:avLst/>
            </a:prstGeom>
            <a:ln w="25400">
              <a:miter lim="400000"/>
            </a:ln>
            <a:extLst>
              <a:ext uri="{C572A759-6A51-4108-AA02-DFA0A04FC94B}">
                <ma14:wrappingTextBoxFlag xmlns="" xmlns:ma14="http://schemas.microsoft.com/office/mac/drawingml/2011/main" val="1"/>
              </a:ext>
            </a:extLst>
          </p:spPr>
          <p:txBody>
            <a:bodyPr wrap="none" lIns="26789" tIns="26789" rIns="26789" bIns="26789">
              <a:spAutoFit/>
            </a:bodyPr>
            <a:lstStyle>
              <a:lvl1pPr algn="l" defTabSz="825500">
                <a:defRPr sz="5000" spc="0">
                  <a:solidFill>
                    <a:srgbClr val="53585F"/>
                  </a:solidFill>
                  <a:latin typeface="Lato Bold"/>
                  <a:ea typeface="Lato Bold"/>
                  <a:cs typeface="Lato Bold"/>
                  <a:sym typeface="Lato Bold"/>
                </a:defRPr>
              </a:lvl1pPr>
            </a:lstStyle>
            <a:p>
              <a:pPr lvl="0">
                <a:defRPr sz="1800" spc="0">
                  <a:solidFill>
                    <a:srgbClr val="000000"/>
                  </a:solidFill>
                </a:defRPr>
              </a:pPr>
              <a:r>
                <a:rPr sz="1800" dirty="0"/>
                <a:t>Our vision </a:t>
              </a:r>
            </a:p>
          </p:txBody>
        </p:sp>
        <p:sp>
          <p:nvSpPr>
            <p:cNvPr id="57" name="Shape 411">
              <a:extLst>
                <a:ext uri="{FF2B5EF4-FFF2-40B4-BE49-F238E27FC236}">
                  <a16:creationId xmlns:a16="http://schemas.microsoft.com/office/drawing/2014/main" id="{288AF413-9A15-4F10-AF83-E279875A84E4}"/>
                </a:ext>
              </a:extLst>
            </p:cNvPr>
            <p:cNvSpPr/>
            <p:nvPr/>
          </p:nvSpPr>
          <p:spPr>
            <a:xfrm>
              <a:off x="8690978" y="4080063"/>
              <a:ext cx="414654" cy="54656"/>
            </a:xfrm>
            <a:prstGeom prst="rect">
              <a:avLst/>
            </a:prstGeom>
            <a:solidFill>
              <a:schemeClr val="tx1"/>
            </a:solidFill>
            <a:ln w="12700">
              <a:miter lim="400000"/>
            </a:ln>
          </p:spPr>
          <p:txBody>
            <a:bodyPr lIns="26789" tIns="26789" rIns="26789" bIns="26789" anchor="ctr"/>
            <a:lstStyle/>
            <a:p>
              <a:pPr algn="l" defTabSz="219075">
                <a:defRPr sz="3200">
                  <a:solidFill>
                    <a:srgbClr val="000000"/>
                  </a:solidFill>
                  <a:latin typeface="Helvetica Light"/>
                  <a:ea typeface="Helvetica Light"/>
                  <a:cs typeface="Helvetica Light"/>
                  <a:sym typeface="Helvetica Light"/>
                </a:defRPr>
              </a:pPr>
              <a:endParaRPr sz="1200"/>
            </a:p>
          </p:txBody>
        </p:sp>
        <p:sp>
          <p:nvSpPr>
            <p:cNvPr id="59" name="Shape 413">
              <a:extLst>
                <a:ext uri="{FF2B5EF4-FFF2-40B4-BE49-F238E27FC236}">
                  <a16:creationId xmlns:a16="http://schemas.microsoft.com/office/drawing/2014/main" id="{9B022F9F-3D13-4446-8AAB-C8BD98085345}"/>
                </a:ext>
              </a:extLst>
            </p:cNvPr>
            <p:cNvSpPr/>
            <p:nvPr/>
          </p:nvSpPr>
          <p:spPr>
            <a:xfrm>
              <a:off x="8707373" y="2934100"/>
              <a:ext cx="428626" cy="428626"/>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11917" y="10800"/>
                    <a:pt x="12823" y="11706"/>
                    <a:pt x="12823" y="12824"/>
                  </a:cubicBezTo>
                  <a:cubicBezTo>
                    <a:pt x="12823" y="13196"/>
                    <a:pt x="13127" y="13499"/>
                    <a:pt x="13499" y="13499"/>
                  </a:cubicBezTo>
                  <a:cubicBezTo>
                    <a:pt x="13871" y="13499"/>
                    <a:pt x="14174" y="13196"/>
                    <a:pt x="14174" y="12824"/>
                  </a:cubicBezTo>
                  <a:cubicBezTo>
                    <a:pt x="14174" y="10965"/>
                    <a:pt x="12659" y="9448"/>
                    <a:pt x="10800" y="9448"/>
                  </a:cubicBezTo>
                  <a:cubicBezTo>
                    <a:pt x="10427" y="9448"/>
                    <a:pt x="10124" y="9752"/>
                    <a:pt x="10124" y="10124"/>
                  </a:cubicBezTo>
                  <a:cubicBezTo>
                    <a:pt x="10124" y="10497"/>
                    <a:pt x="10427" y="10800"/>
                    <a:pt x="10800" y="10800"/>
                  </a:cubicBezTo>
                  <a:cubicBezTo>
                    <a:pt x="10800" y="10800"/>
                    <a:pt x="10800" y="10800"/>
                    <a:pt x="10800" y="10800"/>
                  </a:cubicBezTo>
                  <a:close/>
                  <a:moveTo>
                    <a:pt x="20249" y="8773"/>
                  </a:moveTo>
                  <a:lnTo>
                    <a:pt x="15522" y="8773"/>
                  </a:lnTo>
                  <a:cubicBezTo>
                    <a:pt x="15459" y="8773"/>
                    <a:pt x="15404" y="8793"/>
                    <a:pt x="15345" y="8809"/>
                  </a:cubicBezTo>
                  <a:cubicBezTo>
                    <a:pt x="14233" y="7550"/>
                    <a:pt x="12609" y="6750"/>
                    <a:pt x="10800" y="6750"/>
                  </a:cubicBezTo>
                  <a:cubicBezTo>
                    <a:pt x="8991" y="6750"/>
                    <a:pt x="7365" y="7550"/>
                    <a:pt x="6252" y="8809"/>
                  </a:cubicBezTo>
                  <a:cubicBezTo>
                    <a:pt x="6196" y="8793"/>
                    <a:pt x="6136" y="8773"/>
                    <a:pt x="6073" y="8773"/>
                  </a:cubicBezTo>
                  <a:lnTo>
                    <a:pt x="1351" y="8773"/>
                  </a:lnTo>
                  <a:lnTo>
                    <a:pt x="1351" y="4726"/>
                  </a:lnTo>
                  <a:cubicBezTo>
                    <a:pt x="1351" y="4354"/>
                    <a:pt x="1655" y="4050"/>
                    <a:pt x="2023" y="4050"/>
                  </a:cubicBezTo>
                  <a:lnTo>
                    <a:pt x="6749" y="4050"/>
                  </a:lnTo>
                  <a:cubicBezTo>
                    <a:pt x="7006" y="4050"/>
                    <a:pt x="7237" y="3905"/>
                    <a:pt x="7352" y="3678"/>
                  </a:cubicBezTo>
                  <a:lnTo>
                    <a:pt x="8516" y="1351"/>
                  </a:lnTo>
                  <a:lnTo>
                    <a:pt x="13081" y="1351"/>
                  </a:lnTo>
                  <a:lnTo>
                    <a:pt x="14246" y="3678"/>
                  </a:lnTo>
                  <a:cubicBezTo>
                    <a:pt x="14359" y="3905"/>
                    <a:pt x="14593" y="4050"/>
                    <a:pt x="14850" y="4050"/>
                  </a:cubicBezTo>
                  <a:lnTo>
                    <a:pt x="19573" y="4050"/>
                  </a:lnTo>
                  <a:cubicBezTo>
                    <a:pt x="19945" y="4050"/>
                    <a:pt x="20249" y="4354"/>
                    <a:pt x="20249" y="4726"/>
                  </a:cubicBezTo>
                  <a:cubicBezTo>
                    <a:pt x="20249" y="4726"/>
                    <a:pt x="20249" y="8773"/>
                    <a:pt x="20249" y="8773"/>
                  </a:cubicBezTo>
                  <a:close/>
                  <a:moveTo>
                    <a:pt x="20249" y="15523"/>
                  </a:moveTo>
                  <a:lnTo>
                    <a:pt x="16234" y="15523"/>
                  </a:lnTo>
                  <a:cubicBezTo>
                    <a:pt x="16639" y="14709"/>
                    <a:pt x="16873" y="13796"/>
                    <a:pt x="16873" y="12824"/>
                  </a:cubicBezTo>
                  <a:cubicBezTo>
                    <a:pt x="16873" y="11854"/>
                    <a:pt x="16639" y="10938"/>
                    <a:pt x="16234" y="10124"/>
                  </a:cubicBezTo>
                  <a:lnTo>
                    <a:pt x="20249" y="10124"/>
                  </a:lnTo>
                  <a:cubicBezTo>
                    <a:pt x="20249" y="10124"/>
                    <a:pt x="20249" y="15523"/>
                    <a:pt x="20249" y="15523"/>
                  </a:cubicBezTo>
                  <a:close/>
                  <a:moveTo>
                    <a:pt x="6073" y="12824"/>
                  </a:moveTo>
                  <a:cubicBezTo>
                    <a:pt x="6073" y="10220"/>
                    <a:pt x="8193" y="8101"/>
                    <a:pt x="10800" y="8101"/>
                  </a:cubicBezTo>
                  <a:cubicBezTo>
                    <a:pt x="13403" y="8101"/>
                    <a:pt x="15522" y="10220"/>
                    <a:pt x="15522" y="12824"/>
                  </a:cubicBezTo>
                  <a:cubicBezTo>
                    <a:pt x="15522" y="15430"/>
                    <a:pt x="13403" y="17550"/>
                    <a:pt x="10800" y="17550"/>
                  </a:cubicBezTo>
                  <a:cubicBezTo>
                    <a:pt x="8193" y="17550"/>
                    <a:pt x="6073" y="15430"/>
                    <a:pt x="6073" y="12824"/>
                  </a:cubicBezTo>
                  <a:cubicBezTo>
                    <a:pt x="6073" y="12824"/>
                    <a:pt x="6073" y="12824"/>
                    <a:pt x="6073" y="12824"/>
                  </a:cubicBezTo>
                  <a:close/>
                  <a:moveTo>
                    <a:pt x="20249" y="19573"/>
                  </a:moveTo>
                  <a:cubicBezTo>
                    <a:pt x="20249" y="19946"/>
                    <a:pt x="19945" y="20249"/>
                    <a:pt x="19573" y="20249"/>
                  </a:cubicBezTo>
                  <a:lnTo>
                    <a:pt x="2023" y="20249"/>
                  </a:lnTo>
                  <a:cubicBezTo>
                    <a:pt x="1655" y="20249"/>
                    <a:pt x="1351" y="19946"/>
                    <a:pt x="1351" y="19573"/>
                  </a:cubicBezTo>
                  <a:lnTo>
                    <a:pt x="1351" y="16874"/>
                  </a:lnTo>
                  <a:lnTo>
                    <a:pt x="6073" y="16874"/>
                  </a:lnTo>
                  <a:cubicBezTo>
                    <a:pt x="6136" y="16874"/>
                    <a:pt x="6196" y="16854"/>
                    <a:pt x="6252" y="16838"/>
                  </a:cubicBezTo>
                  <a:cubicBezTo>
                    <a:pt x="7365" y="18100"/>
                    <a:pt x="8991" y="18898"/>
                    <a:pt x="10800" y="18898"/>
                  </a:cubicBezTo>
                  <a:cubicBezTo>
                    <a:pt x="12609" y="18898"/>
                    <a:pt x="14233" y="18100"/>
                    <a:pt x="15345" y="16838"/>
                  </a:cubicBezTo>
                  <a:cubicBezTo>
                    <a:pt x="15404" y="16854"/>
                    <a:pt x="15459" y="16874"/>
                    <a:pt x="15522" y="16874"/>
                  </a:cubicBezTo>
                  <a:lnTo>
                    <a:pt x="20249" y="16874"/>
                  </a:lnTo>
                  <a:cubicBezTo>
                    <a:pt x="20249" y="16874"/>
                    <a:pt x="20249" y="19573"/>
                    <a:pt x="20249" y="19573"/>
                  </a:cubicBezTo>
                  <a:close/>
                  <a:moveTo>
                    <a:pt x="1351" y="10124"/>
                  </a:moveTo>
                  <a:lnTo>
                    <a:pt x="5366" y="10124"/>
                  </a:lnTo>
                  <a:cubicBezTo>
                    <a:pt x="4959" y="10938"/>
                    <a:pt x="4726" y="11854"/>
                    <a:pt x="4726" y="12824"/>
                  </a:cubicBezTo>
                  <a:cubicBezTo>
                    <a:pt x="4726" y="13796"/>
                    <a:pt x="4959" y="14709"/>
                    <a:pt x="5366" y="15523"/>
                  </a:cubicBezTo>
                  <a:lnTo>
                    <a:pt x="1351" y="15523"/>
                  </a:lnTo>
                  <a:cubicBezTo>
                    <a:pt x="1351" y="15523"/>
                    <a:pt x="1351" y="10124"/>
                    <a:pt x="1351" y="10124"/>
                  </a:cubicBezTo>
                  <a:close/>
                  <a:moveTo>
                    <a:pt x="19573" y="2699"/>
                  </a:moveTo>
                  <a:lnTo>
                    <a:pt x="15266" y="2699"/>
                  </a:lnTo>
                  <a:lnTo>
                    <a:pt x="14102" y="372"/>
                  </a:lnTo>
                  <a:cubicBezTo>
                    <a:pt x="13987" y="145"/>
                    <a:pt x="13756" y="0"/>
                    <a:pt x="13499" y="0"/>
                  </a:cubicBezTo>
                  <a:lnTo>
                    <a:pt x="8100" y="0"/>
                  </a:lnTo>
                  <a:cubicBezTo>
                    <a:pt x="7844" y="0"/>
                    <a:pt x="7610" y="145"/>
                    <a:pt x="7494" y="372"/>
                  </a:cubicBezTo>
                  <a:lnTo>
                    <a:pt x="6331" y="2699"/>
                  </a:lnTo>
                  <a:lnTo>
                    <a:pt x="2023" y="2699"/>
                  </a:lnTo>
                  <a:cubicBezTo>
                    <a:pt x="909" y="2699"/>
                    <a:pt x="0" y="3609"/>
                    <a:pt x="0" y="4726"/>
                  </a:cubicBezTo>
                  <a:lnTo>
                    <a:pt x="0" y="19573"/>
                  </a:lnTo>
                  <a:cubicBezTo>
                    <a:pt x="0" y="20691"/>
                    <a:pt x="909" y="21600"/>
                    <a:pt x="2023" y="21600"/>
                  </a:cubicBezTo>
                  <a:lnTo>
                    <a:pt x="19573" y="21600"/>
                  </a:lnTo>
                  <a:cubicBezTo>
                    <a:pt x="20691" y="21600"/>
                    <a:pt x="21600" y="20691"/>
                    <a:pt x="21600" y="19573"/>
                  </a:cubicBezTo>
                  <a:lnTo>
                    <a:pt x="21600" y="4726"/>
                  </a:lnTo>
                  <a:cubicBezTo>
                    <a:pt x="21600" y="3609"/>
                    <a:pt x="20691" y="2699"/>
                    <a:pt x="19573" y="2699"/>
                  </a:cubicBezTo>
                  <a:cubicBezTo>
                    <a:pt x="19573" y="2699"/>
                    <a:pt x="19573" y="2699"/>
                    <a:pt x="19573" y="2699"/>
                  </a:cubicBezTo>
                  <a:close/>
                </a:path>
              </a:pathLst>
            </a:custGeom>
            <a:solidFill>
              <a:schemeClr val="tx1"/>
            </a:solidFill>
            <a:ln w="12700">
              <a:miter lim="400000"/>
            </a:ln>
          </p:spPr>
          <p:txBody>
            <a:bodyPr lIns="17145" rIns="17145"/>
            <a:lstStyle/>
            <a:p>
              <a:pPr lvl="0" algn="l">
                <a:defRPr sz="1200">
                  <a:solidFill>
                    <a:srgbClr val="000000"/>
                  </a:solidFill>
                </a:defRPr>
              </a:pPr>
              <a:endParaRPr sz="450"/>
            </a:p>
          </p:txBody>
        </p:sp>
        <p:grpSp>
          <p:nvGrpSpPr>
            <p:cNvPr id="4" name="Group 3">
              <a:extLst>
                <a:ext uri="{FF2B5EF4-FFF2-40B4-BE49-F238E27FC236}">
                  <a16:creationId xmlns:a16="http://schemas.microsoft.com/office/drawing/2014/main" id="{93479213-029E-4031-9AC3-8D0F1A80397D}"/>
                </a:ext>
              </a:extLst>
            </p:cNvPr>
            <p:cNvGrpSpPr/>
            <p:nvPr/>
          </p:nvGrpSpPr>
          <p:grpSpPr>
            <a:xfrm>
              <a:off x="5446309" y="2934100"/>
              <a:ext cx="1440144" cy="1939259"/>
              <a:chOff x="5446309" y="2934100"/>
              <a:chExt cx="1440144" cy="1939259"/>
            </a:xfrm>
          </p:grpSpPr>
          <p:sp>
            <p:nvSpPr>
              <p:cNvPr id="52" name="Shape 406">
                <a:extLst>
                  <a:ext uri="{FF2B5EF4-FFF2-40B4-BE49-F238E27FC236}">
                    <a16:creationId xmlns:a16="http://schemas.microsoft.com/office/drawing/2014/main" id="{0F7B89BF-054C-418E-8076-D4DAA9BF6401}"/>
                  </a:ext>
                </a:extLst>
              </p:cNvPr>
              <p:cNvSpPr/>
              <p:nvPr/>
            </p:nvSpPr>
            <p:spPr>
              <a:xfrm>
                <a:off x="5487129" y="4265260"/>
                <a:ext cx="1399324" cy="608099"/>
              </a:xfrm>
              <a:prstGeom prst="rect">
                <a:avLst/>
              </a:prstGeom>
              <a:ln w="25400">
                <a:miter lim="400000"/>
              </a:ln>
              <a:extLst>
                <a:ext uri="{C572A759-6A51-4108-AA02-DFA0A04FC94B}">
                  <ma14:wrappingTextBoxFlag xmlns="" xmlns:ma14="http://schemas.microsoft.com/office/mac/drawingml/2011/main" val="1"/>
                </a:ext>
              </a:extLst>
            </p:spPr>
            <p:txBody>
              <a:bodyPr lIns="26789" tIns="26789" rIns="26789" bIns="26789">
                <a:spAutoFit/>
              </a:bodyPr>
              <a:lstStyle>
                <a:lvl1pPr algn="l" defTabSz="825500">
                  <a:defRPr sz="2400" spc="0">
                    <a:solidFill>
                      <a:srgbClr val="53585F"/>
                    </a:solidFill>
                    <a:latin typeface="Lato Regular"/>
                    <a:ea typeface="Lato Regular"/>
                    <a:cs typeface="Lato Regular"/>
                    <a:sym typeface="Lato Regular"/>
                  </a:defRPr>
                </a:lvl1pPr>
              </a:lstStyle>
              <a:p>
                <a:pPr lvl="0">
                  <a:defRPr sz="1800" spc="0">
                    <a:solidFill>
                      <a:srgbClr val="000000"/>
                    </a:solidFill>
                  </a:defRPr>
                </a:pPr>
                <a:r>
                  <a:rPr sz="900"/>
                  <a:t>Lorem ipsum dolor sit amet, consectetuer adipiscing  diam nonummy nibhe euismod.</a:t>
                </a:r>
              </a:p>
            </p:txBody>
          </p:sp>
          <p:sp>
            <p:nvSpPr>
              <p:cNvPr id="53" name="Shape 407">
                <a:extLst>
                  <a:ext uri="{FF2B5EF4-FFF2-40B4-BE49-F238E27FC236}">
                    <a16:creationId xmlns:a16="http://schemas.microsoft.com/office/drawing/2014/main" id="{D9A2F509-40D2-4AF7-9CEC-A4D2AC24CF36}"/>
                  </a:ext>
                </a:extLst>
              </p:cNvPr>
              <p:cNvSpPr/>
              <p:nvPr/>
            </p:nvSpPr>
            <p:spPr>
              <a:xfrm>
                <a:off x="5487129" y="3581617"/>
                <a:ext cx="1391006" cy="342642"/>
              </a:xfrm>
              <a:prstGeom prst="rect">
                <a:avLst/>
              </a:prstGeom>
              <a:ln w="25400">
                <a:miter lim="400000"/>
              </a:ln>
              <a:extLst>
                <a:ext uri="{C572A759-6A51-4108-AA02-DFA0A04FC94B}">
                  <ma14:wrappingTextBoxFlag xmlns="" xmlns:ma14="http://schemas.microsoft.com/office/mac/drawingml/2011/main" val="1"/>
                </a:ext>
              </a:extLst>
            </p:spPr>
            <p:txBody>
              <a:bodyPr wrap="none" lIns="26789" tIns="26789" rIns="26789" bIns="26789">
                <a:spAutoFit/>
              </a:bodyPr>
              <a:lstStyle>
                <a:lvl1pPr algn="l" defTabSz="825500">
                  <a:defRPr sz="5000" spc="0">
                    <a:solidFill>
                      <a:srgbClr val="53585F"/>
                    </a:solidFill>
                    <a:latin typeface="Lato Bold"/>
                    <a:ea typeface="Lato Bold"/>
                    <a:cs typeface="Lato Bold"/>
                    <a:sym typeface="Lato Bold"/>
                  </a:defRPr>
                </a:lvl1pPr>
              </a:lstStyle>
              <a:p>
                <a:pPr lvl="0">
                  <a:defRPr sz="1800" spc="0">
                    <a:solidFill>
                      <a:srgbClr val="000000"/>
                    </a:solidFill>
                  </a:defRPr>
                </a:pPr>
                <a:r>
                  <a:rPr sz="1800"/>
                  <a:t>Our mission </a:t>
                </a:r>
              </a:p>
            </p:txBody>
          </p:sp>
          <p:sp>
            <p:nvSpPr>
              <p:cNvPr id="54" name="Shape 408">
                <a:extLst>
                  <a:ext uri="{FF2B5EF4-FFF2-40B4-BE49-F238E27FC236}">
                    <a16:creationId xmlns:a16="http://schemas.microsoft.com/office/drawing/2014/main" id="{46EF3CF1-359C-40A4-A0D0-CDCC4ADD9C60}"/>
                  </a:ext>
                </a:extLst>
              </p:cNvPr>
              <p:cNvSpPr/>
              <p:nvPr/>
            </p:nvSpPr>
            <p:spPr>
              <a:xfrm>
                <a:off x="5487129" y="4080063"/>
                <a:ext cx="414654" cy="54656"/>
              </a:xfrm>
              <a:prstGeom prst="rect">
                <a:avLst/>
              </a:prstGeom>
              <a:solidFill>
                <a:schemeClr val="accent4"/>
              </a:solidFill>
              <a:ln w="12700">
                <a:miter lim="400000"/>
              </a:ln>
            </p:spPr>
            <p:txBody>
              <a:bodyPr lIns="26789" tIns="26789" rIns="26789" bIns="26789" anchor="ctr"/>
              <a:lstStyle/>
              <a:p>
                <a:pPr algn="l" defTabSz="219075">
                  <a:defRPr sz="3200">
                    <a:solidFill>
                      <a:srgbClr val="000000"/>
                    </a:solidFill>
                    <a:latin typeface="Helvetica Light"/>
                    <a:ea typeface="Helvetica Light"/>
                    <a:cs typeface="Helvetica Light"/>
                    <a:sym typeface="Helvetica Light"/>
                  </a:defRPr>
                </a:pPr>
                <a:endParaRPr sz="1200"/>
              </a:p>
            </p:txBody>
          </p:sp>
          <p:sp>
            <p:nvSpPr>
              <p:cNvPr id="60" name="Shape 414">
                <a:extLst>
                  <a:ext uri="{FF2B5EF4-FFF2-40B4-BE49-F238E27FC236}">
                    <a16:creationId xmlns:a16="http://schemas.microsoft.com/office/drawing/2014/main" id="{D4BBE175-485B-4C09-81E8-5AD3ECF00646}"/>
                  </a:ext>
                </a:extLst>
              </p:cNvPr>
              <p:cNvSpPr/>
              <p:nvPr/>
            </p:nvSpPr>
            <p:spPr>
              <a:xfrm>
                <a:off x="5446309" y="2934100"/>
                <a:ext cx="428626" cy="428626"/>
              </a:xfrm>
              <a:custGeom>
                <a:avLst/>
                <a:gdLst/>
                <a:ahLst/>
                <a:cxnLst>
                  <a:cxn ang="0">
                    <a:pos x="wd2" y="hd2"/>
                  </a:cxn>
                  <a:cxn ang="5400000">
                    <a:pos x="wd2" y="hd2"/>
                  </a:cxn>
                  <a:cxn ang="10800000">
                    <a:pos x="wd2" y="hd2"/>
                  </a:cxn>
                  <a:cxn ang="16200000">
                    <a:pos x="wd2" y="hd2"/>
                  </a:cxn>
                </a:cxnLst>
                <a:rect l="0" t="0" r="r" b="b"/>
                <a:pathLst>
                  <a:path w="21600" h="21600" extrusionOk="0">
                    <a:moveTo>
                      <a:pt x="14629" y="7425"/>
                    </a:moveTo>
                    <a:lnTo>
                      <a:pt x="15835" y="2264"/>
                    </a:lnTo>
                    <a:lnTo>
                      <a:pt x="19584" y="7425"/>
                    </a:lnTo>
                    <a:cubicBezTo>
                      <a:pt x="19584" y="7425"/>
                      <a:pt x="14629" y="7425"/>
                      <a:pt x="14629" y="7425"/>
                    </a:cubicBezTo>
                    <a:close/>
                    <a:moveTo>
                      <a:pt x="12132" y="18130"/>
                    </a:moveTo>
                    <a:lnTo>
                      <a:pt x="14316" y="8773"/>
                    </a:lnTo>
                    <a:lnTo>
                      <a:pt x="19517" y="8773"/>
                    </a:lnTo>
                    <a:cubicBezTo>
                      <a:pt x="19517" y="8773"/>
                      <a:pt x="12132" y="18130"/>
                      <a:pt x="12132" y="18130"/>
                    </a:cubicBezTo>
                    <a:close/>
                    <a:moveTo>
                      <a:pt x="10788" y="17955"/>
                    </a:moveTo>
                    <a:lnTo>
                      <a:pt x="8647" y="8773"/>
                    </a:lnTo>
                    <a:lnTo>
                      <a:pt x="12930" y="8773"/>
                    </a:lnTo>
                    <a:cubicBezTo>
                      <a:pt x="12930" y="8773"/>
                      <a:pt x="10788" y="17955"/>
                      <a:pt x="10788" y="17955"/>
                    </a:cubicBezTo>
                    <a:close/>
                    <a:moveTo>
                      <a:pt x="2061" y="8773"/>
                    </a:moveTo>
                    <a:lnTo>
                      <a:pt x="7263" y="8773"/>
                    </a:lnTo>
                    <a:lnTo>
                      <a:pt x="9444" y="18130"/>
                    </a:lnTo>
                    <a:cubicBezTo>
                      <a:pt x="9444" y="18130"/>
                      <a:pt x="2061" y="8773"/>
                      <a:pt x="2061" y="8773"/>
                    </a:cubicBezTo>
                    <a:close/>
                    <a:moveTo>
                      <a:pt x="5745" y="2264"/>
                    </a:moveTo>
                    <a:lnTo>
                      <a:pt x="6947" y="7425"/>
                    </a:lnTo>
                    <a:lnTo>
                      <a:pt x="1993" y="7425"/>
                    </a:lnTo>
                    <a:cubicBezTo>
                      <a:pt x="1993" y="7425"/>
                      <a:pt x="5745" y="2264"/>
                      <a:pt x="5745" y="2264"/>
                    </a:cubicBezTo>
                    <a:close/>
                    <a:moveTo>
                      <a:pt x="14662" y="1351"/>
                    </a:moveTo>
                    <a:lnTo>
                      <a:pt x="13243" y="7425"/>
                    </a:lnTo>
                    <a:lnTo>
                      <a:pt x="8334" y="7425"/>
                    </a:lnTo>
                    <a:lnTo>
                      <a:pt x="6914" y="1351"/>
                    </a:lnTo>
                    <a:cubicBezTo>
                      <a:pt x="6914" y="1351"/>
                      <a:pt x="14662" y="1351"/>
                      <a:pt x="14662" y="1351"/>
                    </a:cubicBezTo>
                    <a:close/>
                    <a:moveTo>
                      <a:pt x="21573" y="7989"/>
                    </a:moveTo>
                    <a:cubicBezTo>
                      <a:pt x="21573" y="7986"/>
                      <a:pt x="21573" y="7986"/>
                      <a:pt x="21573" y="7982"/>
                    </a:cubicBezTo>
                    <a:cubicBezTo>
                      <a:pt x="21547" y="7840"/>
                      <a:pt x="21488" y="7709"/>
                      <a:pt x="21389" y="7609"/>
                    </a:cubicBezTo>
                    <a:lnTo>
                      <a:pt x="16058" y="277"/>
                    </a:lnTo>
                    <a:cubicBezTo>
                      <a:pt x="16019" y="224"/>
                      <a:pt x="15973" y="181"/>
                      <a:pt x="15920" y="142"/>
                    </a:cubicBezTo>
                    <a:cubicBezTo>
                      <a:pt x="15907" y="132"/>
                      <a:pt x="15898" y="125"/>
                      <a:pt x="15884" y="119"/>
                    </a:cubicBezTo>
                    <a:cubicBezTo>
                      <a:pt x="15815" y="73"/>
                      <a:pt x="15745" y="36"/>
                      <a:pt x="15666" y="19"/>
                    </a:cubicBezTo>
                    <a:cubicBezTo>
                      <a:pt x="15666" y="19"/>
                      <a:pt x="15666" y="19"/>
                      <a:pt x="15663" y="19"/>
                    </a:cubicBezTo>
                    <a:cubicBezTo>
                      <a:pt x="15663" y="17"/>
                      <a:pt x="15660" y="19"/>
                      <a:pt x="15660" y="19"/>
                    </a:cubicBezTo>
                    <a:cubicBezTo>
                      <a:pt x="15611" y="6"/>
                      <a:pt x="15561" y="0"/>
                      <a:pt x="15512" y="0"/>
                    </a:cubicBezTo>
                    <a:lnTo>
                      <a:pt x="6067" y="0"/>
                    </a:lnTo>
                    <a:cubicBezTo>
                      <a:pt x="6015" y="0"/>
                      <a:pt x="5966" y="6"/>
                      <a:pt x="5916" y="17"/>
                    </a:cubicBezTo>
                    <a:lnTo>
                      <a:pt x="5912" y="17"/>
                    </a:lnTo>
                    <a:cubicBezTo>
                      <a:pt x="5912" y="17"/>
                      <a:pt x="5912" y="19"/>
                      <a:pt x="5909" y="19"/>
                    </a:cubicBezTo>
                    <a:cubicBezTo>
                      <a:pt x="5833" y="36"/>
                      <a:pt x="5761" y="73"/>
                      <a:pt x="5692" y="119"/>
                    </a:cubicBezTo>
                    <a:cubicBezTo>
                      <a:pt x="5682" y="128"/>
                      <a:pt x="5669" y="132"/>
                      <a:pt x="5656" y="142"/>
                    </a:cubicBezTo>
                    <a:cubicBezTo>
                      <a:pt x="5607" y="181"/>
                      <a:pt x="5557" y="224"/>
                      <a:pt x="5520" y="277"/>
                    </a:cubicBezTo>
                    <a:lnTo>
                      <a:pt x="125" y="7702"/>
                    </a:lnTo>
                    <a:cubicBezTo>
                      <a:pt x="111" y="7719"/>
                      <a:pt x="109" y="7738"/>
                      <a:pt x="94" y="7755"/>
                    </a:cubicBezTo>
                    <a:cubicBezTo>
                      <a:pt x="85" y="7771"/>
                      <a:pt x="72" y="7788"/>
                      <a:pt x="63" y="7804"/>
                    </a:cubicBezTo>
                    <a:cubicBezTo>
                      <a:pt x="55" y="7814"/>
                      <a:pt x="55" y="7827"/>
                      <a:pt x="52" y="7837"/>
                    </a:cubicBezTo>
                    <a:cubicBezTo>
                      <a:pt x="35" y="7867"/>
                      <a:pt x="30" y="7900"/>
                      <a:pt x="22" y="7930"/>
                    </a:cubicBezTo>
                    <a:cubicBezTo>
                      <a:pt x="13" y="7959"/>
                      <a:pt x="6" y="7986"/>
                      <a:pt x="2" y="8015"/>
                    </a:cubicBezTo>
                    <a:cubicBezTo>
                      <a:pt x="0" y="8048"/>
                      <a:pt x="0" y="8081"/>
                      <a:pt x="0" y="8111"/>
                    </a:cubicBezTo>
                    <a:cubicBezTo>
                      <a:pt x="0" y="8143"/>
                      <a:pt x="0" y="8170"/>
                      <a:pt x="6" y="8199"/>
                    </a:cubicBezTo>
                    <a:cubicBezTo>
                      <a:pt x="9" y="8233"/>
                      <a:pt x="19" y="8262"/>
                      <a:pt x="26" y="8292"/>
                    </a:cubicBezTo>
                    <a:cubicBezTo>
                      <a:pt x="35" y="8322"/>
                      <a:pt x="46" y="8351"/>
                      <a:pt x="59" y="8378"/>
                    </a:cubicBezTo>
                    <a:cubicBezTo>
                      <a:pt x="63" y="8387"/>
                      <a:pt x="63" y="8397"/>
                      <a:pt x="68" y="8407"/>
                    </a:cubicBezTo>
                    <a:cubicBezTo>
                      <a:pt x="79" y="8427"/>
                      <a:pt x="94" y="8443"/>
                      <a:pt x="109" y="8463"/>
                    </a:cubicBezTo>
                    <a:cubicBezTo>
                      <a:pt x="122" y="8480"/>
                      <a:pt x="128" y="8503"/>
                      <a:pt x="142" y="8520"/>
                    </a:cubicBezTo>
                    <a:lnTo>
                      <a:pt x="10260" y="21343"/>
                    </a:lnTo>
                    <a:cubicBezTo>
                      <a:pt x="10271" y="21356"/>
                      <a:pt x="10288" y="21363"/>
                      <a:pt x="10301" y="21373"/>
                    </a:cubicBezTo>
                    <a:cubicBezTo>
                      <a:pt x="10327" y="21406"/>
                      <a:pt x="10354" y="21435"/>
                      <a:pt x="10386" y="21462"/>
                    </a:cubicBezTo>
                    <a:cubicBezTo>
                      <a:pt x="10402" y="21475"/>
                      <a:pt x="10422" y="21481"/>
                      <a:pt x="10442" y="21491"/>
                    </a:cubicBezTo>
                    <a:cubicBezTo>
                      <a:pt x="10446" y="21495"/>
                      <a:pt x="10455" y="21498"/>
                      <a:pt x="10459" y="21504"/>
                    </a:cubicBezTo>
                    <a:cubicBezTo>
                      <a:pt x="10481" y="21518"/>
                      <a:pt x="10501" y="21531"/>
                      <a:pt x="10525" y="21541"/>
                    </a:cubicBezTo>
                    <a:cubicBezTo>
                      <a:pt x="10554" y="21551"/>
                      <a:pt x="10580" y="21560"/>
                      <a:pt x="10610" y="21570"/>
                    </a:cubicBezTo>
                    <a:cubicBezTo>
                      <a:pt x="10621" y="21574"/>
                      <a:pt x="10626" y="21581"/>
                      <a:pt x="10636" y="21583"/>
                    </a:cubicBezTo>
                    <a:cubicBezTo>
                      <a:pt x="10685" y="21594"/>
                      <a:pt x="10735" y="21600"/>
                      <a:pt x="10785" y="21600"/>
                    </a:cubicBezTo>
                    <a:cubicBezTo>
                      <a:pt x="10788" y="21600"/>
                      <a:pt x="10788" y="21600"/>
                      <a:pt x="10788" y="21600"/>
                    </a:cubicBezTo>
                    <a:lnTo>
                      <a:pt x="10792" y="21600"/>
                    </a:lnTo>
                    <a:cubicBezTo>
                      <a:pt x="10844" y="21600"/>
                      <a:pt x="10893" y="21594"/>
                      <a:pt x="10943" y="21583"/>
                    </a:cubicBezTo>
                    <a:cubicBezTo>
                      <a:pt x="10956" y="21581"/>
                      <a:pt x="10963" y="21574"/>
                      <a:pt x="10972" y="21570"/>
                    </a:cubicBezTo>
                    <a:cubicBezTo>
                      <a:pt x="11002" y="21560"/>
                      <a:pt x="11029" y="21551"/>
                      <a:pt x="11055" y="21541"/>
                    </a:cubicBezTo>
                    <a:cubicBezTo>
                      <a:pt x="11077" y="21527"/>
                      <a:pt x="11098" y="21514"/>
                      <a:pt x="11121" y="21501"/>
                    </a:cubicBezTo>
                    <a:cubicBezTo>
                      <a:pt x="11131" y="21498"/>
                      <a:pt x="11134" y="21495"/>
                      <a:pt x="11140" y="21491"/>
                    </a:cubicBezTo>
                    <a:cubicBezTo>
                      <a:pt x="11157" y="21481"/>
                      <a:pt x="11180" y="21475"/>
                      <a:pt x="11197" y="21462"/>
                    </a:cubicBezTo>
                    <a:cubicBezTo>
                      <a:pt x="11230" y="21435"/>
                      <a:pt x="11252" y="21402"/>
                      <a:pt x="11282" y="21373"/>
                    </a:cubicBezTo>
                    <a:cubicBezTo>
                      <a:pt x="11292" y="21360"/>
                      <a:pt x="11309" y="21356"/>
                      <a:pt x="11322" y="21343"/>
                    </a:cubicBezTo>
                    <a:lnTo>
                      <a:pt x="21385" y="8589"/>
                    </a:lnTo>
                    <a:cubicBezTo>
                      <a:pt x="21517" y="8463"/>
                      <a:pt x="21600" y="8292"/>
                      <a:pt x="21600" y="8101"/>
                    </a:cubicBezTo>
                    <a:cubicBezTo>
                      <a:pt x="21596" y="8061"/>
                      <a:pt x="21580" y="8025"/>
                      <a:pt x="21573" y="7989"/>
                    </a:cubicBezTo>
                    <a:cubicBezTo>
                      <a:pt x="21573" y="7989"/>
                      <a:pt x="21573" y="7989"/>
                      <a:pt x="21573" y="7989"/>
                    </a:cubicBezTo>
                    <a:close/>
                  </a:path>
                </a:pathLst>
              </a:custGeom>
              <a:solidFill>
                <a:schemeClr val="accent4"/>
              </a:solidFill>
              <a:ln w="12700">
                <a:miter lim="400000"/>
              </a:ln>
            </p:spPr>
            <p:txBody>
              <a:bodyPr lIns="17145" rIns="17145"/>
              <a:lstStyle/>
              <a:p>
                <a:pPr lvl="0" algn="l">
                  <a:defRPr sz="1200">
                    <a:solidFill>
                      <a:srgbClr val="000000"/>
                    </a:solidFill>
                  </a:defRPr>
                </a:pPr>
                <a:endParaRPr sz="450"/>
              </a:p>
            </p:txBody>
          </p:sp>
        </p:grpSp>
      </p:grpSp>
      <p:sp>
        <p:nvSpPr>
          <p:cNvPr id="61" name="Rectangle 60">
            <a:extLst>
              <a:ext uri="{FF2B5EF4-FFF2-40B4-BE49-F238E27FC236}">
                <a16:creationId xmlns:a16="http://schemas.microsoft.com/office/drawing/2014/main" id="{10F2953F-327B-492F-ADD5-DE3705691382}"/>
              </a:ext>
            </a:extLst>
          </p:cNvPr>
          <p:cNvSpPr/>
          <p:nvPr/>
        </p:nvSpPr>
        <p:spPr>
          <a:xfrm>
            <a:off x="4922442" y="601947"/>
            <a:ext cx="2347117" cy="784830"/>
          </a:xfrm>
          <a:prstGeom prst="rect">
            <a:avLst/>
          </a:prstGeom>
        </p:spPr>
        <p:txBody>
          <a:bodyPr wrap="none">
            <a:spAutoFit/>
          </a:bodyPr>
          <a:lstStyle/>
          <a:p>
            <a:pPr algn="ctr"/>
            <a:r>
              <a:rPr lang="en-US" sz="4500" dirty="0">
                <a:solidFill>
                  <a:schemeClr val="tx2"/>
                </a:solidFill>
                <a:latin typeface="Lato Black" panose="020F0502020204030203" pitchFamily="34" charset="0"/>
                <a:ea typeface="Lato Black" panose="020F0502020204030203" pitchFamily="34" charset="0"/>
                <a:cs typeface="Lato Black" panose="020F0502020204030203" pitchFamily="34" charset="0"/>
              </a:rPr>
              <a:t>Services</a:t>
            </a:r>
            <a:endParaRPr lang="en-US" sz="4500" dirty="0">
              <a:latin typeface="Lato Black" panose="020F0502020204030203" pitchFamily="34" charset="0"/>
              <a:ea typeface="Lato Black" panose="020F0502020204030203" pitchFamily="34" charset="0"/>
              <a:cs typeface="Lato Black" panose="020F0502020204030203" pitchFamily="34" charset="0"/>
            </a:endParaRPr>
          </a:p>
        </p:txBody>
      </p:sp>
    </p:spTree>
    <p:extLst>
      <p:ext uri="{BB962C8B-B14F-4D97-AF65-F5344CB8AC3E}">
        <p14:creationId xmlns:p14="http://schemas.microsoft.com/office/powerpoint/2010/main" val="2161977291"/>
      </p:ext>
    </p:extLst>
  </p:cSld>
  <p:clrMapOvr>
    <a:masterClrMapping/>
  </p:clrMapOvr>
</p:sld>
</file>

<file path=ppt/theme/theme1.xml><?xml version="1.0" encoding="utf-8"?>
<a:theme xmlns:a="http://schemas.openxmlformats.org/drawingml/2006/main" name="Office Theme">
  <a:themeElements>
    <a:clrScheme name="Custom 34">
      <a:dk1>
        <a:srgbClr val="000000"/>
      </a:dk1>
      <a:lt1>
        <a:srgbClr val="FFFFFF"/>
      </a:lt1>
      <a:dk2>
        <a:srgbClr val="7D8287"/>
      </a:dk2>
      <a:lt2>
        <a:srgbClr val="EBEEF0"/>
      </a:lt2>
      <a:accent1>
        <a:srgbClr val="5A004B"/>
      </a:accent1>
      <a:accent2>
        <a:srgbClr val="D71414"/>
      </a:accent2>
      <a:accent3>
        <a:srgbClr val="FFAF00"/>
      </a:accent3>
      <a:accent4>
        <a:srgbClr val="96B900"/>
      </a:accent4>
      <a:accent5>
        <a:srgbClr val="00A082"/>
      </a:accent5>
      <a:accent6>
        <a:srgbClr val="2891D7"/>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9804</TotalTime>
  <Words>1079</Words>
  <Application>Microsoft Office PowerPoint</Application>
  <PresentationFormat>Widescreen</PresentationFormat>
  <Paragraphs>97</Paragraphs>
  <Slides>22</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22</vt:i4>
      </vt:variant>
    </vt:vector>
  </HeadingPairs>
  <TitlesOfParts>
    <vt:vector size="35" baseType="lpstr">
      <vt:lpstr>Arial</vt:lpstr>
      <vt:lpstr>Calibri</vt:lpstr>
      <vt:lpstr>Helvetica Light</vt:lpstr>
      <vt:lpstr>Lato</vt:lpstr>
      <vt:lpstr>Lato Black</vt:lpstr>
      <vt:lpstr>Lato Bold</vt:lpstr>
      <vt:lpstr>Lato Light</vt:lpstr>
      <vt:lpstr>Lato Regular</vt:lpstr>
      <vt:lpstr>Montserrat</vt:lpstr>
      <vt:lpstr>Montserrat Light</vt:lpstr>
      <vt:lpstr>Open Sans</vt:lpstr>
      <vt:lpstr>Roboto Slab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1177</cp:revision>
  <dcterms:created xsi:type="dcterms:W3CDTF">2016-01-13T17:16:24Z</dcterms:created>
  <dcterms:modified xsi:type="dcterms:W3CDTF">2019-11-24T05:28:39Z</dcterms:modified>
</cp:coreProperties>
</file>