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3"/>
  </p:notesMasterIdLst>
  <p:handoutMasterIdLst>
    <p:handoutMasterId r:id="rId24"/>
  </p:handoutMasterIdLst>
  <p:sldIdLst>
    <p:sldId id="891" r:id="rId2"/>
    <p:sldId id="894" r:id="rId3"/>
    <p:sldId id="890" r:id="rId4"/>
    <p:sldId id="892" r:id="rId5"/>
    <p:sldId id="882" r:id="rId6"/>
    <p:sldId id="883" r:id="rId7"/>
    <p:sldId id="884" r:id="rId8"/>
    <p:sldId id="858" r:id="rId9"/>
    <p:sldId id="885" r:id="rId10"/>
    <p:sldId id="861" r:id="rId11"/>
    <p:sldId id="862" r:id="rId12"/>
    <p:sldId id="863" r:id="rId13"/>
    <p:sldId id="868" r:id="rId14"/>
    <p:sldId id="887" r:id="rId15"/>
    <p:sldId id="888" r:id="rId16"/>
    <p:sldId id="869" r:id="rId17"/>
    <p:sldId id="870" r:id="rId18"/>
    <p:sldId id="874" r:id="rId19"/>
    <p:sldId id="889" r:id="rId20"/>
    <p:sldId id="880" r:id="rId21"/>
    <p:sldId id="88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15" autoAdjust="0"/>
    <p:restoredTop sz="97013"/>
  </p:normalViewPr>
  <p:slideViewPr>
    <p:cSldViewPr snapToGrid="0" snapToObjects="1">
      <p:cViewPr>
        <p:scale>
          <a:sx n="50" d="100"/>
          <a:sy n="50" d="100"/>
        </p:scale>
        <p:origin x="157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5" d="100"/>
          <a:sy n="55" d="100"/>
        </p:scale>
        <p:origin x="2880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FB-4A9D-BD7B-7759492ECCD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FB-4A9D-BD7B-7759492ECCD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FB-4A9D-BD7B-7759492ECC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59882088"/>
        <c:axId val="459882416"/>
      </c:barChart>
      <c:catAx>
        <c:axId val="459882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882416"/>
        <c:crosses val="autoZero"/>
        <c:auto val="1"/>
        <c:lblAlgn val="ctr"/>
        <c:lblOffset val="100"/>
        <c:noMultiLvlLbl val="0"/>
      </c:catAx>
      <c:valAx>
        <c:axId val="4598824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59882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7D-481A-8ADB-33EC4790EE0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7D-481A-8ADB-33EC4790EE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1915304"/>
        <c:axId val="341915960"/>
        <c:axId val="0"/>
      </c:area3DChart>
      <c:dateAx>
        <c:axId val="3419153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915960"/>
        <c:crosses val="autoZero"/>
        <c:auto val="1"/>
        <c:lblOffset val="100"/>
        <c:baseTimeUnit val="days"/>
      </c:dateAx>
      <c:valAx>
        <c:axId val="341915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915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10/7/2018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64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3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18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984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9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19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182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4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707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15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489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97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1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29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2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4FF7B82-5C45-4D56-89C5-ED470BD29F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0104" y="628648"/>
            <a:ext cx="4901545" cy="560070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1073C70-E83C-4B56-82BB-60F13AF938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0299" y="3048000"/>
            <a:ext cx="3322516" cy="207563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534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49E64A-4E8F-4061-B215-F7B681804A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83656" y="2457450"/>
            <a:ext cx="5231493" cy="37719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1406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56C941E0-0CB9-491D-B56F-0CC526A4D2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4472" y="3915908"/>
            <a:ext cx="2234534" cy="1614961"/>
          </a:xfrm>
          <a:custGeom>
            <a:avLst/>
            <a:gdLst>
              <a:gd name="connsiteX0" fmla="*/ 0 w 2946401"/>
              <a:gd name="connsiteY0" fmla="*/ 0 h 2190199"/>
              <a:gd name="connsiteX1" fmla="*/ 2946401 w 2946401"/>
              <a:gd name="connsiteY1" fmla="*/ 0 h 2190199"/>
              <a:gd name="connsiteX2" fmla="*/ 2946401 w 2946401"/>
              <a:gd name="connsiteY2" fmla="*/ 2190199 h 2190199"/>
              <a:gd name="connsiteX3" fmla="*/ 0 w 2946401"/>
              <a:gd name="connsiteY3" fmla="*/ 2190199 h 219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401" h="2190199">
                <a:moveTo>
                  <a:pt x="0" y="0"/>
                </a:moveTo>
                <a:lnTo>
                  <a:pt x="2946401" y="0"/>
                </a:lnTo>
                <a:lnTo>
                  <a:pt x="2946401" y="2190199"/>
                </a:lnTo>
                <a:lnTo>
                  <a:pt x="0" y="21901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BE6944C-9556-4DF2-984F-B4CC623746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74472" y="1417407"/>
            <a:ext cx="2234534" cy="1614961"/>
          </a:xfrm>
          <a:custGeom>
            <a:avLst/>
            <a:gdLst>
              <a:gd name="connsiteX0" fmla="*/ 0 w 2946401"/>
              <a:gd name="connsiteY0" fmla="*/ 0 h 2190199"/>
              <a:gd name="connsiteX1" fmla="*/ 2946401 w 2946401"/>
              <a:gd name="connsiteY1" fmla="*/ 0 h 2190199"/>
              <a:gd name="connsiteX2" fmla="*/ 2946401 w 2946401"/>
              <a:gd name="connsiteY2" fmla="*/ 2190199 h 2190199"/>
              <a:gd name="connsiteX3" fmla="*/ 0 w 2946401"/>
              <a:gd name="connsiteY3" fmla="*/ 2190199 h 219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401" h="2190199">
                <a:moveTo>
                  <a:pt x="0" y="0"/>
                </a:moveTo>
                <a:lnTo>
                  <a:pt x="2946401" y="0"/>
                </a:lnTo>
                <a:lnTo>
                  <a:pt x="2946401" y="2190199"/>
                </a:lnTo>
                <a:lnTo>
                  <a:pt x="0" y="21901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6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A943FF-E86D-4508-AFA8-426C62163C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74473" y="1417407"/>
            <a:ext cx="2234534" cy="1614961"/>
          </a:xfrm>
          <a:custGeom>
            <a:avLst/>
            <a:gdLst>
              <a:gd name="connsiteX0" fmla="*/ 0 w 2946401"/>
              <a:gd name="connsiteY0" fmla="*/ 0 h 2190199"/>
              <a:gd name="connsiteX1" fmla="*/ 2946401 w 2946401"/>
              <a:gd name="connsiteY1" fmla="*/ 0 h 2190199"/>
              <a:gd name="connsiteX2" fmla="*/ 2946401 w 2946401"/>
              <a:gd name="connsiteY2" fmla="*/ 2190199 h 2190199"/>
              <a:gd name="connsiteX3" fmla="*/ 0 w 2946401"/>
              <a:gd name="connsiteY3" fmla="*/ 2190199 h 219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401" h="2190199">
                <a:moveTo>
                  <a:pt x="0" y="0"/>
                </a:moveTo>
                <a:lnTo>
                  <a:pt x="2946401" y="0"/>
                </a:lnTo>
                <a:lnTo>
                  <a:pt x="2946401" y="2190199"/>
                </a:lnTo>
                <a:lnTo>
                  <a:pt x="0" y="21901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301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79540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 with Footer &amp;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C80AE8-76D6-4E55-9D8F-019116F10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ED0CCA8-455A-4A37-B9D8-2050C539D9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74471" y="3843341"/>
            <a:ext cx="2234534" cy="1614962"/>
          </a:xfrm>
          <a:custGeom>
            <a:avLst/>
            <a:gdLst>
              <a:gd name="connsiteX0" fmla="*/ 0 w 2946401"/>
              <a:gd name="connsiteY0" fmla="*/ 0 h 2190199"/>
              <a:gd name="connsiteX1" fmla="*/ 2946401 w 2946401"/>
              <a:gd name="connsiteY1" fmla="*/ 0 h 2190199"/>
              <a:gd name="connsiteX2" fmla="*/ 2946401 w 2946401"/>
              <a:gd name="connsiteY2" fmla="*/ 2190199 h 2190199"/>
              <a:gd name="connsiteX3" fmla="*/ 0 w 2946401"/>
              <a:gd name="connsiteY3" fmla="*/ 2190199 h 219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401" h="2190199">
                <a:moveTo>
                  <a:pt x="0" y="0"/>
                </a:moveTo>
                <a:lnTo>
                  <a:pt x="2946401" y="0"/>
                </a:lnTo>
                <a:lnTo>
                  <a:pt x="2946401" y="2190199"/>
                </a:lnTo>
                <a:lnTo>
                  <a:pt x="0" y="21901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55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753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5209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3EA8A09-2D25-47EE-BDA0-91AA0258D1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" y="0"/>
            <a:ext cx="12192000" cy="3615397"/>
          </a:xfrm>
          <a:custGeom>
            <a:avLst/>
            <a:gdLst>
              <a:gd name="connsiteX0" fmla="*/ 0 w 12192000"/>
              <a:gd name="connsiteY0" fmla="*/ 0 h 3615397"/>
              <a:gd name="connsiteX1" fmla="*/ 12192000 w 12192000"/>
              <a:gd name="connsiteY1" fmla="*/ 0 h 3615397"/>
              <a:gd name="connsiteX2" fmla="*/ 12192000 w 12192000"/>
              <a:gd name="connsiteY2" fmla="*/ 3615397 h 3615397"/>
              <a:gd name="connsiteX3" fmla="*/ 0 w 12192000"/>
              <a:gd name="connsiteY3" fmla="*/ 3615397 h 3615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15397">
                <a:moveTo>
                  <a:pt x="0" y="0"/>
                </a:moveTo>
                <a:lnTo>
                  <a:pt x="12192000" y="0"/>
                </a:lnTo>
                <a:lnTo>
                  <a:pt x="12192000" y="3615397"/>
                </a:lnTo>
                <a:lnTo>
                  <a:pt x="0" y="361539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011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B9EBFCE-EFAC-495D-BFDF-043E64E2D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15443" y="1"/>
            <a:ext cx="3961114" cy="3429000"/>
          </a:xfrm>
          <a:custGeom>
            <a:avLst/>
            <a:gdLst>
              <a:gd name="connsiteX0" fmla="*/ 0 w 3961114"/>
              <a:gd name="connsiteY0" fmla="*/ 0 h 3429000"/>
              <a:gd name="connsiteX1" fmla="*/ 3961114 w 3961114"/>
              <a:gd name="connsiteY1" fmla="*/ 0 h 3429000"/>
              <a:gd name="connsiteX2" fmla="*/ 3961114 w 3961114"/>
              <a:gd name="connsiteY2" fmla="*/ 3429000 h 3429000"/>
              <a:gd name="connsiteX3" fmla="*/ 0 w 396111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1114" h="3429000">
                <a:moveTo>
                  <a:pt x="0" y="0"/>
                </a:moveTo>
                <a:lnTo>
                  <a:pt x="3961114" y="0"/>
                </a:lnTo>
                <a:lnTo>
                  <a:pt x="3961114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C7B2A5E-36CC-46E3-BB7A-8130AF5F92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961114" cy="3429000"/>
          </a:xfrm>
          <a:custGeom>
            <a:avLst/>
            <a:gdLst>
              <a:gd name="connsiteX0" fmla="*/ 0 w 3961114"/>
              <a:gd name="connsiteY0" fmla="*/ 0 h 3429000"/>
              <a:gd name="connsiteX1" fmla="*/ 3961114 w 3961114"/>
              <a:gd name="connsiteY1" fmla="*/ 0 h 3429000"/>
              <a:gd name="connsiteX2" fmla="*/ 3961114 w 3961114"/>
              <a:gd name="connsiteY2" fmla="*/ 3429000 h 3429000"/>
              <a:gd name="connsiteX3" fmla="*/ 0 w 396111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1114" h="3429000">
                <a:moveTo>
                  <a:pt x="0" y="0"/>
                </a:moveTo>
                <a:lnTo>
                  <a:pt x="3961114" y="0"/>
                </a:lnTo>
                <a:lnTo>
                  <a:pt x="3961114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0C20252-AF7F-47F5-AA79-FE4016132A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30886" y="1"/>
            <a:ext cx="3961114" cy="3429000"/>
          </a:xfrm>
          <a:custGeom>
            <a:avLst/>
            <a:gdLst>
              <a:gd name="connsiteX0" fmla="*/ 0 w 3961114"/>
              <a:gd name="connsiteY0" fmla="*/ 0 h 3429000"/>
              <a:gd name="connsiteX1" fmla="*/ 3961114 w 3961114"/>
              <a:gd name="connsiteY1" fmla="*/ 0 h 3429000"/>
              <a:gd name="connsiteX2" fmla="*/ 3961114 w 3961114"/>
              <a:gd name="connsiteY2" fmla="*/ 3429000 h 3429000"/>
              <a:gd name="connsiteX3" fmla="*/ 0 w 396111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1114" h="3429000">
                <a:moveTo>
                  <a:pt x="0" y="0"/>
                </a:moveTo>
                <a:lnTo>
                  <a:pt x="3961114" y="0"/>
                </a:lnTo>
                <a:lnTo>
                  <a:pt x="3961114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266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E09B26-7792-433F-94A6-F1E3EDF35A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17506" y="2877452"/>
            <a:ext cx="2158065" cy="3351901"/>
          </a:xfrm>
          <a:custGeom>
            <a:avLst/>
            <a:gdLst>
              <a:gd name="connsiteX0" fmla="*/ 0 w 2158065"/>
              <a:gd name="connsiteY0" fmla="*/ 0 h 3351901"/>
              <a:gd name="connsiteX1" fmla="*/ 2158065 w 2158065"/>
              <a:gd name="connsiteY1" fmla="*/ 0 h 3351901"/>
              <a:gd name="connsiteX2" fmla="*/ 2158065 w 2158065"/>
              <a:gd name="connsiteY2" fmla="*/ 3351901 h 3351901"/>
              <a:gd name="connsiteX3" fmla="*/ 0 w 2158065"/>
              <a:gd name="connsiteY3" fmla="*/ 3351901 h 335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8065" h="3351901">
                <a:moveTo>
                  <a:pt x="0" y="0"/>
                </a:moveTo>
                <a:lnTo>
                  <a:pt x="2158065" y="0"/>
                </a:lnTo>
                <a:lnTo>
                  <a:pt x="2158065" y="3351901"/>
                </a:lnTo>
                <a:lnTo>
                  <a:pt x="0" y="335190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A553AD2-3F29-429C-8EC1-B44537ADAE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209" y="2457450"/>
            <a:ext cx="5696571" cy="3771901"/>
          </a:xfrm>
          <a:custGeom>
            <a:avLst/>
            <a:gdLst>
              <a:gd name="connsiteX0" fmla="*/ 0 w 5696571"/>
              <a:gd name="connsiteY0" fmla="*/ 0 h 3771901"/>
              <a:gd name="connsiteX1" fmla="*/ 5696571 w 5696571"/>
              <a:gd name="connsiteY1" fmla="*/ 0 h 3771901"/>
              <a:gd name="connsiteX2" fmla="*/ 5696571 w 5696571"/>
              <a:gd name="connsiteY2" fmla="*/ 3771901 h 3771901"/>
              <a:gd name="connsiteX3" fmla="*/ 0 w 5696571"/>
              <a:gd name="connsiteY3" fmla="*/ 3771901 h 3771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6571" h="3771901">
                <a:moveTo>
                  <a:pt x="0" y="0"/>
                </a:moveTo>
                <a:lnTo>
                  <a:pt x="5696571" y="0"/>
                </a:lnTo>
                <a:lnTo>
                  <a:pt x="5696571" y="3771901"/>
                </a:lnTo>
                <a:lnTo>
                  <a:pt x="0" y="377190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844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86142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2176075-4911-4E99-B572-ED819E123C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99660" y="3494300"/>
            <a:ext cx="3048000" cy="3048000"/>
          </a:xfrm>
          <a:custGeom>
            <a:avLst/>
            <a:gdLst>
              <a:gd name="connsiteX0" fmla="*/ 0 w 3048000"/>
              <a:gd name="connsiteY0" fmla="*/ 0 h 3048000"/>
              <a:gd name="connsiteX1" fmla="*/ 3048000 w 3048000"/>
              <a:gd name="connsiteY1" fmla="*/ 0 h 3048000"/>
              <a:gd name="connsiteX2" fmla="*/ 3048000 w 3048000"/>
              <a:gd name="connsiteY2" fmla="*/ 3048000 h 3048000"/>
              <a:gd name="connsiteX3" fmla="*/ 0 w 3048000"/>
              <a:gd name="connsiteY3" fmla="*/ 3048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048000">
                <a:moveTo>
                  <a:pt x="0" y="0"/>
                </a:moveTo>
                <a:lnTo>
                  <a:pt x="3048000" y="0"/>
                </a:lnTo>
                <a:lnTo>
                  <a:pt x="3048000" y="3048000"/>
                </a:lnTo>
                <a:lnTo>
                  <a:pt x="0" y="304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319298E-8B75-40A9-AC75-D8F7FBF373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99660" y="315701"/>
            <a:ext cx="3048000" cy="3048000"/>
          </a:xfrm>
          <a:custGeom>
            <a:avLst/>
            <a:gdLst>
              <a:gd name="connsiteX0" fmla="*/ 0 w 3048000"/>
              <a:gd name="connsiteY0" fmla="*/ 0 h 3048000"/>
              <a:gd name="connsiteX1" fmla="*/ 3048000 w 3048000"/>
              <a:gd name="connsiteY1" fmla="*/ 0 h 3048000"/>
              <a:gd name="connsiteX2" fmla="*/ 3048000 w 3048000"/>
              <a:gd name="connsiteY2" fmla="*/ 3048000 h 3048000"/>
              <a:gd name="connsiteX3" fmla="*/ 0 w 3048000"/>
              <a:gd name="connsiteY3" fmla="*/ 3048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048000">
                <a:moveTo>
                  <a:pt x="0" y="0"/>
                </a:moveTo>
                <a:lnTo>
                  <a:pt x="3048000" y="0"/>
                </a:lnTo>
                <a:lnTo>
                  <a:pt x="3048000" y="3048000"/>
                </a:lnTo>
                <a:lnTo>
                  <a:pt x="0" y="304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666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C95FFDD-E860-4D03-A3D5-BF0F93D64F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44066" y="3369439"/>
            <a:ext cx="1894882" cy="2871869"/>
          </a:xfrm>
          <a:custGeom>
            <a:avLst/>
            <a:gdLst>
              <a:gd name="connsiteX0" fmla="*/ 0 w 1894882"/>
              <a:gd name="connsiteY0" fmla="*/ 0 h 2871869"/>
              <a:gd name="connsiteX1" fmla="*/ 1894882 w 1894882"/>
              <a:gd name="connsiteY1" fmla="*/ 0 h 2871869"/>
              <a:gd name="connsiteX2" fmla="*/ 1894882 w 1894882"/>
              <a:gd name="connsiteY2" fmla="*/ 2871869 h 2871869"/>
              <a:gd name="connsiteX3" fmla="*/ 0 w 1894882"/>
              <a:gd name="connsiteY3" fmla="*/ 2871869 h 287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94882" h="2871869">
                <a:moveTo>
                  <a:pt x="0" y="0"/>
                </a:moveTo>
                <a:lnTo>
                  <a:pt x="1894882" y="0"/>
                </a:lnTo>
                <a:lnTo>
                  <a:pt x="1894882" y="2871869"/>
                </a:lnTo>
                <a:lnTo>
                  <a:pt x="0" y="287186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AD5BAE-8621-46A6-B26F-7FC91DF71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522" y="616693"/>
            <a:ext cx="4455123" cy="2576451"/>
          </a:xfrm>
          <a:custGeom>
            <a:avLst/>
            <a:gdLst>
              <a:gd name="connsiteX0" fmla="*/ 0 w 4455123"/>
              <a:gd name="connsiteY0" fmla="*/ 0 h 2576451"/>
              <a:gd name="connsiteX1" fmla="*/ 4455123 w 4455123"/>
              <a:gd name="connsiteY1" fmla="*/ 0 h 2576451"/>
              <a:gd name="connsiteX2" fmla="*/ 4455123 w 4455123"/>
              <a:gd name="connsiteY2" fmla="*/ 2576451 h 2576451"/>
              <a:gd name="connsiteX3" fmla="*/ 0 w 4455123"/>
              <a:gd name="connsiteY3" fmla="*/ 2576451 h 257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5123" h="2576451">
                <a:moveTo>
                  <a:pt x="0" y="0"/>
                </a:moveTo>
                <a:lnTo>
                  <a:pt x="4455123" y="0"/>
                </a:lnTo>
                <a:lnTo>
                  <a:pt x="4455123" y="2576451"/>
                </a:lnTo>
                <a:lnTo>
                  <a:pt x="0" y="257645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5FCD792-837F-4BD0-9C47-6AB5C62D3C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26523" y="3357480"/>
            <a:ext cx="2376844" cy="2871869"/>
          </a:xfrm>
          <a:custGeom>
            <a:avLst/>
            <a:gdLst>
              <a:gd name="connsiteX0" fmla="*/ 0 w 2376844"/>
              <a:gd name="connsiteY0" fmla="*/ 0 h 2871869"/>
              <a:gd name="connsiteX1" fmla="*/ 2376844 w 2376844"/>
              <a:gd name="connsiteY1" fmla="*/ 0 h 2871869"/>
              <a:gd name="connsiteX2" fmla="*/ 2376844 w 2376844"/>
              <a:gd name="connsiteY2" fmla="*/ 2871869 h 2871869"/>
              <a:gd name="connsiteX3" fmla="*/ 0 w 2376844"/>
              <a:gd name="connsiteY3" fmla="*/ 2871869 h 287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6844" h="2871869">
                <a:moveTo>
                  <a:pt x="0" y="0"/>
                </a:moveTo>
                <a:lnTo>
                  <a:pt x="2376844" y="0"/>
                </a:lnTo>
                <a:lnTo>
                  <a:pt x="2376844" y="2871869"/>
                </a:lnTo>
                <a:lnTo>
                  <a:pt x="0" y="287186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4406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A838EF6-3EBC-40D6-B9EC-B37E868A09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251620" y="3843341"/>
            <a:ext cx="3180211" cy="1614962"/>
          </a:xfrm>
          <a:custGeom>
            <a:avLst/>
            <a:gdLst>
              <a:gd name="connsiteX0" fmla="*/ 0 w 3180211"/>
              <a:gd name="connsiteY0" fmla="*/ 0 h 1614962"/>
              <a:gd name="connsiteX1" fmla="*/ 3180211 w 3180211"/>
              <a:gd name="connsiteY1" fmla="*/ 0 h 1614962"/>
              <a:gd name="connsiteX2" fmla="*/ 3180211 w 3180211"/>
              <a:gd name="connsiteY2" fmla="*/ 1614962 h 1614962"/>
              <a:gd name="connsiteX3" fmla="*/ 0 w 3180211"/>
              <a:gd name="connsiteY3" fmla="*/ 1614962 h 1614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0211" h="1614962">
                <a:moveTo>
                  <a:pt x="0" y="0"/>
                </a:moveTo>
                <a:lnTo>
                  <a:pt x="3180211" y="0"/>
                </a:lnTo>
                <a:lnTo>
                  <a:pt x="3180211" y="1614962"/>
                </a:lnTo>
                <a:lnTo>
                  <a:pt x="0" y="161496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521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D185B1B-9B13-401D-843A-E21A7EDD36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44882" y="3845872"/>
            <a:ext cx="2234534" cy="1614961"/>
          </a:xfrm>
          <a:custGeom>
            <a:avLst/>
            <a:gdLst>
              <a:gd name="connsiteX0" fmla="*/ 0 w 2234534"/>
              <a:gd name="connsiteY0" fmla="*/ 0 h 1614961"/>
              <a:gd name="connsiteX1" fmla="*/ 2234534 w 2234534"/>
              <a:gd name="connsiteY1" fmla="*/ 0 h 1614961"/>
              <a:gd name="connsiteX2" fmla="*/ 2234534 w 2234534"/>
              <a:gd name="connsiteY2" fmla="*/ 1614961 h 1614961"/>
              <a:gd name="connsiteX3" fmla="*/ 0 w 2234534"/>
              <a:gd name="connsiteY3" fmla="*/ 1614961 h 1614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4534" h="1614961">
                <a:moveTo>
                  <a:pt x="0" y="0"/>
                </a:moveTo>
                <a:lnTo>
                  <a:pt x="2234534" y="0"/>
                </a:lnTo>
                <a:lnTo>
                  <a:pt x="2234534" y="1614961"/>
                </a:lnTo>
                <a:lnTo>
                  <a:pt x="0" y="16149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ACAD96F-DA3B-47F9-A1BD-A8F0F62016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44882" y="1397169"/>
            <a:ext cx="2234534" cy="1614961"/>
          </a:xfrm>
          <a:custGeom>
            <a:avLst/>
            <a:gdLst>
              <a:gd name="connsiteX0" fmla="*/ 0 w 2234534"/>
              <a:gd name="connsiteY0" fmla="*/ 0 h 1614961"/>
              <a:gd name="connsiteX1" fmla="*/ 2234534 w 2234534"/>
              <a:gd name="connsiteY1" fmla="*/ 0 h 1614961"/>
              <a:gd name="connsiteX2" fmla="*/ 2234534 w 2234534"/>
              <a:gd name="connsiteY2" fmla="*/ 1614961 h 1614961"/>
              <a:gd name="connsiteX3" fmla="*/ 0 w 2234534"/>
              <a:gd name="connsiteY3" fmla="*/ 1614961 h 1614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4534" h="1614961">
                <a:moveTo>
                  <a:pt x="0" y="0"/>
                </a:moveTo>
                <a:lnTo>
                  <a:pt x="2234534" y="0"/>
                </a:lnTo>
                <a:lnTo>
                  <a:pt x="2234534" y="1614961"/>
                </a:lnTo>
                <a:lnTo>
                  <a:pt x="0" y="16149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253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AD42290-019F-42FE-A2F6-F346752BED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8000" y="3897310"/>
            <a:ext cx="2552271" cy="1614961"/>
          </a:xfrm>
          <a:custGeom>
            <a:avLst/>
            <a:gdLst>
              <a:gd name="connsiteX0" fmla="*/ 0 w 2552271"/>
              <a:gd name="connsiteY0" fmla="*/ 0 h 1614961"/>
              <a:gd name="connsiteX1" fmla="*/ 2552271 w 2552271"/>
              <a:gd name="connsiteY1" fmla="*/ 0 h 1614961"/>
              <a:gd name="connsiteX2" fmla="*/ 2552271 w 2552271"/>
              <a:gd name="connsiteY2" fmla="*/ 1614961 h 1614961"/>
              <a:gd name="connsiteX3" fmla="*/ 0 w 2552271"/>
              <a:gd name="connsiteY3" fmla="*/ 1614961 h 1614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271" h="1614961">
                <a:moveTo>
                  <a:pt x="0" y="0"/>
                </a:moveTo>
                <a:lnTo>
                  <a:pt x="2552271" y="0"/>
                </a:lnTo>
                <a:lnTo>
                  <a:pt x="2552271" y="1614961"/>
                </a:lnTo>
                <a:lnTo>
                  <a:pt x="0" y="16149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8119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77BB432-72F2-4899-95C5-5B7C07B99B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60023" y="1483177"/>
            <a:ext cx="4019569" cy="3891646"/>
          </a:xfrm>
          <a:custGeom>
            <a:avLst/>
            <a:gdLst>
              <a:gd name="connsiteX0" fmla="*/ 0 w 4019569"/>
              <a:gd name="connsiteY0" fmla="*/ 0 h 3891646"/>
              <a:gd name="connsiteX1" fmla="*/ 4019569 w 4019569"/>
              <a:gd name="connsiteY1" fmla="*/ 0 h 3891646"/>
              <a:gd name="connsiteX2" fmla="*/ 4019569 w 4019569"/>
              <a:gd name="connsiteY2" fmla="*/ 3891646 h 3891646"/>
              <a:gd name="connsiteX3" fmla="*/ 0 w 4019569"/>
              <a:gd name="connsiteY3" fmla="*/ 3891646 h 3891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9569" h="3891646">
                <a:moveTo>
                  <a:pt x="0" y="0"/>
                </a:moveTo>
                <a:lnTo>
                  <a:pt x="4019569" y="0"/>
                </a:lnTo>
                <a:lnTo>
                  <a:pt x="4019569" y="3891646"/>
                </a:lnTo>
                <a:lnTo>
                  <a:pt x="0" y="389164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9161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7BC598D-6D80-4D31-A461-175ADCB6FC3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4376" y="638612"/>
            <a:ext cx="4901545" cy="2667296"/>
          </a:xfrm>
          <a:custGeom>
            <a:avLst/>
            <a:gdLst>
              <a:gd name="connsiteX0" fmla="*/ 0 w 4901545"/>
              <a:gd name="connsiteY0" fmla="*/ 0 h 2667296"/>
              <a:gd name="connsiteX1" fmla="*/ 4901545 w 4901545"/>
              <a:gd name="connsiteY1" fmla="*/ 0 h 2667296"/>
              <a:gd name="connsiteX2" fmla="*/ 4901545 w 4901545"/>
              <a:gd name="connsiteY2" fmla="*/ 2667296 h 2667296"/>
              <a:gd name="connsiteX3" fmla="*/ 0 w 4901545"/>
              <a:gd name="connsiteY3" fmla="*/ 2667296 h 2667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1545" h="2667296">
                <a:moveTo>
                  <a:pt x="0" y="0"/>
                </a:moveTo>
                <a:lnTo>
                  <a:pt x="4901545" y="0"/>
                </a:lnTo>
                <a:lnTo>
                  <a:pt x="4901545" y="2667296"/>
                </a:lnTo>
                <a:lnTo>
                  <a:pt x="0" y="266729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8CA811B-AB23-4D5D-BBBF-0215EA45B7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84572" y="2949147"/>
            <a:ext cx="5260751" cy="2188838"/>
          </a:xfrm>
          <a:custGeom>
            <a:avLst/>
            <a:gdLst>
              <a:gd name="connsiteX0" fmla="*/ 0 w 5260751"/>
              <a:gd name="connsiteY0" fmla="*/ 0 h 2188838"/>
              <a:gd name="connsiteX1" fmla="*/ 5260751 w 5260751"/>
              <a:gd name="connsiteY1" fmla="*/ 0 h 2188838"/>
              <a:gd name="connsiteX2" fmla="*/ 5260751 w 5260751"/>
              <a:gd name="connsiteY2" fmla="*/ 2188838 h 2188838"/>
              <a:gd name="connsiteX3" fmla="*/ 0 w 5260751"/>
              <a:gd name="connsiteY3" fmla="*/ 2188838 h 2188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0751" h="2188838">
                <a:moveTo>
                  <a:pt x="0" y="0"/>
                </a:moveTo>
                <a:lnTo>
                  <a:pt x="5260751" y="0"/>
                </a:lnTo>
                <a:lnTo>
                  <a:pt x="5260751" y="2188838"/>
                </a:lnTo>
                <a:lnTo>
                  <a:pt x="0" y="218883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B23F226-2E30-44D4-A6E2-5606C4AE6A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54377" y="3410132"/>
            <a:ext cx="4901545" cy="2819220"/>
          </a:xfrm>
          <a:custGeom>
            <a:avLst/>
            <a:gdLst>
              <a:gd name="connsiteX0" fmla="*/ 0 w 4901545"/>
              <a:gd name="connsiteY0" fmla="*/ 0 h 2819220"/>
              <a:gd name="connsiteX1" fmla="*/ 4901545 w 4901545"/>
              <a:gd name="connsiteY1" fmla="*/ 0 h 2819220"/>
              <a:gd name="connsiteX2" fmla="*/ 4901545 w 4901545"/>
              <a:gd name="connsiteY2" fmla="*/ 2819220 h 2819220"/>
              <a:gd name="connsiteX3" fmla="*/ 0 w 4901545"/>
              <a:gd name="connsiteY3" fmla="*/ 2819220 h 281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01545" h="2819220">
                <a:moveTo>
                  <a:pt x="0" y="0"/>
                </a:moveTo>
                <a:lnTo>
                  <a:pt x="4901545" y="0"/>
                </a:lnTo>
                <a:lnTo>
                  <a:pt x="4901545" y="2819220"/>
                </a:lnTo>
                <a:lnTo>
                  <a:pt x="0" y="28192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4772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BE7AA05-81C9-474D-AFAB-50F6339113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00203" y="2457340"/>
            <a:ext cx="5273003" cy="1758055"/>
          </a:xfrm>
          <a:custGeom>
            <a:avLst/>
            <a:gdLst>
              <a:gd name="connsiteX0" fmla="*/ 0 w 5273003"/>
              <a:gd name="connsiteY0" fmla="*/ 0 h 1758055"/>
              <a:gd name="connsiteX1" fmla="*/ 5273003 w 5273003"/>
              <a:gd name="connsiteY1" fmla="*/ 0 h 1758055"/>
              <a:gd name="connsiteX2" fmla="*/ 5273003 w 5273003"/>
              <a:gd name="connsiteY2" fmla="*/ 1758055 h 1758055"/>
              <a:gd name="connsiteX3" fmla="*/ 0 w 5273003"/>
              <a:gd name="connsiteY3" fmla="*/ 1758055 h 17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3003" h="1758055">
                <a:moveTo>
                  <a:pt x="0" y="0"/>
                </a:moveTo>
                <a:lnTo>
                  <a:pt x="5273003" y="0"/>
                </a:lnTo>
                <a:lnTo>
                  <a:pt x="5273003" y="1758055"/>
                </a:lnTo>
                <a:lnTo>
                  <a:pt x="0" y="175805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0E7EF9E-90EF-4606-9447-62367C25DF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56500" y="628650"/>
            <a:ext cx="3987799" cy="5600702"/>
          </a:xfrm>
          <a:custGeom>
            <a:avLst/>
            <a:gdLst>
              <a:gd name="connsiteX0" fmla="*/ 0 w 3987799"/>
              <a:gd name="connsiteY0" fmla="*/ 0 h 5600702"/>
              <a:gd name="connsiteX1" fmla="*/ 3987799 w 3987799"/>
              <a:gd name="connsiteY1" fmla="*/ 0 h 5600702"/>
              <a:gd name="connsiteX2" fmla="*/ 3987799 w 3987799"/>
              <a:gd name="connsiteY2" fmla="*/ 5600702 h 5600702"/>
              <a:gd name="connsiteX3" fmla="*/ 0 w 3987799"/>
              <a:gd name="connsiteY3" fmla="*/ 5600702 h 560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7799" h="5600702">
                <a:moveTo>
                  <a:pt x="0" y="0"/>
                </a:moveTo>
                <a:lnTo>
                  <a:pt x="3987799" y="0"/>
                </a:lnTo>
                <a:lnTo>
                  <a:pt x="3987799" y="5600702"/>
                </a:lnTo>
                <a:lnTo>
                  <a:pt x="0" y="560070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0951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D9EE23A-3DCF-4240-972C-2614988C4A2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97668" y="4451029"/>
            <a:ext cx="2542322" cy="1766137"/>
          </a:xfrm>
          <a:custGeom>
            <a:avLst/>
            <a:gdLst>
              <a:gd name="connsiteX0" fmla="*/ 0 w 2542322"/>
              <a:gd name="connsiteY0" fmla="*/ 0 h 1766137"/>
              <a:gd name="connsiteX1" fmla="*/ 2542322 w 2542322"/>
              <a:gd name="connsiteY1" fmla="*/ 0 h 1766137"/>
              <a:gd name="connsiteX2" fmla="*/ 2542322 w 2542322"/>
              <a:gd name="connsiteY2" fmla="*/ 1766137 h 1766137"/>
              <a:gd name="connsiteX3" fmla="*/ 0 w 2542322"/>
              <a:gd name="connsiteY3" fmla="*/ 1766137 h 176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2322" h="1766137">
                <a:moveTo>
                  <a:pt x="0" y="0"/>
                </a:moveTo>
                <a:lnTo>
                  <a:pt x="2542322" y="0"/>
                </a:lnTo>
                <a:lnTo>
                  <a:pt x="2542322" y="1766137"/>
                </a:lnTo>
                <a:lnTo>
                  <a:pt x="0" y="176613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6F9DEC3-DF57-4E3F-910B-6732F8CE30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0886" y="4438846"/>
            <a:ext cx="2542322" cy="1766137"/>
          </a:xfrm>
          <a:custGeom>
            <a:avLst/>
            <a:gdLst>
              <a:gd name="connsiteX0" fmla="*/ 0 w 2542322"/>
              <a:gd name="connsiteY0" fmla="*/ 0 h 1766137"/>
              <a:gd name="connsiteX1" fmla="*/ 2542322 w 2542322"/>
              <a:gd name="connsiteY1" fmla="*/ 0 h 1766137"/>
              <a:gd name="connsiteX2" fmla="*/ 2542322 w 2542322"/>
              <a:gd name="connsiteY2" fmla="*/ 1766137 h 1766137"/>
              <a:gd name="connsiteX3" fmla="*/ 0 w 2542322"/>
              <a:gd name="connsiteY3" fmla="*/ 1766137 h 176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2322" h="1766137">
                <a:moveTo>
                  <a:pt x="0" y="0"/>
                </a:moveTo>
                <a:lnTo>
                  <a:pt x="2542322" y="0"/>
                </a:lnTo>
                <a:lnTo>
                  <a:pt x="2542322" y="1766137"/>
                </a:lnTo>
                <a:lnTo>
                  <a:pt x="0" y="176613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A963EBE-CA6E-48BF-9D36-26D3CCDCF7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97666" y="2481818"/>
            <a:ext cx="5275540" cy="1766137"/>
          </a:xfrm>
          <a:custGeom>
            <a:avLst/>
            <a:gdLst>
              <a:gd name="connsiteX0" fmla="*/ 0 w 5275540"/>
              <a:gd name="connsiteY0" fmla="*/ 0 h 1766137"/>
              <a:gd name="connsiteX1" fmla="*/ 5275540 w 5275540"/>
              <a:gd name="connsiteY1" fmla="*/ 0 h 1766137"/>
              <a:gd name="connsiteX2" fmla="*/ 5275540 w 5275540"/>
              <a:gd name="connsiteY2" fmla="*/ 1766137 h 1766137"/>
              <a:gd name="connsiteX3" fmla="*/ 0 w 5275540"/>
              <a:gd name="connsiteY3" fmla="*/ 1766137 h 176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5540" h="1766137">
                <a:moveTo>
                  <a:pt x="0" y="0"/>
                </a:moveTo>
                <a:lnTo>
                  <a:pt x="5275540" y="0"/>
                </a:lnTo>
                <a:lnTo>
                  <a:pt x="5275540" y="1766137"/>
                </a:lnTo>
                <a:lnTo>
                  <a:pt x="0" y="176613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3A7A808-0FFB-43C0-9FAF-6343E52765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64099" y="628651"/>
            <a:ext cx="5027902" cy="3619305"/>
          </a:xfrm>
          <a:custGeom>
            <a:avLst/>
            <a:gdLst>
              <a:gd name="connsiteX0" fmla="*/ 0 w 5027902"/>
              <a:gd name="connsiteY0" fmla="*/ 0 h 3619305"/>
              <a:gd name="connsiteX1" fmla="*/ 5027902 w 5027902"/>
              <a:gd name="connsiteY1" fmla="*/ 0 h 3619305"/>
              <a:gd name="connsiteX2" fmla="*/ 5027902 w 5027902"/>
              <a:gd name="connsiteY2" fmla="*/ 3619305 h 3619305"/>
              <a:gd name="connsiteX3" fmla="*/ 0 w 5027902"/>
              <a:gd name="connsiteY3" fmla="*/ 3619305 h 3619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7902" h="3619305">
                <a:moveTo>
                  <a:pt x="0" y="0"/>
                </a:moveTo>
                <a:lnTo>
                  <a:pt x="5027902" y="0"/>
                </a:lnTo>
                <a:lnTo>
                  <a:pt x="5027902" y="3619305"/>
                </a:lnTo>
                <a:lnTo>
                  <a:pt x="0" y="361930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377375F-1A1C-429B-B362-90AF2ACB24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64100" y="4438845"/>
            <a:ext cx="5027900" cy="1766137"/>
          </a:xfrm>
          <a:custGeom>
            <a:avLst/>
            <a:gdLst>
              <a:gd name="connsiteX0" fmla="*/ 0 w 5027900"/>
              <a:gd name="connsiteY0" fmla="*/ 0 h 1766137"/>
              <a:gd name="connsiteX1" fmla="*/ 5027900 w 5027900"/>
              <a:gd name="connsiteY1" fmla="*/ 0 h 1766137"/>
              <a:gd name="connsiteX2" fmla="*/ 5027900 w 5027900"/>
              <a:gd name="connsiteY2" fmla="*/ 1766137 h 1766137"/>
              <a:gd name="connsiteX3" fmla="*/ 0 w 5027900"/>
              <a:gd name="connsiteY3" fmla="*/ 1766137 h 176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7900" h="1766137">
                <a:moveTo>
                  <a:pt x="0" y="0"/>
                </a:moveTo>
                <a:lnTo>
                  <a:pt x="5027900" y="0"/>
                </a:lnTo>
                <a:lnTo>
                  <a:pt x="5027900" y="1766137"/>
                </a:lnTo>
                <a:lnTo>
                  <a:pt x="0" y="176613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4097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13DA7C-98B0-418B-AA84-07A3BF0831C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652" y="628652"/>
            <a:ext cx="8439147" cy="5600696"/>
          </a:xfrm>
          <a:custGeom>
            <a:avLst/>
            <a:gdLst>
              <a:gd name="connsiteX0" fmla="*/ 0 w 10496550"/>
              <a:gd name="connsiteY0" fmla="*/ 0 h 6858000"/>
              <a:gd name="connsiteX1" fmla="*/ 3638550 w 10496550"/>
              <a:gd name="connsiteY1" fmla="*/ 0 h 6858000"/>
              <a:gd name="connsiteX2" fmla="*/ 10496550 w 10496550"/>
              <a:gd name="connsiteY2" fmla="*/ 6858000 h 6858000"/>
              <a:gd name="connsiteX3" fmla="*/ 0 w 104965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96550" h="6858000">
                <a:moveTo>
                  <a:pt x="0" y="0"/>
                </a:moveTo>
                <a:lnTo>
                  <a:pt x="3638550" y="0"/>
                </a:lnTo>
                <a:lnTo>
                  <a:pt x="104965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694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0FF566-4C64-47D2-990D-98EA9C3DAD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421379" y="628651"/>
            <a:ext cx="4460266" cy="56007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6802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F2EAC62-2121-46A8-A9F1-24E3F88DF5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97872" y="-1376068"/>
            <a:ext cx="3874342" cy="4676745"/>
          </a:xfrm>
          <a:custGeom>
            <a:avLst/>
            <a:gdLst>
              <a:gd name="connsiteX0" fmla="*/ 1937171 w 3874342"/>
              <a:gd name="connsiteY0" fmla="*/ 0 h 4676745"/>
              <a:gd name="connsiteX1" fmla="*/ 3306958 w 3874342"/>
              <a:gd name="connsiteY1" fmla="*/ 567384 h 4676745"/>
              <a:gd name="connsiteX2" fmla="*/ 3306958 w 3874342"/>
              <a:gd name="connsiteY2" fmla="*/ 3306958 h 4676745"/>
              <a:gd name="connsiteX3" fmla="*/ 1937171 w 3874342"/>
              <a:gd name="connsiteY3" fmla="*/ 4676745 h 4676745"/>
              <a:gd name="connsiteX4" fmla="*/ 567385 w 3874342"/>
              <a:gd name="connsiteY4" fmla="*/ 3306958 h 4676745"/>
              <a:gd name="connsiteX5" fmla="*/ 567385 w 3874342"/>
              <a:gd name="connsiteY5" fmla="*/ 567384 h 4676745"/>
              <a:gd name="connsiteX6" fmla="*/ 1937171 w 3874342"/>
              <a:gd name="connsiteY6" fmla="*/ 0 h 467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74342" h="4676745">
                <a:moveTo>
                  <a:pt x="1937171" y="0"/>
                </a:moveTo>
                <a:cubicBezTo>
                  <a:pt x="2432937" y="0"/>
                  <a:pt x="2928702" y="189128"/>
                  <a:pt x="3306958" y="567384"/>
                </a:cubicBezTo>
                <a:cubicBezTo>
                  <a:pt x="4063470" y="1323897"/>
                  <a:pt x="4063470" y="2550445"/>
                  <a:pt x="3306958" y="3306958"/>
                </a:cubicBezTo>
                <a:lnTo>
                  <a:pt x="1937171" y="4676745"/>
                </a:lnTo>
                <a:lnTo>
                  <a:pt x="567385" y="3306958"/>
                </a:lnTo>
                <a:cubicBezTo>
                  <a:pt x="-189128" y="2550445"/>
                  <a:pt x="-189128" y="1323897"/>
                  <a:pt x="567385" y="567384"/>
                </a:cubicBezTo>
                <a:cubicBezTo>
                  <a:pt x="945641" y="189128"/>
                  <a:pt x="1441406" y="0"/>
                  <a:pt x="193717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9812AC-D630-487F-A7C7-D2BC07484B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74330" y="3607786"/>
            <a:ext cx="2121427" cy="2560788"/>
          </a:xfrm>
          <a:custGeom>
            <a:avLst/>
            <a:gdLst>
              <a:gd name="connsiteX0" fmla="*/ 1060714 w 2121427"/>
              <a:gd name="connsiteY0" fmla="*/ 0 h 2560788"/>
              <a:gd name="connsiteX1" fmla="*/ 1810752 w 2121427"/>
              <a:gd name="connsiteY1" fmla="*/ 750038 h 2560788"/>
              <a:gd name="connsiteX2" fmla="*/ 1810752 w 2121427"/>
              <a:gd name="connsiteY2" fmla="*/ 2250113 h 2560788"/>
              <a:gd name="connsiteX3" fmla="*/ 310677 w 2121427"/>
              <a:gd name="connsiteY3" fmla="*/ 2250113 h 2560788"/>
              <a:gd name="connsiteX4" fmla="*/ 310677 w 2121427"/>
              <a:gd name="connsiteY4" fmla="*/ 750038 h 256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1427" h="2560788">
                <a:moveTo>
                  <a:pt x="1060714" y="0"/>
                </a:moveTo>
                <a:lnTo>
                  <a:pt x="1810752" y="750038"/>
                </a:lnTo>
                <a:cubicBezTo>
                  <a:pt x="2224986" y="1164272"/>
                  <a:pt x="2224986" y="1835878"/>
                  <a:pt x="1810752" y="2250113"/>
                </a:cubicBezTo>
                <a:cubicBezTo>
                  <a:pt x="1396517" y="2664347"/>
                  <a:pt x="724911" y="2664347"/>
                  <a:pt x="310677" y="2250113"/>
                </a:cubicBezTo>
                <a:cubicBezTo>
                  <a:pt x="-103558" y="1835878"/>
                  <a:pt x="-103558" y="1164272"/>
                  <a:pt x="310677" y="75003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271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50CE43-4580-4E0C-AAA1-0B4BAECB7F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715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90F1BB-1D89-4FE3-8FD3-AF955B605F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00200" y="1"/>
            <a:ext cx="8991600" cy="3429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212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78246E9-ABE5-4B5D-B183-2B5F651157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97666" y="2457450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CCC097A-2ADF-49FB-AE6E-2BD0D745258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0882" y="2457450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DB51D85E-5E67-4F86-B4C6-8E0D086BB39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697666" y="4438846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EFDB3FD7-8FE1-4D52-9D87-3C27EDD8149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30882" y="4438846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4BBE0494-5CF0-4887-B5C1-71BB0D9953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64098" y="628650"/>
            <a:ext cx="5027902" cy="36193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6FDAC1DF-3D06-4E87-8625-B082A2469FD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164098" y="4438846"/>
            <a:ext cx="2542324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EEB3B7D4-0831-408F-893A-C32092CF6DF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897314" y="4438846"/>
            <a:ext cx="2294686" cy="17905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8572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E19675-53E2-42F2-981F-B1312D4525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56500" y="628650"/>
            <a:ext cx="3987799" cy="56007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9612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89" r:id="rId2"/>
    <p:sldLayoutId id="2147483908" r:id="rId3"/>
    <p:sldLayoutId id="2147483907" r:id="rId4"/>
    <p:sldLayoutId id="2147483906" r:id="rId5"/>
    <p:sldLayoutId id="2147483905" r:id="rId6"/>
    <p:sldLayoutId id="2147483904" r:id="rId7"/>
    <p:sldLayoutId id="2147483903" r:id="rId8"/>
    <p:sldLayoutId id="2147483901" r:id="rId9"/>
    <p:sldLayoutId id="2147483900" r:id="rId10"/>
    <p:sldLayoutId id="2147483892" r:id="rId11"/>
    <p:sldLayoutId id="2147483878" r:id="rId12"/>
    <p:sldLayoutId id="2147483879" r:id="rId13"/>
    <p:sldLayoutId id="2147483873" r:id="rId14"/>
    <p:sldLayoutId id="2147483877" r:id="rId15"/>
    <p:sldLayoutId id="2147483726" r:id="rId16"/>
    <p:sldLayoutId id="2147483909" r:id="rId17"/>
    <p:sldLayoutId id="2147483910" r:id="rId18"/>
    <p:sldLayoutId id="2147483911" r:id="rId19"/>
    <p:sldLayoutId id="2147483912" r:id="rId20"/>
    <p:sldLayoutId id="2147483913" r:id="rId21"/>
    <p:sldLayoutId id="2147483914" r:id="rId22"/>
    <p:sldLayoutId id="2147483915" r:id="rId23"/>
    <p:sldLayoutId id="2147483916" r:id="rId24"/>
    <p:sldLayoutId id="2147483917" r:id="rId25"/>
    <p:sldLayoutId id="2147483918" r:id="rId26"/>
    <p:sldLayoutId id="2147483919" r:id="rId27"/>
    <p:sldLayoutId id="2147483920" r:id="rId28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2.jp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.jpeg"/><Relationship Id="rId5" Type="http://schemas.openxmlformats.org/officeDocument/2006/relationships/image" Target="../media/image6.jpeg"/><Relationship Id="rId4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F80AFF1-902B-4F18-9B29-4A2E0CB24C4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705" b="7705"/>
          <a:stretch>
            <a:fillRect/>
          </a:stretch>
        </p:blipFill>
        <p:spPr>
          <a:xfrm>
            <a:off x="0" y="0"/>
            <a:ext cx="12191999" cy="6875362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1B3CA70-F2AB-46FB-9C78-1A3CCA0B8C85}"/>
              </a:ext>
            </a:extLst>
          </p:cNvPr>
          <p:cNvSpPr/>
          <p:nvPr/>
        </p:nvSpPr>
        <p:spPr>
          <a:xfrm>
            <a:off x="3727" y="0"/>
            <a:ext cx="12188271" cy="6875362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2001C13-A83C-48B1-A853-2DB9D0CF5BAB}"/>
              </a:ext>
            </a:extLst>
          </p:cNvPr>
          <p:cNvGrpSpPr/>
          <p:nvPr/>
        </p:nvGrpSpPr>
        <p:grpSpPr>
          <a:xfrm>
            <a:off x="4171949" y="1785398"/>
            <a:ext cx="3848100" cy="3304567"/>
            <a:chOff x="4171950" y="1776716"/>
            <a:chExt cx="3848100" cy="330456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65A9702-7EDB-4F64-ADD5-F7855E54F2C7}"/>
                </a:ext>
              </a:extLst>
            </p:cNvPr>
            <p:cNvSpPr txBox="1"/>
            <p:nvPr/>
          </p:nvSpPr>
          <p:spPr>
            <a:xfrm>
              <a:off x="4171950" y="3478276"/>
              <a:ext cx="3848100" cy="140038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8500" b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delet</a:t>
              </a:r>
              <a:endParaRPr lang="en-US" sz="85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Black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352F954-B089-429E-BD5F-A8C48AADA668}"/>
                </a:ext>
              </a:extLst>
            </p:cNvPr>
            <p:cNvSpPr txBox="1"/>
            <p:nvPr/>
          </p:nvSpPr>
          <p:spPr>
            <a:xfrm>
              <a:off x="4959348" y="4788895"/>
              <a:ext cx="2273302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300" b="1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Creative </a:t>
              </a:r>
              <a:r>
                <a:rPr lang="en-US" sz="1300" b="1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  <a:endParaRPr lang="en-US" sz="1300" b="1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Black" charset="0"/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2AEDA33-0D71-4AC9-B11E-39D5816C7295}"/>
                </a:ext>
              </a:extLst>
            </p:cNvPr>
            <p:cNvGrpSpPr/>
            <p:nvPr/>
          </p:nvGrpSpPr>
          <p:grpSpPr>
            <a:xfrm>
              <a:off x="5486398" y="1776716"/>
              <a:ext cx="1219202" cy="1219200"/>
              <a:chOff x="5510012" y="1059543"/>
              <a:chExt cx="1171974" cy="1171972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2A79B122-DB6E-4B67-8D6F-8AA8DD6CF582}"/>
                  </a:ext>
                </a:extLst>
              </p:cNvPr>
              <p:cNvSpPr/>
              <p:nvPr/>
            </p:nvSpPr>
            <p:spPr>
              <a:xfrm>
                <a:off x="5510012" y="1059543"/>
                <a:ext cx="1171974" cy="1171972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Freeform 33">
                <a:extLst>
                  <a:ext uri="{FF2B5EF4-FFF2-40B4-BE49-F238E27FC236}">
                    <a16:creationId xmlns:a16="http://schemas.microsoft.com/office/drawing/2014/main" id="{F370C489-26E5-468A-9DF2-D5470A16E1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9838" y="1303021"/>
                <a:ext cx="692322" cy="685016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1963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1490453-A7C5-4FCB-B5E2-F24F9AEDB25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2019" b="12019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8D8FCC5-9A50-498A-B1E8-7C5AB000F78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5918" y="365125"/>
            <a:ext cx="10515600" cy="1325563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  <a:cs typeface="Montserrat Black" charset="0"/>
              </a:rPr>
              <a:t>Our timeline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56E572-1FA3-4060-9B1E-4F96FB11CD6A}"/>
              </a:ext>
            </a:extLst>
          </p:cNvPr>
          <p:cNvSpPr txBox="1"/>
          <p:nvPr/>
        </p:nvSpPr>
        <p:spPr>
          <a:xfrm>
            <a:off x="2774471" y="1487275"/>
            <a:ext cx="6539878" cy="569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don’t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8C84D8-33C4-47C0-A7C2-80713AFF4F1A}"/>
              </a:ext>
            </a:extLst>
          </p:cNvPr>
          <p:cNvSpPr txBox="1"/>
          <p:nvPr/>
        </p:nvSpPr>
        <p:spPr>
          <a:xfrm>
            <a:off x="2251620" y="2748507"/>
            <a:ext cx="1415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112DCEB-787C-49F3-BF75-A0BBD83C7AD1}"/>
              </a:ext>
            </a:extLst>
          </p:cNvPr>
          <p:cNvGrpSpPr/>
          <p:nvPr/>
        </p:nvGrpSpPr>
        <p:grpSpPr>
          <a:xfrm>
            <a:off x="6760170" y="3843341"/>
            <a:ext cx="3180211" cy="1294869"/>
            <a:chOff x="7170060" y="3630167"/>
            <a:chExt cx="3180211" cy="129486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2C57FD-59E9-4E9A-871B-787C5C5CBABF}"/>
                </a:ext>
              </a:extLst>
            </p:cNvPr>
            <p:cNvSpPr txBox="1"/>
            <p:nvPr/>
          </p:nvSpPr>
          <p:spPr>
            <a:xfrm>
              <a:off x="7170060" y="4244337"/>
              <a:ext cx="318021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AF4E77-48A7-4D01-B00F-1911D1F33258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3270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86875503-BFB9-4642-9DCC-BC57DE36FDA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69667901-8B68-457A-B76C-DB6730A63C0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3827" r="3827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7858C16-C20A-45D1-AF26-320B1EDDD8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l="337" r="337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F990018-FC67-4692-B528-706195B3795A}"/>
              </a:ext>
            </a:extLst>
          </p:cNvPr>
          <p:cNvSpPr/>
          <p:nvPr/>
        </p:nvSpPr>
        <p:spPr>
          <a:xfrm>
            <a:off x="3040568" y="3705798"/>
            <a:ext cx="2443162" cy="189510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959C7F-8845-498B-8590-252C983F1888}"/>
              </a:ext>
            </a:extLst>
          </p:cNvPr>
          <p:cNvGrpSpPr/>
          <p:nvPr/>
        </p:nvGrpSpPr>
        <p:grpSpPr>
          <a:xfrm>
            <a:off x="5971222" y="3933351"/>
            <a:ext cx="3180211" cy="1294869"/>
            <a:chOff x="7170060" y="3630167"/>
            <a:chExt cx="3180211" cy="12948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426DC8-DB4A-4818-AF89-25841A64AED5}"/>
                </a:ext>
              </a:extLst>
            </p:cNvPr>
            <p:cNvSpPr txBox="1"/>
            <p:nvPr/>
          </p:nvSpPr>
          <p:spPr>
            <a:xfrm>
              <a:off x="7170060" y="4244337"/>
              <a:ext cx="318021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65BBDE-6DB9-48BD-B95A-FE36DD9AE389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56366E-8E8E-45E0-BEEF-1B5247392934}"/>
              </a:ext>
            </a:extLst>
          </p:cNvPr>
          <p:cNvGrpSpPr/>
          <p:nvPr/>
        </p:nvGrpSpPr>
        <p:grpSpPr>
          <a:xfrm>
            <a:off x="5971221" y="1398431"/>
            <a:ext cx="3180211" cy="1294869"/>
            <a:chOff x="7170060" y="3630167"/>
            <a:chExt cx="3180211" cy="12948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4888B06-DFCB-4F19-AE13-3F1082277A2C}"/>
                </a:ext>
              </a:extLst>
            </p:cNvPr>
            <p:cNvSpPr txBox="1"/>
            <p:nvPr/>
          </p:nvSpPr>
          <p:spPr>
            <a:xfrm>
              <a:off x="7170060" y="4244337"/>
              <a:ext cx="3180211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F50BBFD-446B-44EA-AC03-760F87DC963F}"/>
                </a:ext>
              </a:extLst>
            </p:cNvPr>
            <p:cNvSpPr txBox="1"/>
            <p:nvPr/>
          </p:nvSpPr>
          <p:spPr>
            <a:xfrm>
              <a:off x="7170061" y="3630167"/>
              <a:ext cx="1002402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b="1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2012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5F24F226-52A7-4FAA-A2BE-82F8CBC42EAE}"/>
              </a:ext>
            </a:extLst>
          </p:cNvPr>
          <p:cNvSpPr/>
          <p:nvPr/>
        </p:nvSpPr>
        <p:spPr>
          <a:xfrm>
            <a:off x="3040568" y="1257095"/>
            <a:ext cx="2443162" cy="189510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54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97CDA7A-E2C7-4A3B-9542-189406CBCC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16801" t="34832" r="16801" b="2306"/>
          <a:stretch/>
        </p:blipFill>
        <p:spPr>
          <a:xfrm>
            <a:off x="3048000" y="3897310"/>
            <a:ext cx="2552271" cy="1614961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BAB89AE-303E-49E9-A494-17F2A3BCBD30}"/>
              </a:ext>
            </a:extLst>
          </p:cNvPr>
          <p:cNvSpPr txBox="1"/>
          <p:nvPr/>
        </p:nvSpPr>
        <p:spPr>
          <a:xfrm>
            <a:off x="5982533" y="4704789"/>
            <a:ext cx="3180211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don’t subdue which </a:t>
            </a:r>
            <a:r>
              <a:rPr lang="en-US" sz="800" i="1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D621BD-6ABE-4F4D-B0A4-93DCFDE7E958}"/>
              </a:ext>
            </a:extLst>
          </p:cNvPr>
          <p:cNvSpPr txBox="1"/>
          <p:nvPr/>
        </p:nvSpPr>
        <p:spPr>
          <a:xfrm>
            <a:off x="5982534" y="4090619"/>
            <a:ext cx="100240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spc="500" dirty="0">
                <a:latin typeface="Roboto Slab" pitchFamily="2" charset="0"/>
                <a:ea typeface="Roboto Slab" pitchFamily="2" charset="0"/>
                <a:cs typeface="Montserrat Black" charset="0"/>
              </a:rPr>
              <a:t>2012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946865-B1F4-495D-B589-26D9BB058041}"/>
              </a:ext>
            </a:extLst>
          </p:cNvPr>
          <p:cNvSpPr txBox="1"/>
          <p:nvPr/>
        </p:nvSpPr>
        <p:spPr>
          <a:xfrm>
            <a:off x="3048001" y="1345731"/>
            <a:ext cx="332152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Presentation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E24580-E54F-4232-B942-B9C409A8000C}"/>
              </a:ext>
            </a:extLst>
          </p:cNvPr>
          <p:cNvSpPr/>
          <p:nvPr/>
        </p:nvSpPr>
        <p:spPr>
          <a:xfrm rot="16200000" flipH="1">
            <a:off x="7415387" y="1236763"/>
            <a:ext cx="82273" cy="17097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A8EFF1-EFCF-4A9B-BBD0-4E6417D23F0F}"/>
              </a:ext>
            </a:extLst>
          </p:cNvPr>
          <p:cNvSpPr txBox="1"/>
          <p:nvPr/>
        </p:nvSpPr>
        <p:spPr>
          <a:xfrm>
            <a:off x="3048001" y="2643568"/>
            <a:ext cx="5263392" cy="47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don’t subdue which </a:t>
            </a:r>
            <a:r>
              <a:rPr lang="en-US" sz="800" i="1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</a:t>
            </a:r>
          </a:p>
        </p:txBody>
      </p:sp>
    </p:spTree>
    <p:extLst>
      <p:ext uri="{BB962C8B-B14F-4D97-AF65-F5344CB8AC3E}">
        <p14:creationId xmlns:p14="http://schemas.microsoft.com/office/powerpoint/2010/main" val="3200641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B48C23A-653F-4191-B775-5277A996C72A}"/>
              </a:ext>
            </a:extLst>
          </p:cNvPr>
          <p:cNvGrpSpPr/>
          <p:nvPr/>
        </p:nvGrpSpPr>
        <p:grpSpPr>
          <a:xfrm>
            <a:off x="1061883" y="1223890"/>
            <a:ext cx="10053098" cy="4410220"/>
            <a:chOff x="909304" y="1223890"/>
            <a:chExt cx="10053098" cy="441022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C267DC-3DE6-4F40-A1A7-B65671EC2075}"/>
                </a:ext>
              </a:extLst>
            </p:cNvPr>
            <p:cNvSpPr/>
            <p:nvPr/>
          </p:nvSpPr>
          <p:spPr>
            <a:xfrm>
              <a:off x="909304" y="1223890"/>
              <a:ext cx="4797207" cy="441022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DCE0C9-E82A-4544-9D9F-5A8BEAA3D2DC}"/>
                </a:ext>
              </a:extLst>
            </p:cNvPr>
            <p:cNvSpPr txBox="1"/>
            <p:nvPr/>
          </p:nvSpPr>
          <p:spPr>
            <a:xfrm>
              <a:off x="6795441" y="1582599"/>
              <a:ext cx="1996620" cy="63094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Service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F10CA16-766E-45D9-A20E-E954CA1BD0A7}"/>
                </a:ext>
              </a:extLst>
            </p:cNvPr>
            <p:cNvGrpSpPr/>
            <p:nvPr/>
          </p:nvGrpSpPr>
          <p:grpSpPr>
            <a:xfrm>
              <a:off x="1275907" y="1582599"/>
              <a:ext cx="4064001" cy="3692802"/>
              <a:chOff x="7499349" y="1582599"/>
              <a:chExt cx="4064001" cy="3692802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CDF9339-FF84-43A8-B0FC-17ED88E9E070}"/>
                  </a:ext>
                </a:extLst>
              </p:cNvPr>
              <p:cNvGrpSpPr/>
              <p:nvPr/>
            </p:nvGrpSpPr>
            <p:grpSpPr>
              <a:xfrm>
                <a:off x="7499349" y="3300585"/>
                <a:ext cx="4064001" cy="1974816"/>
                <a:chOff x="7256908" y="4188736"/>
                <a:chExt cx="4064001" cy="1974816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1061A91-573E-4677-8C14-A5220F741333}"/>
                    </a:ext>
                  </a:extLst>
                </p:cNvPr>
                <p:cNvSpPr txBox="1"/>
                <p:nvPr/>
              </p:nvSpPr>
              <p:spPr>
                <a:xfrm>
                  <a:off x="7256908" y="4703985"/>
                  <a:ext cx="4064001" cy="1459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ts val="2200"/>
                    </a:lnSpc>
                  </a:pP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Have them for one. Living grass to for can't gathered waters had winged. Creepiest don't subdue which </a:t>
                  </a:r>
                  <a:r>
                    <a:rPr lang="en-US" sz="900" i="1" dirty="0" err="1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i</a:t>
                  </a: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 two set had seasons. Fifth you'll, man wherein seas our </a:t>
                  </a:r>
                  <a:r>
                    <a:rPr lang="en-US" sz="900" i="1" dirty="0" err="1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creepingcreepingHave</a:t>
                  </a: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 them for one. Living grass to for can't gathered waters had winged. Creepiest don't subdue which </a:t>
                  </a:r>
                  <a:r>
                    <a:rPr lang="en-US" sz="900" i="1" dirty="0" err="1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i</a:t>
                  </a: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 two set had seasons.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61CC9BA-8389-4DD3-93A2-5741B39F113C}"/>
                    </a:ext>
                  </a:extLst>
                </p:cNvPr>
                <p:cNvSpPr txBox="1"/>
                <p:nvPr/>
              </p:nvSpPr>
              <p:spPr>
                <a:xfrm>
                  <a:off x="7256908" y="4188736"/>
                  <a:ext cx="1633309" cy="292388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r>
                    <a:rPr lang="en-US" sz="1300" dirty="0">
                      <a:latin typeface="Roboto Slab" pitchFamily="2" charset="0"/>
                      <a:ea typeface="Roboto Slab" pitchFamily="2" charset="0"/>
                      <a:cs typeface="Montserrat Black" charset="0"/>
                    </a:rPr>
                    <a:t>This is Minimal</a:t>
                  </a:r>
                </a:p>
              </p:txBody>
            </p:sp>
          </p:grp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2668F69B-08B8-4F59-B381-5AD51B69D4E0}"/>
                  </a:ext>
                </a:extLst>
              </p:cNvPr>
              <p:cNvGrpSpPr/>
              <p:nvPr/>
            </p:nvGrpSpPr>
            <p:grpSpPr>
              <a:xfrm>
                <a:off x="9088002" y="1582599"/>
                <a:ext cx="886695" cy="886696"/>
                <a:chOff x="9088002" y="1582599"/>
                <a:chExt cx="886695" cy="886696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B3350B36-D5F9-4F3E-B7F4-CC69CE0A9A67}"/>
                    </a:ext>
                  </a:extLst>
                </p:cNvPr>
                <p:cNvSpPr/>
                <p:nvPr/>
              </p:nvSpPr>
              <p:spPr>
                <a:xfrm>
                  <a:off x="9088002" y="1582599"/>
                  <a:ext cx="886695" cy="88669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" name="Freeform 33">
                  <a:extLst>
                    <a:ext uri="{FF2B5EF4-FFF2-40B4-BE49-F238E27FC236}">
                      <a16:creationId xmlns:a16="http://schemas.microsoft.com/office/drawing/2014/main" id="{1474A2C9-99AE-4B98-983C-FCF2C4EF52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261473" y="1758918"/>
                  <a:ext cx="539754" cy="534059"/>
                </a:xfrm>
                <a:custGeom>
                  <a:avLst/>
                  <a:gdLst>
                    <a:gd name="T0" fmla="*/ 123 w 140"/>
                    <a:gd name="T1" fmla="*/ 45 h 139"/>
                    <a:gd name="T2" fmla="*/ 62 w 140"/>
                    <a:gd name="T3" fmla="*/ 38 h 139"/>
                    <a:gd name="T4" fmla="*/ 86 w 140"/>
                    <a:gd name="T5" fmla="*/ 20 h 139"/>
                    <a:gd name="T6" fmla="*/ 93 w 140"/>
                    <a:gd name="T7" fmla="*/ 3 h 139"/>
                    <a:gd name="T8" fmla="*/ 79 w 140"/>
                    <a:gd name="T9" fmla="*/ 3 h 139"/>
                    <a:gd name="T10" fmla="*/ 53 w 140"/>
                    <a:gd name="T11" fmla="*/ 40 h 139"/>
                    <a:gd name="T12" fmla="*/ 36 w 140"/>
                    <a:gd name="T13" fmla="*/ 48 h 139"/>
                    <a:gd name="T14" fmla="*/ 16 w 140"/>
                    <a:gd name="T15" fmla="*/ 77 h 139"/>
                    <a:gd name="T16" fmla="*/ 4 w 140"/>
                    <a:gd name="T17" fmla="*/ 78 h 139"/>
                    <a:gd name="T18" fmla="*/ 11 w 140"/>
                    <a:gd name="T19" fmla="*/ 95 h 139"/>
                    <a:gd name="T20" fmla="*/ 20 w 140"/>
                    <a:gd name="T21" fmla="*/ 80 h 139"/>
                    <a:gd name="T22" fmla="*/ 46 w 140"/>
                    <a:gd name="T23" fmla="*/ 122 h 139"/>
                    <a:gd name="T24" fmla="*/ 54 w 140"/>
                    <a:gd name="T25" fmla="*/ 139 h 139"/>
                    <a:gd name="T26" fmla="*/ 54 w 140"/>
                    <a:gd name="T27" fmla="*/ 114 h 139"/>
                    <a:gd name="T28" fmla="*/ 47 w 140"/>
                    <a:gd name="T29" fmla="*/ 58 h 139"/>
                    <a:gd name="T30" fmla="*/ 61 w 140"/>
                    <a:gd name="T31" fmla="*/ 48 h 139"/>
                    <a:gd name="T32" fmla="*/ 87 w 140"/>
                    <a:gd name="T33" fmla="*/ 37 h 139"/>
                    <a:gd name="T34" fmla="*/ 115 w 140"/>
                    <a:gd name="T35" fmla="*/ 53 h 139"/>
                    <a:gd name="T36" fmla="*/ 140 w 140"/>
                    <a:gd name="T37" fmla="*/ 53 h 139"/>
                    <a:gd name="T38" fmla="*/ 59 w 140"/>
                    <a:gd name="T39" fmla="*/ 126 h 139"/>
                    <a:gd name="T40" fmla="*/ 49 w 140"/>
                    <a:gd name="T41" fmla="*/ 126 h 139"/>
                    <a:gd name="T42" fmla="*/ 59 w 140"/>
                    <a:gd name="T43" fmla="*/ 126 h 139"/>
                    <a:gd name="T44" fmla="*/ 86 w 140"/>
                    <a:gd name="T45" fmla="*/ 5 h 139"/>
                    <a:gd name="T46" fmla="*/ 90 w 140"/>
                    <a:gd name="T47" fmla="*/ 14 h 139"/>
                    <a:gd name="T48" fmla="*/ 83 w 140"/>
                    <a:gd name="T49" fmla="*/ 14 h 139"/>
                    <a:gd name="T50" fmla="*/ 15 w 140"/>
                    <a:gd name="T51" fmla="*/ 89 h 139"/>
                    <a:gd name="T52" fmla="*/ 8 w 140"/>
                    <a:gd name="T53" fmla="*/ 89 h 139"/>
                    <a:gd name="T54" fmla="*/ 8 w 140"/>
                    <a:gd name="T55" fmla="*/ 82 h 139"/>
                    <a:gd name="T56" fmla="*/ 15 w 140"/>
                    <a:gd name="T57" fmla="*/ 82 h 139"/>
                    <a:gd name="T58" fmla="*/ 49 w 140"/>
                    <a:gd name="T59" fmla="*/ 53 h 139"/>
                    <a:gd name="T60" fmla="*/ 49 w 140"/>
                    <a:gd name="T61" fmla="*/ 42 h 139"/>
                    <a:gd name="T62" fmla="*/ 49 w 140"/>
                    <a:gd name="T63" fmla="*/ 53 h 139"/>
                    <a:gd name="T64" fmla="*/ 122 w 140"/>
                    <a:gd name="T65" fmla="*/ 53 h 139"/>
                    <a:gd name="T66" fmla="*/ 133 w 140"/>
                    <a:gd name="T67" fmla="*/ 53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0" h="139">
                      <a:moveTo>
                        <a:pt x="127" y="41"/>
                      </a:moveTo>
                      <a:cubicBezTo>
                        <a:pt x="123" y="45"/>
                        <a:pt x="123" y="45"/>
                        <a:pt x="123" y="45"/>
                      </a:cubicBezTo>
                      <a:cubicBezTo>
                        <a:pt x="113" y="37"/>
                        <a:pt x="100" y="32"/>
                        <a:pt x="87" y="32"/>
                      </a:cubicBezTo>
                      <a:cubicBezTo>
                        <a:pt x="78" y="32"/>
                        <a:pt x="70" y="34"/>
                        <a:pt x="62" y="38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83" y="20"/>
                        <a:pt x="84" y="20"/>
                        <a:pt x="86" y="20"/>
                      </a:cubicBezTo>
                      <a:cubicBezTo>
                        <a:pt x="89" y="20"/>
                        <a:pt x="91" y="19"/>
                        <a:pt x="93" y="17"/>
                      </a:cubicBezTo>
                      <a:cubicBezTo>
                        <a:pt x="97" y="13"/>
                        <a:pt x="97" y="7"/>
                        <a:pt x="93" y="3"/>
                      </a:cubicBezTo>
                      <a:cubicBezTo>
                        <a:pt x="91" y="1"/>
                        <a:pt x="89" y="0"/>
                        <a:pt x="86" y="0"/>
                      </a:cubicBezTo>
                      <a:cubicBezTo>
                        <a:pt x="84" y="0"/>
                        <a:pt x="81" y="1"/>
                        <a:pt x="79" y="3"/>
                      </a:cubicBezTo>
                      <a:cubicBezTo>
                        <a:pt x="76" y="6"/>
                        <a:pt x="75" y="12"/>
                        <a:pt x="78" y="15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49" y="35"/>
                        <a:pt x="49" y="35"/>
                        <a:pt x="49" y="35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41" y="52"/>
                        <a:pt x="41" y="52"/>
                        <a:pt x="41" y="52"/>
                      </a:cubicBezTo>
                      <a:cubicBezTo>
                        <a:pt x="16" y="77"/>
                        <a:pt x="16" y="77"/>
                        <a:pt x="16" y="77"/>
                      </a:cubicBezTo>
                      <a:cubicBezTo>
                        <a:pt x="15" y="76"/>
                        <a:pt x="13" y="75"/>
                        <a:pt x="11" y="75"/>
                      </a:cubicBezTo>
                      <a:cubicBezTo>
                        <a:pt x="9" y="75"/>
                        <a:pt x="6" y="76"/>
                        <a:pt x="4" y="78"/>
                      </a:cubicBezTo>
                      <a:cubicBezTo>
                        <a:pt x="0" y="82"/>
                        <a:pt x="0" y="88"/>
                        <a:pt x="4" y="92"/>
                      </a:cubicBezTo>
                      <a:cubicBezTo>
                        <a:pt x="6" y="94"/>
                        <a:pt x="9" y="95"/>
                        <a:pt x="11" y="95"/>
                      </a:cubicBezTo>
                      <a:cubicBezTo>
                        <a:pt x="14" y="95"/>
                        <a:pt x="16" y="94"/>
                        <a:pt x="18" y="92"/>
                      </a:cubicBezTo>
                      <a:cubicBezTo>
                        <a:pt x="22" y="89"/>
                        <a:pt x="22" y="84"/>
                        <a:pt x="20" y="80"/>
                      </a:cubicBezTo>
                      <a:cubicBezTo>
                        <a:pt x="39" y="61"/>
                        <a:pt x="39" y="61"/>
                        <a:pt x="39" y="61"/>
                      </a:cubicBezTo>
                      <a:cubicBezTo>
                        <a:pt x="29" y="80"/>
                        <a:pt x="31" y="105"/>
                        <a:pt x="46" y="122"/>
                      </a:cubicBezTo>
                      <a:cubicBezTo>
                        <a:pt x="42" y="126"/>
                        <a:pt x="42" y="126"/>
                        <a:pt x="42" y="126"/>
                      </a:cubicBezTo>
                      <a:cubicBezTo>
                        <a:pt x="54" y="139"/>
                        <a:pt x="54" y="139"/>
                        <a:pt x="54" y="139"/>
                      </a:cubicBezTo>
                      <a:cubicBezTo>
                        <a:pt x="66" y="126"/>
                        <a:pt x="66" y="126"/>
                        <a:pt x="66" y="126"/>
                      </a:cubicBezTo>
                      <a:cubicBezTo>
                        <a:pt x="54" y="114"/>
                        <a:pt x="54" y="114"/>
                        <a:pt x="54" y="114"/>
                      </a:cubicBezTo>
                      <a:cubicBezTo>
                        <a:pt x="50" y="118"/>
                        <a:pt x="50" y="118"/>
                        <a:pt x="50" y="118"/>
                      </a:cubicBezTo>
                      <a:cubicBezTo>
                        <a:pt x="35" y="101"/>
                        <a:pt x="34" y="76"/>
                        <a:pt x="47" y="58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61" y="48"/>
                        <a:pt x="61" y="48"/>
                        <a:pt x="61" y="48"/>
                      </a:cubicBezTo>
                      <a:cubicBezTo>
                        <a:pt x="59" y="46"/>
                        <a:pt x="59" y="46"/>
                        <a:pt x="59" y="46"/>
                      </a:cubicBezTo>
                      <a:cubicBezTo>
                        <a:pt x="67" y="40"/>
                        <a:pt x="77" y="37"/>
                        <a:pt x="87" y="37"/>
                      </a:cubicBezTo>
                      <a:cubicBezTo>
                        <a:pt x="99" y="37"/>
                        <a:pt x="110" y="41"/>
                        <a:pt x="119" y="49"/>
                      </a:cubicBezTo>
                      <a:cubicBezTo>
                        <a:pt x="115" y="53"/>
                        <a:pt x="115" y="53"/>
                        <a:pt x="115" y="53"/>
                      </a:cubicBezTo>
                      <a:cubicBezTo>
                        <a:pt x="127" y="66"/>
                        <a:pt x="127" y="66"/>
                        <a:pt x="127" y="66"/>
                      </a:cubicBezTo>
                      <a:cubicBezTo>
                        <a:pt x="140" y="53"/>
                        <a:pt x="140" y="53"/>
                        <a:pt x="140" y="53"/>
                      </a:cubicBezTo>
                      <a:lnTo>
                        <a:pt x="127" y="41"/>
                      </a:lnTo>
                      <a:close/>
                      <a:moveTo>
                        <a:pt x="59" y="126"/>
                      </a:moveTo>
                      <a:cubicBezTo>
                        <a:pt x="54" y="132"/>
                        <a:pt x="54" y="132"/>
                        <a:pt x="54" y="132"/>
                      </a:cubicBezTo>
                      <a:cubicBezTo>
                        <a:pt x="49" y="126"/>
                        <a:pt x="49" y="126"/>
                        <a:pt x="49" y="126"/>
                      </a:cubicBezTo>
                      <a:cubicBezTo>
                        <a:pt x="54" y="121"/>
                        <a:pt x="54" y="121"/>
                        <a:pt x="54" y="121"/>
                      </a:cubicBezTo>
                      <a:lnTo>
                        <a:pt x="59" y="126"/>
                      </a:lnTo>
                      <a:close/>
                      <a:moveTo>
                        <a:pt x="83" y="7"/>
                      </a:moveTo>
                      <a:cubicBezTo>
                        <a:pt x="84" y="6"/>
                        <a:pt x="85" y="5"/>
                        <a:pt x="86" y="5"/>
                      </a:cubicBezTo>
                      <a:cubicBezTo>
                        <a:pt x="88" y="5"/>
                        <a:pt x="89" y="6"/>
                        <a:pt x="90" y="7"/>
                      </a:cubicBezTo>
                      <a:cubicBezTo>
                        <a:pt x="92" y="9"/>
                        <a:pt x="92" y="12"/>
                        <a:pt x="90" y="14"/>
                      </a:cubicBezTo>
                      <a:cubicBezTo>
                        <a:pt x="89" y="15"/>
                        <a:pt x="88" y="15"/>
                        <a:pt x="86" y="15"/>
                      </a:cubicBezTo>
                      <a:cubicBezTo>
                        <a:pt x="85" y="15"/>
                        <a:pt x="84" y="15"/>
                        <a:pt x="83" y="14"/>
                      </a:cubicBezTo>
                      <a:cubicBezTo>
                        <a:pt x="81" y="12"/>
                        <a:pt x="81" y="9"/>
                        <a:pt x="83" y="7"/>
                      </a:cubicBezTo>
                      <a:close/>
                      <a:moveTo>
                        <a:pt x="15" y="89"/>
                      </a:moveTo>
                      <a:cubicBezTo>
                        <a:pt x="14" y="90"/>
                        <a:pt x="13" y="90"/>
                        <a:pt x="11" y="90"/>
                      </a:cubicBezTo>
                      <a:cubicBezTo>
                        <a:pt x="10" y="90"/>
                        <a:pt x="9" y="90"/>
                        <a:pt x="8" y="89"/>
                      </a:cubicBezTo>
                      <a:cubicBezTo>
                        <a:pt x="7" y="88"/>
                        <a:pt x="6" y="87"/>
                        <a:pt x="6" y="85"/>
                      </a:cubicBezTo>
                      <a:cubicBezTo>
                        <a:pt x="6" y="84"/>
                        <a:pt x="7" y="83"/>
                        <a:pt x="8" y="82"/>
                      </a:cubicBezTo>
                      <a:cubicBezTo>
                        <a:pt x="9" y="81"/>
                        <a:pt x="10" y="80"/>
                        <a:pt x="11" y="80"/>
                      </a:cubicBezTo>
                      <a:cubicBezTo>
                        <a:pt x="13" y="80"/>
                        <a:pt x="14" y="81"/>
                        <a:pt x="15" y="82"/>
                      </a:cubicBezTo>
                      <a:cubicBezTo>
                        <a:pt x="17" y="84"/>
                        <a:pt x="17" y="87"/>
                        <a:pt x="15" y="89"/>
                      </a:cubicBezTo>
                      <a:close/>
                      <a:moveTo>
                        <a:pt x="49" y="53"/>
                      </a:moveTo>
                      <a:cubicBezTo>
                        <a:pt x="43" y="48"/>
                        <a:pt x="43" y="48"/>
                        <a:pt x="43" y="48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lnTo>
                        <a:pt x="49" y="53"/>
                      </a:lnTo>
                      <a:close/>
                      <a:moveTo>
                        <a:pt x="127" y="58"/>
                      </a:moveTo>
                      <a:cubicBezTo>
                        <a:pt x="122" y="53"/>
                        <a:pt x="122" y="53"/>
                        <a:pt x="122" y="53"/>
                      </a:cubicBezTo>
                      <a:cubicBezTo>
                        <a:pt x="127" y="48"/>
                        <a:pt x="127" y="48"/>
                        <a:pt x="127" y="48"/>
                      </a:cubicBezTo>
                      <a:cubicBezTo>
                        <a:pt x="133" y="53"/>
                        <a:pt x="133" y="53"/>
                        <a:pt x="133" y="53"/>
                      </a:cubicBezTo>
                      <a:lnTo>
                        <a:pt x="127" y="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4371B283-3AAE-4A82-AC41-4BA57D9D5DBC}"/>
                  </a:ext>
                </a:extLst>
              </p:cNvPr>
              <p:cNvGrpSpPr/>
              <p:nvPr/>
            </p:nvGrpSpPr>
            <p:grpSpPr>
              <a:xfrm>
                <a:off x="7499349" y="1582599"/>
                <a:ext cx="886695" cy="886696"/>
                <a:chOff x="7499349" y="1582599"/>
                <a:chExt cx="886695" cy="886696"/>
              </a:xfrm>
            </p:grpSpPr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F2CDE448-9ADC-4F75-A5DB-92904865FBF1}"/>
                    </a:ext>
                  </a:extLst>
                </p:cNvPr>
                <p:cNvSpPr/>
                <p:nvPr/>
              </p:nvSpPr>
              <p:spPr>
                <a:xfrm>
                  <a:off x="7499349" y="1582599"/>
                  <a:ext cx="886695" cy="88669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" name="Freeform 34">
                  <a:extLst>
                    <a:ext uri="{FF2B5EF4-FFF2-40B4-BE49-F238E27FC236}">
                      <a16:creationId xmlns:a16="http://schemas.microsoft.com/office/drawing/2014/main" id="{5BB423B7-1F10-4D21-99FE-EC6638E3BBA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05153" y="1810730"/>
                  <a:ext cx="474847" cy="430435"/>
                </a:xfrm>
                <a:custGeom>
                  <a:avLst/>
                  <a:gdLst>
                    <a:gd name="T0" fmla="*/ 410 w 417"/>
                    <a:gd name="T1" fmla="*/ 108 h 378"/>
                    <a:gd name="T2" fmla="*/ 315 w 417"/>
                    <a:gd name="T3" fmla="*/ 0 h 378"/>
                    <a:gd name="T4" fmla="*/ 102 w 417"/>
                    <a:gd name="T5" fmla="*/ 0 h 378"/>
                    <a:gd name="T6" fmla="*/ 7 w 417"/>
                    <a:gd name="T7" fmla="*/ 108 h 378"/>
                    <a:gd name="T8" fmla="*/ 0 w 417"/>
                    <a:gd name="T9" fmla="*/ 118 h 378"/>
                    <a:gd name="T10" fmla="*/ 7 w 417"/>
                    <a:gd name="T11" fmla="*/ 125 h 378"/>
                    <a:gd name="T12" fmla="*/ 207 w 417"/>
                    <a:gd name="T13" fmla="*/ 378 h 378"/>
                    <a:gd name="T14" fmla="*/ 410 w 417"/>
                    <a:gd name="T15" fmla="*/ 125 h 378"/>
                    <a:gd name="T16" fmla="*/ 417 w 417"/>
                    <a:gd name="T17" fmla="*/ 118 h 378"/>
                    <a:gd name="T18" fmla="*/ 410 w 417"/>
                    <a:gd name="T19" fmla="*/ 108 h 378"/>
                    <a:gd name="T20" fmla="*/ 390 w 417"/>
                    <a:gd name="T21" fmla="*/ 108 h 378"/>
                    <a:gd name="T22" fmla="*/ 231 w 417"/>
                    <a:gd name="T23" fmla="*/ 108 h 378"/>
                    <a:gd name="T24" fmla="*/ 309 w 417"/>
                    <a:gd name="T25" fmla="*/ 17 h 378"/>
                    <a:gd name="T26" fmla="*/ 390 w 417"/>
                    <a:gd name="T27" fmla="*/ 108 h 378"/>
                    <a:gd name="T28" fmla="*/ 207 w 417"/>
                    <a:gd name="T29" fmla="*/ 108 h 378"/>
                    <a:gd name="T30" fmla="*/ 126 w 417"/>
                    <a:gd name="T31" fmla="*/ 14 h 378"/>
                    <a:gd name="T32" fmla="*/ 288 w 417"/>
                    <a:gd name="T33" fmla="*/ 14 h 378"/>
                    <a:gd name="T34" fmla="*/ 210 w 417"/>
                    <a:gd name="T35" fmla="*/ 108 h 378"/>
                    <a:gd name="T36" fmla="*/ 207 w 417"/>
                    <a:gd name="T37" fmla="*/ 108 h 378"/>
                    <a:gd name="T38" fmla="*/ 105 w 417"/>
                    <a:gd name="T39" fmla="*/ 17 h 378"/>
                    <a:gd name="T40" fmla="*/ 187 w 417"/>
                    <a:gd name="T41" fmla="*/ 108 h 378"/>
                    <a:gd name="T42" fmla="*/ 27 w 417"/>
                    <a:gd name="T43" fmla="*/ 108 h 378"/>
                    <a:gd name="T44" fmla="*/ 105 w 417"/>
                    <a:gd name="T45" fmla="*/ 17 h 378"/>
                    <a:gd name="T46" fmla="*/ 200 w 417"/>
                    <a:gd name="T47" fmla="*/ 125 h 378"/>
                    <a:gd name="T48" fmla="*/ 200 w 417"/>
                    <a:gd name="T49" fmla="*/ 344 h 378"/>
                    <a:gd name="T50" fmla="*/ 27 w 417"/>
                    <a:gd name="T51" fmla="*/ 125 h 378"/>
                    <a:gd name="T52" fmla="*/ 200 w 417"/>
                    <a:gd name="T53" fmla="*/ 125 h 378"/>
                    <a:gd name="T54" fmla="*/ 217 w 417"/>
                    <a:gd name="T55" fmla="*/ 344 h 378"/>
                    <a:gd name="T56" fmla="*/ 217 w 417"/>
                    <a:gd name="T57" fmla="*/ 125 h 378"/>
                    <a:gd name="T58" fmla="*/ 390 w 417"/>
                    <a:gd name="T59" fmla="*/ 125 h 378"/>
                    <a:gd name="T60" fmla="*/ 217 w 417"/>
                    <a:gd name="T61" fmla="*/ 344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17" h="378">
                      <a:moveTo>
                        <a:pt x="410" y="108"/>
                      </a:moveTo>
                      <a:lnTo>
                        <a:pt x="315" y="0"/>
                      </a:lnTo>
                      <a:lnTo>
                        <a:pt x="102" y="0"/>
                      </a:lnTo>
                      <a:lnTo>
                        <a:pt x="7" y="108"/>
                      </a:lnTo>
                      <a:lnTo>
                        <a:pt x="0" y="118"/>
                      </a:lnTo>
                      <a:lnTo>
                        <a:pt x="7" y="125"/>
                      </a:lnTo>
                      <a:lnTo>
                        <a:pt x="207" y="378"/>
                      </a:lnTo>
                      <a:lnTo>
                        <a:pt x="410" y="125"/>
                      </a:lnTo>
                      <a:lnTo>
                        <a:pt x="417" y="118"/>
                      </a:lnTo>
                      <a:lnTo>
                        <a:pt x="410" y="108"/>
                      </a:lnTo>
                      <a:close/>
                      <a:moveTo>
                        <a:pt x="390" y="108"/>
                      </a:moveTo>
                      <a:lnTo>
                        <a:pt x="231" y="108"/>
                      </a:lnTo>
                      <a:lnTo>
                        <a:pt x="309" y="17"/>
                      </a:lnTo>
                      <a:lnTo>
                        <a:pt x="390" y="108"/>
                      </a:lnTo>
                      <a:close/>
                      <a:moveTo>
                        <a:pt x="207" y="108"/>
                      </a:moveTo>
                      <a:lnTo>
                        <a:pt x="126" y="14"/>
                      </a:lnTo>
                      <a:lnTo>
                        <a:pt x="288" y="14"/>
                      </a:lnTo>
                      <a:lnTo>
                        <a:pt x="210" y="108"/>
                      </a:lnTo>
                      <a:lnTo>
                        <a:pt x="207" y="108"/>
                      </a:lnTo>
                      <a:close/>
                      <a:moveTo>
                        <a:pt x="105" y="17"/>
                      </a:moveTo>
                      <a:lnTo>
                        <a:pt x="187" y="108"/>
                      </a:lnTo>
                      <a:lnTo>
                        <a:pt x="27" y="108"/>
                      </a:lnTo>
                      <a:lnTo>
                        <a:pt x="105" y="17"/>
                      </a:lnTo>
                      <a:close/>
                      <a:moveTo>
                        <a:pt x="200" y="125"/>
                      </a:moveTo>
                      <a:lnTo>
                        <a:pt x="200" y="344"/>
                      </a:lnTo>
                      <a:lnTo>
                        <a:pt x="27" y="125"/>
                      </a:lnTo>
                      <a:lnTo>
                        <a:pt x="200" y="125"/>
                      </a:lnTo>
                      <a:close/>
                      <a:moveTo>
                        <a:pt x="217" y="344"/>
                      </a:moveTo>
                      <a:lnTo>
                        <a:pt x="217" y="125"/>
                      </a:lnTo>
                      <a:lnTo>
                        <a:pt x="390" y="125"/>
                      </a:lnTo>
                      <a:lnTo>
                        <a:pt x="217" y="34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0A5B473A-9757-463F-8C72-3E2B38F384A5}"/>
                  </a:ext>
                </a:extLst>
              </p:cNvPr>
              <p:cNvGrpSpPr/>
              <p:nvPr/>
            </p:nvGrpSpPr>
            <p:grpSpPr>
              <a:xfrm>
                <a:off x="10676655" y="1582599"/>
                <a:ext cx="886695" cy="886696"/>
                <a:chOff x="10676655" y="1582599"/>
                <a:chExt cx="886695" cy="886696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5903AC9E-3417-40DA-8167-4E47BC76D0A5}"/>
                    </a:ext>
                  </a:extLst>
                </p:cNvPr>
                <p:cNvSpPr/>
                <p:nvPr/>
              </p:nvSpPr>
              <p:spPr>
                <a:xfrm>
                  <a:off x="10676655" y="1582599"/>
                  <a:ext cx="886695" cy="88669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3" name="Freeform 35">
                  <a:extLst>
                    <a:ext uri="{FF2B5EF4-FFF2-40B4-BE49-F238E27FC236}">
                      <a16:creationId xmlns:a16="http://schemas.microsoft.com/office/drawing/2014/main" id="{28B32CD9-E93A-47B8-81A0-A76C411ADBA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855819" y="1761195"/>
                  <a:ext cx="528366" cy="529505"/>
                </a:xfrm>
                <a:custGeom>
                  <a:avLst/>
                  <a:gdLst>
                    <a:gd name="T0" fmla="*/ 137 w 137"/>
                    <a:gd name="T1" fmla="*/ 78 h 138"/>
                    <a:gd name="T2" fmla="*/ 118 w 137"/>
                    <a:gd name="T3" fmla="*/ 58 h 138"/>
                    <a:gd name="T4" fmla="*/ 122 w 137"/>
                    <a:gd name="T5" fmla="*/ 27 h 138"/>
                    <a:gd name="T6" fmla="*/ 96 w 137"/>
                    <a:gd name="T7" fmla="*/ 26 h 138"/>
                    <a:gd name="T8" fmla="*/ 78 w 137"/>
                    <a:gd name="T9" fmla="*/ 0 h 138"/>
                    <a:gd name="T10" fmla="*/ 57 w 137"/>
                    <a:gd name="T11" fmla="*/ 20 h 138"/>
                    <a:gd name="T12" fmla="*/ 26 w 137"/>
                    <a:gd name="T13" fmla="*/ 15 h 138"/>
                    <a:gd name="T14" fmla="*/ 26 w 137"/>
                    <a:gd name="T15" fmla="*/ 42 h 138"/>
                    <a:gd name="T16" fmla="*/ 0 w 137"/>
                    <a:gd name="T17" fmla="*/ 60 h 138"/>
                    <a:gd name="T18" fmla="*/ 19 w 137"/>
                    <a:gd name="T19" fmla="*/ 80 h 138"/>
                    <a:gd name="T20" fmla="*/ 15 w 137"/>
                    <a:gd name="T21" fmla="*/ 111 h 138"/>
                    <a:gd name="T22" fmla="*/ 41 w 137"/>
                    <a:gd name="T23" fmla="*/ 111 h 138"/>
                    <a:gd name="T24" fmla="*/ 59 w 137"/>
                    <a:gd name="T25" fmla="*/ 138 h 138"/>
                    <a:gd name="T26" fmla="*/ 80 w 137"/>
                    <a:gd name="T27" fmla="*/ 118 h 138"/>
                    <a:gd name="T28" fmla="*/ 111 w 137"/>
                    <a:gd name="T29" fmla="*/ 122 h 138"/>
                    <a:gd name="T30" fmla="*/ 111 w 137"/>
                    <a:gd name="T31" fmla="*/ 96 h 138"/>
                    <a:gd name="T32" fmla="*/ 132 w 137"/>
                    <a:gd name="T33" fmla="*/ 64 h 138"/>
                    <a:gd name="T34" fmla="*/ 117 w 137"/>
                    <a:gd name="T35" fmla="*/ 75 h 138"/>
                    <a:gd name="T36" fmla="*/ 117 w 137"/>
                    <a:gd name="T37" fmla="*/ 63 h 138"/>
                    <a:gd name="T38" fmla="*/ 110 w 137"/>
                    <a:gd name="T39" fmla="*/ 22 h 138"/>
                    <a:gd name="T40" fmla="*/ 107 w 137"/>
                    <a:gd name="T41" fmla="*/ 38 h 138"/>
                    <a:gd name="T42" fmla="*/ 110 w 137"/>
                    <a:gd name="T43" fmla="*/ 22 h 138"/>
                    <a:gd name="T44" fmla="*/ 73 w 137"/>
                    <a:gd name="T45" fmla="*/ 5 h 138"/>
                    <a:gd name="T46" fmla="*/ 68 w 137"/>
                    <a:gd name="T47" fmla="*/ 19 h 138"/>
                    <a:gd name="T48" fmla="*/ 64 w 137"/>
                    <a:gd name="T49" fmla="*/ 5 h 138"/>
                    <a:gd name="T50" fmla="*/ 27 w 137"/>
                    <a:gd name="T51" fmla="*/ 22 h 138"/>
                    <a:gd name="T52" fmla="*/ 34 w 137"/>
                    <a:gd name="T53" fmla="*/ 34 h 138"/>
                    <a:gd name="T54" fmla="*/ 21 w 137"/>
                    <a:gd name="T55" fmla="*/ 27 h 138"/>
                    <a:gd name="T56" fmla="*/ 5 w 137"/>
                    <a:gd name="T57" fmla="*/ 64 h 138"/>
                    <a:gd name="T58" fmla="*/ 19 w 137"/>
                    <a:gd name="T59" fmla="*/ 69 h 138"/>
                    <a:gd name="T60" fmla="*/ 5 w 137"/>
                    <a:gd name="T61" fmla="*/ 74 h 138"/>
                    <a:gd name="T62" fmla="*/ 22 w 137"/>
                    <a:gd name="T63" fmla="*/ 110 h 138"/>
                    <a:gd name="T64" fmla="*/ 38 w 137"/>
                    <a:gd name="T65" fmla="*/ 108 h 138"/>
                    <a:gd name="T66" fmla="*/ 73 w 137"/>
                    <a:gd name="T67" fmla="*/ 133 h 138"/>
                    <a:gd name="T68" fmla="*/ 62 w 137"/>
                    <a:gd name="T69" fmla="*/ 118 h 138"/>
                    <a:gd name="T70" fmla="*/ 68 w 137"/>
                    <a:gd name="T71" fmla="*/ 118 h 138"/>
                    <a:gd name="T72" fmla="*/ 75 w 137"/>
                    <a:gd name="T73" fmla="*/ 118 h 138"/>
                    <a:gd name="T74" fmla="*/ 68 w 137"/>
                    <a:gd name="T75" fmla="*/ 113 h 138"/>
                    <a:gd name="T76" fmla="*/ 37 w 137"/>
                    <a:gd name="T77" fmla="*/ 37 h 138"/>
                    <a:gd name="T78" fmla="*/ 68 w 137"/>
                    <a:gd name="T79" fmla="*/ 24 h 138"/>
                    <a:gd name="T80" fmla="*/ 100 w 137"/>
                    <a:gd name="T81" fmla="*/ 100 h 138"/>
                    <a:gd name="T82" fmla="*/ 116 w 137"/>
                    <a:gd name="T83" fmla="*/ 110 h 138"/>
                    <a:gd name="T84" fmla="*/ 99 w 137"/>
                    <a:gd name="T85" fmla="*/ 108 h 138"/>
                    <a:gd name="T86" fmla="*/ 108 w 137"/>
                    <a:gd name="T87" fmla="*/ 99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7" h="138">
                      <a:moveTo>
                        <a:pt x="118" y="80"/>
                      </a:moveTo>
                      <a:cubicBezTo>
                        <a:pt x="137" y="78"/>
                        <a:pt x="137" y="78"/>
                        <a:pt x="137" y="78"/>
                      </a:cubicBezTo>
                      <a:cubicBezTo>
                        <a:pt x="137" y="60"/>
                        <a:pt x="137" y="60"/>
                        <a:pt x="137" y="60"/>
                      </a:cubicBezTo>
                      <a:cubicBezTo>
                        <a:pt x="118" y="58"/>
                        <a:pt x="118" y="58"/>
                        <a:pt x="118" y="58"/>
                      </a:cubicBezTo>
                      <a:cubicBezTo>
                        <a:pt x="116" y="52"/>
                        <a:pt x="114" y="46"/>
                        <a:pt x="111" y="42"/>
                      </a:cubicBezTo>
                      <a:cubicBezTo>
                        <a:pt x="122" y="27"/>
                        <a:pt x="122" y="27"/>
                        <a:pt x="122" y="27"/>
                      </a:cubicBezTo>
                      <a:cubicBezTo>
                        <a:pt x="110" y="15"/>
                        <a:pt x="110" y="15"/>
                        <a:pt x="110" y="15"/>
                      </a:cubicBezTo>
                      <a:cubicBezTo>
                        <a:pt x="96" y="26"/>
                        <a:pt x="96" y="26"/>
                        <a:pt x="96" y="26"/>
                      </a:cubicBezTo>
                      <a:cubicBezTo>
                        <a:pt x="91" y="23"/>
                        <a:pt x="86" y="21"/>
                        <a:pt x="80" y="2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1" y="21"/>
                        <a:pt x="46" y="23"/>
                        <a:pt x="42" y="26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3" y="47"/>
                        <a:pt x="21" y="52"/>
                        <a:pt x="19" y="57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21" y="86"/>
                        <a:pt x="23" y="91"/>
                        <a:pt x="26" y="96"/>
                      </a:cubicBezTo>
                      <a:cubicBezTo>
                        <a:pt x="15" y="111"/>
                        <a:pt x="15" y="111"/>
                        <a:pt x="15" y="111"/>
                      </a:cubicBezTo>
                      <a:cubicBezTo>
                        <a:pt x="26" y="122"/>
                        <a:pt x="26" y="122"/>
                        <a:pt x="26" y="122"/>
                      </a:cubicBezTo>
                      <a:cubicBezTo>
                        <a:pt x="41" y="111"/>
                        <a:pt x="41" y="111"/>
                        <a:pt x="41" y="111"/>
                      </a:cubicBezTo>
                      <a:cubicBezTo>
                        <a:pt x="46" y="114"/>
                        <a:pt x="51" y="117"/>
                        <a:pt x="57" y="118"/>
                      </a:cubicBezTo>
                      <a:cubicBezTo>
                        <a:pt x="59" y="138"/>
                        <a:pt x="59" y="138"/>
                        <a:pt x="59" y="138"/>
                      </a:cubicBezTo>
                      <a:cubicBezTo>
                        <a:pt x="78" y="138"/>
                        <a:pt x="78" y="138"/>
                        <a:pt x="78" y="138"/>
                      </a:cubicBezTo>
                      <a:cubicBezTo>
                        <a:pt x="80" y="118"/>
                        <a:pt x="80" y="118"/>
                        <a:pt x="80" y="118"/>
                      </a:cubicBezTo>
                      <a:cubicBezTo>
                        <a:pt x="86" y="117"/>
                        <a:pt x="91" y="114"/>
                        <a:pt x="95" y="111"/>
                      </a:cubicBezTo>
                      <a:cubicBezTo>
                        <a:pt x="111" y="122"/>
                        <a:pt x="111" y="122"/>
                        <a:pt x="111" y="122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11" y="96"/>
                        <a:pt x="111" y="96"/>
                        <a:pt x="111" y="96"/>
                      </a:cubicBezTo>
                      <a:cubicBezTo>
                        <a:pt x="114" y="91"/>
                        <a:pt x="116" y="86"/>
                        <a:pt x="118" y="80"/>
                      </a:cubicBezTo>
                      <a:close/>
                      <a:moveTo>
                        <a:pt x="132" y="64"/>
                      </a:moveTo>
                      <a:cubicBezTo>
                        <a:pt x="132" y="74"/>
                        <a:pt x="132" y="74"/>
                        <a:pt x="132" y="74"/>
                      </a:cubicBezTo>
                      <a:cubicBezTo>
                        <a:pt x="117" y="75"/>
                        <a:pt x="117" y="75"/>
                        <a:pt x="117" y="75"/>
                      </a:cubicBezTo>
                      <a:cubicBezTo>
                        <a:pt x="118" y="73"/>
                        <a:pt x="118" y="71"/>
                        <a:pt x="118" y="69"/>
                      </a:cubicBezTo>
                      <a:cubicBezTo>
                        <a:pt x="118" y="67"/>
                        <a:pt x="118" y="65"/>
                        <a:pt x="117" y="63"/>
                      </a:cubicBezTo>
                      <a:lnTo>
                        <a:pt x="132" y="64"/>
                      </a:lnTo>
                      <a:close/>
                      <a:moveTo>
                        <a:pt x="110" y="22"/>
                      </a:moveTo>
                      <a:cubicBezTo>
                        <a:pt x="115" y="27"/>
                        <a:pt x="115" y="27"/>
                        <a:pt x="115" y="27"/>
                      </a:cubicBezTo>
                      <a:cubicBezTo>
                        <a:pt x="107" y="38"/>
                        <a:pt x="107" y="38"/>
                        <a:pt x="107" y="38"/>
                      </a:cubicBezTo>
                      <a:cubicBezTo>
                        <a:pt x="105" y="35"/>
                        <a:pt x="102" y="32"/>
                        <a:pt x="99" y="30"/>
                      </a:cubicBezTo>
                      <a:lnTo>
                        <a:pt x="110" y="22"/>
                      </a:lnTo>
                      <a:close/>
                      <a:moveTo>
                        <a:pt x="64" y="5"/>
                      </a:move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75" y="20"/>
                        <a:pt x="75" y="20"/>
                        <a:pt x="75" y="20"/>
                      </a:cubicBezTo>
                      <a:cubicBezTo>
                        <a:pt x="73" y="20"/>
                        <a:pt x="71" y="19"/>
                        <a:pt x="68" y="19"/>
                      </a:cubicBezTo>
                      <a:cubicBezTo>
                        <a:pt x="66" y="19"/>
                        <a:pt x="64" y="20"/>
                        <a:pt x="62" y="20"/>
                      </a:cubicBezTo>
                      <a:lnTo>
                        <a:pt x="64" y="5"/>
                      </a:lnTo>
                      <a:close/>
                      <a:moveTo>
                        <a:pt x="21" y="27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38" y="30"/>
                        <a:pt x="38" y="30"/>
                        <a:pt x="38" y="30"/>
                      </a:cubicBezTo>
                      <a:cubicBezTo>
                        <a:pt x="37" y="31"/>
                        <a:pt x="35" y="32"/>
                        <a:pt x="34" y="34"/>
                      </a:cubicBezTo>
                      <a:cubicBezTo>
                        <a:pt x="32" y="35"/>
                        <a:pt x="31" y="37"/>
                        <a:pt x="29" y="39"/>
                      </a:cubicBezTo>
                      <a:lnTo>
                        <a:pt x="21" y="27"/>
                      </a:lnTo>
                      <a:close/>
                      <a:moveTo>
                        <a:pt x="5" y="74"/>
                      </a:moveTo>
                      <a:cubicBezTo>
                        <a:pt x="5" y="64"/>
                        <a:pt x="5" y="64"/>
                        <a:pt x="5" y="64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5"/>
                        <a:pt x="19" y="67"/>
                        <a:pt x="19" y="69"/>
                      </a:cubicBezTo>
                      <a:cubicBezTo>
                        <a:pt x="19" y="71"/>
                        <a:pt x="19" y="73"/>
                        <a:pt x="19" y="75"/>
                      </a:cubicBezTo>
                      <a:lnTo>
                        <a:pt x="5" y="74"/>
                      </a:lnTo>
                      <a:close/>
                      <a:moveTo>
                        <a:pt x="27" y="116"/>
                      </a:moveTo>
                      <a:cubicBezTo>
                        <a:pt x="22" y="110"/>
                        <a:pt x="22" y="110"/>
                        <a:pt x="22" y="110"/>
                      </a:cubicBezTo>
                      <a:cubicBezTo>
                        <a:pt x="30" y="99"/>
                        <a:pt x="30" y="99"/>
                        <a:pt x="30" y="99"/>
                      </a:cubicBezTo>
                      <a:cubicBezTo>
                        <a:pt x="32" y="103"/>
                        <a:pt x="35" y="105"/>
                        <a:pt x="38" y="108"/>
                      </a:cubicBezTo>
                      <a:lnTo>
                        <a:pt x="27" y="116"/>
                      </a:lnTo>
                      <a:close/>
                      <a:moveTo>
                        <a:pt x="73" y="133"/>
                      </a:moveTo>
                      <a:cubicBezTo>
                        <a:pt x="64" y="133"/>
                        <a:pt x="64" y="133"/>
                        <a:pt x="64" y="133"/>
                      </a:cubicBezTo>
                      <a:cubicBezTo>
                        <a:pt x="62" y="118"/>
                        <a:pt x="62" y="118"/>
                        <a:pt x="62" y="118"/>
                      </a:cubicBezTo>
                      <a:cubicBezTo>
                        <a:pt x="64" y="118"/>
                        <a:pt x="66" y="118"/>
                        <a:pt x="68" y="118"/>
                      </a:cubicBezTo>
                      <a:cubicBezTo>
                        <a:pt x="68" y="118"/>
                        <a:pt x="68" y="118"/>
                        <a:pt x="68" y="118"/>
                      </a:cubicBezTo>
                      <a:cubicBezTo>
                        <a:pt x="68" y="118"/>
                        <a:pt x="68" y="118"/>
                        <a:pt x="68" y="118"/>
                      </a:cubicBezTo>
                      <a:cubicBezTo>
                        <a:pt x="71" y="118"/>
                        <a:pt x="73" y="118"/>
                        <a:pt x="75" y="118"/>
                      </a:cubicBezTo>
                      <a:lnTo>
                        <a:pt x="73" y="133"/>
                      </a:lnTo>
                      <a:close/>
                      <a:moveTo>
                        <a:pt x="68" y="113"/>
                      </a:moveTo>
                      <a:cubicBezTo>
                        <a:pt x="44" y="113"/>
                        <a:pt x="24" y="93"/>
                        <a:pt x="24" y="69"/>
                      </a:cubicBezTo>
                      <a:cubicBezTo>
                        <a:pt x="24" y="57"/>
                        <a:pt x="29" y="46"/>
                        <a:pt x="37" y="37"/>
                      </a:cubicBezTo>
                      <a:cubicBezTo>
                        <a:pt x="45" y="29"/>
                        <a:pt x="57" y="24"/>
                        <a:pt x="68" y="24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93" y="24"/>
                        <a:pt x="113" y="44"/>
                        <a:pt x="113" y="69"/>
                      </a:cubicBezTo>
                      <a:cubicBezTo>
                        <a:pt x="113" y="81"/>
                        <a:pt x="108" y="92"/>
                        <a:pt x="100" y="100"/>
                      </a:cubicBezTo>
                      <a:cubicBezTo>
                        <a:pt x="92" y="109"/>
                        <a:pt x="80" y="113"/>
                        <a:pt x="68" y="113"/>
                      </a:cubicBezTo>
                      <a:close/>
                      <a:moveTo>
                        <a:pt x="116" y="110"/>
                      </a:moveTo>
                      <a:cubicBezTo>
                        <a:pt x="110" y="116"/>
                        <a:pt x="110" y="116"/>
                        <a:pt x="110" y="116"/>
                      </a:cubicBezTo>
                      <a:cubicBezTo>
                        <a:pt x="99" y="108"/>
                        <a:pt x="99" y="108"/>
                        <a:pt x="99" y="108"/>
                      </a:cubicBezTo>
                      <a:cubicBezTo>
                        <a:pt x="100" y="107"/>
                        <a:pt x="102" y="105"/>
                        <a:pt x="103" y="104"/>
                      </a:cubicBezTo>
                      <a:cubicBezTo>
                        <a:pt x="105" y="102"/>
                        <a:pt x="106" y="101"/>
                        <a:pt x="108" y="99"/>
                      </a:cubicBezTo>
                      <a:lnTo>
                        <a:pt x="116" y="11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1B3EB89-DA3A-48FD-B502-1F00C27ECFE5}"/>
                </a:ext>
              </a:extLst>
            </p:cNvPr>
            <p:cNvSpPr txBox="1"/>
            <p:nvPr/>
          </p:nvSpPr>
          <p:spPr>
            <a:xfrm>
              <a:off x="7662995" y="3041917"/>
              <a:ext cx="3299407" cy="174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4649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DAEAD493-A9E2-406A-A109-4AC3632F86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56FBE5-2BFD-4C47-A63B-7F7B7E516ED4}"/>
              </a:ext>
            </a:extLst>
          </p:cNvPr>
          <p:cNvGrpSpPr/>
          <p:nvPr/>
        </p:nvGrpSpPr>
        <p:grpSpPr>
          <a:xfrm>
            <a:off x="1312409" y="1347352"/>
            <a:ext cx="4400098" cy="4163297"/>
            <a:chOff x="1260473" y="1440298"/>
            <a:chExt cx="4400098" cy="416329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4FCF1AE-B0C6-4ECA-B75E-47CFC91606BA}"/>
                </a:ext>
              </a:extLst>
            </p:cNvPr>
            <p:cNvSpPr txBox="1"/>
            <p:nvPr/>
          </p:nvSpPr>
          <p:spPr>
            <a:xfrm>
              <a:off x="1260473" y="1440298"/>
              <a:ext cx="3905252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creative</a:t>
              </a:r>
            </a:p>
            <a:p>
              <a:r>
                <a:rPr lang="en-US" sz="4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Service title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78627C-C660-4759-8955-1C081DE37973}"/>
                </a:ext>
              </a:extLst>
            </p:cNvPr>
            <p:cNvSpPr txBox="1"/>
            <p:nvPr/>
          </p:nvSpPr>
          <p:spPr>
            <a:xfrm>
              <a:off x="1260473" y="4989068"/>
              <a:ext cx="4400098" cy="614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95DB49B-CF09-49B0-8068-783BFFF4D011}"/>
                </a:ext>
              </a:extLst>
            </p:cNvPr>
            <p:cNvGrpSpPr/>
            <p:nvPr/>
          </p:nvGrpSpPr>
          <p:grpSpPr>
            <a:xfrm>
              <a:off x="1260473" y="3663374"/>
              <a:ext cx="4064001" cy="886696"/>
              <a:chOff x="7499349" y="1582599"/>
              <a:chExt cx="4064001" cy="886696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462D650-E441-45E9-9377-5D6A3BD26C75}"/>
                  </a:ext>
                </a:extLst>
              </p:cNvPr>
              <p:cNvGrpSpPr/>
              <p:nvPr/>
            </p:nvGrpSpPr>
            <p:grpSpPr>
              <a:xfrm>
                <a:off x="9088002" y="1582599"/>
                <a:ext cx="886695" cy="886696"/>
                <a:chOff x="9088002" y="1582599"/>
                <a:chExt cx="886695" cy="886696"/>
              </a:xfrm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E9ABE1E9-D330-482F-972A-F68215C85ADD}"/>
                    </a:ext>
                  </a:extLst>
                </p:cNvPr>
                <p:cNvSpPr/>
                <p:nvPr/>
              </p:nvSpPr>
              <p:spPr>
                <a:xfrm>
                  <a:off x="9088002" y="1582599"/>
                  <a:ext cx="886695" cy="886696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" name="Freeform 33">
                  <a:extLst>
                    <a:ext uri="{FF2B5EF4-FFF2-40B4-BE49-F238E27FC236}">
                      <a16:creationId xmlns:a16="http://schemas.microsoft.com/office/drawing/2014/main" id="{F0287D77-7042-4F24-A8FD-51C4E3F797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261473" y="1758918"/>
                  <a:ext cx="539754" cy="534059"/>
                </a:xfrm>
                <a:custGeom>
                  <a:avLst/>
                  <a:gdLst>
                    <a:gd name="T0" fmla="*/ 123 w 140"/>
                    <a:gd name="T1" fmla="*/ 45 h 139"/>
                    <a:gd name="T2" fmla="*/ 62 w 140"/>
                    <a:gd name="T3" fmla="*/ 38 h 139"/>
                    <a:gd name="T4" fmla="*/ 86 w 140"/>
                    <a:gd name="T5" fmla="*/ 20 h 139"/>
                    <a:gd name="T6" fmla="*/ 93 w 140"/>
                    <a:gd name="T7" fmla="*/ 3 h 139"/>
                    <a:gd name="T8" fmla="*/ 79 w 140"/>
                    <a:gd name="T9" fmla="*/ 3 h 139"/>
                    <a:gd name="T10" fmla="*/ 53 w 140"/>
                    <a:gd name="T11" fmla="*/ 40 h 139"/>
                    <a:gd name="T12" fmla="*/ 36 w 140"/>
                    <a:gd name="T13" fmla="*/ 48 h 139"/>
                    <a:gd name="T14" fmla="*/ 16 w 140"/>
                    <a:gd name="T15" fmla="*/ 77 h 139"/>
                    <a:gd name="T16" fmla="*/ 4 w 140"/>
                    <a:gd name="T17" fmla="*/ 78 h 139"/>
                    <a:gd name="T18" fmla="*/ 11 w 140"/>
                    <a:gd name="T19" fmla="*/ 95 h 139"/>
                    <a:gd name="T20" fmla="*/ 20 w 140"/>
                    <a:gd name="T21" fmla="*/ 80 h 139"/>
                    <a:gd name="T22" fmla="*/ 46 w 140"/>
                    <a:gd name="T23" fmla="*/ 122 h 139"/>
                    <a:gd name="T24" fmla="*/ 54 w 140"/>
                    <a:gd name="T25" fmla="*/ 139 h 139"/>
                    <a:gd name="T26" fmla="*/ 54 w 140"/>
                    <a:gd name="T27" fmla="*/ 114 h 139"/>
                    <a:gd name="T28" fmla="*/ 47 w 140"/>
                    <a:gd name="T29" fmla="*/ 58 h 139"/>
                    <a:gd name="T30" fmla="*/ 61 w 140"/>
                    <a:gd name="T31" fmla="*/ 48 h 139"/>
                    <a:gd name="T32" fmla="*/ 87 w 140"/>
                    <a:gd name="T33" fmla="*/ 37 h 139"/>
                    <a:gd name="T34" fmla="*/ 115 w 140"/>
                    <a:gd name="T35" fmla="*/ 53 h 139"/>
                    <a:gd name="T36" fmla="*/ 140 w 140"/>
                    <a:gd name="T37" fmla="*/ 53 h 139"/>
                    <a:gd name="T38" fmla="*/ 59 w 140"/>
                    <a:gd name="T39" fmla="*/ 126 h 139"/>
                    <a:gd name="T40" fmla="*/ 49 w 140"/>
                    <a:gd name="T41" fmla="*/ 126 h 139"/>
                    <a:gd name="T42" fmla="*/ 59 w 140"/>
                    <a:gd name="T43" fmla="*/ 126 h 139"/>
                    <a:gd name="T44" fmla="*/ 86 w 140"/>
                    <a:gd name="T45" fmla="*/ 5 h 139"/>
                    <a:gd name="T46" fmla="*/ 90 w 140"/>
                    <a:gd name="T47" fmla="*/ 14 h 139"/>
                    <a:gd name="T48" fmla="*/ 83 w 140"/>
                    <a:gd name="T49" fmla="*/ 14 h 139"/>
                    <a:gd name="T50" fmla="*/ 15 w 140"/>
                    <a:gd name="T51" fmla="*/ 89 h 139"/>
                    <a:gd name="T52" fmla="*/ 8 w 140"/>
                    <a:gd name="T53" fmla="*/ 89 h 139"/>
                    <a:gd name="T54" fmla="*/ 8 w 140"/>
                    <a:gd name="T55" fmla="*/ 82 h 139"/>
                    <a:gd name="T56" fmla="*/ 15 w 140"/>
                    <a:gd name="T57" fmla="*/ 82 h 139"/>
                    <a:gd name="T58" fmla="*/ 49 w 140"/>
                    <a:gd name="T59" fmla="*/ 53 h 139"/>
                    <a:gd name="T60" fmla="*/ 49 w 140"/>
                    <a:gd name="T61" fmla="*/ 42 h 139"/>
                    <a:gd name="T62" fmla="*/ 49 w 140"/>
                    <a:gd name="T63" fmla="*/ 53 h 139"/>
                    <a:gd name="T64" fmla="*/ 122 w 140"/>
                    <a:gd name="T65" fmla="*/ 53 h 139"/>
                    <a:gd name="T66" fmla="*/ 133 w 140"/>
                    <a:gd name="T67" fmla="*/ 53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0" h="139">
                      <a:moveTo>
                        <a:pt x="127" y="41"/>
                      </a:moveTo>
                      <a:cubicBezTo>
                        <a:pt x="123" y="45"/>
                        <a:pt x="123" y="45"/>
                        <a:pt x="123" y="45"/>
                      </a:cubicBezTo>
                      <a:cubicBezTo>
                        <a:pt x="113" y="37"/>
                        <a:pt x="100" y="32"/>
                        <a:pt x="87" y="32"/>
                      </a:cubicBezTo>
                      <a:cubicBezTo>
                        <a:pt x="78" y="32"/>
                        <a:pt x="70" y="34"/>
                        <a:pt x="62" y="38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83" y="20"/>
                        <a:pt x="84" y="20"/>
                        <a:pt x="86" y="20"/>
                      </a:cubicBezTo>
                      <a:cubicBezTo>
                        <a:pt x="89" y="20"/>
                        <a:pt x="91" y="19"/>
                        <a:pt x="93" y="17"/>
                      </a:cubicBezTo>
                      <a:cubicBezTo>
                        <a:pt x="97" y="13"/>
                        <a:pt x="97" y="7"/>
                        <a:pt x="93" y="3"/>
                      </a:cubicBezTo>
                      <a:cubicBezTo>
                        <a:pt x="91" y="1"/>
                        <a:pt x="89" y="0"/>
                        <a:pt x="86" y="0"/>
                      </a:cubicBezTo>
                      <a:cubicBezTo>
                        <a:pt x="84" y="0"/>
                        <a:pt x="81" y="1"/>
                        <a:pt x="79" y="3"/>
                      </a:cubicBezTo>
                      <a:cubicBezTo>
                        <a:pt x="76" y="6"/>
                        <a:pt x="75" y="12"/>
                        <a:pt x="78" y="15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49" y="35"/>
                        <a:pt x="49" y="35"/>
                        <a:pt x="49" y="35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41" y="52"/>
                        <a:pt x="41" y="52"/>
                        <a:pt x="41" y="52"/>
                      </a:cubicBezTo>
                      <a:cubicBezTo>
                        <a:pt x="16" y="77"/>
                        <a:pt x="16" y="77"/>
                        <a:pt x="16" y="77"/>
                      </a:cubicBezTo>
                      <a:cubicBezTo>
                        <a:pt x="15" y="76"/>
                        <a:pt x="13" y="75"/>
                        <a:pt x="11" y="75"/>
                      </a:cubicBezTo>
                      <a:cubicBezTo>
                        <a:pt x="9" y="75"/>
                        <a:pt x="6" y="76"/>
                        <a:pt x="4" y="78"/>
                      </a:cubicBezTo>
                      <a:cubicBezTo>
                        <a:pt x="0" y="82"/>
                        <a:pt x="0" y="88"/>
                        <a:pt x="4" y="92"/>
                      </a:cubicBezTo>
                      <a:cubicBezTo>
                        <a:pt x="6" y="94"/>
                        <a:pt x="9" y="95"/>
                        <a:pt x="11" y="95"/>
                      </a:cubicBezTo>
                      <a:cubicBezTo>
                        <a:pt x="14" y="95"/>
                        <a:pt x="16" y="94"/>
                        <a:pt x="18" y="92"/>
                      </a:cubicBezTo>
                      <a:cubicBezTo>
                        <a:pt x="22" y="89"/>
                        <a:pt x="22" y="84"/>
                        <a:pt x="20" y="80"/>
                      </a:cubicBezTo>
                      <a:cubicBezTo>
                        <a:pt x="39" y="61"/>
                        <a:pt x="39" y="61"/>
                        <a:pt x="39" y="61"/>
                      </a:cubicBezTo>
                      <a:cubicBezTo>
                        <a:pt x="29" y="80"/>
                        <a:pt x="31" y="105"/>
                        <a:pt x="46" y="122"/>
                      </a:cubicBezTo>
                      <a:cubicBezTo>
                        <a:pt x="42" y="126"/>
                        <a:pt x="42" y="126"/>
                        <a:pt x="42" y="126"/>
                      </a:cubicBezTo>
                      <a:cubicBezTo>
                        <a:pt x="54" y="139"/>
                        <a:pt x="54" y="139"/>
                        <a:pt x="54" y="139"/>
                      </a:cubicBezTo>
                      <a:cubicBezTo>
                        <a:pt x="66" y="126"/>
                        <a:pt x="66" y="126"/>
                        <a:pt x="66" y="126"/>
                      </a:cubicBezTo>
                      <a:cubicBezTo>
                        <a:pt x="54" y="114"/>
                        <a:pt x="54" y="114"/>
                        <a:pt x="54" y="114"/>
                      </a:cubicBezTo>
                      <a:cubicBezTo>
                        <a:pt x="50" y="118"/>
                        <a:pt x="50" y="118"/>
                        <a:pt x="50" y="118"/>
                      </a:cubicBezTo>
                      <a:cubicBezTo>
                        <a:pt x="35" y="101"/>
                        <a:pt x="34" y="76"/>
                        <a:pt x="47" y="58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61" y="48"/>
                        <a:pt x="61" y="48"/>
                        <a:pt x="61" y="48"/>
                      </a:cubicBezTo>
                      <a:cubicBezTo>
                        <a:pt x="59" y="46"/>
                        <a:pt x="59" y="46"/>
                        <a:pt x="59" y="46"/>
                      </a:cubicBezTo>
                      <a:cubicBezTo>
                        <a:pt x="67" y="40"/>
                        <a:pt x="77" y="37"/>
                        <a:pt x="87" y="37"/>
                      </a:cubicBezTo>
                      <a:cubicBezTo>
                        <a:pt x="99" y="37"/>
                        <a:pt x="110" y="41"/>
                        <a:pt x="119" y="49"/>
                      </a:cubicBezTo>
                      <a:cubicBezTo>
                        <a:pt x="115" y="53"/>
                        <a:pt x="115" y="53"/>
                        <a:pt x="115" y="53"/>
                      </a:cubicBezTo>
                      <a:cubicBezTo>
                        <a:pt x="127" y="66"/>
                        <a:pt x="127" y="66"/>
                        <a:pt x="127" y="66"/>
                      </a:cubicBezTo>
                      <a:cubicBezTo>
                        <a:pt x="140" y="53"/>
                        <a:pt x="140" y="53"/>
                        <a:pt x="140" y="53"/>
                      </a:cubicBezTo>
                      <a:lnTo>
                        <a:pt x="127" y="41"/>
                      </a:lnTo>
                      <a:close/>
                      <a:moveTo>
                        <a:pt x="59" y="126"/>
                      </a:moveTo>
                      <a:cubicBezTo>
                        <a:pt x="54" y="132"/>
                        <a:pt x="54" y="132"/>
                        <a:pt x="54" y="132"/>
                      </a:cubicBezTo>
                      <a:cubicBezTo>
                        <a:pt x="49" y="126"/>
                        <a:pt x="49" y="126"/>
                        <a:pt x="49" y="126"/>
                      </a:cubicBezTo>
                      <a:cubicBezTo>
                        <a:pt x="54" y="121"/>
                        <a:pt x="54" y="121"/>
                        <a:pt x="54" y="121"/>
                      </a:cubicBezTo>
                      <a:lnTo>
                        <a:pt x="59" y="126"/>
                      </a:lnTo>
                      <a:close/>
                      <a:moveTo>
                        <a:pt x="83" y="7"/>
                      </a:moveTo>
                      <a:cubicBezTo>
                        <a:pt x="84" y="6"/>
                        <a:pt x="85" y="5"/>
                        <a:pt x="86" y="5"/>
                      </a:cubicBezTo>
                      <a:cubicBezTo>
                        <a:pt x="88" y="5"/>
                        <a:pt x="89" y="6"/>
                        <a:pt x="90" y="7"/>
                      </a:cubicBezTo>
                      <a:cubicBezTo>
                        <a:pt x="92" y="9"/>
                        <a:pt x="92" y="12"/>
                        <a:pt x="90" y="14"/>
                      </a:cubicBezTo>
                      <a:cubicBezTo>
                        <a:pt x="89" y="15"/>
                        <a:pt x="88" y="15"/>
                        <a:pt x="86" y="15"/>
                      </a:cubicBezTo>
                      <a:cubicBezTo>
                        <a:pt x="85" y="15"/>
                        <a:pt x="84" y="15"/>
                        <a:pt x="83" y="14"/>
                      </a:cubicBezTo>
                      <a:cubicBezTo>
                        <a:pt x="81" y="12"/>
                        <a:pt x="81" y="9"/>
                        <a:pt x="83" y="7"/>
                      </a:cubicBezTo>
                      <a:close/>
                      <a:moveTo>
                        <a:pt x="15" y="89"/>
                      </a:moveTo>
                      <a:cubicBezTo>
                        <a:pt x="14" y="90"/>
                        <a:pt x="13" y="90"/>
                        <a:pt x="11" y="90"/>
                      </a:cubicBezTo>
                      <a:cubicBezTo>
                        <a:pt x="10" y="90"/>
                        <a:pt x="9" y="90"/>
                        <a:pt x="8" y="89"/>
                      </a:cubicBezTo>
                      <a:cubicBezTo>
                        <a:pt x="7" y="88"/>
                        <a:pt x="6" y="87"/>
                        <a:pt x="6" y="85"/>
                      </a:cubicBezTo>
                      <a:cubicBezTo>
                        <a:pt x="6" y="84"/>
                        <a:pt x="7" y="83"/>
                        <a:pt x="8" y="82"/>
                      </a:cubicBezTo>
                      <a:cubicBezTo>
                        <a:pt x="9" y="81"/>
                        <a:pt x="10" y="80"/>
                        <a:pt x="11" y="80"/>
                      </a:cubicBezTo>
                      <a:cubicBezTo>
                        <a:pt x="13" y="80"/>
                        <a:pt x="14" y="81"/>
                        <a:pt x="15" y="82"/>
                      </a:cubicBezTo>
                      <a:cubicBezTo>
                        <a:pt x="17" y="84"/>
                        <a:pt x="17" y="87"/>
                        <a:pt x="15" y="89"/>
                      </a:cubicBezTo>
                      <a:close/>
                      <a:moveTo>
                        <a:pt x="49" y="53"/>
                      </a:moveTo>
                      <a:cubicBezTo>
                        <a:pt x="43" y="48"/>
                        <a:pt x="43" y="48"/>
                        <a:pt x="43" y="48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lnTo>
                        <a:pt x="49" y="53"/>
                      </a:lnTo>
                      <a:close/>
                      <a:moveTo>
                        <a:pt x="127" y="58"/>
                      </a:moveTo>
                      <a:cubicBezTo>
                        <a:pt x="122" y="53"/>
                        <a:pt x="122" y="53"/>
                        <a:pt x="122" y="53"/>
                      </a:cubicBezTo>
                      <a:cubicBezTo>
                        <a:pt x="127" y="48"/>
                        <a:pt x="127" y="48"/>
                        <a:pt x="127" y="48"/>
                      </a:cubicBezTo>
                      <a:cubicBezTo>
                        <a:pt x="133" y="53"/>
                        <a:pt x="133" y="53"/>
                        <a:pt x="133" y="53"/>
                      </a:cubicBezTo>
                      <a:lnTo>
                        <a:pt x="127" y="5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8B6EB29-407B-4D63-A476-AD3923DFC50B}"/>
                  </a:ext>
                </a:extLst>
              </p:cNvPr>
              <p:cNvGrpSpPr/>
              <p:nvPr/>
            </p:nvGrpSpPr>
            <p:grpSpPr>
              <a:xfrm>
                <a:off x="7499349" y="1582599"/>
                <a:ext cx="886695" cy="886696"/>
                <a:chOff x="7499349" y="1582599"/>
                <a:chExt cx="886695" cy="886696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4E35F9B-1D8E-46A1-A6EA-87E3659D665C}"/>
                    </a:ext>
                  </a:extLst>
                </p:cNvPr>
                <p:cNvSpPr/>
                <p:nvPr/>
              </p:nvSpPr>
              <p:spPr>
                <a:xfrm>
                  <a:off x="7499349" y="1582599"/>
                  <a:ext cx="886695" cy="886696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Freeform 34">
                  <a:extLst>
                    <a:ext uri="{FF2B5EF4-FFF2-40B4-BE49-F238E27FC236}">
                      <a16:creationId xmlns:a16="http://schemas.microsoft.com/office/drawing/2014/main" id="{364FB51A-8B86-4DB4-8006-C173478F0C1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05153" y="1810730"/>
                  <a:ext cx="474847" cy="430435"/>
                </a:xfrm>
                <a:custGeom>
                  <a:avLst/>
                  <a:gdLst>
                    <a:gd name="T0" fmla="*/ 410 w 417"/>
                    <a:gd name="T1" fmla="*/ 108 h 378"/>
                    <a:gd name="T2" fmla="*/ 315 w 417"/>
                    <a:gd name="T3" fmla="*/ 0 h 378"/>
                    <a:gd name="T4" fmla="*/ 102 w 417"/>
                    <a:gd name="T5" fmla="*/ 0 h 378"/>
                    <a:gd name="T6" fmla="*/ 7 w 417"/>
                    <a:gd name="T7" fmla="*/ 108 h 378"/>
                    <a:gd name="T8" fmla="*/ 0 w 417"/>
                    <a:gd name="T9" fmla="*/ 118 h 378"/>
                    <a:gd name="T10" fmla="*/ 7 w 417"/>
                    <a:gd name="T11" fmla="*/ 125 h 378"/>
                    <a:gd name="T12" fmla="*/ 207 w 417"/>
                    <a:gd name="T13" fmla="*/ 378 h 378"/>
                    <a:gd name="T14" fmla="*/ 410 w 417"/>
                    <a:gd name="T15" fmla="*/ 125 h 378"/>
                    <a:gd name="T16" fmla="*/ 417 w 417"/>
                    <a:gd name="T17" fmla="*/ 118 h 378"/>
                    <a:gd name="T18" fmla="*/ 410 w 417"/>
                    <a:gd name="T19" fmla="*/ 108 h 378"/>
                    <a:gd name="T20" fmla="*/ 390 w 417"/>
                    <a:gd name="T21" fmla="*/ 108 h 378"/>
                    <a:gd name="T22" fmla="*/ 231 w 417"/>
                    <a:gd name="T23" fmla="*/ 108 h 378"/>
                    <a:gd name="T24" fmla="*/ 309 w 417"/>
                    <a:gd name="T25" fmla="*/ 17 h 378"/>
                    <a:gd name="T26" fmla="*/ 390 w 417"/>
                    <a:gd name="T27" fmla="*/ 108 h 378"/>
                    <a:gd name="T28" fmla="*/ 207 w 417"/>
                    <a:gd name="T29" fmla="*/ 108 h 378"/>
                    <a:gd name="T30" fmla="*/ 126 w 417"/>
                    <a:gd name="T31" fmla="*/ 14 h 378"/>
                    <a:gd name="T32" fmla="*/ 288 w 417"/>
                    <a:gd name="T33" fmla="*/ 14 h 378"/>
                    <a:gd name="T34" fmla="*/ 210 w 417"/>
                    <a:gd name="T35" fmla="*/ 108 h 378"/>
                    <a:gd name="T36" fmla="*/ 207 w 417"/>
                    <a:gd name="T37" fmla="*/ 108 h 378"/>
                    <a:gd name="T38" fmla="*/ 105 w 417"/>
                    <a:gd name="T39" fmla="*/ 17 h 378"/>
                    <a:gd name="T40" fmla="*/ 187 w 417"/>
                    <a:gd name="T41" fmla="*/ 108 h 378"/>
                    <a:gd name="T42" fmla="*/ 27 w 417"/>
                    <a:gd name="T43" fmla="*/ 108 h 378"/>
                    <a:gd name="T44" fmla="*/ 105 w 417"/>
                    <a:gd name="T45" fmla="*/ 17 h 378"/>
                    <a:gd name="T46" fmla="*/ 200 w 417"/>
                    <a:gd name="T47" fmla="*/ 125 h 378"/>
                    <a:gd name="T48" fmla="*/ 200 w 417"/>
                    <a:gd name="T49" fmla="*/ 344 h 378"/>
                    <a:gd name="T50" fmla="*/ 27 w 417"/>
                    <a:gd name="T51" fmla="*/ 125 h 378"/>
                    <a:gd name="T52" fmla="*/ 200 w 417"/>
                    <a:gd name="T53" fmla="*/ 125 h 378"/>
                    <a:gd name="T54" fmla="*/ 217 w 417"/>
                    <a:gd name="T55" fmla="*/ 344 h 378"/>
                    <a:gd name="T56" fmla="*/ 217 w 417"/>
                    <a:gd name="T57" fmla="*/ 125 h 378"/>
                    <a:gd name="T58" fmla="*/ 390 w 417"/>
                    <a:gd name="T59" fmla="*/ 125 h 378"/>
                    <a:gd name="T60" fmla="*/ 217 w 417"/>
                    <a:gd name="T61" fmla="*/ 344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17" h="378">
                      <a:moveTo>
                        <a:pt x="410" y="108"/>
                      </a:moveTo>
                      <a:lnTo>
                        <a:pt x="315" y="0"/>
                      </a:lnTo>
                      <a:lnTo>
                        <a:pt x="102" y="0"/>
                      </a:lnTo>
                      <a:lnTo>
                        <a:pt x="7" y="108"/>
                      </a:lnTo>
                      <a:lnTo>
                        <a:pt x="0" y="118"/>
                      </a:lnTo>
                      <a:lnTo>
                        <a:pt x="7" y="125"/>
                      </a:lnTo>
                      <a:lnTo>
                        <a:pt x="207" y="378"/>
                      </a:lnTo>
                      <a:lnTo>
                        <a:pt x="410" y="125"/>
                      </a:lnTo>
                      <a:lnTo>
                        <a:pt x="417" y="118"/>
                      </a:lnTo>
                      <a:lnTo>
                        <a:pt x="410" y="108"/>
                      </a:lnTo>
                      <a:close/>
                      <a:moveTo>
                        <a:pt x="390" y="108"/>
                      </a:moveTo>
                      <a:lnTo>
                        <a:pt x="231" y="108"/>
                      </a:lnTo>
                      <a:lnTo>
                        <a:pt x="309" y="17"/>
                      </a:lnTo>
                      <a:lnTo>
                        <a:pt x="390" y="108"/>
                      </a:lnTo>
                      <a:close/>
                      <a:moveTo>
                        <a:pt x="207" y="108"/>
                      </a:moveTo>
                      <a:lnTo>
                        <a:pt x="126" y="14"/>
                      </a:lnTo>
                      <a:lnTo>
                        <a:pt x="288" y="14"/>
                      </a:lnTo>
                      <a:lnTo>
                        <a:pt x="210" y="108"/>
                      </a:lnTo>
                      <a:lnTo>
                        <a:pt x="207" y="108"/>
                      </a:lnTo>
                      <a:close/>
                      <a:moveTo>
                        <a:pt x="105" y="17"/>
                      </a:moveTo>
                      <a:lnTo>
                        <a:pt x="187" y="108"/>
                      </a:lnTo>
                      <a:lnTo>
                        <a:pt x="27" y="108"/>
                      </a:lnTo>
                      <a:lnTo>
                        <a:pt x="105" y="17"/>
                      </a:lnTo>
                      <a:close/>
                      <a:moveTo>
                        <a:pt x="200" y="125"/>
                      </a:moveTo>
                      <a:lnTo>
                        <a:pt x="200" y="344"/>
                      </a:lnTo>
                      <a:lnTo>
                        <a:pt x="27" y="125"/>
                      </a:lnTo>
                      <a:lnTo>
                        <a:pt x="200" y="125"/>
                      </a:lnTo>
                      <a:close/>
                      <a:moveTo>
                        <a:pt x="217" y="344"/>
                      </a:moveTo>
                      <a:lnTo>
                        <a:pt x="217" y="125"/>
                      </a:lnTo>
                      <a:lnTo>
                        <a:pt x="390" y="125"/>
                      </a:lnTo>
                      <a:lnTo>
                        <a:pt x="217" y="34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DFF4504-37AA-42C9-81D0-51BC5E9E7EC1}"/>
                  </a:ext>
                </a:extLst>
              </p:cNvPr>
              <p:cNvGrpSpPr/>
              <p:nvPr/>
            </p:nvGrpSpPr>
            <p:grpSpPr>
              <a:xfrm>
                <a:off x="10676655" y="1582599"/>
                <a:ext cx="886695" cy="886696"/>
                <a:chOff x="10676655" y="1582599"/>
                <a:chExt cx="886695" cy="886696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85BA95A5-7B08-4E21-9070-8238086D7186}"/>
                    </a:ext>
                  </a:extLst>
                </p:cNvPr>
                <p:cNvSpPr/>
                <p:nvPr/>
              </p:nvSpPr>
              <p:spPr>
                <a:xfrm>
                  <a:off x="10676655" y="1582599"/>
                  <a:ext cx="886695" cy="886696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Freeform 35">
                  <a:extLst>
                    <a:ext uri="{FF2B5EF4-FFF2-40B4-BE49-F238E27FC236}">
                      <a16:creationId xmlns:a16="http://schemas.microsoft.com/office/drawing/2014/main" id="{C7268487-581A-4ACE-9C11-ED39ED393E6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855819" y="1761195"/>
                  <a:ext cx="528366" cy="529505"/>
                </a:xfrm>
                <a:custGeom>
                  <a:avLst/>
                  <a:gdLst>
                    <a:gd name="T0" fmla="*/ 137 w 137"/>
                    <a:gd name="T1" fmla="*/ 78 h 138"/>
                    <a:gd name="T2" fmla="*/ 118 w 137"/>
                    <a:gd name="T3" fmla="*/ 58 h 138"/>
                    <a:gd name="T4" fmla="*/ 122 w 137"/>
                    <a:gd name="T5" fmla="*/ 27 h 138"/>
                    <a:gd name="T6" fmla="*/ 96 w 137"/>
                    <a:gd name="T7" fmla="*/ 26 h 138"/>
                    <a:gd name="T8" fmla="*/ 78 w 137"/>
                    <a:gd name="T9" fmla="*/ 0 h 138"/>
                    <a:gd name="T10" fmla="*/ 57 w 137"/>
                    <a:gd name="T11" fmla="*/ 20 h 138"/>
                    <a:gd name="T12" fmla="*/ 26 w 137"/>
                    <a:gd name="T13" fmla="*/ 15 h 138"/>
                    <a:gd name="T14" fmla="*/ 26 w 137"/>
                    <a:gd name="T15" fmla="*/ 42 h 138"/>
                    <a:gd name="T16" fmla="*/ 0 w 137"/>
                    <a:gd name="T17" fmla="*/ 60 h 138"/>
                    <a:gd name="T18" fmla="*/ 19 w 137"/>
                    <a:gd name="T19" fmla="*/ 80 h 138"/>
                    <a:gd name="T20" fmla="*/ 15 w 137"/>
                    <a:gd name="T21" fmla="*/ 111 h 138"/>
                    <a:gd name="T22" fmla="*/ 41 w 137"/>
                    <a:gd name="T23" fmla="*/ 111 h 138"/>
                    <a:gd name="T24" fmla="*/ 59 w 137"/>
                    <a:gd name="T25" fmla="*/ 138 h 138"/>
                    <a:gd name="T26" fmla="*/ 80 w 137"/>
                    <a:gd name="T27" fmla="*/ 118 h 138"/>
                    <a:gd name="T28" fmla="*/ 111 w 137"/>
                    <a:gd name="T29" fmla="*/ 122 h 138"/>
                    <a:gd name="T30" fmla="*/ 111 w 137"/>
                    <a:gd name="T31" fmla="*/ 96 h 138"/>
                    <a:gd name="T32" fmla="*/ 132 w 137"/>
                    <a:gd name="T33" fmla="*/ 64 h 138"/>
                    <a:gd name="T34" fmla="*/ 117 w 137"/>
                    <a:gd name="T35" fmla="*/ 75 h 138"/>
                    <a:gd name="T36" fmla="*/ 117 w 137"/>
                    <a:gd name="T37" fmla="*/ 63 h 138"/>
                    <a:gd name="T38" fmla="*/ 110 w 137"/>
                    <a:gd name="T39" fmla="*/ 22 h 138"/>
                    <a:gd name="T40" fmla="*/ 107 w 137"/>
                    <a:gd name="T41" fmla="*/ 38 h 138"/>
                    <a:gd name="T42" fmla="*/ 110 w 137"/>
                    <a:gd name="T43" fmla="*/ 22 h 138"/>
                    <a:gd name="T44" fmla="*/ 73 w 137"/>
                    <a:gd name="T45" fmla="*/ 5 h 138"/>
                    <a:gd name="T46" fmla="*/ 68 w 137"/>
                    <a:gd name="T47" fmla="*/ 19 h 138"/>
                    <a:gd name="T48" fmla="*/ 64 w 137"/>
                    <a:gd name="T49" fmla="*/ 5 h 138"/>
                    <a:gd name="T50" fmla="*/ 27 w 137"/>
                    <a:gd name="T51" fmla="*/ 22 h 138"/>
                    <a:gd name="T52" fmla="*/ 34 w 137"/>
                    <a:gd name="T53" fmla="*/ 34 h 138"/>
                    <a:gd name="T54" fmla="*/ 21 w 137"/>
                    <a:gd name="T55" fmla="*/ 27 h 138"/>
                    <a:gd name="T56" fmla="*/ 5 w 137"/>
                    <a:gd name="T57" fmla="*/ 64 h 138"/>
                    <a:gd name="T58" fmla="*/ 19 w 137"/>
                    <a:gd name="T59" fmla="*/ 69 h 138"/>
                    <a:gd name="T60" fmla="*/ 5 w 137"/>
                    <a:gd name="T61" fmla="*/ 74 h 138"/>
                    <a:gd name="T62" fmla="*/ 22 w 137"/>
                    <a:gd name="T63" fmla="*/ 110 h 138"/>
                    <a:gd name="T64" fmla="*/ 38 w 137"/>
                    <a:gd name="T65" fmla="*/ 108 h 138"/>
                    <a:gd name="T66" fmla="*/ 73 w 137"/>
                    <a:gd name="T67" fmla="*/ 133 h 138"/>
                    <a:gd name="T68" fmla="*/ 62 w 137"/>
                    <a:gd name="T69" fmla="*/ 118 h 138"/>
                    <a:gd name="T70" fmla="*/ 68 w 137"/>
                    <a:gd name="T71" fmla="*/ 118 h 138"/>
                    <a:gd name="T72" fmla="*/ 75 w 137"/>
                    <a:gd name="T73" fmla="*/ 118 h 138"/>
                    <a:gd name="T74" fmla="*/ 68 w 137"/>
                    <a:gd name="T75" fmla="*/ 113 h 138"/>
                    <a:gd name="T76" fmla="*/ 37 w 137"/>
                    <a:gd name="T77" fmla="*/ 37 h 138"/>
                    <a:gd name="T78" fmla="*/ 68 w 137"/>
                    <a:gd name="T79" fmla="*/ 24 h 138"/>
                    <a:gd name="T80" fmla="*/ 100 w 137"/>
                    <a:gd name="T81" fmla="*/ 100 h 138"/>
                    <a:gd name="T82" fmla="*/ 116 w 137"/>
                    <a:gd name="T83" fmla="*/ 110 h 138"/>
                    <a:gd name="T84" fmla="*/ 99 w 137"/>
                    <a:gd name="T85" fmla="*/ 108 h 138"/>
                    <a:gd name="T86" fmla="*/ 108 w 137"/>
                    <a:gd name="T87" fmla="*/ 99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7" h="138">
                      <a:moveTo>
                        <a:pt x="118" y="80"/>
                      </a:moveTo>
                      <a:cubicBezTo>
                        <a:pt x="137" y="78"/>
                        <a:pt x="137" y="78"/>
                        <a:pt x="137" y="78"/>
                      </a:cubicBezTo>
                      <a:cubicBezTo>
                        <a:pt x="137" y="60"/>
                        <a:pt x="137" y="60"/>
                        <a:pt x="137" y="60"/>
                      </a:cubicBezTo>
                      <a:cubicBezTo>
                        <a:pt x="118" y="58"/>
                        <a:pt x="118" y="58"/>
                        <a:pt x="118" y="58"/>
                      </a:cubicBezTo>
                      <a:cubicBezTo>
                        <a:pt x="116" y="52"/>
                        <a:pt x="114" y="46"/>
                        <a:pt x="111" y="42"/>
                      </a:cubicBezTo>
                      <a:cubicBezTo>
                        <a:pt x="122" y="27"/>
                        <a:pt x="122" y="27"/>
                        <a:pt x="122" y="27"/>
                      </a:cubicBezTo>
                      <a:cubicBezTo>
                        <a:pt x="110" y="15"/>
                        <a:pt x="110" y="15"/>
                        <a:pt x="110" y="15"/>
                      </a:cubicBezTo>
                      <a:cubicBezTo>
                        <a:pt x="96" y="26"/>
                        <a:pt x="96" y="26"/>
                        <a:pt x="96" y="26"/>
                      </a:cubicBezTo>
                      <a:cubicBezTo>
                        <a:pt x="91" y="23"/>
                        <a:pt x="86" y="21"/>
                        <a:pt x="80" y="2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1" y="21"/>
                        <a:pt x="46" y="23"/>
                        <a:pt x="42" y="26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3" y="47"/>
                        <a:pt x="21" y="52"/>
                        <a:pt x="19" y="57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21" y="86"/>
                        <a:pt x="23" y="91"/>
                        <a:pt x="26" y="96"/>
                      </a:cubicBezTo>
                      <a:cubicBezTo>
                        <a:pt x="15" y="111"/>
                        <a:pt x="15" y="111"/>
                        <a:pt x="15" y="111"/>
                      </a:cubicBezTo>
                      <a:cubicBezTo>
                        <a:pt x="26" y="122"/>
                        <a:pt x="26" y="122"/>
                        <a:pt x="26" y="122"/>
                      </a:cubicBezTo>
                      <a:cubicBezTo>
                        <a:pt x="41" y="111"/>
                        <a:pt x="41" y="111"/>
                        <a:pt x="41" y="111"/>
                      </a:cubicBezTo>
                      <a:cubicBezTo>
                        <a:pt x="46" y="114"/>
                        <a:pt x="51" y="117"/>
                        <a:pt x="57" y="118"/>
                      </a:cubicBezTo>
                      <a:cubicBezTo>
                        <a:pt x="59" y="138"/>
                        <a:pt x="59" y="138"/>
                        <a:pt x="59" y="138"/>
                      </a:cubicBezTo>
                      <a:cubicBezTo>
                        <a:pt x="78" y="138"/>
                        <a:pt x="78" y="138"/>
                        <a:pt x="78" y="138"/>
                      </a:cubicBezTo>
                      <a:cubicBezTo>
                        <a:pt x="80" y="118"/>
                        <a:pt x="80" y="118"/>
                        <a:pt x="80" y="118"/>
                      </a:cubicBezTo>
                      <a:cubicBezTo>
                        <a:pt x="86" y="117"/>
                        <a:pt x="91" y="114"/>
                        <a:pt x="95" y="111"/>
                      </a:cubicBezTo>
                      <a:cubicBezTo>
                        <a:pt x="111" y="122"/>
                        <a:pt x="111" y="122"/>
                        <a:pt x="111" y="122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11" y="96"/>
                        <a:pt x="111" y="96"/>
                        <a:pt x="111" y="96"/>
                      </a:cubicBezTo>
                      <a:cubicBezTo>
                        <a:pt x="114" y="91"/>
                        <a:pt x="116" y="86"/>
                        <a:pt x="118" y="80"/>
                      </a:cubicBezTo>
                      <a:close/>
                      <a:moveTo>
                        <a:pt x="132" y="64"/>
                      </a:moveTo>
                      <a:cubicBezTo>
                        <a:pt x="132" y="74"/>
                        <a:pt x="132" y="74"/>
                        <a:pt x="132" y="74"/>
                      </a:cubicBezTo>
                      <a:cubicBezTo>
                        <a:pt x="117" y="75"/>
                        <a:pt x="117" y="75"/>
                        <a:pt x="117" y="75"/>
                      </a:cubicBezTo>
                      <a:cubicBezTo>
                        <a:pt x="118" y="73"/>
                        <a:pt x="118" y="71"/>
                        <a:pt x="118" y="69"/>
                      </a:cubicBezTo>
                      <a:cubicBezTo>
                        <a:pt x="118" y="67"/>
                        <a:pt x="118" y="65"/>
                        <a:pt x="117" y="63"/>
                      </a:cubicBezTo>
                      <a:lnTo>
                        <a:pt x="132" y="64"/>
                      </a:lnTo>
                      <a:close/>
                      <a:moveTo>
                        <a:pt x="110" y="22"/>
                      </a:moveTo>
                      <a:cubicBezTo>
                        <a:pt x="115" y="27"/>
                        <a:pt x="115" y="27"/>
                        <a:pt x="115" y="27"/>
                      </a:cubicBezTo>
                      <a:cubicBezTo>
                        <a:pt x="107" y="38"/>
                        <a:pt x="107" y="38"/>
                        <a:pt x="107" y="38"/>
                      </a:cubicBezTo>
                      <a:cubicBezTo>
                        <a:pt x="105" y="35"/>
                        <a:pt x="102" y="32"/>
                        <a:pt x="99" y="30"/>
                      </a:cubicBezTo>
                      <a:lnTo>
                        <a:pt x="110" y="22"/>
                      </a:lnTo>
                      <a:close/>
                      <a:moveTo>
                        <a:pt x="64" y="5"/>
                      </a:move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75" y="20"/>
                        <a:pt x="75" y="20"/>
                        <a:pt x="75" y="20"/>
                      </a:cubicBezTo>
                      <a:cubicBezTo>
                        <a:pt x="73" y="20"/>
                        <a:pt x="71" y="19"/>
                        <a:pt x="68" y="19"/>
                      </a:cubicBezTo>
                      <a:cubicBezTo>
                        <a:pt x="66" y="19"/>
                        <a:pt x="64" y="20"/>
                        <a:pt x="62" y="20"/>
                      </a:cubicBezTo>
                      <a:lnTo>
                        <a:pt x="64" y="5"/>
                      </a:lnTo>
                      <a:close/>
                      <a:moveTo>
                        <a:pt x="21" y="27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38" y="30"/>
                        <a:pt x="38" y="30"/>
                        <a:pt x="38" y="30"/>
                      </a:cubicBezTo>
                      <a:cubicBezTo>
                        <a:pt x="37" y="31"/>
                        <a:pt x="35" y="32"/>
                        <a:pt x="34" y="34"/>
                      </a:cubicBezTo>
                      <a:cubicBezTo>
                        <a:pt x="32" y="35"/>
                        <a:pt x="31" y="37"/>
                        <a:pt x="29" y="39"/>
                      </a:cubicBezTo>
                      <a:lnTo>
                        <a:pt x="21" y="27"/>
                      </a:lnTo>
                      <a:close/>
                      <a:moveTo>
                        <a:pt x="5" y="74"/>
                      </a:moveTo>
                      <a:cubicBezTo>
                        <a:pt x="5" y="64"/>
                        <a:pt x="5" y="64"/>
                        <a:pt x="5" y="64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5"/>
                        <a:pt x="19" y="67"/>
                        <a:pt x="19" y="69"/>
                      </a:cubicBezTo>
                      <a:cubicBezTo>
                        <a:pt x="19" y="71"/>
                        <a:pt x="19" y="73"/>
                        <a:pt x="19" y="75"/>
                      </a:cubicBezTo>
                      <a:lnTo>
                        <a:pt x="5" y="74"/>
                      </a:lnTo>
                      <a:close/>
                      <a:moveTo>
                        <a:pt x="27" y="116"/>
                      </a:moveTo>
                      <a:cubicBezTo>
                        <a:pt x="22" y="110"/>
                        <a:pt x="22" y="110"/>
                        <a:pt x="22" y="110"/>
                      </a:cubicBezTo>
                      <a:cubicBezTo>
                        <a:pt x="30" y="99"/>
                        <a:pt x="30" y="99"/>
                        <a:pt x="30" y="99"/>
                      </a:cubicBezTo>
                      <a:cubicBezTo>
                        <a:pt x="32" y="103"/>
                        <a:pt x="35" y="105"/>
                        <a:pt x="38" y="108"/>
                      </a:cubicBezTo>
                      <a:lnTo>
                        <a:pt x="27" y="116"/>
                      </a:lnTo>
                      <a:close/>
                      <a:moveTo>
                        <a:pt x="73" y="133"/>
                      </a:moveTo>
                      <a:cubicBezTo>
                        <a:pt x="64" y="133"/>
                        <a:pt x="64" y="133"/>
                        <a:pt x="64" y="133"/>
                      </a:cubicBezTo>
                      <a:cubicBezTo>
                        <a:pt x="62" y="118"/>
                        <a:pt x="62" y="118"/>
                        <a:pt x="62" y="118"/>
                      </a:cubicBezTo>
                      <a:cubicBezTo>
                        <a:pt x="64" y="118"/>
                        <a:pt x="66" y="118"/>
                        <a:pt x="68" y="118"/>
                      </a:cubicBezTo>
                      <a:cubicBezTo>
                        <a:pt x="68" y="118"/>
                        <a:pt x="68" y="118"/>
                        <a:pt x="68" y="118"/>
                      </a:cubicBezTo>
                      <a:cubicBezTo>
                        <a:pt x="68" y="118"/>
                        <a:pt x="68" y="118"/>
                        <a:pt x="68" y="118"/>
                      </a:cubicBezTo>
                      <a:cubicBezTo>
                        <a:pt x="71" y="118"/>
                        <a:pt x="73" y="118"/>
                        <a:pt x="75" y="118"/>
                      </a:cubicBezTo>
                      <a:lnTo>
                        <a:pt x="73" y="133"/>
                      </a:lnTo>
                      <a:close/>
                      <a:moveTo>
                        <a:pt x="68" y="113"/>
                      </a:moveTo>
                      <a:cubicBezTo>
                        <a:pt x="44" y="113"/>
                        <a:pt x="24" y="93"/>
                        <a:pt x="24" y="69"/>
                      </a:cubicBezTo>
                      <a:cubicBezTo>
                        <a:pt x="24" y="57"/>
                        <a:pt x="29" y="46"/>
                        <a:pt x="37" y="37"/>
                      </a:cubicBezTo>
                      <a:cubicBezTo>
                        <a:pt x="45" y="29"/>
                        <a:pt x="57" y="24"/>
                        <a:pt x="68" y="24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93" y="24"/>
                        <a:pt x="113" y="44"/>
                        <a:pt x="113" y="69"/>
                      </a:cubicBezTo>
                      <a:cubicBezTo>
                        <a:pt x="113" y="81"/>
                        <a:pt x="108" y="92"/>
                        <a:pt x="100" y="100"/>
                      </a:cubicBezTo>
                      <a:cubicBezTo>
                        <a:pt x="92" y="109"/>
                        <a:pt x="80" y="113"/>
                        <a:pt x="68" y="113"/>
                      </a:cubicBezTo>
                      <a:close/>
                      <a:moveTo>
                        <a:pt x="116" y="110"/>
                      </a:moveTo>
                      <a:cubicBezTo>
                        <a:pt x="110" y="116"/>
                        <a:pt x="110" y="116"/>
                        <a:pt x="110" y="116"/>
                      </a:cubicBezTo>
                      <a:cubicBezTo>
                        <a:pt x="99" y="108"/>
                        <a:pt x="99" y="108"/>
                        <a:pt x="99" y="108"/>
                      </a:cubicBezTo>
                      <a:cubicBezTo>
                        <a:pt x="100" y="107"/>
                        <a:pt x="102" y="105"/>
                        <a:pt x="103" y="104"/>
                      </a:cubicBezTo>
                      <a:cubicBezTo>
                        <a:pt x="105" y="102"/>
                        <a:pt x="106" y="101"/>
                        <a:pt x="108" y="99"/>
                      </a:cubicBezTo>
                      <a:lnTo>
                        <a:pt x="116" y="11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3EECFBE-9079-4145-B7BB-B2F75F1DB8F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5561" r="155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9753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990BB94B-1B0F-4385-9862-998983ADA0A1}"/>
              </a:ext>
            </a:extLst>
          </p:cNvPr>
          <p:cNvGrpSpPr/>
          <p:nvPr/>
        </p:nvGrpSpPr>
        <p:grpSpPr>
          <a:xfrm>
            <a:off x="1436915" y="1413413"/>
            <a:ext cx="9318170" cy="4020609"/>
            <a:chOff x="1436915" y="1418695"/>
            <a:chExt cx="9318170" cy="402060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EAEA9EB-CFE5-4F51-A03B-98E2DFE3063E}"/>
                </a:ext>
              </a:extLst>
            </p:cNvPr>
            <p:cNvSpPr/>
            <p:nvPr/>
          </p:nvSpPr>
          <p:spPr>
            <a:xfrm>
              <a:off x="1436915" y="1418695"/>
              <a:ext cx="9318170" cy="402060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A80DC74-75ED-4A2C-8EA6-BC8A99FA1DCA}"/>
                </a:ext>
              </a:extLst>
            </p:cNvPr>
            <p:cNvGrpSpPr/>
            <p:nvPr/>
          </p:nvGrpSpPr>
          <p:grpSpPr>
            <a:xfrm>
              <a:off x="1983013" y="2165781"/>
              <a:ext cx="8225974" cy="2526436"/>
              <a:chOff x="2085363" y="2165782"/>
              <a:chExt cx="8225974" cy="252643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5CB84BA-A023-47D3-BB50-01453FDE9160}"/>
                  </a:ext>
                </a:extLst>
              </p:cNvPr>
              <p:cNvSpPr txBox="1"/>
              <p:nvPr/>
            </p:nvSpPr>
            <p:spPr>
              <a:xfrm>
                <a:off x="6247336" y="2165782"/>
                <a:ext cx="1085852" cy="2462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000" b="1" spc="200" dirty="0"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SERVICE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6263E455-A7D5-4EAF-833A-C448CF922E82}"/>
                  </a:ext>
                </a:extLst>
              </p:cNvPr>
              <p:cNvGrpSpPr/>
              <p:nvPr/>
            </p:nvGrpSpPr>
            <p:grpSpPr>
              <a:xfrm>
                <a:off x="6314312" y="3805522"/>
                <a:ext cx="3549267" cy="886696"/>
                <a:chOff x="6684870" y="2979500"/>
                <a:chExt cx="3549267" cy="886696"/>
              </a:xfrm>
            </p:grpSpPr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926C150D-245B-4AE5-94E2-A51163FB2115}"/>
                    </a:ext>
                  </a:extLst>
                </p:cNvPr>
                <p:cNvGrpSpPr/>
                <p:nvPr/>
              </p:nvGrpSpPr>
              <p:grpSpPr>
                <a:xfrm>
                  <a:off x="9347442" y="2979500"/>
                  <a:ext cx="886695" cy="886696"/>
                  <a:chOff x="5181600" y="3579586"/>
                  <a:chExt cx="1143000" cy="1143000"/>
                </a:xfrm>
              </p:grpSpPr>
              <p:sp>
                <p:nvSpPr>
                  <p:cNvPr id="86" name="Oval 85">
                    <a:extLst>
                      <a:ext uri="{FF2B5EF4-FFF2-40B4-BE49-F238E27FC236}">
                        <a16:creationId xmlns:a16="http://schemas.microsoft.com/office/drawing/2014/main" id="{1983D353-C27D-4FFE-9C77-C85A9AF9B075}"/>
                      </a:ext>
                    </a:extLst>
                  </p:cNvPr>
                  <p:cNvSpPr/>
                  <p:nvPr/>
                </p:nvSpPr>
                <p:spPr>
                  <a:xfrm>
                    <a:off x="5181600" y="3579586"/>
                    <a:ext cx="1143000" cy="11430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7" name="Freeform 33">
                    <a:extLst>
                      <a:ext uri="{FF2B5EF4-FFF2-40B4-BE49-F238E27FC236}">
                        <a16:creationId xmlns:a16="http://schemas.microsoft.com/office/drawing/2014/main" id="{91FABEB7-630A-47DE-8650-0582A6E23C9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405214" y="3806871"/>
                    <a:ext cx="695773" cy="688432"/>
                  </a:xfrm>
                  <a:custGeom>
                    <a:avLst/>
                    <a:gdLst>
                      <a:gd name="T0" fmla="*/ 123 w 140"/>
                      <a:gd name="T1" fmla="*/ 45 h 139"/>
                      <a:gd name="T2" fmla="*/ 62 w 140"/>
                      <a:gd name="T3" fmla="*/ 38 h 139"/>
                      <a:gd name="T4" fmla="*/ 86 w 140"/>
                      <a:gd name="T5" fmla="*/ 20 h 139"/>
                      <a:gd name="T6" fmla="*/ 93 w 140"/>
                      <a:gd name="T7" fmla="*/ 3 h 139"/>
                      <a:gd name="T8" fmla="*/ 79 w 140"/>
                      <a:gd name="T9" fmla="*/ 3 h 139"/>
                      <a:gd name="T10" fmla="*/ 53 w 140"/>
                      <a:gd name="T11" fmla="*/ 40 h 139"/>
                      <a:gd name="T12" fmla="*/ 36 w 140"/>
                      <a:gd name="T13" fmla="*/ 48 h 139"/>
                      <a:gd name="T14" fmla="*/ 16 w 140"/>
                      <a:gd name="T15" fmla="*/ 77 h 139"/>
                      <a:gd name="T16" fmla="*/ 4 w 140"/>
                      <a:gd name="T17" fmla="*/ 78 h 139"/>
                      <a:gd name="T18" fmla="*/ 11 w 140"/>
                      <a:gd name="T19" fmla="*/ 95 h 139"/>
                      <a:gd name="T20" fmla="*/ 20 w 140"/>
                      <a:gd name="T21" fmla="*/ 80 h 139"/>
                      <a:gd name="T22" fmla="*/ 46 w 140"/>
                      <a:gd name="T23" fmla="*/ 122 h 139"/>
                      <a:gd name="T24" fmla="*/ 54 w 140"/>
                      <a:gd name="T25" fmla="*/ 139 h 139"/>
                      <a:gd name="T26" fmla="*/ 54 w 140"/>
                      <a:gd name="T27" fmla="*/ 114 h 139"/>
                      <a:gd name="T28" fmla="*/ 47 w 140"/>
                      <a:gd name="T29" fmla="*/ 58 h 139"/>
                      <a:gd name="T30" fmla="*/ 61 w 140"/>
                      <a:gd name="T31" fmla="*/ 48 h 139"/>
                      <a:gd name="T32" fmla="*/ 87 w 140"/>
                      <a:gd name="T33" fmla="*/ 37 h 139"/>
                      <a:gd name="T34" fmla="*/ 115 w 140"/>
                      <a:gd name="T35" fmla="*/ 53 h 139"/>
                      <a:gd name="T36" fmla="*/ 140 w 140"/>
                      <a:gd name="T37" fmla="*/ 53 h 139"/>
                      <a:gd name="T38" fmla="*/ 59 w 140"/>
                      <a:gd name="T39" fmla="*/ 126 h 139"/>
                      <a:gd name="T40" fmla="*/ 49 w 140"/>
                      <a:gd name="T41" fmla="*/ 126 h 139"/>
                      <a:gd name="T42" fmla="*/ 59 w 140"/>
                      <a:gd name="T43" fmla="*/ 126 h 139"/>
                      <a:gd name="T44" fmla="*/ 86 w 140"/>
                      <a:gd name="T45" fmla="*/ 5 h 139"/>
                      <a:gd name="T46" fmla="*/ 90 w 140"/>
                      <a:gd name="T47" fmla="*/ 14 h 139"/>
                      <a:gd name="T48" fmla="*/ 83 w 140"/>
                      <a:gd name="T49" fmla="*/ 14 h 139"/>
                      <a:gd name="T50" fmla="*/ 15 w 140"/>
                      <a:gd name="T51" fmla="*/ 89 h 139"/>
                      <a:gd name="T52" fmla="*/ 8 w 140"/>
                      <a:gd name="T53" fmla="*/ 89 h 139"/>
                      <a:gd name="T54" fmla="*/ 8 w 140"/>
                      <a:gd name="T55" fmla="*/ 82 h 139"/>
                      <a:gd name="T56" fmla="*/ 15 w 140"/>
                      <a:gd name="T57" fmla="*/ 82 h 139"/>
                      <a:gd name="T58" fmla="*/ 49 w 140"/>
                      <a:gd name="T59" fmla="*/ 53 h 139"/>
                      <a:gd name="T60" fmla="*/ 49 w 140"/>
                      <a:gd name="T61" fmla="*/ 42 h 139"/>
                      <a:gd name="T62" fmla="*/ 49 w 140"/>
                      <a:gd name="T63" fmla="*/ 53 h 139"/>
                      <a:gd name="T64" fmla="*/ 122 w 140"/>
                      <a:gd name="T65" fmla="*/ 53 h 139"/>
                      <a:gd name="T66" fmla="*/ 133 w 140"/>
                      <a:gd name="T67" fmla="*/ 53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40" h="139">
                        <a:moveTo>
                          <a:pt x="127" y="41"/>
                        </a:moveTo>
                        <a:cubicBezTo>
                          <a:pt x="123" y="45"/>
                          <a:pt x="123" y="45"/>
                          <a:pt x="123" y="45"/>
                        </a:cubicBezTo>
                        <a:cubicBezTo>
                          <a:pt x="113" y="37"/>
                          <a:pt x="100" y="32"/>
                          <a:pt x="87" y="32"/>
                        </a:cubicBezTo>
                        <a:cubicBezTo>
                          <a:pt x="78" y="32"/>
                          <a:pt x="70" y="34"/>
                          <a:pt x="62" y="38"/>
                        </a:cubicBezTo>
                        <a:cubicBezTo>
                          <a:pt x="81" y="19"/>
                          <a:pt x="81" y="19"/>
                          <a:pt x="81" y="19"/>
                        </a:cubicBezTo>
                        <a:cubicBezTo>
                          <a:pt x="83" y="20"/>
                          <a:pt x="84" y="20"/>
                          <a:pt x="86" y="20"/>
                        </a:cubicBezTo>
                        <a:cubicBezTo>
                          <a:pt x="89" y="20"/>
                          <a:pt x="91" y="19"/>
                          <a:pt x="93" y="17"/>
                        </a:cubicBezTo>
                        <a:cubicBezTo>
                          <a:pt x="97" y="13"/>
                          <a:pt x="97" y="7"/>
                          <a:pt x="93" y="3"/>
                        </a:cubicBezTo>
                        <a:cubicBezTo>
                          <a:pt x="91" y="1"/>
                          <a:pt x="89" y="0"/>
                          <a:pt x="86" y="0"/>
                        </a:cubicBezTo>
                        <a:cubicBezTo>
                          <a:pt x="84" y="0"/>
                          <a:pt x="81" y="1"/>
                          <a:pt x="79" y="3"/>
                        </a:cubicBezTo>
                        <a:cubicBezTo>
                          <a:pt x="76" y="6"/>
                          <a:pt x="75" y="12"/>
                          <a:pt x="78" y="15"/>
                        </a:cubicBezTo>
                        <a:cubicBezTo>
                          <a:pt x="53" y="40"/>
                          <a:pt x="53" y="40"/>
                          <a:pt x="53" y="40"/>
                        </a:cubicBezTo>
                        <a:cubicBezTo>
                          <a:pt x="49" y="35"/>
                          <a:pt x="49" y="35"/>
                          <a:pt x="49" y="35"/>
                        </a:cubicBezTo>
                        <a:cubicBezTo>
                          <a:pt x="36" y="48"/>
                          <a:pt x="36" y="48"/>
                          <a:pt x="36" y="48"/>
                        </a:cubicBezTo>
                        <a:cubicBezTo>
                          <a:pt x="41" y="52"/>
                          <a:pt x="41" y="52"/>
                          <a:pt x="41" y="52"/>
                        </a:cubicBezTo>
                        <a:cubicBezTo>
                          <a:pt x="16" y="77"/>
                          <a:pt x="16" y="77"/>
                          <a:pt x="16" y="77"/>
                        </a:cubicBezTo>
                        <a:cubicBezTo>
                          <a:pt x="15" y="76"/>
                          <a:pt x="13" y="75"/>
                          <a:pt x="11" y="75"/>
                        </a:cubicBezTo>
                        <a:cubicBezTo>
                          <a:pt x="9" y="75"/>
                          <a:pt x="6" y="76"/>
                          <a:pt x="4" y="78"/>
                        </a:cubicBezTo>
                        <a:cubicBezTo>
                          <a:pt x="0" y="82"/>
                          <a:pt x="0" y="88"/>
                          <a:pt x="4" y="92"/>
                        </a:cubicBezTo>
                        <a:cubicBezTo>
                          <a:pt x="6" y="94"/>
                          <a:pt x="9" y="95"/>
                          <a:pt x="11" y="95"/>
                        </a:cubicBezTo>
                        <a:cubicBezTo>
                          <a:pt x="14" y="95"/>
                          <a:pt x="16" y="94"/>
                          <a:pt x="18" y="92"/>
                        </a:cubicBezTo>
                        <a:cubicBezTo>
                          <a:pt x="22" y="89"/>
                          <a:pt x="22" y="84"/>
                          <a:pt x="20" y="80"/>
                        </a:cubicBezTo>
                        <a:cubicBezTo>
                          <a:pt x="39" y="61"/>
                          <a:pt x="39" y="61"/>
                          <a:pt x="39" y="61"/>
                        </a:cubicBezTo>
                        <a:cubicBezTo>
                          <a:pt x="29" y="80"/>
                          <a:pt x="31" y="105"/>
                          <a:pt x="46" y="122"/>
                        </a:cubicBezTo>
                        <a:cubicBezTo>
                          <a:pt x="42" y="126"/>
                          <a:pt x="42" y="126"/>
                          <a:pt x="42" y="126"/>
                        </a:cubicBezTo>
                        <a:cubicBezTo>
                          <a:pt x="54" y="139"/>
                          <a:pt x="54" y="139"/>
                          <a:pt x="54" y="139"/>
                        </a:cubicBezTo>
                        <a:cubicBezTo>
                          <a:pt x="66" y="126"/>
                          <a:pt x="66" y="126"/>
                          <a:pt x="66" y="126"/>
                        </a:cubicBezTo>
                        <a:cubicBezTo>
                          <a:pt x="54" y="114"/>
                          <a:pt x="54" y="114"/>
                          <a:pt x="54" y="114"/>
                        </a:cubicBezTo>
                        <a:cubicBezTo>
                          <a:pt x="50" y="118"/>
                          <a:pt x="50" y="118"/>
                          <a:pt x="50" y="118"/>
                        </a:cubicBezTo>
                        <a:cubicBezTo>
                          <a:pt x="35" y="101"/>
                          <a:pt x="34" y="76"/>
                          <a:pt x="47" y="58"/>
                        </a:cubicBezTo>
                        <a:cubicBezTo>
                          <a:pt x="49" y="60"/>
                          <a:pt x="49" y="60"/>
                          <a:pt x="49" y="60"/>
                        </a:cubicBezTo>
                        <a:cubicBezTo>
                          <a:pt x="61" y="48"/>
                          <a:pt x="61" y="48"/>
                          <a:pt x="61" y="48"/>
                        </a:cubicBezTo>
                        <a:cubicBezTo>
                          <a:pt x="59" y="46"/>
                          <a:pt x="59" y="46"/>
                          <a:pt x="59" y="46"/>
                        </a:cubicBezTo>
                        <a:cubicBezTo>
                          <a:pt x="67" y="40"/>
                          <a:pt x="77" y="37"/>
                          <a:pt x="87" y="37"/>
                        </a:cubicBezTo>
                        <a:cubicBezTo>
                          <a:pt x="99" y="37"/>
                          <a:pt x="110" y="41"/>
                          <a:pt x="119" y="49"/>
                        </a:cubicBezTo>
                        <a:cubicBezTo>
                          <a:pt x="115" y="53"/>
                          <a:pt x="115" y="53"/>
                          <a:pt x="115" y="53"/>
                        </a:cubicBezTo>
                        <a:cubicBezTo>
                          <a:pt x="127" y="66"/>
                          <a:pt x="127" y="66"/>
                          <a:pt x="127" y="66"/>
                        </a:cubicBezTo>
                        <a:cubicBezTo>
                          <a:pt x="140" y="53"/>
                          <a:pt x="140" y="53"/>
                          <a:pt x="140" y="53"/>
                        </a:cubicBezTo>
                        <a:lnTo>
                          <a:pt x="127" y="41"/>
                        </a:lnTo>
                        <a:close/>
                        <a:moveTo>
                          <a:pt x="59" y="126"/>
                        </a:moveTo>
                        <a:cubicBezTo>
                          <a:pt x="54" y="132"/>
                          <a:pt x="54" y="132"/>
                          <a:pt x="54" y="132"/>
                        </a:cubicBezTo>
                        <a:cubicBezTo>
                          <a:pt x="49" y="126"/>
                          <a:pt x="49" y="126"/>
                          <a:pt x="49" y="126"/>
                        </a:cubicBezTo>
                        <a:cubicBezTo>
                          <a:pt x="54" y="121"/>
                          <a:pt x="54" y="121"/>
                          <a:pt x="54" y="121"/>
                        </a:cubicBezTo>
                        <a:lnTo>
                          <a:pt x="59" y="126"/>
                        </a:lnTo>
                        <a:close/>
                        <a:moveTo>
                          <a:pt x="83" y="7"/>
                        </a:moveTo>
                        <a:cubicBezTo>
                          <a:pt x="84" y="6"/>
                          <a:pt x="85" y="5"/>
                          <a:pt x="86" y="5"/>
                        </a:cubicBezTo>
                        <a:cubicBezTo>
                          <a:pt x="88" y="5"/>
                          <a:pt x="89" y="6"/>
                          <a:pt x="90" y="7"/>
                        </a:cubicBezTo>
                        <a:cubicBezTo>
                          <a:pt x="92" y="9"/>
                          <a:pt x="92" y="12"/>
                          <a:pt x="90" y="14"/>
                        </a:cubicBezTo>
                        <a:cubicBezTo>
                          <a:pt x="89" y="15"/>
                          <a:pt x="88" y="15"/>
                          <a:pt x="86" y="15"/>
                        </a:cubicBezTo>
                        <a:cubicBezTo>
                          <a:pt x="85" y="15"/>
                          <a:pt x="84" y="15"/>
                          <a:pt x="83" y="14"/>
                        </a:cubicBezTo>
                        <a:cubicBezTo>
                          <a:pt x="81" y="12"/>
                          <a:pt x="81" y="9"/>
                          <a:pt x="83" y="7"/>
                        </a:cubicBezTo>
                        <a:close/>
                        <a:moveTo>
                          <a:pt x="15" y="89"/>
                        </a:moveTo>
                        <a:cubicBezTo>
                          <a:pt x="14" y="90"/>
                          <a:pt x="13" y="90"/>
                          <a:pt x="11" y="90"/>
                        </a:cubicBezTo>
                        <a:cubicBezTo>
                          <a:pt x="10" y="90"/>
                          <a:pt x="9" y="90"/>
                          <a:pt x="8" y="89"/>
                        </a:cubicBezTo>
                        <a:cubicBezTo>
                          <a:pt x="7" y="88"/>
                          <a:pt x="6" y="87"/>
                          <a:pt x="6" y="85"/>
                        </a:cubicBezTo>
                        <a:cubicBezTo>
                          <a:pt x="6" y="84"/>
                          <a:pt x="7" y="83"/>
                          <a:pt x="8" y="82"/>
                        </a:cubicBezTo>
                        <a:cubicBezTo>
                          <a:pt x="9" y="81"/>
                          <a:pt x="10" y="80"/>
                          <a:pt x="11" y="80"/>
                        </a:cubicBezTo>
                        <a:cubicBezTo>
                          <a:pt x="13" y="80"/>
                          <a:pt x="14" y="81"/>
                          <a:pt x="15" y="82"/>
                        </a:cubicBezTo>
                        <a:cubicBezTo>
                          <a:pt x="17" y="84"/>
                          <a:pt x="17" y="87"/>
                          <a:pt x="15" y="89"/>
                        </a:cubicBezTo>
                        <a:close/>
                        <a:moveTo>
                          <a:pt x="49" y="53"/>
                        </a:moveTo>
                        <a:cubicBezTo>
                          <a:pt x="43" y="48"/>
                          <a:pt x="43" y="48"/>
                          <a:pt x="43" y="48"/>
                        </a:cubicBezTo>
                        <a:cubicBezTo>
                          <a:pt x="49" y="42"/>
                          <a:pt x="49" y="42"/>
                          <a:pt x="49" y="42"/>
                        </a:cubicBezTo>
                        <a:cubicBezTo>
                          <a:pt x="54" y="48"/>
                          <a:pt x="54" y="48"/>
                          <a:pt x="54" y="48"/>
                        </a:cubicBezTo>
                        <a:lnTo>
                          <a:pt x="49" y="53"/>
                        </a:lnTo>
                        <a:close/>
                        <a:moveTo>
                          <a:pt x="127" y="58"/>
                        </a:moveTo>
                        <a:cubicBezTo>
                          <a:pt x="122" y="53"/>
                          <a:pt x="122" y="53"/>
                          <a:pt x="122" y="53"/>
                        </a:cubicBezTo>
                        <a:cubicBezTo>
                          <a:pt x="127" y="48"/>
                          <a:pt x="127" y="48"/>
                          <a:pt x="127" y="48"/>
                        </a:cubicBezTo>
                        <a:cubicBezTo>
                          <a:pt x="133" y="53"/>
                          <a:pt x="133" y="53"/>
                          <a:pt x="133" y="53"/>
                        </a:cubicBezTo>
                        <a:lnTo>
                          <a:pt x="127" y="58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6C2F89B3-7BEE-487F-A407-C156D7D4839C}"/>
                    </a:ext>
                  </a:extLst>
                </p:cNvPr>
                <p:cNvGrpSpPr/>
                <p:nvPr/>
              </p:nvGrpSpPr>
              <p:grpSpPr>
                <a:xfrm>
                  <a:off x="6684870" y="2979500"/>
                  <a:ext cx="886695" cy="886696"/>
                  <a:chOff x="7172325" y="3579586"/>
                  <a:chExt cx="1143000" cy="1143000"/>
                </a:xfrm>
              </p:grpSpPr>
              <p:sp>
                <p:nvSpPr>
                  <p:cNvPr id="89" name="Oval 88">
                    <a:extLst>
                      <a:ext uri="{FF2B5EF4-FFF2-40B4-BE49-F238E27FC236}">
                        <a16:creationId xmlns:a16="http://schemas.microsoft.com/office/drawing/2014/main" id="{CA22944A-6DC0-43B7-979D-8C73EEBE33B2}"/>
                      </a:ext>
                    </a:extLst>
                  </p:cNvPr>
                  <p:cNvSpPr/>
                  <p:nvPr/>
                </p:nvSpPr>
                <p:spPr>
                  <a:xfrm>
                    <a:off x="7172325" y="3579586"/>
                    <a:ext cx="1143000" cy="11430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0" name="Freeform 34">
                    <a:extLst>
                      <a:ext uri="{FF2B5EF4-FFF2-40B4-BE49-F238E27FC236}">
                        <a16:creationId xmlns:a16="http://schemas.microsoft.com/office/drawing/2014/main" id="{0F37DF43-182E-4125-A31A-25F1BC439B6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437618" y="3873659"/>
                    <a:ext cx="612104" cy="554855"/>
                  </a:xfrm>
                  <a:custGeom>
                    <a:avLst/>
                    <a:gdLst>
                      <a:gd name="T0" fmla="*/ 410 w 417"/>
                      <a:gd name="T1" fmla="*/ 108 h 378"/>
                      <a:gd name="T2" fmla="*/ 315 w 417"/>
                      <a:gd name="T3" fmla="*/ 0 h 378"/>
                      <a:gd name="T4" fmla="*/ 102 w 417"/>
                      <a:gd name="T5" fmla="*/ 0 h 378"/>
                      <a:gd name="T6" fmla="*/ 7 w 417"/>
                      <a:gd name="T7" fmla="*/ 108 h 378"/>
                      <a:gd name="T8" fmla="*/ 0 w 417"/>
                      <a:gd name="T9" fmla="*/ 118 h 378"/>
                      <a:gd name="T10" fmla="*/ 7 w 417"/>
                      <a:gd name="T11" fmla="*/ 125 h 378"/>
                      <a:gd name="T12" fmla="*/ 207 w 417"/>
                      <a:gd name="T13" fmla="*/ 378 h 378"/>
                      <a:gd name="T14" fmla="*/ 410 w 417"/>
                      <a:gd name="T15" fmla="*/ 125 h 378"/>
                      <a:gd name="T16" fmla="*/ 417 w 417"/>
                      <a:gd name="T17" fmla="*/ 118 h 378"/>
                      <a:gd name="T18" fmla="*/ 410 w 417"/>
                      <a:gd name="T19" fmla="*/ 108 h 378"/>
                      <a:gd name="T20" fmla="*/ 390 w 417"/>
                      <a:gd name="T21" fmla="*/ 108 h 378"/>
                      <a:gd name="T22" fmla="*/ 231 w 417"/>
                      <a:gd name="T23" fmla="*/ 108 h 378"/>
                      <a:gd name="T24" fmla="*/ 309 w 417"/>
                      <a:gd name="T25" fmla="*/ 17 h 378"/>
                      <a:gd name="T26" fmla="*/ 390 w 417"/>
                      <a:gd name="T27" fmla="*/ 108 h 378"/>
                      <a:gd name="T28" fmla="*/ 207 w 417"/>
                      <a:gd name="T29" fmla="*/ 108 h 378"/>
                      <a:gd name="T30" fmla="*/ 126 w 417"/>
                      <a:gd name="T31" fmla="*/ 14 h 378"/>
                      <a:gd name="T32" fmla="*/ 288 w 417"/>
                      <a:gd name="T33" fmla="*/ 14 h 378"/>
                      <a:gd name="T34" fmla="*/ 210 w 417"/>
                      <a:gd name="T35" fmla="*/ 108 h 378"/>
                      <a:gd name="T36" fmla="*/ 207 w 417"/>
                      <a:gd name="T37" fmla="*/ 108 h 378"/>
                      <a:gd name="T38" fmla="*/ 105 w 417"/>
                      <a:gd name="T39" fmla="*/ 17 h 378"/>
                      <a:gd name="T40" fmla="*/ 187 w 417"/>
                      <a:gd name="T41" fmla="*/ 108 h 378"/>
                      <a:gd name="T42" fmla="*/ 27 w 417"/>
                      <a:gd name="T43" fmla="*/ 108 h 378"/>
                      <a:gd name="T44" fmla="*/ 105 w 417"/>
                      <a:gd name="T45" fmla="*/ 17 h 378"/>
                      <a:gd name="T46" fmla="*/ 200 w 417"/>
                      <a:gd name="T47" fmla="*/ 125 h 378"/>
                      <a:gd name="T48" fmla="*/ 200 w 417"/>
                      <a:gd name="T49" fmla="*/ 344 h 378"/>
                      <a:gd name="T50" fmla="*/ 27 w 417"/>
                      <a:gd name="T51" fmla="*/ 125 h 378"/>
                      <a:gd name="T52" fmla="*/ 200 w 417"/>
                      <a:gd name="T53" fmla="*/ 125 h 378"/>
                      <a:gd name="T54" fmla="*/ 217 w 417"/>
                      <a:gd name="T55" fmla="*/ 344 h 378"/>
                      <a:gd name="T56" fmla="*/ 217 w 417"/>
                      <a:gd name="T57" fmla="*/ 125 h 378"/>
                      <a:gd name="T58" fmla="*/ 390 w 417"/>
                      <a:gd name="T59" fmla="*/ 125 h 378"/>
                      <a:gd name="T60" fmla="*/ 217 w 417"/>
                      <a:gd name="T61" fmla="*/ 344 h 3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417" h="378">
                        <a:moveTo>
                          <a:pt x="410" y="108"/>
                        </a:moveTo>
                        <a:lnTo>
                          <a:pt x="315" y="0"/>
                        </a:lnTo>
                        <a:lnTo>
                          <a:pt x="102" y="0"/>
                        </a:lnTo>
                        <a:lnTo>
                          <a:pt x="7" y="108"/>
                        </a:lnTo>
                        <a:lnTo>
                          <a:pt x="0" y="118"/>
                        </a:lnTo>
                        <a:lnTo>
                          <a:pt x="7" y="125"/>
                        </a:lnTo>
                        <a:lnTo>
                          <a:pt x="207" y="378"/>
                        </a:lnTo>
                        <a:lnTo>
                          <a:pt x="410" y="125"/>
                        </a:lnTo>
                        <a:lnTo>
                          <a:pt x="417" y="118"/>
                        </a:lnTo>
                        <a:lnTo>
                          <a:pt x="410" y="108"/>
                        </a:lnTo>
                        <a:close/>
                        <a:moveTo>
                          <a:pt x="390" y="108"/>
                        </a:moveTo>
                        <a:lnTo>
                          <a:pt x="231" y="108"/>
                        </a:lnTo>
                        <a:lnTo>
                          <a:pt x="309" y="17"/>
                        </a:lnTo>
                        <a:lnTo>
                          <a:pt x="390" y="108"/>
                        </a:lnTo>
                        <a:close/>
                        <a:moveTo>
                          <a:pt x="207" y="108"/>
                        </a:moveTo>
                        <a:lnTo>
                          <a:pt x="126" y="14"/>
                        </a:lnTo>
                        <a:lnTo>
                          <a:pt x="288" y="14"/>
                        </a:lnTo>
                        <a:lnTo>
                          <a:pt x="210" y="108"/>
                        </a:lnTo>
                        <a:lnTo>
                          <a:pt x="207" y="108"/>
                        </a:lnTo>
                        <a:close/>
                        <a:moveTo>
                          <a:pt x="105" y="17"/>
                        </a:moveTo>
                        <a:lnTo>
                          <a:pt x="187" y="108"/>
                        </a:lnTo>
                        <a:lnTo>
                          <a:pt x="27" y="108"/>
                        </a:lnTo>
                        <a:lnTo>
                          <a:pt x="105" y="17"/>
                        </a:lnTo>
                        <a:close/>
                        <a:moveTo>
                          <a:pt x="200" y="125"/>
                        </a:moveTo>
                        <a:lnTo>
                          <a:pt x="200" y="344"/>
                        </a:lnTo>
                        <a:lnTo>
                          <a:pt x="27" y="125"/>
                        </a:lnTo>
                        <a:lnTo>
                          <a:pt x="200" y="125"/>
                        </a:lnTo>
                        <a:close/>
                        <a:moveTo>
                          <a:pt x="217" y="344"/>
                        </a:moveTo>
                        <a:lnTo>
                          <a:pt x="217" y="125"/>
                        </a:lnTo>
                        <a:lnTo>
                          <a:pt x="390" y="125"/>
                        </a:lnTo>
                        <a:lnTo>
                          <a:pt x="217" y="344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0AAFFAF6-F93C-4A60-82D8-B0F472AE6953}"/>
                    </a:ext>
                  </a:extLst>
                </p:cNvPr>
                <p:cNvGrpSpPr/>
                <p:nvPr/>
              </p:nvGrpSpPr>
              <p:grpSpPr>
                <a:xfrm>
                  <a:off x="8016156" y="2979500"/>
                  <a:ext cx="886695" cy="886696"/>
                  <a:chOff x="9163050" y="3579586"/>
                  <a:chExt cx="1143000" cy="1143000"/>
                </a:xfrm>
              </p:grpSpPr>
              <p:sp>
                <p:nvSpPr>
                  <p:cNvPr id="92" name="Oval 91">
                    <a:extLst>
                      <a:ext uri="{FF2B5EF4-FFF2-40B4-BE49-F238E27FC236}">
                        <a16:creationId xmlns:a16="http://schemas.microsoft.com/office/drawing/2014/main" id="{9F54FF1A-6436-41F7-BB55-71D60D0151C2}"/>
                      </a:ext>
                    </a:extLst>
                  </p:cNvPr>
                  <p:cNvSpPr/>
                  <p:nvPr/>
                </p:nvSpPr>
                <p:spPr>
                  <a:xfrm>
                    <a:off x="9163050" y="3579586"/>
                    <a:ext cx="1143000" cy="114300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3" name="Freeform 35">
                    <a:extLst>
                      <a:ext uri="{FF2B5EF4-FFF2-40B4-BE49-F238E27FC236}">
                        <a16:creationId xmlns:a16="http://schemas.microsoft.com/office/drawing/2014/main" id="{12C12F67-F9EE-4436-8023-BA183F902FD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9394003" y="3809806"/>
                    <a:ext cx="681094" cy="682561"/>
                  </a:xfrm>
                  <a:custGeom>
                    <a:avLst/>
                    <a:gdLst>
                      <a:gd name="T0" fmla="*/ 137 w 137"/>
                      <a:gd name="T1" fmla="*/ 78 h 138"/>
                      <a:gd name="T2" fmla="*/ 118 w 137"/>
                      <a:gd name="T3" fmla="*/ 58 h 138"/>
                      <a:gd name="T4" fmla="*/ 122 w 137"/>
                      <a:gd name="T5" fmla="*/ 27 h 138"/>
                      <a:gd name="T6" fmla="*/ 96 w 137"/>
                      <a:gd name="T7" fmla="*/ 26 h 138"/>
                      <a:gd name="T8" fmla="*/ 78 w 137"/>
                      <a:gd name="T9" fmla="*/ 0 h 138"/>
                      <a:gd name="T10" fmla="*/ 57 w 137"/>
                      <a:gd name="T11" fmla="*/ 20 h 138"/>
                      <a:gd name="T12" fmla="*/ 26 w 137"/>
                      <a:gd name="T13" fmla="*/ 15 h 138"/>
                      <a:gd name="T14" fmla="*/ 26 w 137"/>
                      <a:gd name="T15" fmla="*/ 42 h 138"/>
                      <a:gd name="T16" fmla="*/ 0 w 137"/>
                      <a:gd name="T17" fmla="*/ 60 h 138"/>
                      <a:gd name="T18" fmla="*/ 19 w 137"/>
                      <a:gd name="T19" fmla="*/ 80 h 138"/>
                      <a:gd name="T20" fmla="*/ 15 w 137"/>
                      <a:gd name="T21" fmla="*/ 111 h 138"/>
                      <a:gd name="T22" fmla="*/ 41 w 137"/>
                      <a:gd name="T23" fmla="*/ 111 h 138"/>
                      <a:gd name="T24" fmla="*/ 59 w 137"/>
                      <a:gd name="T25" fmla="*/ 138 h 138"/>
                      <a:gd name="T26" fmla="*/ 80 w 137"/>
                      <a:gd name="T27" fmla="*/ 118 h 138"/>
                      <a:gd name="T28" fmla="*/ 111 w 137"/>
                      <a:gd name="T29" fmla="*/ 122 h 138"/>
                      <a:gd name="T30" fmla="*/ 111 w 137"/>
                      <a:gd name="T31" fmla="*/ 96 h 138"/>
                      <a:gd name="T32" fmla="*/ 132 w 137"/>
                      <a:gd name="T33" fmla="*/ 64 h 138"/>
                      <a:gd name="T34" fmla="*/ 117 w 137"/>
                      <a:gd name="T35" fmla="*/ 75 h 138"/>
                      <a:gd name="T36" fmla="*/ 117 w 137"/>
                      <a:gd name="T37" fmla="*/ 63 h 138"/>
                      <a:gd name="T38" fmla="*/ 110 w 137"/>
                      <a:gd name="T39" fmla="*/ 22 h 138"/>
                      <a:gd name="T40" fmla="*/ 107 w 137"/>
                      <a:gd name="T41" fmla="*/ 38 h 138"/>
                      <a:gd name="T42" fmla="*/ 110 w 137"/>
                      <a:gd name="T43" fmla="*/ 22 h 138"/>
                      <a:gd name="T44" fmla="*/ 73 w 137"/>
                      <a:gd name="T45" fmla="*/ 5 h 138"/>
                      <a:gd name="T46" fmla="*/ 68 w 137"/>
                      <a:gd name="T47" fmla="*/ 19 h 138"/>
                      <a:gd name="T48" fmla="*/ 64 w 137"/>
                      <a:gd name="T49" fmla="*/ 5 h 138"/>
                      <a:gd name="T50" fmla="*/ 27 w 137"/>
                      <a:gd name="T51" fmla="*/ 22 h 138"/>
                      <a:gd name="T52" fmla="*/ 34 w 137"/>
                      <a:gd name="T53" fmla="*/ 34 h 138"/>
                      <a:gd name="T54" fmla="*/ 21 w 137"/>
                      <a:gd name="T55" fmla="*/ 27 h 138"/>
                      <a:gd name="T56" fmla="*/ 5 w 137"/>
                      <a:gd name="T57" fmla="*/ 64 h 138"/>
                      <a:gd name="T58" fmla="*/ 19 w 137"/>
                      <a:gd name="T59" fmla="*/ 69 h 138"/>
                      <a:gd name="T60" fmla="*/ 5 w 137"/>
                      <a:gd name="T61" fmla="*/ 74 h 138"/>
                      <a:gd name="T62" fmla="*/ 22 w 137"/>
                      <a:gd name="T63" fmla="*/ 110 h 138"/>
                      <a:gd name="T64" fmla="*/ 38 w 137"/>
                      <a:gd name="T65" fmla="*/ 108 h 138"/>
                      <a:gd name="T66" fmla="*/ 73 w 137"/>
                      <a:gd name="T67" fmla="*/ 133 h 138"/>
                      <a:gd name="T68" fmla="*/ 62 w 137"/>
                      <a:gd name="T69" fmla="*/ 118 h 138"/>
                      <a:gd name="T70" fmla="*/ 68 w 137"/>
                      <a:gd name="T71" fmla="*/ 118 h 138"/>
                      <a:gd name="T72" fmla="*/ 75 w 137"/>
                      <a:gd name="T73" fmla="*/ 118 h 138"/>
                      <a:gd name="T74" fmla="*/ 68 w 137"/>
                      <a:gd name="T75" fmla="*/ 113 h 138"/>
                      <a:gd name="T76" fmla="*/ 37 w 137"/>
                      <a:gd name="T77" fmla="*/ 37 h 138"/>
                      <a:gd name="T78" fmla="*/ 68 w 137"/>
                      <a:gd name="T79" fmla="*/ 24 h 138"/>
                      <a:gd name="T80" fmla="*/ 100 w 137"/>
                      <a:gd name="T81" fmla="*/ 100 h 138"/>
                      <a:gd name="T82" fmla="*/ 116 w 137"/>
                      <a:gd name="T83" fmla="*/ 110 h 138"/>
                      <a:gd name="T84" fmla="*/ 99 w 137"/>
                      <a:gd name="T85" fmla="*/ 108 h 138"/>
                      <a:gd name="T86" fmla="*/ 108 w 137"/>
                      <a:gd name="T87" fmla="*/ 99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137" h="138">
                        <a:moveTo>
                          <a:pt x="118" y="80"/>
                        </a:moveTo>
                        <a:cubicBezTo>
                          <a:pt x="137" y="78"/>
                          <a:pt x="137" y="78"/>
                          <a:pt x="137" y="78"/>
                        </a:cubicBezTo>
                        <a:cubicBezTo>
                          <a:pt x="137" y="60"/>
                          <a:pt x="137" y="60"/>
                          <a:pt x="137" y="60"/>
                        </a:cubicBezTo>
                        <a:cubicBezTo>
                          <a:pt x="118" y="58"/>
                          <a:pt x="118" y="58"/>
                          <a:pt x="118" y="58"/>
                        </a:cubicBezTo>
                        <a:cubicBezTo>
                          <a:pt x="116" y="52"/>
                          <a:pt x="114" y="46"/>
                          <a:pt x="111" y="42"/>
                        </a:cubicBezTo>
                        <a:cubicBezTo>
                          <a:pt x="122" y="27"/>
                          <a:pt x="122" y="27"/>
                          <a:pt x="122" y="27"/>
                        </a:cubicBezTo>
                        <a:cubicBezTo>
                          <a:pt x="110" y="15"/>
                          <a:pt x="110" y="15"/>
                          <a:pt x="110" y="15"/>
                        </a:cubicBezTo>
                        <a:cubicBezTo>
                          <a:pt x="96" y="26"/>
                          <a:pt x="96" y="26"/>
                          <a:pt x="96" y="26"/>
                        </a:cubicBezTo>
                        <a:cubicBezTo>
                          <a:pt x="91" y="23"/>
                          <a:pt x="86" y="21"/>
                          <a:pt x="80" y="20"/>
                        </a:cubicBezTo>
                        <a:cubicBezTo>
                          <a:pt x="78" y="0"/>
                          <a:pt x="78" y="0"/>
                          <a:pt x="78" y="0"/>
                        </a:cubicBez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57" y="20"/>
                          <a:pt x="57" y="20"/>
                          <a:pt x="57" y="20"/>
                        </a:cubicBezTo>
                        <a:cubicBezTo>
                          <a:pt x="51" y="21"/>
                          <a:pt x="46" y="23"/>
                          <a:pt x="42" y="26"/>
                        </a:cubicBezTo>
                        <a:cubicBezTo>
                          <a:pt x="26" y="15"/>
                          <a:pt x="26" y="15"/>
                          <a:pt x="26" y="15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26" y="42"/>
                          <a:pt x="26" y="42"/>
                          <a:pt x="26" y="42"/>
                        </a:cubicBezTo>
                        <a:cubicBezTo>
                          <a:pt x="23" y="47"/>
                          <a:pt x="21" y="52"/>
                          <a:pt x="19" y="57"/>
                        </a:cubicBezTo>
                        <a:cubicBezTo>
                          <a:pt x="0" y="60"/>
                          <a:pt x="0" y="60"/>
                          <a:pt x="0" y="60"/>
                        </a:cubicBezTo>
                        <a:cubicBezTo>
                          <a:pt x="0" y="78"/>
                          <a:pt x="0" y="78"/>
                          <a:pt x="0" y="78"/>
                        </a:cubicBezTo>
                        <a:cubicBezTo>
                          <a:pt x="19" y="80"/>
                          <a:pt x="19" y="80"/>
                          <a:pt x="19" y="80"/>
                        </a:cubicBezTo>
                        <a:cubicBezTo>
                          <a:pt x="21" y="86"/>
                          <a:pt x="23" y="91"/>
                          <a:pt x="26" y="96"/>
                        </a:cubicBezTo>
                        <a:cubicBezTo>
                          <a:pt x="15" y="111"/>
                          <a:pt x="15" y="111"/>
                          <a:pt x="15" y="111"/>
                        </a:cubicBezTo>
                        <a:cubicBezTo>
                          <a:pt x="26" y="122"/>
                          <a:pt x="26" y="122"/>
                          <a:pt x="26" y="122"/>
                        </a:cubicBezTo>
                        <a:cubicBezTo>
                          <a:pt x="41" y="111"/>
                          <a:pt x="41" y="111"/>
                          <a:pt x="41" y="111"/>
                        </a:cubicBezTo>
                        <a:cubicBezTo>
                          <a:pt x="46" y="114"/>
                          <a:pt x="51" y="117"/>
                          <a:pt x="57" y="118"/>
                        </a:cubicBezTo>
                        <a:cubicBezTo>
                          <a:pt x="59" y="138"/>
                          <a:pt x="59" y="138"/>
                          <a:pt x="59" y="138"/>
                        </a:cubicBezTo>
                        <a:cubicBezTo>
                          <a:pt x="78" y="138"/>
                          <a:pt x="78" y="138"/>
                          <a:pt x="78" y="138"/>
                        </a:cubicBezTo>
                        <a:cubicBezTo>
                          <a:pt x="80" y="118"/>
                          <a:pt x="80" y="118"/>
                          <a:pt x="80" y="118"/>
                        </a:cubicBezTo>
                        <a:cubicBezTo>
                          <a:pt x="86" y="117"/>
                          <a:pt x="91" y="114"/>
                          <a:pt x="95" y="111"/>
                        </a:cubicBezTo>
                        <a:cubicBezTo>
                          <a:pt x="111" y="122"/>
                          <a:pt x="111" y="122"/>
                          <a:pt x="111" y="122"/>
                        </a:cubicBezTo>
                        <a:cubicBezTo>
                          <a:pt x="122" y="111"/>
                          <a:pt x="122" y="111"/>
                          <a:pt x="122" y="111"/>
                        </a:cubicBezTo>
                        <a:cubicBezTo>
                          <a:pt x="111" y="96"/>
                          <a:pt x="111" y="96"/>
                          <a:pt x="111" y="96"/>
                        </a:cubicBezTo>
                        <a:cubicBezTo>
                          <a:pt x="114" y="91"/>
                          <a:pt x="116" y="86"/>
                          <a:pt x="118" y="80"/>
                        </a:cubicBezTo>
                        <a:close/>
                        <a:moveTo>
                          <a:pt x="132" y="64"/>
                        </a:moveTo>
                        <a:cubicBezTo>
                          <a:pt x="132" y="74"/>
                          <a:pt x="132" y="74"/>
                          <a:pt x="132" y="74"/>
                        </a:cubicBezTo>
                        <a:cubicBezTo>
                          <a:pt x="117" y="75"/>
                          <a:pt x="117" y="75"/>
                          <a:pt x="117" y="75"/>
                        </a:cubicBezTo>
                        <a:cubicBezTo>
                          <a:pt x="118" y="73"/>
                          <a:pt x="118" y="71"/>
                          <a:pt x="118" y="69"/>
                        </a:cubicBezTo>
                        <a:cubicBezTo>
                          <a:pt x="118" y="67"/>
                          <a:pt x="118" y="65"/>
                          <a:pt x="117" y="63"/>
                        </a:cubicBezTo>
                        <a:lnTo>
                          <a:pt x="132" y="64"/>
                        </a:lnTo>
                        <a:close/>
                        <a:moveTo>
                          <a:pt x="110" y="22"/>
                        </a:moveTo>
                        <a:cubicBezTo>
                          <a:pt x="115" y="27"/>
                          <a:pt x="115" y="27"/>
                          <a:pt x="115" y="27"/>
                        </a:cubicBezTo>
                        <a:cubicBezTo>
                          <a:pt x="107" y="38"/>
                          <a:pt x="107" y="38"/>
                          <a:pt x="107" y="38"/>
                        </a:cubicBezTo>
                        <a:cubicBezTo>
                          <a:pt x="105" y="35"/>
                          <a:pt x="102" y="32"/>
                          <a:pt x="99" y="30"/>
                        </a:cubicBezTo>
                        <a:lnTo>
                          <a:pt x="110" y="22"/>
                        </a:lnTo>
                        <a:close/>
                        <a:moveTo>
                          <a:pt x="64" y="5"/>
                        </a:moveTo>
                        <a:cubicBezTo>
                          <a:pt x="73" y="5"/>
                          <a:pt x="73" y="5"/>
                          <a:pt x="73" y="5"/>
                        </a:cubicBezTo>
                        <a:cubicBezTo>
                          <a:pt x="75" y="20"/>
                          <a:pt x="75" y="20"/>
                          <a:pt x="75" y="20"/>
                        </a:cubicBezTo>
                        <a:cubicBezTo>
                          <a:pt x="73" y="20"/>
                          <a:pt x="71" y="19"/>
                          <a:pt x="68" y="19"/>
                        </a:cubicBezTo>
                        <a:cubicBezTo>
                          <a:pt x="66" y="19"/>
                          <a:pt x="64" y="20"/>
                          <a:pt x="62" y="20"/>
                        </a:cubicBezTo>
                        <a:lnTo>
                          <a:pt x="64" y="5"/>
                        </a:lnTo>
                        <a:close/>
                        <a:moveTo>
                          <a:pt x="21" y="27"/>
                        </a:moveTo>
                        <a:cubicBezTo>
                          <a:pt x="27" y="22"/>
                          <a:pt x="27" y="22"/>
                          <a:pt x="27" y="22"/>
                        </a:cubicBezTo>
                        <a:cubicBezTo>
                          <a:pt x="38" y="30"/>
                          <a:pt x="38" y="30"/>
                          <a:pt x="38" y="30"/>
                        </a:cubicBezTo>
                        <a:cubicBezTo>
                          <a:pt x="37" y="31"/>
                          <a:pt x="35" y="32"/>
                          <a:pt x="34" y="34"/>
                        </a:cubicBezTo>
                        <a:cubicBezTo>
                          <a:pt x="32" y="35"/>
                          <a:pt x="31" y="37"/>
                          <a:pt x="29" y="39"/>
                        </a:cubicBezTo>
                        <a:lnTo>
                          <a:pt x="21" y="27"/>
                        </a:lnTo>
                        <a:close/>
                        <a:moveTo>
                          <a:pt x="5" y="74"/>
                        </a:moveTo>
                        <a:cubicBezTo>
                          <a:pt x="5" y="64"/>
                          <a:pt x="5" y="64"/>
                          <a:pt x="5" y="64"/>
                        </a:cubicBezTo>
                        <a:cubicBezTo>
                          <a:pt x="19" y="62"/>
                          <a:pt x="19" y="62"/>
                          <a:pt x="19" y="62"/>
                        </a:cubicBezTo>
                        <a:cubicBezTo>
                          <a:pt x="19" y="65"/>
                          <a:pt x="19" y="67"/>
                          <a:pt x="19" y="69"/>
                        </a:cubicBezTo>
                        <a:cubicBezTo>
                          <a:pt x="19" y="71"/>
                          <a:pt x="19" y="73"/>
                          <a:pt x="19" y="75"/>
                        </a:cubicBezTo>
                        <a:lnTo>
                          <a:pt x="5" y="74"/>
                        </a:lnTo>
                        <a:close/>
                        <a:moveTo>
                          <a:pt x="27" y="116"/>
                        </a:moveTo>
                        <a:cubicBezTo>
                          <a:pt x="22" y="110"/>
                          <a:pt x="22" y="110"/>
                          <a:pt x="22" y="110"/>
                        </a:cubicBezTo>
                        <a:cubicBezTo>
                          <a:pt x="30" y="99"/>
                          <a:pt x="30" y="99"/>
                          <a:pt x="30" y="99"/>
                        </a:cubicBezTo>
                        <a:cubicBezTo>
                          <a:pt x="32" y="103"/>
                          <a:pt x="35" y="105"/>
                          <a:pt x="38" y="108"/>
                        </a:cubicBezTo>
                        <a:lnTo>
                          <a:pt x="27" y="116"/>
                        </a:lnTo>
                        <a:close/>
                        <a:moveTo>
                          <a:pt x="73" y="133"/>
                        </a:moveTo>
                        <a:cubicBezTo>
                          <a:pt x="64" y="133"/>
                          <a:pt x="64" y="133"/>
                          <a:pt x="64" y="133"/>
                        </a:cubicBezTo>
                        <a:cubicBezTo>
                          <a:pt x="62" y="118"/>
                          <a:pt x="62" y="118"/>
                          <a:pt x="62" y="118"/>
                        </a:cubicBezTo>
                        <a:cubicBezTo>
                          <a:pt x="64" y="118"/>
                          <a:pt x="66" y="118"/>
                          <a:pt x="68" y="118"/>
                        </a:cubicBezTo>
                        <a:cubicBezTo>
                          <a:pt x="68" y="118"/>
                          <a:pt x="68" y="118"/>
                          <a:pt x="68" y="118"/>
                        </a:cubicBezTo>
                        <a:cubicBezTo>
                          <a:pt x="68" y="118"/>
                          <a:pt x="68" y="118"/>
                          <a:pt x="68" y="118"/>
                        </a:cubicBezTo>
                        <a:cubicBezTo>
                          <a:pt x="71" y="118"/>
                          <a:pt x="73" y="118"/>
                          <a:pt x="75" y="118"/>
                        </a:cubicBezTo>
                        <a:lnTo>
                          <a:pt x="73" y="133"/>
                        </a:lnTo>
                        <a:close/>
                        <a:moveTo>
                          <a:pt x="68" y="113"/>
                        </a:moveTo>
                        <a:cubicBezTo>
                          <a:pt x="44" y="113"/>
                          <a:pt x="24" y="93"/>
                          <a:pt x="24" y="69"/>
                        </a:cubicBezTo>
                        <a:cubicBezTo>
                          <a:pt x="24" y="57"/>
                          <a:pt x="29" y="46"/>
                          <a:pt x="37" y="37"/>
                        </a:cubicBezTo>
                        <a:cubicBezTo>
                          <a:pt x="45" y="29"/>
                          <a:pt x="57" y="24"/>
                          <a:pt x="68" y="24"/>
                        </a:cubicBezTo>
                        <a:cubicBezTo>
                          <a:pt x="68" y="24"/>
                          <a:pt x="68" y="24"/>
                          <a:pt x="68" y="24"/>
                        </a:cubicBezTo>
                        <a:cubicBezTo>
                          <a:pt x="93" y="24"/>
                          <a:pt x="113" y="44"/>
                          <a:pt x="113" y="69"/>
                        </a:cubicBezTo>
                        <a:cubicBezTo>
                          <a:pt x="113" y="81"/>
                          <a:pt x="108" y="92"/>
                          <a:pt x="100" y="100"/>
                        </a:cubicBezTo>
                        <a:cubicBezTo>
                          <a:pt x="92" y="109"/>
                          <a:pt x="80" y="113"/>
                          <a:pt x="68" y="113"/>
                        </a:cubicBezTo>
                        <a:close/>
                        <a:moveTo>
                          <a:pt x="116" y="110"/>
                        </a:moveTo>
                        <a:cubicBezTo>
                          <a:pt x="110" y="116"/>
                          <a:pt x="110" y="116"/>
                          <a:pt x="110" y="116"/>
                        </a:cubicBezTo>
                        <a:cubicBezTo>
                          <a:pt x="99" y="108"/>
                          <a:pt x="99" y="108"/>
                          <a:pt x="99" y="108"/>
                        </a:cubicBezTo>
                        <a:cubicBezTo>
                          <a:pt x="100" y="107"/>
                          <a:pt x="102" y="105"/>
                          <a:pt x="103" y="104"/>
                        </a:cubicBezTo>
                        <a:cubicBezTo>
                          <a:pt x="105" y="102"/>
                          <a:pt x="106" y="101"/>
                          <a:pt x="108" y="99"/>
                        </a:cubicBezTo>
                        <a:lnTo>
                          <a:pt x="116" y="11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D06A48EA-C86F-4CB7-BDD4-73C3C294A74D}"/>
                  </a:ext>
                </a:extLst>
              </p:cNvPr>
              <p:cNvSpPr txBox="1"/>
              <p:nvPr/>
            </p:nvSpPr>
            <p:spPr>
              <a:xfrm>
                <a:off x="6247336" y="2419239"/>
                <a:ext cx="4064001" cy="895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900" i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Have them for one. Living grass to for can't gathered waters had winged. Creepiest don't subdue which </a:t>
                </a:r>
                <a:r>
                  <a:rPr lang="en-US" sz="900" i="1" dirty="0" err="1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i</a:t>
                </a:r>
                <a:r>
                  <a:rPr lang="en-US" sz="900" i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two set had seasons. Fifth don't subdue which </a:t>
                </a:r>
                <a:r>
                  <a:rPr lang="en-US" sz="900" i="1" dirty="0" err="1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i</a:t>
                </a:r>
                <a:r>
                  <a:rPr lang="en-US" sz="900" i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two set had seasons.</a:t>
                </a: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FA4506F-BA9D-4227-8C35-884334A69064}"/>
                  </a:ext>
                </a:extLst>
              </p:cNvPr>
              <p:cNvGrpSpPr/>
              <p:nvPr/>
            </p:nvGrpSpPr>
            <p:grpSpPr>
              <a:xfrm>
                <a:off x="2085363" y="2165782"/>
                <a:ext cx="3299408" cy="2526436"/>
                <a:chOff x="628648" y="3870744"/>
                <a:chExt cx="3299408" cy="2526436"/>
              </a:xfrm>
            </p:grpSpPr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63A6625F-0FC8-4F47-9151-969C550EB3DF}"/>
                    </a:ext>
                  </a:extLst>
                </p:cNvPr>
                <p:cNvSpPr txBox="1"/>
                <p:nvPr/>
              </p:nvSpPr>
              <p:spPr>
                <a:xfrm>
                  <a:off x="628649" y="4655485"/>
                  <a:ext cx="3299407" cy="17416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ts val="2200"/>
                    </a:lnSpc>
                  </a:pP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Have them for one. Living grass to for can't gathered waters had winged. Creepiest don't subdue which </a:t>
                  </a:r>
                  <a:r>
                    <a:rPr lang="en-US" sz="900" i="1" dirty="0" err="1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i</a:t>
                  </a: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 two set had seasons. Fifth you'll, man wherein seas our </a:t>
                  </a:r>
                  <a:r>
                    <a:rPr lang="en-US" sz="900" i="1" dirty="0" err="1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creepingcreepingHave</a:t>
                  </a: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 them for one. Living grass to for can't gathered waters had winged. Creepiest don't subdue which </a:t>
                  </a:r>
                  <a:r>
                    <a:rPr lang="en-US" sz="900" i="1" dirty="0" err="1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i</a:t>
                  </a:r>
                  <a:r>
                    <a:rPr lang="en-US" sz="900" i="1" dirty="0"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 two set had seasons.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846AB5A4-0CB4-4956-90F1-21F71FD0441F}"/>
                    </a:ext>
                  </a:extLst>
                </p:cNvPr>
                <p:cNvSpPr txBox="1"/>
                <p:nvPr/>
              </p:nvSpPr>
              <p:spPr>
                <a:xfrm>
                  <a:off x="628648" y="3870744"/>
                  <a:ext cx="3162302" cy="62523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>
                    <a:lnSpc>
                      <a:spcPts val="2200"/>
                    </a:lnSpc>
                  </a:pPr>
                  <a:r>
                    <a:rPr lang="en-US" sz="1300" b="1" dirty="0">
                      <a:latin typeface="Roboto Slab" pitchFamily="2" charset="0"/>
                      <a:ea typeface="Roboto Slab" pitchFamily="2" charset="0"/>
                      <a:cs typeface="Montserrat Black" charset="0"/>
                    </a:rPr>
                    <a:t>This is minimal creative </a:t>
                  </a:r>
                  <a:r>
                    <a:rPr lang="en-US" sz="1300" b="1" dirty="0" err="1">
                      <a:latin typeface="Roboto Slab" pitchFamily="2" charset="0"/>
                      <a:ea typeface="Roboto Slab" pitchFamily="2" charset="0"/>
                      <a:cs typeface="Montserrat Black" charset="0"/>
                    </a:rPr>
                    <a:t>powerpoint</a:t>
                  </a:r>
                  <a:r>
                    <a:rPr lang="en-US" sz="1300" b="1" dirty="0">
                      <a:latin typeface="Roboto Slab" pitchFamily="2" charset="0"/>
                      <a:ea typeface="Roboto Slab" pitchFamily="2" charset="0"/>
                      <a:cs typeface="Montserrat Black" charset="0"/>
                    </a:rPr>
                    <a:t> presentation about us</a:t>
                  </a:r>
                </a:p>
              </p:txBody>
            </p:sp>
          </p:grpSp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D55DA97B-0F34-4F63-A0EC-5412DE94A270}"/>
                  </a:ext>
                </a:extLst>
              </p:cNvPr>
              <p:cNvCxnSpPr/>
              <p:nvPr/>
            </p:nvCxnSpPr>
            <p:spPr>
              <a:xfrm>
                <a:off x="5816054" y="2165782"/>
                <a:ext cx="0" cy="25264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909906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5508E736-E690-4130-B4D6-0A59C24C332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8808" b="18808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D6933EC-23AD-435B-8D5C-DAE923D3589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t="9219" b="9219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6469E92-4229-4893-BB66-9D4182179EB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t="18368" b="18368"/>
          <a:stretch>
            <a:fillRect/>
          </a:stretch>
        </p:blipFill>
        <p:spPr/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F8CE48-4174-416C-B9B2-1F6D63D6D4CF}"/>
              </a:ext>
            </a:extLst>
          </p:cNvPr>
          <p:cNvSpPr txBox="1"/>
          <p:nvPr/>
        </p:nvSpPr>
        <p:spPr>
          <a:xfrm>
            <a:off x="6276874" y="628648"/>
            <a:ext cx="2602504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our result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CD8A4C-C27B-48D3-A2E1-950D1E303805}"/>
              </a:ext>
            </a:extLst>
          </p:cNvPr>
          <p:cNvSpPr txBox="1"/>
          <p:nvPr/>
        </p:nvSpPr>
        <p:spPr>
          <a:xfrm>
            <a:off x="6276874" y="1455019"/>
            <a:ext cx="5260751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Living grass to for can't gathered waters had winged. Creepiest don't subdue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3A3F30-FFEC-475B-A9A5-E9E371F9D4A5}"/>
              </a:ext>
            </a:extLst>
          </p:cNvPr>
          <p:cNvSpPr txBox="1"/>
          <p:nvPr/>
        </p:nvSpPr>
        <p:spPr>
          <a:xfrm>
            <a:off x="6184571" y="5904263"/>
            <a:ext cx="2438402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latin typeface="Roboto Slab" pitchFamily="2" charset="0"/>
                <a:ea typeface="Roboto Slab" pitchFamily="2" charset="0"/>
                <a:cs typeface="Montserrat Black" charset="0"/>
              </a:rPr>
              <a:t>Our Creative Business</a:t>
            </a:r>
          </a:p>
        </p:txBody>
      </p:sp>
    </p:spTree>
    <p:extLst>
      <p:ext uri="{BB962C8B-B14F-4D97-AF65-F5344CB8AC3E}">
        <p14:creationId xmlns:p14="http://schemas.microsoft.com/office/powerpoint/2010/main" val="36939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D12B9CC-77E8-4401-80A4-AF88AFD2225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t="30921" b="19121"/>
          <a:stretch/>
        </p:blipFill>
        <p:spPr>
          <a:xfrm>
            <a:off x="1700203" y="2457340"/>
            <a:ext cx="5273003" cy="1758055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323FBDC-8066-4C27-8775-1F2500A8E36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l="24459" r="24459"/>
          <a:stretch>
            <a:fillRect/>
          </a:stretch>
        </p:blipFill>
        <p:spPr/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E6A740E8-3B4B-4FDD-ABE8-506EBE8F4978}"/>
              </a:ext>
            </a:extLst>
          </p:cNvPr>
          <p:cNvGrpSpPr/>
          <p:nvPr/>
        </p:nvGrpSpPr>
        <p:grpSpPr>
          <a:xfrm>
            <a:off x="1601106" y="628648"/>
            <a:ext cx="5372102" cy="1169551"/>
            <a:chOff x="1543050" y="628648"/>
            <a:chExt cx="5372102" cy="116955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5617D9F-48B5-4292-A6B4-FE408AD5C47F}"/>
                </a:ext>
              </a:extLst>
            </p:cNvPr>
            <p:cNvSpPr txBox="1"/>
            <p:nvPr/>
          </p:nvSpPr>
          <p:spPr>
            <a:xfrm>
              <a:off x="1543050" y="628648"/>
              <a:ext cx="344805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Company</a:t>
              </a:r>
            </a:p>
            <a:p>
              <a:r>
                <a:rPr lang="en-US" sz="4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Partners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5C12F5B-0CA2-474F-B19F-D13D7596BE60}"/>
                </a:ext>
              </a:extLst>
            </p:cNvPr>
            <p:cNvSpPr/>
            <p:nvPr/>
          </p:nvSpPr>
          <p:spPr>
            <a:xfrm rot="16200000" flipH="1">
              <a:off x="5761518" y="297860"/>
              <a:ext cx="82273" cy="22249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B457A80-E144-4F6F-A493-FA6C42A3D325}"/>
              </a:ext>
            </a:extLst>
          </p:cNvPr>
          <p:cNvSpPr txBox="1"/>
          <p:nvPr/>
        </p:nvSpPr>
        <p:spPr>
          <a:xfrm rot="16200000">
            <a:off x="-604804" y="4569820"/>
            <a:ext cx="2892984" cy="4260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3000"/>
              </a:lnSpc>
            </a:pPr>
            <a:r>
              <a:rPr lang="en-US" sz="1500" dirty="0">
                <a:latin typeface="Roboto Slab" pitchFamily="2" charset="0"/>
                <a:ea typeface="Roboto Slab" pitchFamily="2" charset="0"/>
                <a:cs typeface="Montserrat Black" charset="0"/>
              </a:rPr>
              <a:t>Our Creative Business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C8B33AB-E37A-4893-9241-1E890E8E6CC2}"/>
              </a:ext>
            </a:extLst>
          </p:cNvPr>
          <p:cNvSpPr txBox="1"/>
          <p:nvPr/>
        </p:nvSpPr>
        <p:spPr>
          <a:xfrm>
            <a:off x="1697666" y="4684685"/>
            <a:ext cx="1633309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00" dirty="0">
                <a:latin typeface="Roboto Slab" pitchFamily="2" charset="0"/>
                <a:ea typeface="Roboto Slab" pitchFamily="2" charset="0"/>
                <a:cs typeface="Montserrat Black" charset="0"/>
              </a:rPr>
              <a:t>This is Minimal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60ABA1-3F2C-4013-8C85-85AA94D1A660}"/>
              </a:ext>
            </a:extLst>
          </p:cNvPr>
          <p:cNvSpPr txBox="1"/>
          <p:nvPr/>
        </p:nvSpPr>
        <p:spPr>
          <a:xfrm>
            <a:off x="1697666" y="5051914"/>
            <a:ext cx="5275540" cy="1177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442845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CBD9F9C9-7462-4B8C-BE8C-40925F7F9C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24980" b="24980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965B99A9-7BFD-4B45-B080-8D481562049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t="10404" b="10404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04FE6192-C978-40BC-A55C-416E510D42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t="25508" b="25508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10206205-C3A9-477C-9F93-0BB50421428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/>
          <a:srcRect l="1996" r="1996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0DBB0FCF-8B24-40E3-A649-1DD02FB2AD2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7"/>
          <a:srcRect l="1953" r="1953"/>
          <a:stretch>
            <a:fillRect/>
          </a:stretch>
        </p:blipFill>
        <p:spPr/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6C95F53-8CFE-4E57-9871-6D113BE67405}"/>
              </a:ext>
            </a:extLst>
          </p:cNvPr>
          <p:cNvSpPr txBox="1"/>
          <p:nvPr/>
        </p:nvSpPr>
        <p:spPr>
          <a:xfrm rot="16200000">
            <a:off x="-604804" y="4621277"/>
            <a:ext cx="2892984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dirty="0">
                <a:latin typeface="Roboto Slab" pitchFamily="2" charset="0"/>
                <a:ea typeface="Roboto Slab" pitchFamily="2" charset="0"/>
                <a:cs typeface="Montserrat Black" charset="0"/>
              </a:rPr>
              <a:t>Our Creative Business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45E026C-D6FC-4CF8-8938-DD9E63C252F3}"/>
              </a:ext>
            </a:extLst>
          </p:cNvPr>
          <p:cNvGrpSpPr/>
          <p:nvPr/>
        </p:nvGrpSpPr>
        <p:grpSpPr>
          <a:xfrm>
            <a:off x="1601106" y="628648"/>
            <a:ext cx="5372102" cy="1169551"/>
            <a:chOff x="1543050" y="628648"/>
            <a:chExt cx="5372102" cy="116955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59876F1-E4D0-4EDF-A69D-FB52D6B0A99C}"/>
                </a:ext>
              </a:extLst>
            </p:cNvPr>
            <p:cNvSpPr txBox="1"/>
            <p:nvPr/>
          </p:nvSpPr>
          <p:spPr>
            <a:xfrm>
              <a:off x="1543050" y="628648"/>
              <a:ext cx="344805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Company</a:t>
              </a:r>
            </a:p>
            <a:p>
              <a:r>
                <a:rPr lang="en-US" sz="4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Portfolio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40E9C14-E1BE-49AA-A7A3-279E6EE582B2}"/>
                </a:ext>
              </a:extLst>
            </p:cNvPr>
            <p:cNvSpPr/>
            <p:nvPr/>
          </p:nvSpPr>
          <p:spPr>
            <a:xfrm rot="16200000" flipH="1">
              <a:off x="5761518" y="297860"/>
              <a:ext cx="82273" cy="22249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85016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DB0BF8C-B8AD-4C35-A2D7-B6BC87AE4B0B}"/>
              </a:ext>
            </a:extLst>
          </p:cNvPr>
          <p:cNvSpPr/>
          <p:nvPr/>
        </p:nvSpPr>
        <p:spPr>
          <a:xfrm>
            <a:off x="0" y="1"/>
            <a:ext cx="12192000" cy="68579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2F748F1-2E26-4959-B6FD-43B169CBE270}"/>
              </a:ext>
            </a:extLst>
          </p:cNvPr>
          <p:cNvSpPr/>
          <p:nvPr/>
        </p:nvSpPr>
        <p:spPr>
          <a:xfrm>
            <a:off x="628648" y="1093258"/>
            <a:ext cx="3486152" cy="4671483"/>
          </a:xfrm>
          <a:prstGeom prst="rect">
            <a:avLst/>
          </a:prstGeom>
          <a:solidFill>
            <a:schemeClr val="tx1">
              <a:lumMod val="75000"/>
              <a:lumOff val="25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F6D5457-0820-4DD4-A171-3AC604FF3A5D}"/>
              </a:ext>
            </a:extLst>
          </p:cNvPr>
          <p:cNvGrpSpPr/>
          <p:nvPr/>
        </p:nvGrpSpPr>
        <p:grpSpPr>
          <a:xfrm>
            <a:off x="1095229" y="2208628"/>
            <a:ext cx="2552991" cy="2440742"/>
            <a:chOff x="1095228" y="1718040"/>
            <a:chExt cx="2552991" cy="244074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E908B0-EDB1-431E-8F7A-A2BF3897382B}"/>
                </a:ext>
              </a:extLst>
            </p:cNvPr>
            <p:cNvSpPr txBox="1"/>
            <p:nvPr/>
          </p:nvSpPr>
          <p:spPr>
            <a:xfrm>
              <a:off x="1400173" y="1718040"/>
              <a:ext cx="1943102" cy="7848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Chart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D6D128F-3EB9-450B-A329-096C442F6252}"/>
                </a:ext>
              </a:extLst>
            </p:cNvPr>
            <p:cNvSpPr txBox="1"/>
            <p:nvPr/>
          </p:nvSpPr>
          <p:spPr>
            <a:xfrm>
              <a:off x="1095228" y="2699215"/>
              <a:ext cx="2552991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FC910B2-8C7B-43AE-BF72-7995D43E5E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0804103"/>
              </p:ext>
            </p:extLst>
          </p:nvPr>
        </p:nvGraphicFramePr>
        <p:xfrm>
          <a:off x="4581380" y="1093258"/>
          <a:ext cx="6981972" cy="4671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441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4796F8A-2513-4078-AFEC-31594647CFF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728" b="7728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AC3E304-7972-4F10-ACB1-FAA481CC63FE}"/>
              </a:ext>
            </a:extLst>
          </p:cNvPr>
          <p:cNvSpPr/>
          <p:nvPr/>
        </p:nvSpPr>
        <p:spPr>
          <a:xfrm>
            <a:off x="0" y="0"/>
            <a:ext cx="12192000" cy="6875362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83000"/>
                </a:schemeClr>
              </a:gs>
              <a:gs pos="100000">
                <a:schemeClr val="accent3">
                  <a:alpha val="9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65A9702-7EDB-4F64-ADD5-F7855E54F2C7}"/>
              </a:ext>
            </a:extLst>
          </p:cNvPr>
          <p:cNvSpPr txBox="1"/>
          <p:nvPr/>
        </p:nvSpPr>
        <p:spPr>
          <a:xfrm>
            <a:off x="4171950" y="3478276"/>
            <a:ext cx="3848100" cy="140038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500" b="1" dirty="0" err="1">
                <a:solidFill>
                  <a:schemeClr val="bg1"/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delet</a:t>
            </a:r>
            <a:endParaRPr lang="en-US" sz="8500" b="1" dirty="0">
              <a:solidFill>
                <a:schemeClr val="bg1"/>
              </a:solidFill>
              <a:latin typeface="Montserrat Light" panose="00000400000000000000" pitchFamily="50" charset="0"/>
              <a:ea typeface="Montserrat Black" charset="0"/>
              <a:cs typeface="Montserrat Black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BE58E74-96CC-4983-B758-BF467211F70A}"/>
              </a:ext>
            </a:extLst>
          </p:cNvPr>
          <p:cNvGrpSpPr/>
          <p:nvPr/>
        </p:nvGrpSpPr>
        <p:grpSpPr>
          <a:xfrm>
            <a:off x="2528982" y="4178468"/>
            <a:ext cx="7134036" cy="0"/>
            <a:chOff x="3179026" y="3604448"/>
            <a:chExt cx="7134036" cy="0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CBDE536-E2B3-4711-ABD0-62CBD593EBC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79026" y="3604448"/>
              <a:ext cx="1790699" cy="0"/>
            </a:xfrm>
            <a:prstGeom prst="straightConnector1">
              <a:avLst/>
            </a:prstGeom>
            <a:ln w="508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9380CFC-AE93-414A-BD38-C10D2A1ABD70}"/>
                </a:ext>
              </a:extLst>
            </p:cNvPr>
            <p:cNvCxnSpPr>
              <a:cxnSpLocks/>
            </p:cNvCxnSpPr>
            <p:nvPr/>
          </p:nvCxnSpPr>
          <p:spPr>
            <a:xfrm>
              <a:off x="8522363" y="3604448"/>
              <a:ext cx="1790699" cy="0"/>
            </a:xfrm>
            <a:prstGeom prst="straightConnector1">
              <a:avLst/>
            </a:prstGeom>
            <a:ln w="5080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352F954-B089-429E-BD5F-A8C48AADA668}"/>
              </a:ext>
            </a:extLst>
          </p:cNvPr>
          <p:cNvSpPr txBox="1"/>
          <p:nvPr/>
        </p:nvSpPr>
        <p:spPr>
          <a:xfrm>
            <a:off x="4959348" y="4788895"/>
            <a:ext cx="2273302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00" b="1" i="1" dirty="0">
                <a:solidFill>
                  <a:schemeClr val="bg1"/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Creative </a:t>
            </a:r>
            <a:r>
              <a:rPr lang="en-US" sz="1300" b="1" i="1" dirty="0" err="1">
                <a:solidFill>
                  <a:schemeClr val="bg1"/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Powerpoint</a:t>
            </a:r>
            <a:endParaRPr lang="en-US" sz="1300" b="1" i="1" dirty="0">
              <a:solidFill>
                <a:schemeClr val="bg1"/>
              </a:solidFill>
              <a:latin typeface="Montserrat Light" panose="00000400000000000000" pitchFamily="50" charset="0"/>
              <a:ea typeface="Montserrat Black" charset="0"/>
              <a:cs typeface="Montserrat Black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2AEDA33-0D71-4AC9-B11E-39D5816C7295}"/>
              </a:ext>
            </a:extLst>
          </p:cNvPr>
          <p:cNvGrpSpPr/>
          <p:nvPr/>
        </p:nvGrpSpPr>
        <p:grpSpPr>
          <a:xfrm>
            <a:off x="5486398" y="1776716"/>
            <a:ext cx="1219202" cy="1219200"/>
            <a:chOff x="5510012" y="1059543"/>
            <a:chExt cx="1171974" cy="1171972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A79B122-DB6E-4B67-8D6F-8AA8DD6CF582}"/>
                </a:ext>
              </a:extLst>
            </p:cNvPr>
            <p:cNvSpPr/>
            <p:nvPr/>
          </p:nvSpPr>
          <p:spPr>
            <a:xfrm>
              <a:off x="5510012" y="1059543"/>
              <a:ext cx="1171974" cy="117197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F370C489-26E5-468A-9DF2-D5470A16E1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9838" y="1303021"/>
              <a:ext cx="692322" cy="685016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466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7313921-DC81-4D3C-9A28-98A74E7E96EF}"/>
              </a:ext>
            </a:extLst>
          </p:cNvPr>
          <p:cNvSpPr txBox="1"/>
          <p:nvPr/>
        </p:nvSpPr>
        <p:spPr>
          <a:xfrm>
            <a:off x="628648" y="1255380"/>
            <a:ext cx="373380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  <a:p>
            <a:r>
              <a:rPr lang="en-US" sz="4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infographic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9A8072F-9913-4200-BB44-E08B0DCE7E75}"/>
              </a:ext>
            </a:extLst>
          </p:cNvPr>
          <p:cNvGrpSpPr/>
          <p:nvPr/>
        </p:nvGrpSpPr>
        <p:grpSpPr>
          <a:xfrm>
            <a:off x="628648" y="3076184"/>
            <a:ext cx="3299408" cy="2526436"/>
            <a:chOff x="628648" y="3870744"/>
            <a:chExt cx="3299408" cy="252643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AE0502-B476-408F-9018-B3E9BB880CC8}"/>
                </a:ext>
              </a:extLst>
            </p:cNvPr>
            <p:cNvSpPr txBox="1"/>
            <p:nvPr/>
          </p:nvSpPr>
          <p:spPr>
            <a:xfrm>
              <a:off x="628649" y="4655485"/>
              <a:ext cx="3299407" cy="1741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6F45CB7-C3C8-406D-863C-61871AFE739C}"/>
                </a:ext>
              </a:extLst>
            </p:cNvPr>
            <p:cNvSpPr txBox="1"/>
            <p:nvPr/>
          </p:nvSpPr>
          <p:spPr>
            <a:xfrm>
              <a:off x="628648" y="3870744"/>
              <a:ext cx="3162302" cy="62523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This is minimal creative </a:t>
              </a:r>
              <a:r>
                <a:rPr lang="en-US" sz="1300" b="1" dirty="0" err="1"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  <a:r>
                <a:rPr lang="en-US" sz="13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 presentation about us</a:t>
              </a:r>
            </a:p>
          </p:txBody>
        </p:sp>
      </p:grp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E602681-A55B-4454-9D8E-B0D744DF87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6842181"/>
              </p:ext>
            </p:extLst>
          </p:nvPr>
        </p:nvGraphicFramePr>
        <p:xfrm>
          <a:off x="4838700" y="679468"/>
          <a:ext cx="672465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9733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6579D2D-E4CC-4FBA-AED2-FE25DFD1D3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728" b="7728"/>
          <a:stretch>
            <a:fillRect/>
          </a:stretch>
        </p:blipFill>
        <p:spPr>
          <a:xfrm>
            <a:off x="0" y="0"/>
            <a:ext cx="12191999" cy="6875362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BAEC312-884C-4379-AA17-7DC76F1647CF}"/>
              </a:ext>
            </a:extLst>
          </p:cNvPr>
          <p:cNvGrpSpPr/>
          <p:nvPr/>
        </p:nvGrpSpPr>
        <p:grpSpPr>
          <a:xfrm>
            <a:off x="1124856" y="2457966"/>
            <a:ext cx="9942287" cy="1959430"/>
            <a:chOff x="1124855" y="1988457"/>
            <a:chExt cx="9942287" cy="195943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E833F1C-4258-442D-8979-D2CB424B3338}"/>
                </a:ext>
              </a:extLst>
            </p:cNvPr>
            <p:cNvSpPr/>
            <p:nvPr/>
          </p:nvSpPr>
          <p:spPr>
            <a:xfrm>
              <a:off x="1124855" y="1988457"/>
              <a:ext cx="9942287" cy="1959430"/>
            </a:xfrm>
            <a:prstGeom prst="rect">
              <a:avLst/>
            </a:prstGeom>
            <a:solidFill>
              <a:schemeClr val="accent3"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DA84F21-8CAE-4FDE-A2FF-3DDCFC00DD5D}"/>
                </a:ext>
              </a:extLst>
            </p:cNvPr>
            <p:cNvGrpSpPr/>
            <p:nvPr/>
          </p:nvGrpSpPr>
          <p:grpSpPr>
            <a:xfrm>
              <a:off x="2756038" y="2379453"/>
              <a:ext cx="6679921" cy="1177438"/>
              <a:chOff x="3507851" y="2379453"/>
              <a:chExt cx="6679921" cy="117743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270D415-F23B-42B3-99CE-863BF0FA6D76}"/>
                  </a:ext>
                </a:extLst>
              </p:cNvPr>
              <p:cNvSpPr txBox="1"/>
              <p:nvPr/>
            </p:nvSpPr>
            <p:spPr>
              <a:xfrm>
                <a:off x="5692252" y="2379453"/>
                <a:ext cx="4495520" cy="1177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Have them for one. Living grass to for can't gathered waters had winged. Creepiest don't subdue which </a:t>
                </a:r>
                <a:r>
                  <a:rPr lang="en-US" sz="9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i</a:t>
                </a: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two set had seasons. Fifth you'll, man wherein seas our </a:t>
                </a:r>
                <a:r>
                  <a:rPr lang="en-US" sz="9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creepingcreepingHave</a:t>
                </a: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them for one. Living grass don't subdue which </a:t>
                </a:r>
                <a:r>
                  <a:rPr lang="en-US" sz="9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i</a:t>
                </a:r>
                <a:r>
                  <a:rPr lang="en-US" sz="9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two set had seasons.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F98A1ED-9DC1-46DF-AD9B-3C0EA58234BE}"/>
                  </a:ext>
                </a:extLst>
              </p:cNvPr>
              <p:cNvSpPr txBox="1"/>
              <p:nvPr/>
            </p:nvSpPr>
            <p:spPr>
              <a:xfrm>
                <a:off x="3507851" y="2783506"/>
                <a:ext cx="1415144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Black" charset="0"/>
                  </a:rPr>
                  <a:t>Title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6250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45C69A-A3FE-4CF0-8511-C25D12C09817}"/>
              </a:ext>
            </a:extLst>
          </p:cNvPr>
          <p:cNvSpPr/>
          <p:nvPr/>
        </p:nvSpPr>
        <p:spPr>
          <a:xfrm>
            <a:off x="0" y="3615396"/>
            <a:ext cx="12192000" cy="32426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17E64D0-7184-4960-8AC1-DFF9AB1DD7A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7775" b="27775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6915983-FB1F-4DC6-B4B9-950BD0A83908}"/>
              </a:ext>
            </a:extLst>
          </p:cNvPr>
          <p:cNvSpPr/>
          <p:nvPr/>
        </p:nvSpPr>
        <p:spPr>
          <a:xfrm>
            <a:off x="-2" y="-1"/>
            <a:ext cx="12192000" cy="3615397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A42D5C-9336-4A99-AC11-9430104AE738}"/>
              </a:ext>
            </a:extLst>
          </p:cNvPr>
          <p:cNvGrpSpPr/>
          <p:nvPr/>
        </p:nvGrpSpPr>
        <p:grpSpPr>
          <a:xfrm>
            <a:off x="5358682" y="2691685"/>
            <a:ext cx="1474632" cy="1474630"/>
            <a:chOff x="5358683" y="2691685"/>
            <a:chExt cx="1474632" cy="147463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8D7B457-BFBA-40BF-B81E-50F34A6D7AC1}"/>
                </a:ext>
              </a:extLst>
            </p:cNvPr>
            <p:cNvSpPr/>
            <p:nvPr/>
          </p:nvSpPr>
          <p:spPr>
            <a:xfrm>
              <a:off x="5486398" y="2819400"/>
              <a:ext cx="1219202" cy="121920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 33">
              <a:extLst>
                <a:ext uri="{FF2B5EF4-FFF2-40B4-BE49-F238E27FC236}">
                  <a16:creationId xmlns:a16="http://schemas.microsoft.com/office/drawing/2014/main" id="{81387434-05D7-46D6-8B1F-D4CBD5E70B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5888" y="3072690"/>
              <a:ext cx="720221" cy="712621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870B710-5D0B-470A-92E0-038E12D4844D}"/>
                </a:ext>
              </a:extLst>
            </p:cNvPr>
            <p:cNvSpPr/>
            <p:nvPr/>
          </p:nvSpPr>
          <p:spPr>
            <a:xfrm>
              <a:off x="5358683" y="2691685"/>
              <a:ext cx="1474632" cy="147463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A2FEC66-9A34-4A7D-BF7F-DAEA15D01B81}"/>
              </a:ext>
            </a:extLst>
          </p:cNvPr>
          <p:cNvSpPr txBox="1"/>
          <p:nvPr/>
        </p:nvSpPr>
        <p:spPr>
          <a:xfrm>
            <a:off x="2245179" y="4788370"/>
            <a:ext cx="7701642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</a:t>
            </a:r>
            <a:r>
              <a:rPr lang="en-US" sz="900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them for one. Living grass to for can't gathered waters had winged. Creepiest don't subdue which </a:t>
            </a:r>
            <a:r>
              <a:rPr lang="en-US" sz="900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3834023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546C625B-F26A-4961-970D-BD904DF500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7445" b="27445"/>
          <a:stretch>
            <a:fillRect/>
          </a:stretch>
        </p:blipFill>
        <p:spPr/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E727E56-8ED4-46D3-B3CF-19CACF16458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  <a:alpha val="90000"/>
                </a:scheme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9D4093-1020-4CCE-9A4C-6C60153BC327}"/>
              </a:ext>
            </a:extLst>
          </p:cNvPr>
          <p:cNvGrpSpPr/>
          <p:nvPr/>
        </p:nvGrpSpPr>
        <p:grpSpPr>
          <a:xfrm>
            <a:off x="740834" y="2126737"/>
            <a:ext cx="10710333" cy="2604526"/>
            <a:chOff x="768230" y="2126737"/>
            <a:chExt cx="10710333" cy="260452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7C11899-B344-47E2-921E-E7447A6026BA}"/>
                </a:ext>
              </a:extLst>
            </p:cNvPr>
            <p:cNvSpPr/>
            <p:nvPr/>
          </p:nvSpPr>
          <p:spPr>
            <a:xfrm rot="2700000">
              <a:off x="4964488" y="2297488"/>
              <a:ext cx="2263024" cy="2263024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DADC02-D943-46C2-82CC-10490B1A496E}"/>
                </a:ext>
              </a:extLst>
            </p:cNvPr>
            <p:cNvSpPr txBox="1"/>
            <p:nvPr/>
          </p:nvSpPr>
          <p:spPr>
            <a:xfrm>
              <a:off x="5181599" y="2805753"/>
              <a:ext cx="1828800" cy="12464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ts val="4500"/>
                </a:lnSpc>
              </a:pPr>
              <a:r>
                <a:rPr lang="en-US" sz="4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welcome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6072EDE-3306-4DA6-AED0-99B139E460AF}"/>
                </a:ext>
              </a:extLst>
            </p:cNvPr>
            <p:cNvSpPr/>
            <p:nvPr/>
          </p:nvSpPr>
          <p:spPr>
            <a:xfrm rot="2700000">
              <a:off x="4793737" y="2126737"/>
              <a:ext cx="2604526" cy="2604526"/>
            </a:xfrm>
            <a:prstGeom prst="rect">
              <a:avLst/>
            </a:prstGeom>
            <a:noFill/>
            <a:ln w="28575">
              <a:solidFill>
                <a:schemeClr val="bg1">
                  <a:alpha val="2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707FFE6-A899-465F-95D4-AF6F618FC583}"/>
                </a:ext>
              </a:extLst>
            </p:cNvPr>
            <p:cNvSpPr txBox="1"/>
            <p:nvPr/>
          </p:nvSpPr>
          <p:spPr>
            <a:xfrm>
              <a:off x="768230" y="2251755"/>
              <a:ext cx="2243569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Our Creative </a:t>
              </a:r>
            </a:p>
            <a:p>
              <a:r>
                <a:rPr lang="en-US" sz="1500" spc="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Business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C9664B1-8D0B-4CDC-AC8A-75708B619AD3}"/>
                </a:ext>
              </a:extLst>
            </p:cNvPr>
            <p:cNvSpPr txBox="1"/>
            <p:nvPr/>
          </p:nvSpPr>
          <p:spPr>
            <a:xfrm>
              <a:off x="768230" y="2968840"/>
              <a:ext cx="3299407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B2DF16A-B116-46BA-840D-5C486A261C84}"/>
                </a:ext>
              </a:extLst>
            </p:cNvPr>
            <p:cNvSpPr txBox="1"/>
            <p:nvPr/>
          </p:nvSpPr>
          <p:spPr>
            <a:xfrm>
              <a:off x="8179156" y="2805753"/>
              <a:ext cx="3299407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don't subdue which </a:t>
              </a:r>
              <a:r>
                <a:rPr lang="en-US" sz="900" i="1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573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76D463D1-7D11-465F-889C-8C1D615E17B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1461" r="11461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2DD412B-59C4-4A22-AAF1-B66846B5471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8565" r="8565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4715186-DA54-41F8-918E-B32B0AD715D7}"/>
              </a:ext>
            </a:extLst>
          </p:cNvPr>
          <p:cNvSpPr/>
          <p:nvPr/>
        </p:nvSpPr>
        <p:spPr>
          <a:xfrm>
            <a:off x="2598056" y="4164848"/>
            <a:ext cx="3497943" cy="19711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EADDD58-87A8-481F-9714-81BF8E3EEF48}"/>
              </a:ext>
            </a:extLst>
          </p:cNvPr>
          <p:cNvGrpSpPr/>
          <p:nvPr/>
        </p:nvGrpSpPr>
        <p:grpSpPr>
          <a:xfrm>
            <a:off x="2492376" y="4413716"/>
            <a:ext cx="7207248" cy="1459567"/>
            <a:chOff x="2603500" y="2699216"/>
            <a:chExt cx="7207248" cy="145956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A18BD08-96B0-411A-9809-61D2FC699CA0}"/>
                </a:ext>
              </a:extLst>
            </p:cNvPr>
            <p:cNvSpPr txBox="1"/>
            <p:nvPr/>
          </p:nvSpPr>
          <p:spPr>
            <a:xfrm>
              <a:off x="2603500" y="2716519"/>
              <a:ext cx="3492500" cy="143885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lnSpc>
                  <a:spcPts val="3600"/>
                </a:lnSpc>
              </a:pPr>
              <a:r>
                <a:rPr lang="en-US" sz="28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CREATIVE</a:t>
              </a:r>
            </a:p>
            <a:p>
              <a:pPr algn="r">
                <a:lnSpc>
                  <a:spcPts val="3600"/>
                </a:lnSpc>
              </a:pPr>
              <a:r>
                <a:rPr lang="en-US" sz="2800" b="1" spc="15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BUSINES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S</a:t>
              </a:r>
            </a:p>
            <a:p>
              <a:pPr algn="r">
                <a:lnSpc>
                  <a:spcPts val="3600"/>
                </a:lnSpc>
              </a:pPr>
              <a:r>
                <a:rPr 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POWERPOINT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B54C690-9AD7-41B8-8DB6-A84C792792D8}"/>
                </a:ext>
              </a:extLst>
            </p:cNvPr>
            <p:cNvSpPr txBox="1"/>
            <p:nvPr/>
          </p:nvSpPr>
          <p:spPr>
            <a:xfrm>
              <a:off x="6511341" y="2699216"/>
              <a:ext cx="3299407" cy="1459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you'll, man wherein seas our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creepingcreepingHave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them for one. Living grass don't subdue which </a:t>
              </a:r>
              <a:r>
                <a:rPr lang="en-US" sz="900" i="1" dirty="0" err="1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</p:grp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9C11214-81E7-40B6-8F61-DB637DBBF5B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rcRect l="11415" r="114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508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89AD8C9E-DE56-4EA5-B36B-A30834E2BA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862" b="3862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577F8EB-26FA-48DD-B9F9-4264D7D03E8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53664" r="3294"/>
          <a:stretch/>
        </p:blipFill>
        <p:spPr>
          <a:xfrm>
            <a:off x="6817506" y="2877452"/>
            <a:ext cx="2158065" cy="3351901"/>
          </a:xfr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E5AB0B8-5D33-4595-A693-34676789C9AF}"/>
              </a:ext>
            </a:extLst>
          </p:cNvPr>
          <p:cNvGrpSpPr/>
          <p:nvPr/>
        </p:nvGrpSpPr>
        <p:grpSpPr>
          <a:xfrm>
            <a:off x="937209" y="628648"/>
            <a:ext cx="5372102" cy="1169551"/>
            <a:chOff x="1543050" y="628648"/>
            <a:chExt cx="5372102" cy="116955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99D51BB-88A8-4583-A51E-B8784AF1BAD8}"/>
                </a:ext>
              </a:extLst>
            </p:cNvPr>
            <p:cNvSpPr txBox="1"/>
            <p:nvPr/>
          </p:nvSpPr>
          <p:spPr>
            <a:xfrm>
              <a:off x="1543050" y="628648"/>
              <a:ext cx="344805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Company</a:t>
              </a:r>
            </a:p>
            <a:p>
              <a:r>
                <a:rPr lang="en-US" sz="4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About title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FFB058-2720-4110-AE63-90F21A8457ED}"/>
                </a:ext>
              </a:extLst>
            </p:cNvPr>
            <p:cNvSpPr/>
            <p:nvPr/>
          </p:nvSpPr>
          <p:spPr>
            <a:xfrm rot="16200000" flipH="1">
              <a:off x="6019146" y="555488"/>
              <a:ext cx="82273" cy="17097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56F1713-C2AC-4781-888F-CEEC57930FDF}"/>
              </a:ext>
            </a:extLst>
          </p:cNvPr>
          <p:cNvSpPr txBox="1"/>
          <p:nvPr/>
        </p:nvSpPr>
        <p:spPr>
          <a:xfrm>
            <a:off x="9072462" y="2457450"/>
            <a:ext cx="2158065" cy="2305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creepingcreepingHave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them for one. Living grass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41F893-C19D-4EBA-9058-6253A4AA579B}"/>
              </a:ext>
            </a:extLst>
          </p:cNvPr>
          <p:cNvSpPr txBox="1"/>
          <p:nvPr/>
        </p:nvSpPr>
        <p:spPr>
          <a:xfrm>
            <a:off x="6901300" y="2457449"/>
            <a:ext cx="1415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</p:txBody>
      </p:sp>
    </p:spTree>
    <p:extLst>
      <p:ext uri="{BB962C8B-B14F-4D97-AF65-F5344CB8AC3E}">
        <p14:creationId xmlns:p14="http://schemas.microsoft.com/office/powerpoint/2010/main" val="253597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83C6AB5-E325-4300-B6B0-8FC749F2D6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6649" r="16649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41F07E3-A2F4-47F1-AB72-0D3E432281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14128" r="14128"/>
          <a:stretch>
            <a:fillRect/>
          </a:stretch>
        </p:blipFill>
        <p:spPr/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F34797BA-6FEC-45E8-975F-E8CC02A5719E}"/>
              </a:ext>
            </a:extLst>
          </p:cNvPr>
          <p:cNvGrpSpPr/>
          <p:nvPr/>
        </p:nvGrpSpPr>
        <p:grpSpPr>
          <a:xfrm>
            <a:off x="8483550" y="2710158"/>
            <a:ext cx="2506892" cy="1340455"/>
            <a:chOff x="9056458" y="4675716"/>
            <a:chExt cx="2506892" cy="134045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1FF48E2-E220-4471-AE7B-2ED5DC0BCBCA}"/>
                </a:ext>
              </a:extLst>
            </p:cNvPr>
            <p:cNvSpPr txBox="1"/>
            <p:nvPr/>
          </p:nvSpPr>
          <p:spPr>
            <a:xfrm>
              <a:off x="9056458" y="5130287"/>
              <a:ext cx="2506892" cy="885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don’t subdue which </a:t>
              </a:r>
              <a:r>
                <a:rPr lang="en-US" sz="800" i="1" dirty="0" err="1"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i="1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7674A27-3791-47F1-BE63-8F520171F85F}"/>
                </a:ext>
              </a:extLst>
            </p:cNvPr>
            <p:cNvSpPr txBox="1"/>
            <p:nvPr/>
          </p:nvSpPr>
          <p:spPr>
            <a:xfrm>
              <a:off x="9056458" y="4675716"/>
              <a:ext cx="141514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CREATIVE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8260EDD-561A-4C4F-BF7C-6B15F245BAD7}"/>
              </a:ext>
            </a:extLst>
          </p:cNvPr>
          <p:cNvSpPr/>
          <p:nvPr/>
        </p:nvSpPr>
        <p:spPr>
          <a:xfrm>
            <a:off x="1201558" y="2018487"/>
            <a:ext cx="3665108" cy="30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B4BF26-565B-45D0-B6AC-D657F71EC4B2}"/>
              </a:ext>
            </a:extLst>
          </p:cNvPr>
          <p:cNvSpPr txBox="1"/>
          <p:nvPr/>
        </p:nvSpPr>
        <p:spPr>
          <a:xfrm>
            <a:off x="1452961" y="2957712"/>
            <a:ext cx="3162302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  <a:p>
            <a:r>
              <a:rPr lang="en-US" sz="4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Business</a:t>
            </a:r>
          </a:p>
        </p:txBody>
      </p:sp>
    </p:spTree>
    <p:extLst>
      <p:ext uri="{BB962C8B-B14F-4D97-AF65-F5344CB8AC3E}">
        <p14:creationId xmlns:p14="http://schemas.microsoft.com/office/powerpoint/2010/main" val="260814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184BA7A-02F9-43C4-B239-2E4F70124CC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6643" b="6643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8065638-D805-49BA-B3F7-6F0DF6AAA8D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4"/>
          <a:srcRect l="53272" r="2656"/>
          <a:stretch/>
        </p:blipFill>
        <p:spPr>
          <a:xfrm>
            <a:off x="4944066" y="3369439"/>
            <a:ext cx="1894882" cy="2871869"/>
          </a:xfr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196D6E5-587A-4650-BC8D-7455DA800A8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rcRect l="20315" r="20315"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D0D56F9-3C07-46C5-8FED-FE7AA6899686}"/>
              </a:ext>
            </a:extLst>
          </p:cNvPr>
          <p:cNvSpPr/>
          <p:nvPr/>
        </p:nvSpPr>
        <p:spPr>
          <a:xfrm>
            <a:off x="6881644" y="628650"/>
            <a:ext cx="5310356" cy="26955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6C9C382-0BD5-4CB9-908F-F79A8E304D17}"/>
              </a:ext>
            </a:extLst>
          </p:cNvPr>
          <p:cNvGrpSpPr/>
          <p:nvPr/>
        </p:nvGrpSpPr>
        <p:grpSpPr>
          <a:xfrm>
            <a:off x="9173335" y="4014078"/>
            <a:ext cx="857250" cy="788186"/>
            <a:chOff x="5612192" y="2052801"/>
            <a:chExt cx="1199391" cy="1102764"/>
          </a:xfrm>
        </p:grpSpPr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732E0DE5-81B9-4D62-959F-A56D16973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192" y="2760842"/>
              <a:ext cx="1199391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200" i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EB25F9E-1F6F-4F09-A995-43CAC84D72F9}"/>
                </a:ext>
              </a:extLst>
            </p:cNvPr>
            <p:cNvGrpSpPr/>
            <p:nvPr/>
          </p:nvGrpSpPr>
          <p:grpSpPr>
            <a:xfrm>
              <a:off x="5980478" y="2052801"/>
              <a:ext cx="462818" cy="605625"/>
              <a:chOff x="-4032250" y="-4351338"/>
              <a:chExt cx="4506913" cy="5897563"/>
            </a:xfrm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id="{2D050169-A095-4865-BD05-024CF91B98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32250" y="-4351338"/>
                <a:ext cx="4506913" cy="5897563"/>
              </a:xfrm>
              <a:custGeom>
                <a:avLst/>
                <a:gdLst>
                  <a:gd name="T0" fmla="*/ 1124 w 1248"/>
                  <a:gd name="T1" fmla="*/ 637 h 1638"/>
                  <a:gd name="T2" fmla="*/ 662 w 1248"/>
                  <a:gd name="T3" fmla="*/ 19 h 1638"/>
                  <a:gd name="T4" fmla="*/ 624 w 1248"/>
                  <a:gd name="T5" fmla="*/ 0 h 1638"/>
                  <a:gd name="T6" fmla="*/ 586 w 1248"/>
                  <a:gd name="T7" fmla="*/ 19 h 1638"/>
                  <a:gd name="T8" fmla="*/ 125 w 1248"/>
                  <a:gd name="T9" fmla="*/ 637 h 1638"/>
                  <a:gd name="T10" fmla="*/ 0 w 1248"/>
                  <a:gd name="T11" fmla="*/ 1011 h 1638"/>
                  <a:gd name="T12" fmla="*/ 624 w 1248"/>
                  <a:gd name="T13" fmla="*/ 1638 h 1638"/>
                  <a:gd name="T14" fmla="*/ 1248 w 1248"/>
                  <a:gd name="T15" fmla="*/ 1011 h 1638"/>
                  <a:gd name="T16" fmla="*/ 1124 w 1248"/>
                  <a:gd name="T17" fmla="*/ 637 h 1638"/>
                  <a:gd name="T18" fmla="*/ 624 w 1248"/>
                  <a:gd name="T19" fmla="*/ 1542 h 1638"/>
                  <a:gd name="T20" fmla="*/ 96 w 1248"/>
                  <a:gd name="T21" fmla="*/ 1011 h 1638"/>
                  <a:gd name="T22" fmla="*/ 201 w 1248"/>
                  <a:gd name="T23" fmla="*/ 695 h 1638"/>
                  <a:gd name="T24" fmla="*/ 624 w 1248"/>
                  <a:gd name="T25" fmla="*/ 128 h 1638"/>
                  <a:gd name="T26" fmla="*/ 1047 w 1248"/>
                  <a:gd name="T27" fmla="*/ 695 h 1638"/>
                  <a:gd name="T28" fmla="*/ 1152 w 1248"/>
                  <a:gd name="T29" fmla="*/ 1011 h 1638"/>
                  <a:gd name="T30" fmla="*/ 624 w 1248"/>
                  <a:gd name="T31" fmla="*/ 1542 h 1638"/>
                  <a:gd name="T32" fmla="*/ 624 w 1248"/>
                  <a:gd name="T33" fmla="*/ 1542 h 1638"/>
                  <a:gd name="T34" fmla="*/ 624 w 1248"/>
                  <a:gd name="T35" fmla="*/ 1542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1638">
                    <a:moveTo>
                      <a:pt x="1124" y="637"/>
                    </a:moveTo>
                    <a:cubicBezTo>
                      <a:pt x="662" y="19"/>
                      <a:pt x="662" y="19"/>
                      <a:pt x="662" y="19"/>
                    </a:cubicBezTo>
                    <a:cubicBezTo>
                      <a:pt x="653" y="7"/>
                      <a:pt x="639" y="0"/>
                      <a:pt x="624" y="0"/>
                    </a:cubicBezTo>
                    <a:cubicBezTo>
                      <a:pt x="609" y="0"/>
                      <a:pt x="595" y="7"/>
                      <a:pt x="586" y="19"/>
                    </a:cubicBezTo>
                    <a:cubicBezTo>
                      <a:pt x="125" y="637"/>
                      <a:pt x="125" y="637"/>
                      <a:pt x="125" y="637"/>
                    </a:cubicBezTo>
                    <a:cubicBezTo>
                      <a:pt x="43" y="746"/>
                      <a:pt x="0" y="875"/>
                      <a:pt x="0" y="1011"/>
                    </a:cubicBezTo>
                    <a:cubicBezTo>
                      <a:pt x="0" y="1357"/>
                      <a:pt x="280" y="1638"/>
                      <a:pt x="624" y="1638"/>
                    </a:cubicBezTo>
                    <a:cubicBezTo>
                      <a:pt x="968" y="1638"/>
                      <a:pt x="1248" y="1357"/>
                      <a:pt x="1248" y="1011"/>
                    </a:cubicBezTo>
                    <a:cubicBezTo>
                      <a:pt x="1248" y="875"/>
                      <a:pt x="1205" y="746"/>
                      <a:pt x="1124" y="637"/>
                    </a:cubicBezTo>
                    <a:close/>
                    <a:moveTo>
                      <a:pt x="624" y="1542"/>
                    </a:moveTo>
                    <a:cubicBezTo>
                      <a:pt x="333" y="1542"/>
                      <a:pt x="96" y="1304"/>
                      <a:pt x="96" y="1011"/>
                    </a:cubicBezTo>
                    <a:cubicBezTo>
                      <a:pt x="96" y="896"/>
                      <a:pt x="132" y="787"/>
                      <a:pt x="201" y="695"/>
                    </a:cubicBezTo>
                    <a:cubicBezTo>
                      <a:pt x="624" y="128"/>
                      <a:pt x="624" y="128"/>
                      <a:pt x="624" y="128"/>
                    </a:cubicBezTo>
                    <a:cubicBezTo>
                      <a:pt x="1047" y="695"/>
                      <a:pt x="1047" y="695"/>
                      <a:pt x="1047" y="695"/>
                    </a:cubicBezTo>
                    <a:cubicBezTo>
                      <a:pt x="1116" y="787"/>
                      <a:pt x="1152" y="896"/>
                      <a:pt x="1152" y="1011"/>
                    </a:cubicBezTo>
                    <a:cubicBezTo>
                      <a:pt x="1152" y="1304"/>
                      <a:pt x="915" y="1542"/>
                      <a:pt x="624" y="1542"/>
                    </a:cubicBezTo>
                    <a:close/>
                    <a:moveTo>
                      <a:pt x="624" y="1542"/>
                    </a:moveTo>
                    <a:cubicBezTo>
                      <a:pt x="624" y="1542"/>
                      <a:pt x="624" y="1542"/>
                      <a:pt x="624" y="1542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F0147D8D-B42E-40EC-9CDF-F0EACDFD96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5287" y="-1920875"/>
                <a:ext cx="2370138" cy="2419350"/>
              </a:xfrm>
              <a:custGeom>
                <a:avLst/>
                <a:gdLst>
                  <a:gd name="T0" fmla="*/ 320 w 656"/>
                  <a:gd name="T1" fmla="*/ 0 h 672"/>
                  <a:gd name="T2" fmla="*/ 96 w 656"/>
                  <a:gd name="T3" fmla="*/ 85 h 672"/>
                  <a:gd name="T4" fmla="*/ 96 w 656"/>
                  <a:gd name="T5" fmla="*/ 48 h 672"/>
                  <a:gd name="T6" fmla="*/ 48 w 656"/>
                  <a:gd name="T7" fmla="*/ 0 h 672"/>
                  <a:gd name="T8" fmla="*/ 0 w 656"/>
                  <a:gd name="T9" fmla="*/ 48 h 672"/>
                  <a:gd name="T10" fmla="*/ 0 w 656"/>
                  <a:gd name="T11" fmla="*/ 240 h 672"/>
                  <a:gd name="T12" fmla="*/ 0 w 656"/>
                  <a:gd name="T13" fmla="*/ 241 h 672"/>
                  <a:gd name="T14" fmla="*/ 48 w 656"/>
                  <a:gd name="T15" fmla="*/ 288 h 672"/>
                  <a:gd name="T16" fmla="*/ 224 w 656"/>
                  <a:gd name="T17" fmla="*/ 288 h 672"/>
                  <a:gd name="T18" fmla="*/ 272 w 656"/>
                  <a:gd name="T19" fmla="*/ 240 h 672"/>
                  <a:gd name="T20" fmla="*/ 224 w 656"/>
                  <a:gd name="T21" fmla="*/ 192 h 672"/>
                  <a:gd name="T22" fmla="*/ 128 w 656"/>
                  <a:gd name="T23" fmla="*/ 192 h 672"/>
                  <a:gd name="T24" fmla="*/ 320 w 656"/>
                  <a:gd name="T25" fmla="*/ 96 h 672"/>
                  <a:gd name="T26" fmla="*/ 560 w 656"/>
                  <a:gd name="T27" fmla="*/ 336 h 672"/>
                  <a:gd name="T28" fmla="*/ 320 w 656"/>
                  <a:gd name="T29" fmla="*/ 576 h 672"/>
                  <a:gd name="T30" fmla="*/ 150 w 656"/>
                  <a:gd name="T31" fmla="*/ 506 h 672"/>
                  <a:gd name="T32" fmla="*/ 82 w 656"/>
                  <a:gd name="T33" fmla="*/ 506 h 672"/>
                  <a:gd name="T34" fmla="*/ 82 w 656"/>
                  <a:gd name="T35" fmla="*/ 574 h 672"/>
                  <a:gd name="T36" fmla="*/ 320 w 656"/>
                  <a:gd name="T37" fmla="*/ 672 h 672"/>
                  <a:gd name="T38" fmla="*/ 656 w 656"/>
                  <a:gd name="T39" fmla="*/ 336 h 672"/>
                  <a:gd name="T40" fmla="*/ 320 w 656"/>
                  <a:gd name="T41" fmla="*/ 0 h 672"/>
                  <a:gd name="T42" fmla="*/ 320 w 656"/>
                  <a:gd name="T43" fmla="*/ 0 h 672"/>
                  <a:gd name="T44" fmla="*/ 320 w 656"/>
                  <a:gd name="T45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6" h="672">
                    <a:moveTo>
                      <a:pt x="320" y="0"/>
                    </a:moveTo>
                    <a:cubicBezTo>
                      <a:pt x="236" y="0"/>
                      <a:pt x="157" y="32"/>
                      <a:pt x="96" y="85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ubicBezTo>
                      <a:pt x="22" y="0"/>
                      <a:pt x="0" y="22"/>
                      <a:pt x="0" y="4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40"/>
                      <a:pt x="0" y="241"/>
                      <a:pt x="0" y="241"/>
                    </a:cubicBezTo>
                    <a:cubicBezTo>
                      <a:pt x="1" y="267"/>
                      <a:pt x="22" y="288"/>
                      <a:pt x="48" y="288"/>
                    </a:cubicBezTo>
                    <a:cubicBezTo>
                      <a:pt x="224" y="288"/>
                      <a:pt x="224" y="288"/>
                      <a:pt x="224" y="288"/>
                    </a:cubicBezTo>
                    <a:cubicBezTo>
                      <a:pt x="251" y="288"/>
                      <a:pt x="272" y="267"/>
                      <a:pt x="272" y="240"/>
                    </a:cubicBezTo>
                    <a:cubicBezTo>
                      <a:pt x="272" y="214"/>
                      <a:pt x="251" y="192"/>
                      <a:pt x="224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73" y="133"/>
                      <a:pt x="243" y="96"/>
                      <a:pt x="320" y="96"/>
                    </a:cubicBezTo>
                    <a:cubicBezTo>
                      <a:pt x="452" y="96"/>
                      <a:pt x="560" y="204"/>
                      <a:pt x="560" y="336"/>
                    </a:cubicBezTo>
                    <a:cubicBezTo>
                      <a:pt x="560" y="469"/>
                      <a:pt x="452" y="576"/>
                      <a:pt x="320" y="576"/>
                    </a:cubicBezTo>
                    <a:cubicBezTo>
                      <a:pt x="256" y="576"/>
                      <a:pt x="196" y="551"/>
                      <a:pt x="150" y="506"/>
                    </a:cubicBezTo>
                    <a:cubicBezTo>
                      <a:pt x="132" y="487"/>
                      <a:pt x="101" y="487"/>
                      <a:pt x="82" y="506"/>
                    </a:cubicBezTo>
                    <a:cubicBezTo>
                      <a:pt x="64" y="525"/>
                      <a:pt x="64" y="555"/>
                      <a:pt x="82" y="574"/>
                    </a:cubicBezTo>
                    <a:cubicBezTo>
                      <a:pt x="146" y="637"/>
                      <a:pt x="230" y="672"/>
                      <a:pt x="320" y="672"/>
                    </a:cubicBezTo>
                    <a:cubicBezTo>
                      <a:pt x="505" y="672"/>
                      <a:pt x="656" y="521"/>
                      <a:pt x="656" y="336"/>
                    </a:cubicBezTo>
                    <a:cubicBezTo>
                      <a:pt x="656" y="151"/>
                      <a:pt x="505" y="0"/>
                      <a:pt x="320" y="0"/>
                    </a:cubicBezTo>
                    <a:close/>
                    <a:moveTo>
                      <a:pt x="320" y="0"/>
                    </a:move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FE6FAF3-D000-4F76-B0E7-8868447D1E49}"/>
              </a:ext>
            </a:extLst>
          </p:cNvPr>
          <p:cNvGrpSpPr/>
          <p:nvPr/>
        </p:nvGrpSpPr>
        <p:grpSpPr>
          <a:xfrm>
            <a:off x="7556500" y="4022928"/>
            <a:ext cx="899283" cy="770486"/>
            <a:chOff x="2591937" y="2052801"/>
            <a:chExt cx="1258201" cy="1078000"/>
          </a:xfrm>
        </p:grpSpPr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DFCEE5D9-6BBF-4D21-BB33-0DD50FC4A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1937" y="2736078"/>
              <a:ext cx="1258201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200" i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0A27FA6-779E-4D2F-8BF6-AEA8C04AF7A0}"/>
                </a:ext>
              </a:extLst>
            </p:cNvPr>
            <p:cNvGrpSpPr/>
            <p:nvPr/>
          </p:nvGrpSpPr>
          <p:grpSpPr>
            <a:xfrm>
              <a:off x="2876901" y="2052801"/>
              <a:ext cx="688272" cy="608778"/>
              <a:chOff x="-3121026" y="1930400"/>
              <a:chExt cx="2693988" cy="2382838"/>
            </a:xfrm>
          </p:grpSpPr>
          <p:sp>
            <p:nvSpPr>
              <p:cNvPr id="44" name="Freeform 10">
                <a:extLst>
                  <a:ext uri="{FF2B5EF4-FFF2-40B4-BE49-F238E27FC236}">
                    <a16:creationId xmlns:a16="http://schemas.microsoft.com/office/drawing/2014/main" id="{00BE90E2-8BAB-4397-A807-634E925741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21026" y="1930400"/>
                <a:ext cx="2693988" cy="1077913"/>
              </a:xfrm>
              <a:custGeom>
                <a:avLst/>
                <a:gdLst>
                  <a:gd name="T0" fmla="*/ 1627 w 1650"/>
                  <a:gd name="T1" fmla="*/ 579 h 662"/>
                  <a:gd name="T2" fmla="*/ 850 w 1650"/>
                  <a:gd name="T3" fmla="*/ 11 h 662"/>
                  <a:gd name="T4" fmla="*/ 800 w 1650"/>
                  <a:gd name="T5" fmla="*/ 11 h 662"/>
                  <a:gd name="T6" fmla="*/ 23 w 1650"/>
                  <a:gd name="T7" fmla="*/ 579 h 662"/>
                  <a:gd name="T8" fmla="*/ 14 w 1650"/>
                  <a:gd name="T9" fmla="*/ 639 h 662"/>
                  <a:gd name="T10" fmla="*/ 74 w 1650"/>
                  <a:gd name="T11" fmla="*/ 648 h 662"/>
                  <a:gd name="T12" fmla="*/ 825 w 1650"/>
                  <a:gd name="T13" fmla="*/ 98 h 662"/>
                  <a:gd name="T14" fmla="*/ 1577 w 1650"/>
                  <a:gd name="T15" fmla="*/ 648 h 662"/>
                  <a:gd name="T16" fmla="*/ 1602 w 1650"/>
                  <a:gd name="T17" fmla="*/ 656 h 662"/>
                  <a:gd name="T18" fmla="*/ 1636 w 1650"/>
                  <a:gd name="T19" fmla="*/ 639 h 662"/>
                  <a:gd name="T20" fmla="*/ 1627 w 1650"/>
                  <a:gd name="T21" fmla="*/ 579 h 662"/>
                  <a:gd name="T22" fmla="*/ 1627 w 1650"/>
                  <a:gd name="T23" fmla="*/ 579 h 662"/>
                  <a:gd name="T24" fmla="*/ 1627 w 1650"/>
                  <a:gd name="T25" fmla="*/ 579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0" h="662">
                    <a:moveTo>
                      <a:pt x="1627" y="579"/>
                    </a:moveTo>
                    <a:cubicBezTo>
                      <a:pt x="850" y="11"/>
                      <a:pt x="850" y="11"/>
                      <a:pt x="850" y="11"/>
                    </a:cubicBezTo>
                    <a:cubicBezTo>
                      <a:pt x="835" y="0"/>
                      <a:pt x="815" y="0"/>
                      <a:pt x="800" y="11"/>
                    </a:cubicBezTo>
                    <a:cubicBezTo>
                      <a:pt x="23" y="579"/>
                      <a:pt x="23" y="579"/>
                      <a:pt x="23" y="579"/>
                    </a:cubicBezTo>
                    <a:cubicBezTo>
                      <a:pt x="4" y="593"/>
                      <a:pt x="0" y="620"/>
                      <a:pt x="14" y="639"/>
                    </a:cubicBezTo>
                    <a:cubicBezTo>
                      <a:pt x="28" y="658"/>
                      <a:pt x="55" y="662"/>
                      <a:pt x="74" y="648"/>
                    </a:cubicBezTo>
                    <a:cubicBezTo>
                      <a:pt x="825" y="98"/>
                      <a:pt x="825" y="98"/>
                      <a:pt x="825" y="98"/>
                    </a:cubicBezTo>
                    <a:cubicBezTo>
                      <a:pt x="1577" y="648"/>
                      <a:pt x="1577" y="648"/>
                      <a:pt x="1577" y="648"/>
                    </a:cubicBezTo>
                    <a:cubicBezTo>
                      <a:pt x="1584" y="654"/>
                      <a:pt x="1593" y="656"/>
                      <a:pt x="1602" y="656"/>
                    </a:cubicBezTo>
                    <a:cubicBezTo>
                      <a:pt x="1615" y="656"/>
                      <a:pt x="1628" y="650"/>
                      <a:pt x="1636" y="639"/>
                    </a:cubicBezTo>
                    <a:cubicBezTo>
                      <a:pt x="1650" y="620"/>
                      <a:pt x="1646" y="593"/>
                      <a:pt x="1627" y="579"/>
                    </a:cubicBezTo>
                    <a:close/>
                    <a:moveTo>
                      <a:pt x="1627" y="579"/>
                    </a:moveTo>
                    <a:cubicBezTo>
                      <a:pt x="1627" y="579"/>
                      <a:pt x="1627" y="579"/>
                      <a:pt x="1627" y="57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1">
                <a:extLst>
                  <a:ext uri="{FF2B5EF4-FFF2-40B4-BE49-F238E27FC236}">
                    <a16:creationId xmlns:a16="http://schemas.microsoft.com/office/drawing/2014/main" id="{43E9BDD6-A44B-415F-BB85-7283CCD5CF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16225" y="3001963"/>
                <a:ext cx="2085975" cy="1311275"/>
              </a:xfrm>
              <a:custGeom>
                <a:avLst/>
                <a:gdLst>
                  <a:gd name="T0" fmla="*/ 1234 w 1277"/>
                  <a:gd name="T1" fmla="*/ 0 h 805"/>
                  <a:gd name="T2" fmla="*/ 1192 w 1277"/>
                  <a:gd name="T3" fmla="*/ 42 h 805"/>
                  <a:gd name="T4" fmla="*/ 1192 w 1277"/>
                  <a:gd name="T5" fmla="*/ 720 h 805"/>
                  <a:gd name="T6" fmla="*/ 851 w 1277"/>
                  <a:gd name="T7" fmla="*/ 720 h 805"/>
                  <a:gd name="T8" fmla="*/ 851 w 1277"/>
                  <a:gd name="T9" fmla="*/ 350 h 805"/>
                  <a:gd name="T10" fmla="*/ 638 w 1277"/>
                  <a:gd name="T11" fmla="*/ 137 h 805"/>
                  <a:gd name="T12" fmla="*/ 425 w 1277"/>
                  <a:gd name="T13" fmla="*/ 350 h 805"/>
                  <a:gd name="T14" fmla="*/ 425 w 1277"/>
                  <a:gd name="T15" fmla="*/ 720 h 805"/>
                  <a:gd name="T16" fmla="*/ 85 w 1277"/>
                  <a:gd name="T17" fmla="*/ 720 h 805"/>
                  <a:gd name="T18" fmla="*/ 85 w 1277"/>
                  <a:gd name="T19" fmla="*/ 42 h 805"/>
                  <a:gd name="T20" fmla="*/ 42 w 1277"/>
                  <a:gd name="T21" fmla="*/ 0 h 805"/>
                  <a:gd name="T22" fmla="*/ 0 w 1277"/>
                  <a:gd name="T23" fmla="*/ 42 h 805"/>
                  <a:gd name="T24" fmla="*/ 0 w 1277"/>
                  <a:gd name="T25" fmla="*/ 762 h 805"/>
                  <a:gd name="T26" fmla="*/ 42 w 1277"/>
                  <a:gd name="T27" fmla="*/ 805 h 805"/>
                  <a:gd name="T28" fmla="*/ 468 w 1277"/>
                  <a:gd name="T29" fmla="*/ 805 h 805"/>
                  <a:gd name="T30" fmla="*/ 510 w 1277"/>
                  <a:gd name="T31" fmla="*/ 766 h 805"/>
                  <a:gd name="T32" fmla="*/ 510 w 1277"/>
                  <a:gd name="T33" fmla="*/ 762 h 805"/>
                  <a:gd name="T34" fmla="*/ 510 w 1277"/>
                  <a:gd name="T35" fmla="*/ 350 h 805"/>
                  <a:gd name="T36" fmla="*/ 638 w 1277"/>
                  <a:gd name="T37" fmla="*/ 222 h 805"/>
                  <a:gd name="T38" fmla="*/ 766 w 1277"/>
                  <a:gd name="T39" fmla="*/ 350 h 805"/>
                  <a:gd name="T40" fmla="*/ 766 w 1277"/>
                  <a:gd name="T41" fmla="*/ 762 h 805"/>
                  <a:gd name="T42" fmla="*/ 766 w 1277"/>
                  <a:gd name="T43" fmla="*/ 766 h 805"/>
                  <a:gd name="T44" fmla="*/ 809 w 1277"/>
                  <a:gd name="T45" fmla="*/ 805 h 805"/>
                  <a:gd name="T46" fmla="*/ 1234 w 1277"/>
                  <a:gd name="T47" fmla="*/ 805 h 805"/>
                  <a:gd name="T48" fmla="*/ 1277 w 1277"/>
                  <a:gd name="T49" fmla="*/ 762 h 805"/>
                  <a:gd name="T50" fmla="*/ 1277 w 1277"/>
                  <a:gd name="T51" fmla="*/ 42 h 805"/>
                  <a:gd name="T52" fmla="*/ 1234 w 1277"/>
                  <a:gd name="T53" fmla="*/ 0 h 805"/>
                  <a:gd name="T54" fmla="*/ 1234 w 1277"/>
                  <a:gd name="T55" fmla="*/ 0 h 805"/>
                  <a:gd name="T56" fmla="*/ 1234 w 1277"/>
                  <a:gd name="T57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77" h="805">
                    <a:moveTo>
                      <a:pt x="1234" y="0"/>
                    </a:moveTo>
                    <a:cubicBezTo>
                      <a:pt x="1211" y="0"/>
                      <a:pt x="1192" y="19"/>
                      <a:pt x="1192" y="42"/>
                    </a:cubicBezTo>
                    <a:cubicBezTo>
                      <a:pt x="1192" y="720"/>
                      <a:pt x="1192" y="720"/>
                      <a:pt x="1192" y="720"/>
                    </a:cubicBezTo>
                    <a:cubicBezTo>
                      <a:pt x="851" y="720"/>
                      <a:pt x="851" y="720"/>
                      <a:pt x="851" y="720"/>
                    </a:cubicBezTo>
                    <a:cubicBezTo>
                      <a:pt x="851" y="350"/>
                      <a:pt x="851" y="350"/>
                      <a:pt x="851" y="350"/>
                    </a:cubicBezTo>
                    <a:cubicBezTo>
                      <a:pt x="851" y="233"/>
                      <a:pt x="756" y="137"/>
                      <a:pt x="638" y="137"/>
                    </a:cubicBezTo>
                    <a:cubicBezTo>
                      <a:pt x="521" y="137"/>
                      <a:pt x="425" y="233"/>
                      <a:pt x="425" y="350"/>
                    </a:cubicBezTo>
                    <a:cubicBezTo>
                      <a:pt x="425" y="720"/>
                      <a:pt x="425" y="720"/>
                      <a:pt x="425" y="720"/>
                    </a:cubicBezTo>
                    <a:cubicBezTo>
                      <a:pt x="85" y="720"/>
                      <a:pt x="85" y="720"/>
                      <a:pt x="85" y="720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762"/>
                      <a:pt x="0" y="762"/>
                      <a:pt x="0" y="762"/>
                    </a:cubicBezTo>
                    <a:cubicBezTo>
                      <a:pt x="0" y="786"/>
                      <a:pt x="19" y="805"/>
                      <a:pt x="42" y="805"/>
                    </a:cubicBezTo>
                    <a:cubicBezTo>
                      <a:pt x="468" y="805"/>
                      <a:pt x="468" y="805"/>
                      <a:pt x="468" y="805"/>
                    </a:cubicBezTo>
                    <a:cubicBezTo>
                      <a:pt x="490" y="805"/>
                      <a:pt x="509" y="788"/>
                      <a:pt x="510" y="766"/>
                    </a:cubicBezTo>
                    <a:cubicBezTo>
                      <a:pt x="510" y="765"/>
                      <a:pt x="510" y="764"/>
                      <a:pt x="510" y="762"/>
                    </a:cubicBezTo>
                    <a:cubicBezTo>
                      <a:pt x="510" y="350"/>
                      <a:pt x="510" y="350"/>
                      <a:pt x="510" y="350"/>
                    </a:cubicBezTo>
                    <a:cubicBezTo>
                      <a:pt x="510" y="280"/>
                      <a:pt x="568" y="222"/>
                      <a:pt x="638" y="222"/>
                    </a:cubicBezTo>
                    <a:cubicBezTo>
                      <a:pt x="709" y="222"/>
                      <a:pt x="766" y="280"/>
                      <a:pt x="766" y="350"/>
                    </a:cubicBezTo>
                    <a:cubicBezTo>
                      <a:pt x="766" y="762"/>
                      <a:pt x="766" y="762"/>
                      <a:pt x="766" y="762"/>
                    </a:cubicBezTo>
                    <a:cubicBezTo>
                      <a:pt x="766" y="764"/>
                      <a:pt x="766" y="765"/>
                      <a:pt x="766" y="766"/>
                    </a:cubicBezTo>
                    <a:cubicBezTo>
                      <a:pt x="768" y="788"/>
                      <a:pt x="786" y="805"/>
                      <a:pt x="809" y="805"/>
                    </a:cubicBezTo>
                    <a:cubicBezTo>
                      <a:pt x="1234" y="805"/>
                      <a:pt x="1234" y="805"/>
                      <a:pt x="1234" y="805"/>
                    </a:cubicBezTo>
                    <a:cubicBezTo>
                      <a:pt x="1258" y="805"/>
                      <a:pt x="1277" y="786"/>
                      <a:pt x="1277" y="762"/>
                    </a:cubicBezTo>
                    <a:cubicBezTo>
                      <a:pt x="1277" y="42"/>
                      <a:pt x="1277" y="42"/>
                      <a:pt x="1277" y="42"/>
                    </a:cubicBezTo>
                    <a:cubicBezTo>
                      <a:pt x="1277" y="19"/>
                      <a:pt x="1258" y="0"/>
                      <a:pt x="1234" y="0"/>
                    </a:cubicBezTo>
                    <a:close/>
                    <a:moveTo>
                      <a:pt x="1234" y="0"/>
                    </a:moveTo>
                    <a:cubicBezTo>
                      <a:pt x="1234" y="0"/>
                      <a:pt x="1234" y="0"/>
                      <a:pt x="1234" y="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970C03A-9426-4CC5-A5C6-E1D2F79397AA}"/>
              </a:ext>
            </a:extLst>
          </p:cNvPr>
          <p:cNvGrpSpPr/>
          <p:nvPr/>
        </p:nvGrpSpPr>
        <p:grpSpPr>
          <a:xfrm>
            <a:off x="10748137" y="4008323"/>
            <a:ext cx="815215" cy="799696"/>
            <a:chOff x="8632447" y="2052801"/>
            <a:chExt cx="1140580" cy="1118868"/>
          </a:xfrm>
        </p:grpSpPr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2E94F2DD-1164-4553-8917-EB5D6FBEE2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2447" y="2776946"/>
              <a:ext cx="1140580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200" i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sp>
          <p:nvSpPr>
            <p:cNvPr id="48" name="Freeform 15">
              <a:extLst>
                <a:ext uri="{FF2B5EF4-FFF2-40B4-BE49-F238E27FC236}">
                  <a16:creationId xmlns:a16="http://schemas.microsoft.com/office/drawing/2014/main" id="{7689D9C0-24D0-4965-BC0C-42D7385CAF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4700" y="2052801"/>
              <a:ext cx="576073" cy="610729"/>
            </a:xfrm>
            <a:custGeom>
              <a:avLst/>
              <a:gdLst>
                <a:gd name="T0" fmla="*/ 1237 w 1433"/>
                <a:gd name="T1" fmla="*/ 579 h 1523"/>
                <a:gd name="T2" fmla="*/ 1237 w 1433"/>
                <a:gd name="T3" fmla="*/ 521 h 1523"/>
                <a:gd name="T4" fmla="*/ 1098 w 1433"/>
                <a:gd name="T5" fmla="*/ 154 h 1523"/>
                <a:gd name="T6" fmla="*/ 741 w 1433"/>
                <a:gd name="T7" fmla="*/ 0 h 1523"/>
                <a:gd name="T8" fmla="*/ 692 w 1433"/>
                <a:gd name="T9" fmla="*/ 0 h 1523"/>
                <a:gd name="T10" fmla="*/ 335 w 1433"/>
                <a:gd name="T11" fmla="*/ 154 h 1523"/>
                <a:gd name="T12" fmla="*/ 196 w 1433"/>
                <a:gd name="T13" fmla="*/ 521 h 1523"/>
                <a:gd name="T14" fmla="*/ 196 w 1433"/>
                <a:gd name="T15" fmla="*/ 579 h 1523"/>
                <a:gd name="T16" fmla="*/ 0 w 1433"/>
                <a:gd name="T17" fmla="*/ 788 h 1523"/>
                <a:gd name="T18" fmla="*/ 0 w 1433"/>
                <a:gd name="T19" fmla="*/ 880 h 1523"/>
                <a:gd name="T20" fmla="*/ 210 w 1433"/>
                <a:gd name="T21" fmla="*/ 1090 h 1523"/>
                <a:gd name="T22" fmla="*/ 328 w 1433"/>
                <a:gd name="T23" fmla="*/ 1090 h 1523"/>
                <a:gd name="T24" fmla="*/ 366 w 1433"/>
                <a:gd name="T25" fmla="*/ 1051 h 1523"/>
                <a:gd name="T26" fmla="*/ 366 w 1433"/>
                <a:gd name="T27" fmla="*/ 617 h 1523"/>
                <a:gd name="T28" fmla="*/ 328 w 1433"/>
                <a:gd name="T29" fmla="*/ 579 h 1523"/>
                <a:gd name="T30" fmla="*/ 273 w 1433"/>
                <a:gd name="T31" fmla="*/ 579 h 1523"/>
                <a:gd name="T32" fmla="*/ 273 w 1433"/>
                <a:gd name="T33" fmla="*/ 521 h 1523"/>
                <a:gd name="T34" fmla="*/ 692 w 1433"/>
                <a:gd name="T35" fmla="*/ 77 h 1523"/>
                <a:gd name="T36" fmla="*/ 740 w 1433"/>
                <a:gd name="T37" fmla="*/ 77 h 1523"/>
                <a:gd name="T38" fmla="*/ 1160 w 1433"/>
                <a:gd name="T39" fmla="*/ 521 h 1523"/>
                <a:gd name="T40" fmla="*/ 1160 w 1433"/>
                <a:gd name="T41" fmla="*/ 579 h 1523"/>
                <a:gd name="T42" fmla="*/ 1105 w 1433"/>
                <a:gd name="T43" fmla="*/ 579 h 1523"/>
                <a:gd name="T44" fmla="*/ 1067 w 1433"/>
                <a:gd name="T45" fmla="*/ 617 h 1523"/>
                <a:gd name="T46" fmla="*/ 1067 w 1433"/>
                <a:gd name="T47" fmla="*/ 1051 h 1523"/>
                <a:gd name="T48" fmla="*/ 1105 w 1433"/>
                <a:gd name="T49" fmla="*/ 1089 h 1523"/>
                <a:gd name="T50" fmla="*/ 1159 w 1433"/>
                <a:gd name="T51" fmla="*/ 1089 h 1523"/>
                <a:gd name="T52" fmla="*/ 941 w 1433"/>
                <a:gd name="T53" fmla="*/ 1347 h 1523"/>
                <a:gd name="T54" fmla="*/ 813 w 1433"/>
                <a:gd name="T55" fmla="*/ 1253 h 1523"/>
                <a:gd name="T56" fmla="*/ 717 w 1433"/>
                <a:gd name="T57" fmla="*/ 1253 h 1523"/>
                <a:gd name="T58" fmla="*/ 582 w 1433"/>
                <a:gd name="T59" fmla="*/ 1388 h 1523"/>
                <a:gd name="T60" fmla="*/ 717 w 1433"/>
                <a:gd name="T61" fmla="*/ 1523 h 1523"/>
                <a:gd name="T62" fmla="*/ 813 w 1433"/>
                <a:gd name="T63" fmla="*/ 1523 h 1523"/>
                <a:gd name="T64" fmla="*/ 943 w 1433"/>
                <a:gd name="T65" fmla="*/ 1424 h 1523"/>
                <a:gd name="T66" fmla="*/ 1073 w 1433"/>
                <a:gd name="T67" fmla="*/ 1380 h 1523"/>
                <a:gd name="T68" fmla="*/ 1236 w 1433"/>
                <a:gd name="T69" fmla="*/ 1089 h 1523"/>
                <a:gd name="T70" fmla="*/ 1433 w 1433"/>
                <a:gd name="T71" fmla="*/ 880 h 1523"/>
                <a:gd name="T72" fmla="*/ 1433 w 1433"/>
                <a:gd name="T73" fmla="*/ 788 h 1523"/>
                <a:gd name="T74" fmla="*/ 1237 w 1433"/>
                <a:gd name="T75" fmla="*/ 579 h 1523"/>
                <a:gd name="T76" fmla="*/ 290 w 1433"/>
                <a:gd name="T77" fmla="*/ 1012 h 1523"/>
                <a:gd name="T78" fmla="*/ 210 w 1433"/>
                <a:gd name="T79" fmla="*/ 1012 h 1523"/>
                <a:gd name="T80" fmla="*/ 77 w 1433"/>
                <a:gd name="T81" fmla="*/ 880 h 1523"/>
                <a:gd name="T82" fmla="*/ 77 w 1433"/>
                <a:gd name="T83" fmla="*/ 788 h 1523"/>
                <a:gd name="T84" fmla="*/ 210 w 1433"/>
                <a:gd name="T85" fmla="*/ 655 h 1523"/>
                <a:gd name="T86" fmla="*/ 290 w 1433"/>
                <a:gd name="T87" fmla="*/ 655 h 1523"/>
                <a:gd name="T88" fmla="*/ 290 w 1433"/>
                <a:gd name="T89" fmla="*/ 1012 h 1523"/>
                <a:gd name="T90" fmla="*/ 813 w 1433"/>
                <a:gd name="T91" fmla="*/ 1446 h 1523"/>
                <a:gd name="T92" fmla="*/ 717 w 1433"/>
                <a:gd name="T93" fmla="*/ 1446 h 1523"/>
                <a:gd name="T94" fmla="*/ 659 w 1433"/>
                <a:gd name="T95" fmla="*/ 1388 h 1523"/>
                <a:gd name="T96" fmla="*/ 717 w 1433"/>
                <a:gd name="T97" fmla="*/ 1331 h 1523"/>
                <a:gd name="T98" fmla="*/ 813 w 1433"/>
                <a:gd name="T99" fmla="*/ 1331 h 1523"/>
                <a:gd name="T100" fmla="*/ 871 w 1433"/>
                <a:gd name="T101" fmla="*/ 1388 h 1523"/>
                <a:gd name="T102" fmla="*/ 813 w 1433"/>
                <a:gd name="T103" fmla="*/ 1446 h 1523"/>
                <a:gd name="T104" fmla="*/ 1356 w 1433"/>
                <a:gd name="T105" fmla="*/ 880 h 1523"/>
                <a:gd name="T106" fmla="*/ 1223 w 1433"/>
                <a:gd name="T107" fmla="*/ 1012 h 1523"/>
                <a:gd name="T108" fmla="*/ 1144 w 1433"/>
                <a:gd name="T109" fmla="*/ 1012 h 1523"/>
                <a:gd name="T110" fmla="*/ 1144 w 1433"/>
                <a:gd name="T111" fmla="*/ 655 h 1523"/>
                <a:gd name="T112" fmla="*/ 1223 w 1433"/>
                <a:gd name="T113" fmla="*/ 655 h 1523"/>
                <a:gd name="T114" fmla="*/ 1356 w 1433"/>
                <a:gd name="T115" fmla="*/ 788 h 1523"/>
                <a:gd name="T116" fmla="*/ 1356 w 1433"/>
                <a:gd name="T117" fmla="*/ 880 h 1523"/>
                <a:gd name="T118" fmla="*/ 1356 w 1433"/>
                <a:gd name="T119" fmla="*/ 880 h 1523"/>
                <a:gd name="T120" fmla="*/ 1356 w 1433"/>
                <a:gd name="T121" fmla="*/ 880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3" h="1523">
                  <a:moveTo>
                    <a:pt x="1237" y="579"/>
                  </a:moveTo>
                  <a:cubicBezTo>
                    <a:pt x="1237" y="521"/>
                    <a:pt x="1237" y="521"/>
                    <a:pt x="1237" y="521"/>
                  </a:cubicBezTo>
                  <a:cubicBezTo>
                    <a:pt x="1237" y="380"/>
                    <a:pt x="1188" y="250"/>
                    <a:pt x="1098" y="154"/>
                  </a:cubicBezTo>
                  <a:cubicBezTo>
                    <a:pt x="1006" y="54"/>
                    <a:pt x="879" y="0"/>
                    <a:pt x="741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554" y="0"/>
                    <a:pt x="428" y="54"/>
                    <a:pt x="335" y="154"/>
                  </a:cubicBezTo>
                  <a:cubicBezTo>
                    <a:pt x="245" y="250"/>
                    <a:pt x="196" y="380"/>
                    <a:pt x="196" y="521"/>
                  </a:cubicBezTo>
                  <a:cubicBezTo>
                    <a:pt x="196" y="579"/>
                    <a:pt x="196" y="579"/>
                    <a:pt x="196" y="579"/>
                  </a:cubicBezTo>
                  <a:cubicBezTo>
                    <a:pt x="87" y="587"/>
                    <a:pt x="0" y="677"/>
                    <a:pt x="0" y="788"/>
                  </a:cubicBezTo>
                  <a:cubicBezTo>
                    <a:pt x="0" y="880"/>
                    <a:pt x="0" y="880"/>
                    <a:pt x="0" y="880"/>
                  </a:cubicBezTo>
                  <a:cubicBezTo>
                    <a:pt x="0" y="996"/>
                    <a:pt x="94" y="1090"/>
                    <a:pt x="210" y="1090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349" y="1090"/>
                    <a:pt x="366" y="1072"/>
                    <a:pt x="366" y="1051"/>
                  </a:cubicBezTo>
                  <a:cubicBezTo>
                    <a:pt x="366" y="617"/>
                    <a:pt x="366" y="617"/>
                    <a:pt x="366" y="617"/>
                  </a:cubicBezTo>
                  <a:cubicBezTo>
                    <a:pt x="366" y="596"/>
                    <a:pt x="349" y="579"/>
                    <a:pt x="328" y="579"/>
                  </a:cubicBezTo>
                  <a:cubicBezTo>
                    <a:pt x="273" y="579"/>
                    <a:pt x="273" y="579"/>
                    <a:pt x="273" y="579"/>
                  </a:cubicBezTo>
                  <a:cubicBezTo>
                    <a:pt x="273" y="521"/>
                    <a:pt x="273" y="521"/>
                    <a:pt x="273" y="521"/>
                  </a:cubicBezTo>
                  <a:cubicBezTo>
                    <a:pt x="273" y="268"/>
                    <a:pt x="453" y="77"/>
                    <a:pt x="692" y="77"/>
                  </a:cubicBezTo>
                  <a:cubicBezTo>
                    <a:pt x="740" y="77"/>
                    <a:pt x="740" y="77"/>
                    <a:pt x="740" y="77"/>
                  </a:cubicBezTo>
                  <a:cubicBezTo>
                    <a:pt x="980" y="77"/>
                    <a:pt x="1160" y="268"/>
                    <a:pt x="1160" y="521"/>
                  </a:cubicBezTo>
                  <a:cubicBezTo>
                    <a:pt x="1160" y="579"/>
                    <a:pt x="1160" y="579"/>
                    <a:pt x="1160" y="579"/>
                  </a:cubicBezTo>
                  <a:cubicBezTo>
                    <a:pt x="1105" y="579"/>
                    <a:pt x="1105" y="579"/>
                    <a:pt x="1105" y="579"/>
                  </a:cubicBezTo>
                  <a:cubicBezTo>
                    <a:pt x="1084" y="579"/>
                    <a:pt x="1067" y="596"/>
                    <a:pt x="1067" y="617"/>
                  </a:cubicBezTo>
                  <a:cubicBezTo>
                    <a:pt x="1067" y="1051"/>
                    <a:pt x="1067" y="1051"/>
                    <a:pt x="1067" y="1051"/>
                  </a:cubicBezTo>
                  <a:cubicBezTo>
                    <a:pt x="1067" y="1072"/>
                    <a:pt x="1084" y="1089"/>
                    <a:pt x="1105" y="1089"/>
                  </a:cubicBezTo>
                  <a:cubicBezTo>
                    <a:pt x="1159" y="1089"/>
                    <a:pt x="1159" y="1089"/>
                    <a:pt x="1159" y="1089"/>
                  </a:cubicBezTo>
                  <a:cubicBezTo>
                    <a:pt x="1143" y="1290"/>
                    <a:pt x="1005" y="1336"/>
                    <a:pt x="941" y="1347"/>
                  </a:cubicBezTo>
                  <a:cubicBezTo>
                    <a:pt x="924" y="1292"/>
                    <a:pt x="873" y="1253"/>
                    <a:pt x="813" y="1253"/>
                  </a:cubicBezTo>
                  <a:cubicBezTo>
                    <a:pt x="717" y="1253"/>
                    <a:pt x="717" y="1253"/>
                    <a:pt x="717" y="1253"/>
                  </a:cubicBezTo>
                  <a:cubicBezTo>
                    <a:pt x="643" y="1253"/>
                    <a:pt x="582" y="1314"/>
                    <a:pt x="582" y="1388"/>
                  </a:cubicBezTo>
                  <a:cubicBezTo>
                    <a:pt x="582" y="1462"/>
                    <a:pt x="643" y="1523"/>
                    <a:pt x="717" y="1523"/>
                  </a:cubicBezTo>
                  <a:cubicBezTo>
                    <a:pt x="813" y="1523"/>
                    <a:pt x="813" y="1523"/>
                    <a:pt x="813" y="1523"/>
                  </a:cubicBezTo>
                  <a:cubicBezTo>
                    <a:pt x="875" y="1523"/>
                    <a:pt x="927" y="1481"/>
                    <a:pt x="943" y="1424"/>
                  </a:cubicBezTo>
                  <a:cubicBezTo>
                    <a:pt x="974" y="1420"/>
                    <a:pt x="1024" y="1408"/>
                    <a:pt x="1073" y="1380"/>
                  </a:cubicBezTo>
                  <a:cubicBezTo>
                    <a:pt x="1143" y="1339"/>
                    <a:pt x="1225" y="1256"/>
                    <a:pt x="1236" y="1089"/>
                  </a:cubicBezTo>
                  <a:cubicBezTo>
                    <a:pt x="1346" y="1082"/>
                    <a:pt x="1433" y="991"/>
                    <a:pt x="1433" y="880"/>
                  </a:cubicBezTo>
                  <a:cubicBezTo>
                    <a:pt x="1433" y="788"/>
                    <a:pt x="1433" y="788"/>
                    <a:pt x="1433" y="788"/>
                  </a:cubicBezTo>
                  <a:cubicBezTo>
                    <a:pt x="1433" y="677"/>
                    <a:pt x="1347" y="586"/>
                    <a:pt x="1237" y="579"/>
                  </a:cubicBezTo>
                  <a:close/>
                  <a:moveTo>
                    <a:pt x="290" y="1012"/>
                  </a:moveTo>
                  <a:cubicBezTo>
                    <a:pt x="210" y="1012"/>
                    <a:pt x="210" y="1012"/>
                    <a:pt x="210" y="1012"/>
                  </a:cubicBezTo>
                  <a:cubicBezTo>
                    <a:pt x="137" y="1012"/>
                    <a:pt x="77" y="953"/>
                    <a:pt x="77" y="880"/>
                  </a:cubicBezTo>
                  <a:cubicBezTo>
                    <a:pt x="77" y="788"/>
                    <a:pt x="77" y="788"/>
                    <a:pt x="77" y="788"/>
                  </a:cubicBezTo>
                  <a:cubicBezTo>
                    <a:pt x="77" y="715"/>
                    <a:pt x="137" y="655"/>
                    <a:pt x="210" y="655"/>
                  </a:cubicBezTo>
                  <a:cubicBezTo>
                    <a:pt x="290" y="655"/>
                    <a:pt x="290" y="655"/>
                    <a:pt x="290" y="655"/>
                  </a:cubicBezTo>
                  <a:lnTo>
                    <a:pt x="290" y="1012"/>
                  </a:lnTo>
                  <a:close/>
                  <a:moveTo>
                    <a:pt x="813" y="1446"/>
                  </a:moveTo>
                  <a:cubicBezTo>
                    <a:pt x="717" y="1446"/>
                    <a:pt x="717" y="1446"/>
                    <a:pt x="717" y="1446"/>
                  </a:cubicBezTo>
                  <a:cubicBezTo>
                    <a:pt x="685" y="1446"/>
                    <a:pt x="659" y="1420"/>
                    <a:pt x="659" y="1388"/>
                  </a:cubicBezTo>
                  <a:cubicBezTo>
                    <a:pt x="659" y="1356"/>
                    <a:pt x="685" y="1331"/>
                    <a:pt x="717" y="1331"/>
                  </a:cubicBezTo>
                  <a:cubicBezTo>
                    <a:pt x="813" y="1331"/>
                    <a:pt x="813" y="1331"/>
                    <a:pt x="813" y="1331"/>
                  </a:cubicBezTo>
                  <a:cubicBezTo>
                    <a:pt x="845" y="1331"/>
                    <a:pt x="871" y="1356"/>
                    <a:pt x="871" y="1388"/>
                  </a:cubicBezTo>
                  <a:cubicBezTo>
                    <a:pt x="871" y="1420"/>
                    <a:pt x="845" y="1446"/>
                    <a:pt x="813" y="1446"/>
                  </a:cubicBezTo>
                  <a:close/>
                  <a:moveTo>
                    <a:pt x="1356" y="880"/>
                  </a:moveTo>
                  <a:cubicBezTo>
                    <a:pt x="1356" y="953"/>
                    <a:pt x="1297" y="1012"/>
                    <a:pt x="1223" y="1012"/>
                  </a:cubicBezTo>
                  <a:cubicBezTo>
                    <a:pt x="1144" y="1012"/>
                    <a:pt x="1144" y="1012"/>
                    <a:pt x="1144" y="1012"/>
                  </a:cubicBezTo>
                  <a:cubicBezTo>
                    <a:pt x="1144" y="655"/>
                    <a:pt x="1144" y="655"/>
                    <a:pt x="1144" y="655"/>
                  </a:cubicBezTo>
                  <a:cubicBezTo>
                    <a:pt x="1223" y="655"/>
                    <a:pt x="1223" y="655"/>
                    <a:pt x="1223" y="655"/>
                  </a:cubicBezTo>
                  <a:cubicBezTo>
                    <a:pt x="1297" y="655"/>
                    <a:pt x="1356" y="715"/>
                    <a:pt x="1356" y="788"/>
                  </a:cubicBezTo>
                  <a:lnTo>
                    <a:pt x="1356" y="880"/>
                  </a:lnTo>
                  <a:close/>
                  <a:moveTo>
                    <a:pt x="1356" y="880"/>
                  </a:moveTo>
                  <a:cubicBezTo>
                    <a:pt x="1356" y="880"/>
                    <a:pt x="1356" y="880"/>
                    <a:pt x="1356" y="88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E8F82CC-296D-4E31-9CF7-69F8A7D09246}"/>
              </a:ext>
            </a:extLst>
          </p:cNvPr>
          <p:cNvGrpSpPr/>
          <p:nvPr/>
        </p:nvGrpSpPr>
        <p:grpSpPr>
          <a:xfrm>
            <a:off x="7504822" y="1271158"/>
            <a:ext cx="4064001" cy="1410559"/>
            <a:chOff x="7256908" y="4188736"/>
            <a:chExt cx="4064001" cy="141055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F150728-C248-474E-B743-1065DFF117D4}"/>
                </a:ext>
              </a:extLst>
            </p:cNvPr>
            <p:cNvSpPr txBox="1"/>
            <p:nvPr/>
          </p:nvSpPr>
          <p:spPr>
            <a:xfrm>
              <a:off x="7256908" y="4703985"/>
              <a:ext cx="4064001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9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 Fifth don't subdue which </a:t>
              </a:r>
              <a:r>
                <a:rPr lang="en-US" sz="9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</a:t>
              </a:r>
              <a:r>
                <a:rPr lang="en-US" sz="9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 two set had seasons.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FC36F3D-FB31-4090-8625-89E40FE136EB}"/>
                </a:ext>
              </a:extLst>
            </p:cNvPr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This is Minimal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6620F4E-40CC-4BA4-837F-6CFC549C7F3C}"/>
              </a:ext>
            </a:extLst>
          </p:cNvPr>
          <p:cNvGrpSpPr/>
          <p:nvPr/>
        </p:nvGrpSpPr>
        <p:grpSpPr>
          <a:xfrm>
            <a:off x="628648" y="628650"/>
            <a:ext cx="1169551" cy="5600699"/>
            <a:chOff x="882156" y="628650"/>
            <a:chExt cx="1169551" cy="560069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33762EB-1D1F-4B3E-B763-25CFEC4D3535}"/>
                </a:ext>
              </a:extLst>
            </p:cNvPr>
            <p:cNvSpPr txBox="1"/>
            <p:nvPr/>
          </p:nvSpPr>
          <p:spPr>
            <a:xfrm rot="16200000">
              <a:off x="-257093" y="3920548"/>
              <a:ext cx="3448050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500" b="1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Company</a:t>
              </a:r>
            </a:p>
            <a:p>
              <a:r>
                <a:rPr lang="en-US" sz="4500" b="1" dirty="0">
                  <a:solidFill>
                    <a:schemeClr val="bg1">
                      <a:lumMod val="65000"/>
                    </a:schemeClr>
                  </a:solidFill>
                  <a:latin typeface="Roboto Slab" pitchFamily="2" charset="0"/>
                  <a:ea typeface="Roboto Slab" pitchFamily="2" charset="0"/>
                  <a:cs typeface="Montserrat Black" charset="0"/>
                </a:rPr>
                <a:t>Vision title 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ACB96ECD-B5E4-4154-BB6E-60D8F198AE95}"/>
                </a:ext>
              </a:extLst>
            </p:cNvPr>
            <p:cNvSpPr/>
            <p:nvPr/>
          </p:nvSpPr>
          <p:spPr>
            <a:xfrm flipH="1">
              <a:off x="1657818" y="628650"/>
              <a:ext cx="82273" cy="17097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4E683293-85DB-462E-8B3B-E50BAC8755D7}"/>
              </a:ext>
            </a:extLst>
          </p:cNvPr>
          <p:cNvSpPr/>
          <p:nvPr/>
        </p:nvSpPr>
        <p:spPr>
          <a:xfrm>
            <a:off x="6881644" y="0"/>
            <a:ext cx="5310356" cy="62865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3616BA-D6D3-4EDC-A263-808325064EB7}"/>
              </a:ext>
            </a:extLst>
          </p:cNvPr>
          <p:cNvSpPr txBox="1"/>
          <p:nvPr/>
        </p:nvSpPr>
        <p:spPr>
          <a:xfrm>
            <a:off x="7657222" y="5073896"/>
            <a:ext cx="4064001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don't subdue which </a:t>
            </a:r>
            <a:r>
              <a:rPr lang="en-US" sz="9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9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336703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E8B817A9-3D66-4357-9FB9-AB0B1285A97C}"/>
              </a:ext>
            </a:extLst>
          </p:cNvPr>
          <p:cNvSpPr txBox="1"/>
          <p:nvPr/>
        </p:nvSpPr>
        <p:spPr>
          <a:xfrm>
            <a:off x="5086350" y="733814"/>
            <a:ext cx="3461309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OUR MISSION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04D91F-D335-4F10-8DA5-48DF9428A8DE}"/>
              </a:ext>
            </a:extLst>
          </p:cNvPr>
          <p:cNvSpPr txBox="1"/>
          <p:nvPr/>
        </p:nvSpPr>
        <p:spPr>
          <a:xfrm>
            <a:off x="5086350" y="1345418"/>
            <a:ext cx="1386114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000" b="1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PRESENTATION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0F114B-8A70-40C6-B947-E8EE9DBEBB9F}"/>
              </a:ext>
            </a:extLst>
          </p:cNvPr>
          <p:cNvSpPr txBox="1"/>
          <p:nvPr/>
        </p:nvSpPr>
        <p:spPr>
          <a:xfrm>
            <a:off x="7770815" y="2390716"/>
            <a:ext cx="2506892" cy="885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8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don’t subdue which </a:t>
            </a:r>
            <a:r>
              <a:rPr lang="en-US" sz="800" i="1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i="1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creeping.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BC49F6-4670-4694-8948-14CEBC29642E}"/>
              </a:ext>
            </a:extLst>
          </p:cNvPr>
          <p:cNvSpPr txBox="1"/>
          <p:nvPr/>
        </p:nvSpPr>
        <p:spPr>
          <a:xfrm>
            <a:off x="7776683" y="1962732"/>
            <a:ext cx="141514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  <a:cs typeface="Montserrat Black" charset="0"/>
              </a:rPr>
              <a:t>CREATIVE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FEB297-DCCB-4951-A5C1-13AB93956752}"/>
              </a:ext>
            </a:extLst>
          </p:cNvPr>
          <p:cNvGrpSpPr/>
          <p:nvPr/>
        </p:nvGrpSpPr>
        <p:grpSpPr>
          <a:xfrm>
            <a:off x="9420457" y="3767378"/>
            <a:ext cx="857250" cy="788186"/>
            <a:chOff x="5612192" y="2052801"/>
            <a:chExt cx="1199391" cy="1102764"/>
          </a:xfrm>
        </p:grpSpPr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122F6F52-B158-483D-A3E5-7891E9722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192" y="2760842"/>
              <a:ext cx="1199391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200" i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0FDCF90-9A32-427D-B35C-5B3C44DEF325}"/>
                </a:ext>
              </a:extLst>
            </p:cNvPr>
            <p:cNvGrpSpPr/>
            <p:nvPr/>
          </p:nvGrpSpPr>
          <p:grpSpPr>
            <a:xfrm>
              <a:off x="5980478" y="2052801"/>
              <a:ext cx="462818" cy="605625"/>
              <a:chOff x="-4032250" y="-4351338"/>
              <a:chExt cx="4506913" cy="5897563"/>
            </a:xfrm>
          </p:grpSpPr>
          <p:sp>
            <p:nvSpPr>
              <p:cNvPr id="25" name="Freeform 5">
                <a:extLst>
                  <a:ext uri="{FF2B5EF4-FFF2-40B4-BE49-F238E27FC236}">
                    <a16:creationId xmlns:a16="http://schemas.microsoft.com/office/drawing/2014/main" id="{C0439B39-C6CC-4F20-9823-DDC846E2FC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32250" y="-4351338"/>
                <a:ext cx="4506913" cy="5897563"/>
              </a:xfrm>
              <a:custGeom>
                <a:avLst/>
                <a:gdLst>
                  <a:gd name="T0" fmla="*/ 1124 w 1248"/>
                  <a:gd name="T1" fmla="*/ 637 h 1638"/>
                  <a:gd name="T2" fmla="*/ 662 w 1248"/>
                  <a:gd name="T3" fmla="*/ 19 h 1638"/>
                  <a:gd name="T4" fmla="*/ 624 w 1248"/>
                  <a:gd name="T5" fmla="*/ 0 h 1638"/>
                  <a:gd name="T6" fmla="*/ 586 w 1248"/>
                  <a:gd name="T7" fmla="*/ 19 h 1638"/>
                  <a:gd name="T8" fmla="*/ 125 w 1248"/>
                  <a:gd name="T9" fmla="*/ 637 h 1638"/>
                  <a:gd name="T10" fmla="*/ 0 w 1248"/>
                  <a:gd name="T11" fmla="*/ 1011 h 1638"/>
                  <a:gd name="T12" fmla="*/ 624 w 1248"/>
                  <a:gd name="T13" fmla="*/ 1638 h 1638"/>
                  <a:gd name="T14" fmla="*/ 1248 w 1248"/>
                  <a:gd name="T15" fmla="*/ 1011 h 1638"/>
                  <a:gd name="T16" fmla="*/ 1124 w 1248"/>
                  <a:gd name="T17" fmla="*/ 637 h 1638"/>
                  <a:gd name="T18" fmla="*/ 624 w 1248"/>
                  <a:gd name="T19" fmla="*/ 1542 h 1638"/>
                  <a:gd name="T20" fmla="*/ 96 w 1248"/>
                  <a:gd name="T21" fmla="*/ 1011 h 1638"/>
                  <a:gd name="T22" fmla="*/ 201 w 1248"/>
                  <a:gd name="T23" fmla="*/ 695 h 1638"/>
                  <a:gd name="T24" fmla="*/ 624 w 1248"/>
                  <a:gd name="T25" fmla="*/ 128 h 1638"/>
                  <a:gd name="T26" fmla="*/ 1047 w 1248"/>
                  <a:gd name="T27" fmla="*/ 695 h 1638"/>
                  <a:gd name="T28" fmla="*/ 1152 w 1248"/>
                  <a:gd name="T29" fmla="*/ 1011 h 1638"/>
                  <a:gd name="T30" fmla="*/ 624 w 1248"/>
                  <a:gd name="T31" fmla="*/ 1542 h 1638"/>
                  <a:gd name="T32" fmla="*/ 624 w 1248"/>
                  <a:gd name="T33" fmla="*/ 1542 h 1638"/>
                  <a:gd name="T34" fmla="*/ 624 w 1248"/>
                  <a:gd name="T35" fmla="*/ 1542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1638">
                    <a:moveTo>
                      <a:pt x="1124" y="637"/>
                    </a:moveTo>
                    <a:cubicBezTo>
                      <a:pt x="662" y="19"/>
                      <a:pt x="662" y="19"/>
                      <a:pt x="662" y="19"/>
                    </a:cubicBezTo>
                    <a:cubicBezTo>
                      <a:pt x="653" y="7"/>
                      <a:pt x="639" y="0"/>
                      <a:pt x="624" y="0"/>
                    </a:cubicBezTo>
                    <a:cubicBezTo>
                      <a:pt x="609" y="0"/>
                      <a:pt x="595" y="7"/>
                      <a:pt x="586" y="19"/>
                    </a:cubicBezTo>
                    <a:cubicBezTo>
                      <a:pt x="125" y="637"/>
                      <a:pt x="125" y="637"/>
                      <a:pt x="125" y="637"/>
                    </a:cubicBezTo>
                    <a:cubicBezTo>
                      <a:pt x="43" y="746"/>
                      <a:pt x="0" y="875"/>
                      <a:pt x="0" y="1011"/>
                    </a:cubicBezTo>
                    <a:cubicBezTo>
                      <a:pt x="0" y="1357"/>
                      <a:pt x="280" y="1638"/>
                      <a:pt x="624" y="1638"/>
                    </a:cubicBezTo>
                    <a:cubicBezTo>
                      <a:pt x="968" y="1638"/>
                      <a:pt x="1248" y="1357"/>
                      <a:pt x="1248" y="1011"/>
                    </a:cubicBezTo>
                    <a:cubicBezTo>
                      <a:pt x="1248" y="875"/>
                      <a:pt x="1205" y="746"/>
                      <a:pt x="1124" y="637"/>
                    </a:cubicBezTo>
                    <a:close/>
                    <a:moveTo>
                      <a:pt x="624" y="1542"/>
                    </a:moveTo>
                    <a:cubicBezTo>
                      <a:pt x="333" y="1542"/>
                      <a:pt x="96" y="1304"/>
                      <a:pt x="96" y="1011"/>
                    </a:cubicBezTo>
                    <a:cubicBezTo>
                      <a:pt x="96" y="896"/>
                      <a:pt x="132" y="787"/>
                      <a:pt x="201" y="695"/>
                    </a:cubicBezTo>
                    <a:cubicBezTo>
                      <a:pt x="624" y="128"/>
                      <a:pt x="624" y="128"/>
                      <a:pt x="624" y="128"/>
                    </a:cubicBezTo>
                    <a:cubicBezTo>
                      <a:pt x="1047" y="695"/>
                      <a:pt x="1047" y="695"/>
                      <a:pt x="1047" y="695"/>
                    </a:cubicBezTo>
                    <a:cubicBezTo>
                      <a:pt x="1116" y="787"/>
                      <a:pt x="1152" y="896"/>
                      <a:pt x="1152" y="1011"/>
                    </a:cubicBezTo>
                    <a:cubicBezTo>
                      <a:pt x="1152" y="1304"/>
                      <a:pt x="915" y="1542"/>
                      <a:pt x="624" y="1542"/>
                    </a:cubicBezTo>
                    <a:close/>
                    <a:moveTo>
                      <a:pt x="624" y="1542"/>
                    </a:moveTo>
                    <a:cubicBezTo>
                      <a:pt x="624" y="1542"/>
                      <a:pt x="624" y="1542"/>
                      <a:pt x="624" y="1542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">
                <a:extLst>
                  <a:ext uri="{FF2B5EF4-FFF2-40B4-BE49-F238E27FC236}">
                    <a16:creationId xmlns:a16="http://schemas.microsoft.com/office/drawing/2014/main" id="{170F494D-0899-48DC-89D9-EAFA5382FB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5287" y="-1920875"/>
                <a:ext cx="2370138" cy="2419350"/>
              </a:xfrm>
              <a:custGeom>
                <a:avLst/>
                <a:gdLst>
                  <a:gd name="T0" fmla="*/ 320 w 656"/>
                  <a:gd name="T1" fmla="*/ 0 h 672"/>
                  <a:gd name="T2" fmla="*/ 96 w 656"/>
                  <a:gd name="T3" fmla="*/ 85 h 672"/>
                  <a:gd name="T4" fmla="*/ 96 w 656"/>
                  <a:gd name="T5" fmla="*/ 48 h 672"/>
                  <a:gd name="T6" fmla="*/ 48 w 656"/>
                  <a:gd name="T7" fmla="*/ 0 h 672"/>
                  <a:gd name="T8" fmla="*/ 0 w 656"/>
                  <a:gd name="T9" fmla="*/ 48 h 672"/>
                  <a:gd name="T10" fmla="*/ 0 w 656"/>
                  <a:gd name="T11" fmla="*/ 240 h 672"/>
                  <a:gd name="T12" fmla="*/ 0 w 656"/>
                  <a:gd name="T13" fmla="*/ 241 h 672"/>
                  <a:gd name="T14" fmla="*/ 48 w 656"/>
                  <a:gd name="T15" fmla="*/ 288 h 672"/>
                  <a:gd name="T16" fmla="*/ 224 w 656"/>
                  <a:gd name="T17" fmla="*/ 288 h 672"/>
                  <a:gd name="T18" fmla="*/ 272 w 656"/>
                  <a:gd name="T19" fmla="*/ 240 h 672"/>
                  <a:gd name="T20" fmla="*/ 224 w 656"/>
                  <a:gd name="T21" fmla="*/ 192 h 672"/>
                  <a:gd name="T22" fmla="*/ 128 w 656"/>
                  <a:gd name="T23" fmla="*/ 192 h 672"/>
                  <a:gd name="T24" fmla="*/ 320 w 656"/>
                  <a:gd name="T25" fmla="*/ 96 h 672"/>
                  <a:gd name="T26" fmla="*/ 560 w 656"/>
                  <a:gd name="T27" fmla="*/ 336 h 672"/>
                  <a:gd name="T28" fmla="*/ 320 w 656"/>
                  <a:gd name="T29" fmla="*/ 576 h 672"/>
                  <a:gd name="T30" fmla="*/ 150 w 656"/>
                  <a:gd name="T31" fmla="*/ 506 h 672"/>
                  <a:gd name="T32" fmla="*/ 82 w 656"/>
                  <a:gd name="T33" fmla="*/ 506 h 672"/>
                  <a:gd name="T34" fmla="*/ 82 w 656"/>
                  <a:gd name="T35" fmla="*/ 574 h 672"/>
                  <a:gd name="T36" fmla="*/ 320 w 656"/>
                  <a:gd name="T37" fmla="*/ 672 h 672"/>
                  <a:gd name="T38" fmla="*/ 656 w 656"/>
                  <a:gd name="T39" fmla="*/ 336 h 672"/>
                  <a:gd name="T40" fmla="*/ 320 w 656"/>
                  <a:gd name="T41" fmla="*/ 0 h 672"/>
                  <a:gd name="T42" fmla="*/ 320 w 656"/>
                  <a:gd name="T43" fmla="*/ 0 h 672"/>
                  <a:gd name="T44" fmla="*/ 320 w 656"/>
                  <a:gd name="T45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6" h="672">
                    <a:moveTo>
                      <a:pt x="320" y="0"/>
                    </a:moveTo>
                    <a:cubicBezTo>
                      <a:pt x="236" y="0"/>
                      <a:pt x="157" y="32"/>
                      <a:pt x="96" y="85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ubicBezTo>
                      <a:pt x="22" y="0"/>
                      <a:pt x="0" y="22"/>
                      <a:pt x="0" y="4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40"/>
                      <a:pt x="0" y="241"/>
                      <a:pt x="0" y="241"/>
                    </a:cubicBezTo>
                    <a:cubicBezTo>
                      <a:pt x="1" y="267"/>
                      <a:pt x="22" y="288"/>
                      <a:pt x="48" y="288"/>
                    </a:cubicBezTo>
                    <a:cubicBezTo>
                      <a:pt x="224" y="288"/>
                      <a:pt x="224" y="288"/>
                      <a:pt x="224" y="288"/>
                    </a:cubicBezTo>
                    <a:cubicBezTo>
                      <a:pt x="251" y="288"/>
                      <a:pt x="272" y="267"/>
                      <a:pt x="272" y="240"/>
                    </a:cubicBezTo>
                    <a:cubicBezTo>
                      <a:pt x="272" y="214"/>
                      <a:pt x="251" y="192"/>
                      <a:pt x="224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73" y="133"/>
                      <a:pt x="243" y="96"/>
                      <a:pt x="320" y="96"/>
                    </a:cubicBezTo>
                    <a:cubicBezTo>
                      <a:pt x="452" y="96"/>
                      <a:pt x="560" y="204"/>
                      <a:pt x="560" y="336"/>
                    </a:cubicBezTo>
                    <a:cubicBezTo>
                      <a:pt x="560" y="469"/>
                      <a:pt x="452" y="576"/>
                      <a:pt x="320" y="576"/>
                    </a:cubicBezTo>
                    <a:cubicBezTo>
                      <a:pt x="256" y="576"/>
                      <a:pt x="196" y="551"/>
                      <a:pt x="150" y="506"/>
                    </a:cubicBezTo>
                    <a:cubicBezTo>
                      <a:pt x="132" y="487"/>
                      <a:pt x="101" y="487"/>
                      <a:pt x="82" y="506"/>
                    </a:cubicBezTo>
                    <a:cubicBezTo>
                      <a:pt x="64" y="525"/>
                      <a:pt x="64" y="555"/>
                      <a:pt x="82" y="574"/>
                    </a:cubicBezTo>
                    <a:cubicBezTo>
                      <a:pt x="146" y="637"/>
                      <a:pt x="230" y="672"/>
                      <a:pt x="320" y="672"/>
                    </a:cubicBezTo>
                    <a:cubicBezTo>
                      <a:pt x="505" y="672"/>
                      <a:pt x="656" y="521"/>
                      <a:pt x="656" y="336"/>
                    </a:cubicBezTo>
                    <a:cubicBezTo>
                      <a:pt x="656" y="151"/>
                      <a:pt x="505" y="0"/>
                      <a:pt x="320" y="0"/>
                    </a:cubicBezTo>
                    <a:close/>
                    <a:moveTo>
                      <a:pt x="320" y="0"/>
                    </a:move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520AD4C-CCE8-4461-9C40-1C9C385EFFB7}"/>
              </a:ext>
            </a:extLst>
          </p:cNvPr>
          <p:cNvGrpSpPr/>
          <p:nvPr/>
        </p:nvGrpSpPr>
        <p:grpSpPr>
          <a:xfrm>
            <a:off x="7770815" y="3776228"/>
            <a:ext cx="899283" cy="770486"/>
            <a:chOff x="2591937" y="2052801"/>
            <a:chExt cx="1258201" cy="1078000"/>
          </a:xfrm>
        </p:grpSpPr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40B7E051-568B-475C-B986-8D1A7921C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1937" y="2736078"/>
              <a:ext cx="1258201" cy="394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200" i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minimal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6A9E152-1EEA-4DC2-A90B-D35877126923}"/>
                </a:ext>
              </a:extLst>
            </p:cNvPr>
            <p:cNvGrpSpPr/>
            <p:nvPr/>
          </p:nvGrpSpPr>
          <p:grpSpPr>
            <a:xfrm>
              <a:off x="2876901" y="2052801"/>
              <a:ext cx="688272" cy="608778"/>
              <a:chOff x="-3121026" y="1930400"/>
              <a:chExt cx="2693988" cy="2382838"/>
            </a:xfrm>
          </p:grpSpPr>
          <p:sp>
            <p:nvSpPr>
              <p:cNvPr id="33" name="Freeform 10">
                <a:extLst>
                  <a:ext uri="{FF2B5EF4-FFF2-40B4-BE49-F238E27FC236}">
                    <a16:creationId xmlns:a16="http://schemas.microsoft.com/office/drawing/2014/main" id="{A1D03D38-A2DE-471B-BBA7-827AF660AC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21026" y="1930400"/>
                <a:ext cx="2693988" cy="1077913"/>
              </a:xfrm>
              <a:custGeom>
                <a:avLst/>
                <a:gdLst>
                  <a:gd name="T0" fmla="*/ 1627 w 1650"/>
                  <a:gd name="T1" fmla="*/ 579 h 662"/>
                  <a:gd name="T2" fmla="*/ 850 w 1650"/>
                  <a:gd name="T3" fmla="*/ 11 h 662"/>
                  <a:gd name="T4" fmla="*/ 800 w 1650"/>
                  <a:gd name="T5" fmla="*/ 11 h 662"/>
                  <a:gd name="T6" fmla="*/ 23 w 1650"/>
                  <a:gd name="T7" fmla="*/ 579 h 662"/>
                  <a:gd name="T8" fmla="*/ 14 w 1650"/>
                  <a:gd name="T9" fmla="*/ 639 h 662"/>
                  <a:gd name="T10" fmla="*/ 74 w 1650"/>
                  <a:gd name="T11" fmla="*/ 648 h 662"/>
                  <a:gd name="T12" fmla="*/ 825 w 1650"/>
                  <a:gd name="T13" fmla="*/ 98 h 662"/>
                  <a:gd name="T14" fmla="*/ 1577 w 1650"/>
                  <a:gd name="T15" fmla="*/ 648 h 662"/>
                  <a:gd name="T16" fmla="*/ 1602 w 1650"/>
                  <a:gd name="T17" fmla="*/ 656 h 662"/>
                  <a:gd name="T18" fmla="*/ 1636 w 1650"/>
                  <a:gd name="T19" fmla="*/ 639 h 662"/>
                  <a:gd name="T20" fmla="*/ 1627 w 1650"/>
                  <a:gd name="T21" fmla="*/ 579 h 662"/>
                  <a:gd name="T22" fmla="*/ 1627 w 1650"/>
                  <a:gd name="T23" fmla="*/ 579 h 662"/>
                  <a:gd name="T24" fmla="*/ 1627 w 1650"/>
                  <a:gd name="T25" fmla="*/ 579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0" h="662">
                    <a:moveTo>
                      <a:pt x="1627" y="579"/>
                    </a:moveTo>
                    <a:cubicBezTo>
                      <a:pt x="850" y="11"/>
                      <a:pt x="850" y="11"/>
                      <a:pt x="850" y="11"/>
                    </a:cubicBezTo>
                    <a:cubicBezTo>
                      <a:pt x="835" y="0"/>
                      <a:pt x="815" y="0"/>
                      <a:pt x="800" y="11"/>
                    </a:cubicBezTo>
                    <a:cubicBezTo>
                      <a:pt x="23" y="579"/>
                      <a:pt x="23" y="579"/>
                      <a:pt x="23" y="579"/>
                    </a:cubicBezTo>
                    <a:cubicBezTo>
                      <a:pt x="4" y="593"/>
                      <a:pt x="0" y="620"/>
                      <a:pt x="14" y="639"/>
                    </a:cubicBezTo>
                    <a:cubicBezTo>
                      <a:pt x="28" y="658"/>
                      <a:pt x="55" y="662"/>
                      <a:pt x="74" y="648"/>
                    </a:cubicBezTo>
                    <a:cubicBezTo>
                      <a:pt x="825" y="98"/>
                      <a:pt x="825" y="98"/>
                      <a:pt x="825" y="98"/>
                    </a:cubicBezTo>
                    <a:cubicBezTo>
                      <a:pt x="1577" y="648"/>
                      <a:pt x="1577" y="648"/>
                      <a:pt x="1577" y="648"/>
                    </a:cubicBezTo>
                    <a:cubicBezTo>
                      <a:pt x="1584" y="654"/>
                      <a:pt x="1593" y="656"/>
                      <a:pt x="1602" y="656"/>
                    </a:cubicBezTo>
                    <a:cubicBezTo>
                      <a:pt x="1615" y="656"/>
                      <a:pt x="1628" y="650"/>
                      <a:pt x="1636" y="639"/>
                    </a:cubicBezTo>
                    <a:cubicBezTo>
                      <a:pt x="1650" y="620"/>
                      <a:pt x="1646" y="593"/>
                      <a:pt x="1627" y="579"/>
                    </a:cubicBezTo>
                    <a:close/>
                    <a:moveTo>
                      <a:pt x="1627" y="579"/>
                    </a:moveTo>
                    <a:cubicBezTo>
                      <a:pt x="1627" y="579"/>
                      <a:pt x="1627" y="579"/>
                      <a:pt x="1627" y="57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1">
                <a:extLst>
                  <a:ext uri="{FF2B5EF4-FFF2-40B4-BE49-F238E27FC236}">
                    <a16:creationId xmlns:a16="http://schemas.microsoft.com/office/drawing/2014/main" id="{20806847-8AF2-41CA-A8EB-2D668300A6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16225" y="3001963"/>
                <a:ext cx="2085975" cy="1311275"/>
              </a:xfrm>
              <a:custGeom>
                <a:avLst/>
                <a:gdLst>
                  <a:gd name="T0" fmla="*/ 1234 w 1277"/>
                  <a:gd name="T1" fmla="*/ 0 h 805"/>
                  <a:gd name="T2" fmla="*/ 1192 w 1277"/>
                  <a:gd name="T3" fmla="*/ 42 h 805"/>
                  <a:gd name="T4" fmla="*/ 1192 w 1277"/>
                  <a:gd name="T5" fmla="*/ 720 h 805"/>
                  <a:gd name="T6" fmla="*/ 851 w 1277"/>
                  <a:gd name="T7" fmla="*/ 720 h 805"/>
                  <a:gd name="T8" fmla="*/ 851 w 1277"/>
                  <a:gd name="T9" fmla="*/ 350 h 805"/>
                  <a:gd name="T10" fmla="*/ 638 w 1277"/>
                  <a:gd name="T11" fmla="*/ 137 h 805"/>
                  <a:gd name="T12" fmla="*/ 425 w 1277"/>
                  <a:gd name="T13" fmla="*/ 350 h 805"/>
                  <a:gd name="T14" fmla="*/ 425 w 1277"/>
                  <a:gd name="T15" fmla="*/ 720 h 805"/>
                  <a:gd name="T16" fmla="*/ 85 w 1277"/>
                  <a:gd name="T17" fmla="*/ 720 h 805"/>
                  <a:gd name="T18" fmla="*/ 85 w 1277"/>
                  <a:gd name="T19" fmla="*/ 42 h 805"/>
                  <a:gd name="T20" fmla="*/ 42 w 1277"/>
                  <a:gd name="T21" fmla="*/ 0 h 805"/>
                  <a:gd name="T22" fmla="*/ 0 w 1277"/>
                  <a:gd name="T23" fmla="*/ 42 h 805"/>
                  <a:gd name="T24" fmla="*/ 0 w 1277"/>
                  <a:gd name="T25" fmla="*/ 762 h 805"/>
                  <a:gd name="T26" fmla="*/ 42 w 1277"/>
                  <a:gd name="T27" fmla="*/ 805 h 805"/>
                  <a:gd name="T28" fmla="*/ 468 w 1277"/>
                  <a:gd name="T29" fmla="*/ 805 h 805"/>
                  <a:gd name="T30" fmla="*/ 510 w 1277"/>
                  <a:gd name="T31" fmla="*/ 766 h 805"/>
                  <a:gd name="T32" fmla="*/ 510 w 1277"/>
                  <a:gd name="T33" fmla="*/ 762 h 805"/>
                  <a:gd name="T34" fmla="*/ 510 w 1277"/>
                  <a:gd name="T35" fmla="*/ 350 h 805"/>
                  <a:gd name="T36" fmla="*/ 638 w 1277"/>
                  <a:gd name="T37" fmla="*/ 222 h 805"/>
                  <a:gd name="T38" fmla="*/ 766 w 1277"/>
                  <a:gd name="T39" fmla="*/ 350 h 805"/>
                  <a:gd name="T40" fmla="*/ 766 w 1277"/>
                  <a:gd name="T41" fmla="*/ 762 h 805"/>
                  <a:gd name="T42" fmla="*/ 766 w 1277"/>
                  <a:gd name="T43" fmla="*/ 766 h 805"/>
                  <a:gd name="T44" fmla="*/ 809 w 1277"/>
                  <a:gd name="T45" fmla="*/ 805 h 805"/>
                  <a:gd name="T46" fmla="*/ 1234 w 1277"/>
                  <a:gd name="T47" fmla="*/ 805 h 805"/>
                  <a:gd name="T48" fmla="*/ 1277 w 1277"/>
                  <a:gd name="T49" fmla="*/ 762 h 805"/>
                  <a:gd name="T50" fmla="*/ 1277 w 1277"/>
                  <a:gd name="T51" fmla="*/ 42 h 805"/>
                  <a:gd name="T52" fmla="*/ 1234 w 1277"/>
                  <a:gd name="T53" fmla="*/ 0 h 805"/>
                  <a:gd name="T54" fmla="*/ 1234 w 1277"/>
                  <a:gd name="T55" fmla="*/ 0 h 805"/>
                  <a:gd name="T56" fmla="*/ 1234 w 1277"/>
                  <a:gd name="T57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77" h="805">
                    <a:moveTo>
                      <a:pt x="1234" y="0"/>
                    </a:moveTo>
                    <a:cubicBezTo>
                      <a:pt x="1211" y="0"/>
                      <a:pt x="1192" y="19"/>
                      <a:pt x="1192" y="42"/>
                    </a:cubicBezTo>
                    <a:cubicBezTo>
                      <a:pt x="1192" y="720"/>
                      <a:pt x="1192" y="720"/>
                      <a:pt x="1192" y="720"/>
                    </a:cubicBezTo>
                    <a:cubicBezTo>
                      <a:pt x="851" y="720"/>
                      <a:pt x="851" y="720"/>
                      <a:pt x="851" y="720"/>
                    </a:cubicBezTo>
                    <a:cubicBezTo>
                      <a:pt x="851" y="350"/>
                      <a:pt x="851" y="350"/>
                      <a:pt x="851" y="350"/>
                    </a:cubicBezTo>
                    <a:cubicBezTo>
                      <a:pt x="851" y="233"/>
                      <a:pt x="756" y="137"/>
                      <a:pt x="638" y="137"/>
                    </a:cubicBezTo>
                    <a:cubicBezTo>
                      <a:pt x="521" y="137"/>
                      <a:pt x="425" y="233"/>
                      <a:pt x="425" y="350"/>
                    </a:cubicBezTo>
                    <a:cubicBezTo>
                      <a:pt x="425" y="720"/>
                      <a:pt x="425" y="720"/>
                      <a:pt x="425" y="720"/>
                    </a:cubicBezTo>
                    <a:cubicBezTo>
                      <a:pt x="85" y="720"/>
                      <a:pt x="85" y="720"/>
                      <a:pt x="85" y="720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762"/>
                      <a:pt x="0" y="762"/>
                      <a:pt x="0" y="762"/>
                    </a:cubicBezTo>
                    <a:cubicBezTo>
                      <a:pt x="0" y="786"/>
                      <a:pt x="19" y="805"/>
                      <a:pt x="42" y="805"/>
                    </a:cubicBezTo>
                    <a:cubicBezTo>
                      <a:pt x="468" y="805"/>
                      <a:pt x="468" y="805"/>
                      <a:pt x="468" y="805"/>
                    </a:cubicBezTo>
                    <a:cubicBezTo>
                      <a:pt x="490" y="805"/>
                      <a:pt x="509" y="788"/>
                      <a:pt x="510" y="766"/>
                    </a:cubicBezTo>
                    <a:cubicBezTo>
                      <a:pt x="510" y="765"/>
                      <a:pt x="510" y="764"/>
                      <a:pt x="510" y="762"/>
                    </a:cubicBezTo>
                    <a:cubicBezTo>
                      <a:pt x="510" y="350"/>
                      <a:pt x="510" y="350"/>
                      <a:pt x="510" y="350"/>
                    </a:cubicBezTo>
                    <a:cubicBezTo>
                      <a:pt x="510" y="280"/>
                      <a:pt x="568" y="222"/>
                      <a:pt x="638" y="222"/>
                    </a:cubicBezTo>
                    <a:cubicBezTo>
                      <a:pt x="709" y="222"/>
                      <a:pt x="766" y="280"/>
                      <a:pt x="766" y="350"/>
                    </a:cubicBezTo>
                    <a:cubicBezTo>
                      <a:pt x="766" y="762"/>
                      <a:pt x="766" y="762"/>
                      <a:pt x="766" y="762"/>
                    </a:cubicBezTo>
                    <a:cubicBezTo>
                      <a:pt x="766" y="764"/>
                      <a:pt x="766" y="765"/>
                      <a:pt x="766" y="766"/>
                    </a:cubicBezTo>
                    <a:cubicBezTo>
                      <a:pt x="768" y="788"/>
                      <a:pt x="786" y="805"/>
                      <a:pt x="809" y="805"/>
                    </a:cubicBezTo>
                    <a:cubicBezTo>
                      <a:pt x="1234" y="805"/>
                      <a:pt x="1234" y="805"/>
                      <a:pt x="1234" y="805"/>
                    </a:cubicBezTo>
                    <a:cubicBezTo>
                      <a:pt x="1258" y="805"/>
                      <a:pt x="1277" y="786"/>
                      <a:pt x="1277" y="762"/>
                    </a:cubicBezTo>
                    <a:cubicBezTo>
                      <a:pt x="1277" y="42"/>
                      <a:pt x="1277" y="42"/>
                      <a:pt x="1277" y="42"/>
                    </a:cubicBezTo>
                    <a:cubicBezTo>
                      <a:pt x="1277" y="19"/>
                      <a:pt x="1258" y="0"/>
                      <a:pt x="1234" y="0"/>
                    </a:cubicBezTo>
                    <a:close/>
                    <a:moveTo>
                      <a:pt x="1234" y="0"/>
                    </a:moveTo>
                    <a:cubicBezTo>
                      <a:pt x="1234" y="0"/>
                      <a:pt x="1234" y="0"/>
                      <a:pt x="1234" y="0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15C7113-508B-424B-8631-73C3CDCBC11B}"/>
              </a:ext>
            </a:extLst>
          </p:cNvPr>
          <p:cNvCxnSpPr/>
          <p:nvPr/>
        </p:nvCxnSpPr>
        <p:spPr>
          <a:xfrm>
            <a:off x="9045277" y="3813929"/>
            <a:ext cx="0" cy="69508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A8CF297-B80B-4A85-8ABE-7243944985B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3748" b="37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5449184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29210</TotalTime>
  <Words>1173</Words>
  <Application>Microsoft Office PowerPoint</Application>
  <PresentationFormat>Widescreen</PresentationFormat>
  <Paragraphs>97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Lato</vt:lpstr>
      <vt:lpstr>Montserrat</vt:lpstr>
      <vt:lpstr>Montserrat Black</vt:lpstr>
      <vt:lpstr>Montserrat Light</vt:lpstr>
      <vt:lpstr>Montserrat-Regular</vt:lpstr>
      <vt:lpstr>Open Sans Extrabold</vt:lpstr>
      <vt:lpstr>Roboto Slab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4794</cp:revision>
  <dcterms:created xsi:type="dcterms:W3CDTF">2015-09-24T05:44:04Z</dcterms:created>
  <dcterms:modified xsi:type="dcterms:W3CDTF">2018-10-07T06:34:03Z</dcterms:modified>
</cp:coreProperties>
</file>