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723" r:id="rId1"/>
  </p:sldMasterIdLst>
  <p:notesMasterIdLst>
    <p:notesMasterId r:id="rId24"/>
  </p:notesMasterIdLst>
  <p:handoutMasterIdLst>
    <p:handoutMasterId r:id="rId25"/>
  </p:handoutMasterIdLst>
  <p:sldIdLst>
    <p:sldId id="986" r:id="rId2"/>
    <p:sldId id="992" r:id="rId3"/>
    <p:sldId id="1005" r:id="rId4"/>
    <p:sldId id="988" r:id="rId5"/>
    <p:sldId id="969" r:id="rId6"/>
    <p:sldId id="993" r:id="rId7"/>
    <p:sldId id="994" r:id="rId8"/>
    <p:sldId id="996" r:id="rId9"/>
    <p:sldId id="997" r:id="rId10"/>
    <p:sldId id="998" r:id="rId11"/>
    <p:sldId id="999" r:id="rId12"/>
    <p:sldId id="1000" r:id="rId13"/>
    <p:sldId id="970" r:id="rId14"/>
    <p:sldId id="1002" r:id="rId15"/>
    <p:sldId id="1003" r:id="rId16"/>
    <p:sldId id="987" r:id="rId17"/>
    <p:sldId id="1004" r:id="rId18"/>
    <p:sldId id="990" r:id="rId19"/>
    <p:sldId id="1006" r:id="rId20"/>
    <p:sldId id="975" r:id="rId21"/>
    <p:sldId id="1007" r:id="rId22"/>
    <p:sldId id="966" r:id="rId2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>
        <p15:guide id="1" orient="horz" pos="288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 src" initials="s" lastIdx="4" clrIdx="0">
    <p:extLst>
      <p:ext uri="{19B8F6BF-5375-455C-9EA6-DF929625EA0E}">
        <p15:presenceInfo xmlns:p15="http://schemas.microsoft.com/office/powerpoint/2012/main" userId=" src" providerId="None"/>
      </p:ext>
    </p:extLst>
  </p:cmAuthor>
  <p:cmAuthor id="2" name="Shopon Ahmed" initials="SA" lastIdx="1" clrIdx="1">
    <p:extLst>
      <p:ext uri="{19B8F6BF-5375-455C-9EA6-DF929625EA0E}">
        <p15:presenceInfo xmlns:p15="http://schemas.microsoft.com/office/powerpoint/2012/main" userId="Shopon Ahmed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10101"/>
    <a:srgbClr val="FEFEFE"/>
    <a:srgbClr val="0B1412"/>
    <a:srgbClr val="021113"/>
    <a:srgbClr val="F0F2F5"/>
    <a:srgbClr val="F8FAF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368" autoAdjust="0"/>
    <p:restoredTop sz="97013"/>
  </p:normalViewPr>
  <p:slideViewPr>
    <p:cSldViewPr snapToGrid="0" snapToObjects="1">
      <p:cViewPr>
        <p:scale>
          <a:sx n="66" d="100"/>
          <a:sy n="66" d="100"/>
        </p:scale>
        <p:origin x="804" y="24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59" d="100"/>
          <a:sy n="59" d="100"/>
        </p:scale>
        <p:origin x="2790" y="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062-4C13-BE01-3D55AC593B03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062-4C13-BE01-3D55AC593B03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1062-4C13-BE01-3D55AC593B0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701839752"/>
        <c:axId val="701843032"/>
      </c:barChart>
      <c:catAx>
        <c:axId val="7018397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01843032"/>
        <c:crosses val="autoZero"/>
        <c:auto val="1"/>
        <c:lblAlgn val="ctr"/>
        <c:lblOffset val="100"/>
        <c:noMultiLvlLbl val="0"/>
      </c:catAx>
      <c:valAx>
        <c:axId val="70184303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0183975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7D4DFA9-38CF-7D4C-9EB4-7A6A0A01A9C5}" type="datetimeFigureOut">
              <a:rPr lang="en-US" smtClean="0"/>
              <a:t>1/9/2019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8C5D27-E275-914C-B9A8-807C55B006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0298490"/>
      </p:ext>
    </p:extLst>
  </p:cSld>
  <p:clrMap bg1="lt1" tx1="dk1" bg2="lt2" tx2="dk2" accent1="accent1" accent2="accent2" accent3="accent3" accent4="accent4" accent5="accent5" accent6="accent6" hlink="hlink" folHlink="folHlink"/>
  <p:hf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09CB90-614C-5144-87C1-67812BEDF5FB}" type="datetimeFigureOut">
              <a:rPr lang="en-US" smtClean="0"/>
              <a:t>1/9/2019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36E7EC0-9BE3-5541-9D76-7DE32A6C9D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1100545"/>
      </p:ext>
    </p:extLst>
  </p:cSld>
  <p:clrMap bg1="lt1" tx1="dk1" bg2="lt2" tx2="dk2" accent1="accent1" accent2="accent2" accent3="accent3" accent4="accent4" accent5="accent5" accent6="accent6" hlink="hlink" folHlink="folHlink"/>
  <p:hf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6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67620423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>
            <a:extLst>
              <a:ext uri="{FF2B5EF4-FFF2-40B4-BE49-F238E27FC236}">
                <a16:creationId xmlns:a16="http://schemas.microsoft.com/office/drawing/2014/main" id="{D11DCE55-DB55-4C43-89C1-05F918BBD3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418614219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4EA2C0E2-DBF1-4224-82CF-07FD41EB357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756548" y="2228850"/>
            <a:ext cx="2678904" cy="2190750"/>
          </a:xfrm>
          <a:custGeom>
            <a:avLst/>
            <a:gdLst>
              <a:gd name="connsiteX0" fmla="*/ 0 w 2678904"/>
              <a:gd name="connsiteY0" fmla="*/ 0 h 2190750"/>
              <a:gd name="connsiteX1" fmla="*/ 2678904 w 2678904"/>
              <a:gd name="connsiteY1" fmla="*/ 0 h 2190750"/>
              <a:gd name="connsiteX2" fmla="*/ 2678904 w 2678904"/>
              <a:gd name="connsiteY2" fmla="*/ 2190750 h 2190750"/>
              <a:gd name="connsiteX3" fmla="*/ 0 w 2678904"/>
              <a:gd name="connsiteY3" fmla="*/ 2190750 h 2190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78904" h="2190750">
                <a:moveTo>
                  <a:pt x="0" y="0"/>
                </a:moveTo>
                <a:lnTo>
                  <a:pt x="2678904" y="0"/>
                </a:lnTo>
                <a:lnTo>
                  <a:pt x="2678904" y="2190750"/>
                </a:lnTo>
                <a:lnTo>
                  <a:pt x="0" y="219075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CE914289-4785-48D3-914B-79DCAB77768F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312946" y="2228850"/>
            <a:ext cx="2678904" cy="2190750"/>
          </a:xfrm>
          <a:custGeom>
            <a:avLst/>
            <a:gdLst>
              <a:gd name="connsiteX0" fmla="*/ 0 w 2678904"/>
              <a:gd name="connsiteY0" fmla="*/ 0 h 2190750"/>
              <a:gd name="connsiteX1" fmla="*/ 2678904 w 2678904"/>
              <a:gd name="connsiteY1" fmla="*/ 0 h 2190750"/>
              <a:gd name="connsiteX2" fmla="*/ 2678904 w 2678904"/>
              <a:gd name="connsiteY2" fmla="*/ 2190750 h 2190750"/>
              <a:gd name="connsiteX3" fmla="*/ 0 w 2678904"/>
              <a:gd name="connsiteY3" fmla="*/ 2190750 h 2190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78904" h="2190750">
                <a:moveTo>
                  <a:pt x="0" y="0"/>
                </a:moveTo>
                <a:lnTo>
                  <a:pt x="2678904" y="0"/>
                </a:lnTo>
                <a:lnTo>
                  <a:pt x="2678904" y="2190750"/>
                </a:lnTo>
                <a:lnTo>
                  <a:pt x="0" y="219075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AA49902D-1538-44E5-B94B-CB356A1C27A3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200150" y="2228850"/>
            <a:ext cx="2678904" cy="2190750"/>
          </a:xfrm>
          <a:custGeom>
            <a:avLst/>
            <a:gdLst>
              <a:gd name="connsiteX0" fmla="*/ 0 w 2678904"/>
              <a:gd name="connsiteY0" fmla="*/ 0 h 2190750"/>
              <a:gd name="connsiteX1" fmla="*/ 2678904 w 2678904"/>
              <a:gd name="connsiteY1" fmla="*/ 0 h 2190750"/>
              <a:gd name="connsiteX2" fmla="*/ 2678904 w 2678904"/>
              <a:gd name="connsiteY2" fmla="*/ 2190750 h 2190750"/>
              <a:gd name="connsiteX3" fmla="*/ 0 w 2678904"/>
              <a:gd name="connsiteY3" fmla="*/ 2190750 h 2190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78904" h="2190750">
                <a:moveTo>
                  <a:pt x="0" y="0"/>
                </a:moveTo>
                <a:lnTo>
                  <a:pt x="2678904" y="0"/>
                </a:lnTo>
                <a:lnTo>
                  <a:pt x="2678904" y="2190750"/>
                </a:lnTo>
                <a:lnTo>
                  <a:pt x="0" y="219075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13" name="Title 12">
            <a:extLst>
              <a:ext uri="{FF2B5EF4-FFF2-40B4-BE49-F238E27FC236}">
                <a16:creationId xmlns:a16="http://schemas.microsoft.com/office/drawing/2014/main" id="{D11DCE55-DB55-4C43-89C1-05F918BBD3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508851838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6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: Shape 2">
            <a:extLst>
              <a:ext uri="{FF2B5EF4-FFF2-40B4-BE49-F238E27FC236}">
                <a16:creationId xmlns:a16="http://schemas.microsoft.com/office/drawing/2014/main" id="{C5467D83-09B0-4FBC-86C3-B189C4110D69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1320799" y="1521227"/>
            <a:ext cx="9550402" cy="2324040"/>
          </a:xfrm>
          <a:custGeom>
            <a:avLst/>
            <a:gdLst>
              <a:gd name="connsiteX0" fmla="*/ 0 w 3051953"/>
              <a:gd name="connsiteY0" fmla="*/ 0 h 4762500"/>
              <a:gd name="connsiteX1" fmla="*/ 3051953 w 3051953"/>
              <a:gd name="connsiteY1" fmla="*/ 0 h 4762500"/>
              <a:gd name="connsiteX2" fmla="*/ 3051953 w 3051953"/>
              <a:gd name="connsiteY2" fmla="*/ 4762500 h 4762500"/>
              <a:gd name="connsiteX3" fmla="*/ 0 w 3051953"/>
              <a:gd name="connsiteY3" fmla="*/ 4762500 h 4762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51953" h="4762500">
                <a:moveTo>
                  <a:pt x="0" y="0"/>
                </a:moveTo>
                <a:lnTo>
                  <a:pt x="3051953" y="0"/>
                </a:lnTo>
                <a:lnTo>
                  <a:pt x="3051953" y="4762500"/>
                </a:lnTo>
                <a:lnTo>
                  <a:pt x="0" y="47625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3732080856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0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: Shape 2">
            <a:extLst>
              <a:ext uri="{FF2B5EF4-FFF2-40B4-BE49-F238E27FC236}">
                <a16:creationId xmlns:a16="http://schemas.microsoft.com/office/drawing/2014/main" id="{4FA96C6A-9312-4351-9046-AB80FA491B71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8756636" y="938213"/>
            <a:ext cx="2663526" cy="4983826"/>
          </a:xfrm>
          <a:custGeom>
            <a:avLst/>
            <a:gdLst>
              <a:gd name="connsiteX0" fmla="*/ 0 w 3051953"/>
              <a:gd name="connsiteY0" fmla="*/ 0 h 4762500"/>
              <a:gd name="connsiteX1" fmla="*/ 3051953 w 3051953"/>
              <a:gd name="connsiteY1" fmla="*/ 0 h 4762500"/>
              <a:gd name="connsiteX2" fmla="*/ 3051953 w 3051953"/>
              <a:gd name="connsiteY2" fmla="*/ 4762500 h 4762500"/>
              <a:gd name="connsiteX3" fmla="*/ 0 w 3051953"/>
              <a:gd name="connsiteY3" fmla="*/ 4762500 h 4762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51953" h="4762500">
                <a:moveTo>
                  <a:pt x="0" y="0"/>
                </a:moveTo>
                <a:lnTo>
                  <a:pt x="3051953" y="0"/>
                </a:lnTo>
                <a:lnTo>
                  <a:pt x="3051953" y="4762500"/>
                </a:lnTo>
                <a:lnTo>
                  <a:pt x="0" y="47625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3212055148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9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: Shape 3">
            <a:extLst>
              <a:ext uri="{FF2B5EF4-FFF2-40B4-BE49-F238E27FC236}">
                <a16:creationId xmlns:a16="http://schemas.microsoft.com/office/drawing/2014/main" id="{61CE4F21-56D4-42BB-B55D-A7D613378EDB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4953000" y="1047750"/>
            <a:ext cx="3051953" cy="4762500"/>
          </a:xfrm>
          <a:custGeom>
            <a:avLst/>
            <a:gdLst>
              <a:gd name="connsiteX0" fmla="*/ 0 w 3051953"/>
              <a:gd name="connsiteY0" fmla="*/ 0 h 4762500"/>
              <a:gd name="connsiteX1" fmla="*/ 3051953 w 3051953"/>
              <a:gd name="connsiteY1" fmla="*/ 0 h 4762500"/>
              <a:gd name="connsiteX2" fmla="*/ 3051953 w 3051953"/>
              <a:gd name="connsiteY2" fmla="*/ 4762500 h 4762500"/>
              <a:gd name="connsiteX3" fmla="*/ 0 w 3051953"/>
              <a:gd name="connsiteY3" fmla="*/ 4762500 h 4762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51953" h="4762500">
                <a:moveTo>
                  <a:pt x="0" y="0"/>
                </a:moveTo>
                <a:lnTo>
                  <a:pt x="3051953" y="0"/>
                </a:lnTo>
                <a:lnTo>
                  <a:pt x="3051953" y="4762500"/>
                </a:lnTo>
                <a:lnTo>
                  <a:pt x="0" y="47625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1293746881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8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1A301A8-FFE5-48A5-9C5A-E7595706314A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7581900" y="0"/>
            <a:ext cx="4610100" cy="6858000"/>
          </a:xfrm>
          <a:custGeom>
            <a:avLst/>
            <a:gdLst>
              <a:gd name="connsiteX0" fmla="*/ 0 w 1676400"/>
              <a:gd name="connsiteY0" fmla="*/ 0 h 2171700"/>
              <a:gd name="connsiteX1" fmla="*/ 1676400 w 1676400"/>
              <a:gd name="connsiteY1" fmla="*/ 0 h 2171700"/>
              <a:gd name="connsiteX2" fmla="*/ 1676400 w 1676400"/>
              <a:gd name="connsiteY2" fmla="*/ 2171700 h 2171700"/>
              <a:gd name="connsiteX3" fmla="*/ 0 w 1676400"/>
              <a:gd name="connsiteY3" fmla="*/ 2171700 h 2171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76400" h="2171700">
                <a:moveTo>
                  <a:pt x="0" y="0"/>
                </a:moveTo>
                <a:lnTo>
                  <a:pt x="1676400" y="0"/>
                </a:lnTo>
                <a:lnTo>
                  <a:pt x="1676400" y="2171700"/>
                </a:lnTo>
                <a:lnTo>
                  <a:pt x="0" y="21717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2332245668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8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FE7A788-7873-4811-A626-1FCBD363A993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0" y="0"/>
            <a:ext cx="12192000" cy="3676650"/>
          </a:xfrm>
          <a:custGeom>
            <a:avLst/>
            <a:gdLst>
              <a:gd name="connsiteX0" fmla="*/ 0 w 1676400"/>
              <a:gd name="connsiteY0" fmla="*/ 0 h 2171700"/>
              <a:gd name="connsiteX1" fmla="*/ 1676400 w 1676400"/>
              <a:gd name="connsiteY1" fmla="*/ 0 h 2171700"/>
              <a:gd name="connsiteX2" fmla="*/ 1676400 w 1676400"/>
              <a:gd name="connsiteY2" fmla="*/ 2171700 h 2171700"/>
              <a:gd name="connsiteX3" fmla="*/ 0 w 1676400"/>
              <a:gd name="connsiteY3" fmla="*/ 2171700 h 2171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76400" h="2171700">
                <a:moveTo>
                  <a:pt x="0" y="0"/>
                </a:moveTo>
                <a:lnTo>
                  <a:pt x="1676400" y="0"/>
                </a:lnTo>
                <a:lnTo>
                  <a:pt x="1676400" y="2171700"/>
                </a:lnTo>
                <a:lnTo>
                  <a:pt x="0" y="21717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3207755968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4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B1F8E628-DFE8-40ED-B01C-A8A245364552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0" y="2705100"/>
            <a:ext cx="12192000" cy="4152900"/>
          </a:xfrm>
          <a:custGeom>
            <a:avLst/>
            <a:gdLst>
              <a:gd name="connsiteX0" fmla="*/ 0 w 12192000"/>
              <a:gd name="connsiteY0" fmla="*/ 0 h 4152900"/>
              <a:gd name="connsiteX1" fmla="*/ 12192000 w 12192000"/>
              <a:gd name="connsiteY1" fmla="*/ 0 h 4152900"/>
              <a:gd name="connsiteX2" fmla="*/ 12192000 w 12192000"/>
              <a:gd name="connsiteY2" fmla="*/ 4152900 h 4152900"/>
              <a:gd name="connsiteX3" fmla="*/ 0 w 12192000"/>
              <a:gd name="connsiteY3" fmla="*/ 4152900 h 4152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4152900">
                <a:moveTo>
                  <a:pt x="0" y="0"/>
                </a:moveTo>
                <a:lnTo>
                  <a:pt x="12192000" y="0"/>
                </a:lnTo>
                <a:lnTo>
                  <a:pt x="12192000" y="4152900"/>
                </a:lnTo>
                <a:lnTo>
                  <a:pt x="0" y="41529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87841067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1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8">
            <a:extLst>
              <a:ext uri="{FF2B5EF4-FFF2-40B4-BE49-F238E27FC236}">
                <a16:creationId xmlns:a16="http://schemas.microsoft.com/office/drawing/2014/main" id="{FF97E71D-C5A1-4F84-97E9-7A2B17A32CA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0" y="0"/>
            <a:ext cx="12192000" cy="30480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588338541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E289219F-97C1-4E83-93A5-D5AE86C24C86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E91D0747-F67E-4757-90F0-5A53CCCCEC4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1999" cy="6875362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5173362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5175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2557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4" r:id="rId1"/>
    <p:sldLayoutId id="2147483978" r:id="rId2"/>
    <p:sldLayoutId id="2147483977" r:id="rId3"/>
    <p:sldLayoutId id="2147483976" r:id="rId4"/>
    <p:sldLayoutId id="2147483975" r:id="rId5"/>
    <p:sldLayoutId id="2147483973" r:id="rId6"/>
    <p:sldLayoutId id="2147483970" r:id="rId7"/>
    <p:sldLayoutId id="2147483966" r:id="rId8"/>
    <p:sldLayoutId id="2147483903" r:id="rId9"/>
    <p:sldLayoutId id="2147483889" r:id="rId10"/>
    <p:sldLayoutId id="2147483965" r:id="rId11"/>
  </p:sldLayoutIdLst>
  <p:hf hd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ctr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ctr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ctr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ctr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ctr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9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9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2.jp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3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C8BF9718-CCC4-4819-A8BC-7FCEAA9E215B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2"/>
          <a:srcRect l="5962" t="5869" r="5962" b="5869"/>
          <a:stretch/>
        </p:blipFill>
        <p:spPr>
          <a:xfrm>
            <a:off x="0" y="0"/>
            <a:ext cx="12191999" cy="6875362"/>
          </a:xfrm>
        </p:spPr>
      </p:pic>
      <p:sp>
        <p:nvSpPr>
          <p:cNvPr id="24" name="Rectangle 23">
            <a:extLst>
              <a:ext uri="{FF2B5EF4-FFF2-40B4-BE49-F238E27FC236}">
                <a16:creationId xmlns:a16="http://schemas.microsoft.com/office/drawing/2014/main" id="{176DA79D-C761-4EE0-A483-F686FE908CB0}"/>
              </a:ext>
            </a:extLst>
          </p:cNvPr>
          <p:cNvSpPr/>
          <p:nvPr/>
        </p:nvSpPr>
        <p:spPr>
          <a:xfrm>
            <a:off x="1" y="0"/>
            <a:ext cx="12191999" cy="6875362"/>
          </a:xfrm>
          <a:prstGeom prst="rect">
            <a:avLst/>
          </a:prstGeom>
          <a:solidFill>
            <a:schemeClr val="accent2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EBA2A7BD-1E55-4C59-9ED3-06FD5A7E2E5E}"/>
              </a:ext>
            </a:extLst>
          </p:cNvPr>
          <p:cNvGrpSpPr/>
          <p:nvPr/>
        </p:nvGrpSpPr>
        <p:grpSpPr>
          <a:xfrm>
            <a:off x="7054975" y="2632344"/>
            <a:ext cx="4355974" cy="1610673"/>
            <a:chOff x="5206632" y="1854132"/>
            <a:chExt cx="5306490" cy="1962138"/>
          </a:xfrm>
        </p:grpSpPr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0ABBA600-2960-4489-A98D-03BE47259682}"/>
                </a:ext>
              </a:extLst>
            </p:cNvPr>
            <p:cNvSpPr txBox="1"/>
            <p:nvPr/>
          </p:nvSpPr>
          <p:spPr>
            <a:xfrm>
              <a:off x="6675792" y="2617053"/>
              <a:ext cx="3837330" cy="1049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5000" b="1" spc="800" dirty="0">
                  <a:solidFill>
                    <a:schemeClr val="bg1"/>
                  </a:solidFill>
                </a:rPr>
                <a:t>SPARK</a:t>
              </a: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964202E4-B6C4-4E21-8316-A398D28EE055}"/>
                </a:ext>
              </a:extLst>
            </p:cNvPr>
            <p:cNvSpPr txBox="1"/>
            <p:nvPr/>
          </p:nvSpPr>
          <p:spPr>
            <a:xfrm>
              <a:off x="6746406" y="3478827"/>
              <a:ext cx="3024096" cy="337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b="1" spc="600" dirty="0">
                  <a:solidFill>
                    <a:schemeClr val="bg1"/>
                  </a:solidFill>
                </a:rPr>
                <a:t>PRESENTATION</a:t>
              </a:r>
            </a:p>
          </p:txBody>
        </p:sp>
        <p:grpSp>
          <p:nvGrpSpPr>
            <p:cNvPr id="28" name="Group 27">
              <a:extLst>
                <a:ext uri="{FF2B5EF4-FFF2-40B4-BE49-F238E27FC236}">
                  <a16:creationId xmlns:a16="http://schemas.microsoft.com/office/drawing/2014/main" id="{96707469-C4D6-4FFF-992E-A95FD87F8381}"/>
                </a:ext>
              </a:extLst>
            </p:cNvPr>
            <p:cNvGrpSpPr/>
            <p:nvPr/>
          </p:nvGrpSpPr>
          <p:grpSpPr>
            <a:xfrm>
              <a:off x="5206632" y="1854132"/>
              <a:ext cx="1997107" cy="1153789"/>
              <a:chOff x="12954001" y="-1419225"/>
              <a:chExt cx="11876087" cy="6861176"/>
            </a:xfrm>
            <a:solidFill>
              <a:schemeClr val="bg1">
                <a:lumMod val="95000"/>
              </a:schemeClr>
            </a:solidFill>
          </p:grpSpPr>
          <p:sp>
            <p:nvSpPr>
              <p:cNvPr id="29" name="Rectangle 18">
                <a:extLst>
                  <a:ext uri="{FF2B5EF4-FFF2-40B4-BE49-F238E27FC236}">
                    <a16:creationId xmlns:a16="http://schemas.microsoft.com/office/drawing/2014/main" id="{99D8AD87-E8DF-4300-BA01-0464BC71FB7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758026" y="-1419225"/>
                <a:ext cx="409575" cy="68611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" name="Rectangle 19">
                <a:extLst>
                  <a:ext uri="{FF2B5EF4-FFF2-40B4-BE49-F238E27FC236}">
                    <a16:creationId xmlns:a16="http://schemas.microsoft.com/office/drawing/2014/main" id="{09C8592F-A1FC-424F-AB34-B34483F0909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954001" y="-1009650"/>
                <a:ext cx="409575" cy="28178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" name="Rectangle 20">
                <a:extLst>
                  <a:ext uri="{FF2B5EF4-FFF2-40B4-BE49-F238E27FC236}">
                    <a16:creationId xmlns:a16="http://schemas.microsoft.com/office/drawing/2014/main" id="{E99873C0-F336-4BC9-B489-BCDE40E1D75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954001" y="5033963"/>
                <a:ext cx="6202363" cy="4079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" name="Rectangle 21">
                <a:extLst>
                  <a:ext uri="{FF2B5EF4-FFF2-40B4-BE49-F238E27FC236}">
                    <a16:creationId xmlns:a16="http://schemas.microsoft.com/office/drawing/2014/main" id="{1E5D0BF4-2762-48F6-85A3-1DFFB01CC5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954001" y="-1419225"/>
                <a:ext cx="6202363" cy="4095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" name="Rectangle 22">
                <a:extLst>
                  <a:ext uri="{FF2B5EF4-FFF2-40B4-BE49-F238E27FC236}">
                    <a16:creationId xmlns:a16="http://schemas.microsoft.com/office/drawing/2014/main" id="{B308EC25-15B2-4CCE-B34B-B19183D8722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954001" y="1808163"/>
                <a:ext cx="6202363" cy="4095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" name="Rectangle 23">
                <a:extLst>
                  <a:ext uri="{FF2B5EF4-FFF2-40B4-BE49-F238E27FC236}">
                    <a16:creationId xmlns:a16="http://schemas.microsoft.com/office/drawing/2014/main" id="{296A0762-94AD-412B-B617-AAE86C88E29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748376" y="2217738"/>
                <a:ext cx="407988" cy="2816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" name="Freeform 24">
                <a:extLst>
                  <a:ext uri="{FF2B5EF4-FFF2-40B4-BE49-F238E27FC236}">
                    <a16:creationId xmlns:a16="http://schemas.microsoft.com/office/drawing/2014/main" id="{913A1A79-5EE7-49D0-B887-39AC81378D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954001" y="2817813"/>
                <a:ext cx="5192713" cy="1612900"/>
              </a:xfrm>
              <a:custGeom>
                <a:avLst/>
                <a:gdLst>
                  <a:gd name="T0" fmla="*/ 343 w 2208"/>
                  <a:gd name="T1" fmla="*/ 687 h 687"/>
                  <a:gd name="T2" fmla="*/ 2208 w 2208"/>
                  <a:gd name="T3" fmla="*/ 687 h 687"/>
                  <a:gd name="T4" fmla="*/ 2208 w 2208"/>
                  <a:gd name="T5" fmla="*/ 0 h 687"/>
                  <a:gd name="T6" fmla="*/ 343 w 2208"/>
                  <a:gd name="T7" fmla="*/ 0 h 687"/>
                  <a:gd name="T8" fmla="*/ 0 w 2208"/>
                  <a:gd name="T9" fmla="*/ 344 h 687"/>
                  <a:gd name="T10" fmla="*/ 343 w 2208"/>
                  <a:gd name="T11" fmla="*/ 687 h 6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08" h="687">
                    <a:moveTo>
                      <a:pt x="343" y="687"/>
                    </a:moveTo>
                    <a:cubicBezTo>
                      <a:pt x="2208" y="687"/>
                      <a:pt x="2208" y="687"/>
                      <a:pt x="2208" y="687"/>
                    </a:cubicBezTo>
                    <a:cubicBezTo>
                      <a:pt x="2208" y="0"/>
                      <a:pt x="2208" y="0"/>
                      <a:pt x="2208" y="0"/>
                    </a:cubicBezTo>
                    <a:cubicBezTo>
                      <a:pt x="343" y="0"/>
                      <a:pt x="343" y="0"/>
                      <a:pt x="343" y="0"/>
                    </a:cubicBezTo>
                    <a:cubicBezTo>
                      <a:pt x="154" y="0"/>
                      <a:pt x="0" y="154"/>
                      <a:pt x="0" y="344"/>
                    </a:cubicBezTo>
                    <a:cubicBezTo>
                      <a:pt x="0" y="533"/>
                      <a:pt x="154" y="687"/>
                      <a:pt x="343" y="68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" name="Freeform 25">
                <a:extLst>
                  <a:ext uri="{FF2B5EF4-FFF2-40B4-BE49-F238E27FC236}">
                    <a16:creationId xmlns:a16="http://schemas.microsoft.com/office/drawing/2014/main" id="{BCCA7579-4BD5-4BD4-8547-284E19C081A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965238" y="-406400"/>
                <a:ext cx="5191125" cy="1611313"/>
              </a:xfrm>
              <a:custGeom>
                <a:avLst/>
                <a:gdLst>
                  <a:gd name="T0" fmla="*/ 1864 w 2208"/>
                  <a:gd name="T1" fmla="*/ 0 h 687"/>
                  <a:gd name="T2" fmla="*/ 0 w 2208"/>
                  <a:gd name="T3" fmla="*/ 0 h 687"/>
                  <a:gd name="T4" fmla="*/ 0 w 2208"/>
                  <a:gd name="T5" fmla="*/ 687 h 687"/>
                  <a:gd name="T6" fmla="*/ 1864 w 2208"/>
                  <a:gd name="T7" fmla="*/ 687 h 687"/>
                  <a:gd name="T8" fmla="*/ 2208 w 2208"/>
                  <a:gd name="T9" fmla="*/ 344 h 687"/>
                  <a:gd name="T10" fmla="*/ 1864 w 2208"/>
                  <a:gd name="T11" fmla="*/ 0 h 6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08" h="687">
                    <a:moveTo>
                      <a:pt x="1864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687"/>
                      <a:pt x="0" y="687"/>
                      <a:pt x="0" y="687"/>
                    </a:cubicBezTo>
                    <a:cubicBezTo>
                      <a:pt x="1864" y="687"/>
                      <a:pt x="1864" y="687"/>
                      <a:pt x="1864" y="687"/>
                    </a:cubicBezTo>
                    <a:cubicBezTo>
                      <a:pt x="2054" y="687"/>
                      <a:pt x="2208" y="533"/>
                      <a:pt x="2208" y="344"/>
                    </a:cubicBezTo>
                    <a:cubicBezTo>
                      <a:pt x="2208" y="154"/>
                      <a:pt x="2054" y="0"/>
                      <a:pt x="186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" name="Freeform 26">
                <a:extLst>
                  <a:ext uri="{FF2B5EF4-FFF2-40B4-BE49-F238E27FC236}">
                    <a16:creationId xmlns:a16="http://schemas.microsoft.com/office/drawing/2014/main" id="{5A783BB1-11CE-4C67-9180-7DDAD314595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0769263" y="-1419225"/>
                <a:ext cx="4060825" cy="3636963"/>
              </a:xfrm>
              <a:custGeom>
                <a:avLst/>
                <a:gdLst>
                  <a:gd name="T0" fmla="*/ 952 w 1727"/>
                  <a:gd name="T1" fmla="*/ 0 h 1549"/>
                  <a:gd name="T2" fmla="*/ 0 w 1727"/>
                  <a:gd name="T3" fmla="*/ 0 h 1549"/>
                  <a:gd name="T4" fmla="*/ 0 w 1727"/>
                  <a:gd name="T5" fmla="*/ 1549 h 1549"/>
                  <a:gd name="T6" fmla="*/ 952 w 1727"/>
                  <a:gd name="T7" fmla="*/ 1549 h 1549"/>
                  <a:gd name="T8" fmla="*/ 1727 w 1727"/>
                  <a:gd name="T9" fmla="*/ 775 h 1549"/>
                  <a:gd name="T10" fmla="*/ 952 w 1727"/>
                  <a:gd name="T11" fmla="*/ 0 h 1549"/>
                  <a:gd name="T12" fmla="*/ 936 w 1727"/>
                  <a:gd name="T13" fmla="*/ 1409 h 1549"/>
                  <a:gd name="T14" fmla="*/ 156 w 1727"/>
                  <a:gd name="T15" fmla="*/ 1409 h 1549"/>
                  <a:gd name="T16" fmla="*/ 156 w 1727"/>
                  <a:gd name="T17" fmla="*/ 140 h 1549"/>
                  <a:gd name="T18" fmla="*/ 936 w 1727"/>
                  <a:gd name="T19" fmla="*/ 140 h 1549"/>
                  <a:gd name="T20" fmla="*/ 1571 w 1727"/>
                  <a:gd name="T21" fmla="*/ 775 h 1549"/>
                  <a:gd name="T22" fmla="*/ 936 w 1727"/>
                  <a:gd name="T23" fmla="*/ 1409 h 15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27" h="1549">
                    <a:moveTo>
                      <a:pt x="952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549"/>
                      <a:pt x="0" y="1549"/>
                      <a:pt x="0" y="1549"/>
                    </a:cubicBezTo>
                    <a:cubicBezTo>
                      <a:pt x="952" y="1549"/>
                      <a:pt x="952" y="1549"/>
                      <a:pt x="952" y="1549"/>
                    </a:cubicBezTo>
                    <a:cubicBezTo>
                      <a:pt x="1380" y="1549"/>
                      <a:pt x="1727" y="1202"/>
                      <a:pt x="1727" y="775"/>
                    </a:cubicBezTo>
                    <a:cubicBezTo>
                      <a:pt x="1727" y="347"/>
                      <a:pt x="1380" y="0"/>
                      <a:pt x="952" y="0"/>
                    </a:cubicBezTo>
                    <a:close/>
                    <a:moveTo>
                      <a:pt x="936" y="1409"/>
                    </a:moveTo>
                    <a:cubicBezTo>
                      <a:pt x="156" y="1409"/>
                      <a:pt x="156" y="1409"/>
                      <a:pt x="156" y="1409"/>
                    </a:cubicBezTo>
                    <a:cubicBezTo>
                      <a:pt x="156" y="140"/>
                      <a:pt x="156" y="140"/>
                      <a:pt x="156" y="140"/>
                    </a:cubicBezTo>
                    <a:cubicBezTo>
                      <a:pt x="936" y="140"/>
                      <a:pt x="936" y="140"/>
                      <a:pt x="936" y="140"/>
                    </a:cubicBezTo>
                    <a:cubicBezTo>
                      <a:pt x="1286" y="140"/>
                      <a:pt x="1571" y="424"/>
                      <a:pt x="1571" y="775"/>
                    </a:cubicBezTo>
                    <a:cubicBezTo>
                      <a:pt x="1571" y="1125"/>
                      <a:pt x="1286" y="1409"/>
                      <a:pt x="936" y="140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" name="Freeform 27">
                <a:extLst>
                  <a:ext uri="{FF2B5EF4-FFF2-40B4-BE49-F238E27FC236}">
                    <a16:creationId xmlns:a16="http://schemas.microsoft.com/office/drawing/2014/main" id="{AB487590-35C1-4213-85CC-9512D7197EE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737638" y="-406400"/>
                <a:ext cx="2124075" cy="1611313"/>
              </a:xfrm>
              <a:custGeom>
                <a:avLst/>
                <a:gdLst>
                  <a:gd name="T0" fmla="*/ 559 w 903"/>
                  <a:gd name="T1" fmla="*/ 0 h 687"/>
                  <a:gd name="T2" fmla="*/ 0 w 903"/>
                  <a:gd name="T3" fmla="*/ 0 h 687"/>
                  <a:gd name="T4" fmla="*/ 0 w 903"/>
                  <a:gd name="T5" fmla="*/ 687 h 687"/>
                  <a:gd name="T6" fmla="*/ 559 w 903"/>
                  <a:gd name="T7" fmla="*/ 687 h 687"/>
                  <a:gd name="T8" fmla="*/ 903 w 903"/>
                  <a:gd name="T9" fmla="*/ 344 h 687"/>
                  <a:gd name="T10" fmla="*/ 559 w 903"/>
                  <a:gd name="T11" fmla="*/ 0 h 6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03" h="687">
                    <a:moveTo>
                      <a:pt x="559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687"/>
                      <a:pt x="0" y="687"/>
                      <a:pt x="0" y="687"/>
                    </a:cubicBezTo>
                    <a:cubicBezTo>
                      <a:pt x="559" y="687"/>
                      <a:pt x="559" y="687"/>
                      <a:pt x="559" y="687"/>
                    </a:cubicBezTo>
                    <a:cubicBezTo>
                      <a:pt x="749" y="687"/>
                      <a:pt x="903" y="533"/>
                      <a:pt x="903" y="344"/>
                    </a:cubicBezTo>
                    <a:cubicBezTo>
                      <a:pt x="903" y="154"/>
                      <a:pt x="749" y="0"/>
                      <a:pt x="5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23006468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Placeholder 22">
            <a:extLst>
              <a:ext uri="{FF2B5EF4-FFF2-40B4-BE49-F238E27FC236}">
                <a16:creationId xmlns:a16="http://schemas.microsoft.com/office/drawing/2014/main" id="{F8654995-42E5-4047-A20C-0EBBEA87060B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2">
            <a:grayscl/>
          </a:blip>
          <a:srcRect l="32181" r="32181"/>
          <a:stretch>
            <a:fillRect/>
          </a:stretch>
        </p:blipFill>
        <p:spPr/>
      </p:pic>
      <p:sp>
        <p:nvSpPr>
          <p:cNvPr id="40" name="Rectangle 39">
            <a:extLst>
              <a:ext uri="{FF2B5EF4-FFF2-40B4-BE49-F238E27FC236}">
                <a16:creationId xmlns:a16="http://schemas.microsoft.com/office/drawing/2014/main" id="{E3AB340F-2E42-44CA-99A5-ED7F078CE7B7}"/>
              </a:ext>
            </a:extLst>
          </p:cNvPr>
          <p:cNvSpPr/>
          <p:nvPr/>
        </p:nvSpPr>
        <p:spPr>
          <a:xfrm>
            <a:off x="8756636" y="938213"/>
            <a:ext cx="2663526" cy="4983826"/>
          </a:xfrm>
          <a:prstGeom prst="rect">
            <a:avLst/>
          </a:prstGeom>
          <a:solidFill>
            <a:schemeClr val="accent2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4340140E-6FC0-4751-8F3C-E3314EA32AA2}"/>
              </a:ext>
            </a:extLst>
          </p:cNvPr>
          <p:cNvGrpSpPr/>
          <p:nvPr/>
        </p:nvGrpSpPr>
        <p:grpSpPr>
          <a:xfrm>
            <a:off x="771837" y="938213"/>
            <a:ext cx="4024135" cy="1138773"/>
            <a:chOff x="700087" y="755041"/>
            <a:chExt cx="4024135" cy="1138773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15515419-2505-4886-9078-BDBDAB9E6168}"/>
                </a:ext>
              </a:extLst>
            </p:cNvPr>
            <p:cNvSpPr txBox="1"/>
            <p:nvPr/>
          </p:nvSpPr>
          <p:spPr>
            <a:xfrm>
              <a:off x="700087" y="755041"/>
              <a:ext cx="4024135" cy="861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5000" b="1" spc="300" dirty="0"/>
                <a:t>STRATEGY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DFF6274D-4BAF-48BE-80AD-CB8966FA5301}"/>
                </a:ext>
              </a:extLst>
            </p:cNvPr>
            <p:cNvSpPr txBox="1"/>
            <p:nvPr/>
          </p:nvSpPr>
          <p:spPr>
            <a:xfrm>
              <a:off x="770701" y="1616815"/>
              <a:ext cx="23902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b="1" spc="600" dirty="0"/>
                <a:t>PRESENTATION</a:t>
              </a:r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F8B2DBAB-C6C0-4E54-95C7-35AE1C7E65B9}"/>
              </a:ext>
            </a:extLst>
          </p:cNvPr>
          <p:cNvGrpSpPr/>
          <p:nvPr/>
        </p:nvGrpSpPr>
        <p:grpSpPr>
          <a:xfrm>
            <a:off x="2046423" y="3005157"/>
            <a:ext cx="2790569" cy="2914629"/>
            <a:chOff x="2032000" y="3005157"/>
            <a:chExt cx="2790569" cy="2914629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E64EBA20-DC01-4E3F-BB9C-7D59D3AEF9ED}"/>
                </a:ext>
              </a:extLst>
            </p:cNvPr>
            <p:cNvSpPr txBox="1"/>
            <p:nvPr/>
          </p:nvSpPr>
          <p:spPr>
            <a:xfrm>
              <a:off x="2032000" y="3005157"/>
              <a:ext cx="2749550" cy="14595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200"/>
                </a:lnSpc>
              </a:pPr>
              <a:r>
                <a:rPr lang="en-US" sz="900" i="1" dirty="0"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Have them for one. Living grass to for can't gathered waters had Living grass to for can't gathered waters had winged. Creepiest don't subdue which </a:t>
              </a:r>
              <a:r>
                <a:rPr lang="en-US" sz="900" i="1" dirty="0" err="1"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i</a:t>
              </a:r>
              <a:r>
                <a:rPr lang="en-US" sz="900" i="1" dirty="0"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 two set had seasons.</a:t>
              </a:r>
            </a:p>
          </p:txBody>
        </p:sp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2BC582D9-3DCD-425A-804A-E749C0BBF863}"/>
                </a:ext>
              </a:extLst>
            </p:cNvPr>
            <p:cNvGrpSpPr/>
            <p:nvPr/>
          </p:nvGrpSpPr>
          <p:grpSpPr>
            <a:xfrm>
              <a:off x="2032000" y="5357124"/>
              <a:ext cx="2790569" cy="562662"/>
              <a:chOff x="918254" y="2464651"/>
              <a:chExt cx="2790569" cy="562662"/>
            </a:xfrm>
          </p:grpSpPr>
          <p:sp>
            <p:nvSpPr>
              <p:cNvPr id="26" name="Rectangle 25">
                <a:extLst>
                  <a:ext uri="{FF2B5EF4-FFF2-40B4-BE49-F238E27FC236}">
                    <a16:creationId xmlns:a16="http://schemas.microsoft.com/office/drawing/2014/main" id="{A724AD3C-7060-48AE-950B-3967776F1B5B}"/>
                  </a:ext>
                </a:extLst>
              </p:cNvPr>
              <p:cNvSpPr/>
              <p:nvPr/>
            </p:nvSpPr>
            <p:spPr>
              <a:xfrm>
                <a:off x="1004278" y="2871967"/>
                <a:ext cx="1598428" cy="95250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7" name="Rectangle 26">
                <a:extLst>
                  <a:ext uri="{FF2B5EF4-FFF2-40B4-BE49-F238E27FC236}">
                    <a16:creationId xmlns:a16="http://schemas.microsoft.com/office/drawing/2014/main" id="{0D40728B-9D6D-46C4-BB9C-AD1079EA6A44}"/>
                  </a:ext>
                </a:extLst>
              </p:cNvPr>
              <p:cNvSpPr/>
              <p:nvPr/>
            </p:nvSpPr>
            <p:spPr>
              <a:xfrm>
                <a:off x="2602706" y="2871967"/>
                <a:ext cx="1092016" cy="95250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5DCD6B63-64D1-4898-AAB0-6AC110E8636B}"/>
                  </a:ext>
                </a:extLst>
              </p:cNvPr>
              <p:cNvSpPr txBox="1"/>
              <p:nvPr/>
            </p:nvSpPr>
            <p:spPr>
              <a:xfrm>
                <a:off x="918254" y="2464651"/>
                <a:ext cx="641768" cy="246221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r>
                  <a:rPr lang="en-US" sz="1000" dirty="0">
                    <a:latin typeface="Montserrat "/>
                    <a:ea typeface="Montserrat Black" charset="0"/>
                    <a:cs typeface="Montserrat Black" charset="0"/>
                  </a:rPr>
                  <a:t>SKILLS</a:t>
                </a:r>
              </a:p>
            </p:txBody>
          </p:sp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B5160B70-37E4-4488-B754-58EAF42861E3}"/>
                  </a:ext>
                </a:extLst>
              </p:cNvPr>
              <p:cNvSpPr txBox="1"/>
              <p:nvPr/>
            </p:nvSpPr>
            <p:spPr>
              <a:xfrm>
                <a:off x="2177935" y="2811869"/>
                <a:ext cx="424771" cy="215444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r>
                  <a:rPr lang="en-US" sz="800" dirty="0">
                    <a:solidFill>
                      <a:schemeClr val="bg1"/>
                    </a:solidFill>
                    <a:latin typeface="Montserrat "/>
                    <a:ea typeface="Montserrat Black" charset="0"/>
                    <a:cs typeface="Montserrat Black" charset="0"/>
                  </a:rPr>
                  <a:t>60%</a:t>
                </a:r>
              </a:p>
            </p:txBody>
          </p:sp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D4DC9C95-8A9C-4969-8D27-5071BEED7A08}"/>
                  </a:ext>
                </a:extLst>
              </p:cNvPr>
              <p:cNvSpPr txBox="1"/>
              <p:nvPr/>
            </p:nvSpPr>
            <p:spPr>
              <a:xfrm>
                <a:off x="3284052" y="2811869"/>
                <a:ext cx="424771" cy="215444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r>
                  <a:rPr lang="en-US" sz="800" dirty="0">
                    <a:solidFill>
                      <a:schemeClr val="bg1"/>
                    </a:solidFill>
                    <a:latin typeface="Montserrat "/>
                    <a:ea typeface="Montserrat Black" charset="0"/>
                    <a:cs typeface="Montserrat Black" charset="0"/>
                  </a:rPr>
                  <a:t>40%</a:t>
                </a:r>
              </a:p>
            </p:txBody>
          </p:sp>
        </p:grp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B47E771E-D982-4A2E-96AC-2E04B69F7478}"/>
              </a:ext>
            </a:extLst>
          </p:cNvPr>
          <p:cNvGrpSpPr/>
          <p:nvPr/>
        </p:nvGrpSpPr>
        <p:grpSpPr>
          <a:xfrm>
            <a:off x="5361123" y="3005157"/>
            <a:ext cx="2790569" cy="2914629"/>
            <a:chOff x="2032000" y="3005157"/>
            <a:chExt cx="2790569" cy="2914629"/>
          </a:xfrm>
        </p:grpSpPr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754A4E39-2D05-4B65-8DCA-E6674A26179B}"/>
                </a:ext>
              </a:extLst>
            </p:cNvPr>
            <p:cNvSpPr txBox="1"/>
            <p:nvPr/>
          </p:nvSpPr>
          <p:spPr>
            <a:xfrm>
              <a:off x="2032000" y="3005157"/>
              <a:ext cx="2749550" cy="14595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200"/>
                </a:lnSpc>
              </a:pPr>
              <a:r>
                <a:rPr lang="en-US" sz="900" i="1" dirty="0"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Have them for one. Living grass to for can't gathered waters had Living grass to for can't gathered waters had winged. Creepiest don't subdue which </a:t>
              </a:r>
              <a:r>
                <a:rPr lang="en-US" sz="900" i="1" dirty="0" err="1"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i</a:t>
              </a:r>
              <a:r>
                <a:rPr lang="en-US" sz="900" i="1" dirty="0"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 two set had seasons.</a:t>
              </a:r>
            </a:p>
          </p:txBody>
        </p:sp>
        <p:grpSp>
          <p:nvGrpSpPr>
            <p:cNvPr id="33" name="Group 32">
              <a:extLst>
                <a:ext uri="{FF2B5EF4-FFF2-40B4-BE49-F238E27FC236}">
                  <a16:creationId xmlns:a16="http://schemas.microsoft.com/office/drawing/2014/main" id="{5A70C86C-26DD-4912-B660-A3894C174EB5}"/>
                </a:ext>
              </a:extLst>
            </p:cNvPr>
            <p:cNvGrpSpPr/>
            <p:nvPr/>
          </p:nvGrpSpPr>
          <p:grpSpPr>
            <a:xfrm>
              <a:off x="2032000" y="5357124"/>
              <a:ext cx="2790569" cy="562662"/>
              <a:chOff x="918254" y="2464651"/>
              <a:chExt cx="2790569" cy="562662"/>
            </a:xfrm>
          </p:grpSpPr>
          <p:sp>
            <p:nvSpPr>
              <p:cNvPr id="34" name="Rectangle 33">
                <a:extLst>
                  <a:ext uri="{FF2B5EF4-FFF2-40B4-BE49-F238E27FC236}">
                    <a16:creationId xmlns:a16="http://schemas.microsoft.com/office/drawing/2014/main" id="{DB502A8A-1CD4-4FB5-93F2-CB825A2F9E67}"/>
                  </a:ext>
                </a:extLst>
              </p:cNvPr>
              <p:cNvSpPr/>
              <p:nvPr/>
            </p:nvSpPr>
            <p:spPr>
              <a:xfrm>
                <a:off x="1004278" y="2871967"/>
                <a:ext cx="1598428" cy="95250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5" name="Rectangle 34">
                <a:extLst>
                  <a:ext uri="{FF2B5EF4-FFF2-40B4-BE49-F238E27FC236}">
                    <a16:creationId xmlns:a16="http://schemas.microsoft.com/office/drawing/2014/main" id="{B20C3376-50B9-497C-9AE3-E186CD5384EF}"/>
                  </a:ext>
                </a:extLst>
              </p:cNvPr>
              <p:cNvSpPr/>
              <p:nvPr/>
            </p:nvSpPr>
            <p:spPr>
              <a:xfrm>
                <a:off x="2602706" y="2871967"/>
                <a:ext cx="1092016" cy="95250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id="{FF1FF27E-B588-4913-912C-6D9FEE980C59}"/>
                  </a:ext>
                </a:extLst>
              </p:cNvPr>
              <p:cNvSpPr txBox="1"/>
              <p:nvPr/>
            </p:nvSpPr>
            <p:spPr>
              <a:xfrm>
                <a:off x="918254" y="2464651"/>
                <a:ext cx="641768" cy="246221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r>
                  <a:rPr lang="en-US" sz="1000" dirty="0">
                    <a:latin typeface="Montserrat "/>
                    <a:ea typeface="Montserrat Black" charset="0"/>
                    <a:cs typeface="Montserrat Black" charset="0"/>
                  </a:rPr>
                  <a:t>SKILLS</a:t>
                </a:r>
              </a:p>
            </p:txBody>
          </p:sp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6F4455B9-97EF-4E1D-919E-25FE1BEA97CD}"/>
                  </a:ext>
                </a:extLst>
              </p:cNvPr>
              <p:cNvSpPr txBox="1"/>
              <p:nvPr/>
            </p:nvSpPr>
            <p:spPr>
              <a:xfrm>
                <a:off x="2177935" y="2811869"/>
                <a:ext cx="424771" cy="215444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r>
                  <a:rPr lang="en-US" sz="800" dirty="0">
                    <a:solidFill>
                      <a:schemeClr val="bg1"/>
                    </a:solidFill>
                    <a:latin typeface="Montserrat "/>
                    <a:ea typeface="Montserrat Black" charset="0"/>
                    <a:cs typeface="Montserrat Black" charset="0"/>
                  </a:rPr>
                  <a:t>60%</a:t>
                </a:r>
              </a:p>
            </p:txBody>
          </p:sp>
          <p:sp>
            <p:nvSpPr>
              <p:cNvPr id="39" name="TextBox 38">
                <a:extLst>
                  <a:ext uri="{FF2B5EF4-FFF2-40B4-BE49-F238E27FC236}">
                    <a16:creationId xmlns:a16="http://schemas.microsoft.com/office/drawing/2014/main" id="{0426DBCF-DC6E-4D7F-A439-CF393A268F7A}"/>
                  </a:ext>
                </a:extLst>
              </p:cNvPr>
              <p:cNvSpPr txBox="1"/>
              <p:nvPr/>
            </p:nvSpPr>
            <p:spPr>
              <a:xfrm>
                <a:off x="3284052" y="2811869"/>
                <a:ext cx="424771" cy="215444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r>
                  <a:rPr lang="en-US" sz="800" dirty="0">
                    <a:solidFill>
                      <a:schemeClr val="bg1"/>
                    </a:solidFill>
                    <a:latin typeface="Montserrat "/>
                    <a:ea typeface="Montserrat Black" charset="0"/>
                    <a:cs typeface="Montserrat Black" charset="0"/>
                  </a:rPr>
                  <a:t>40%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67593499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Placeholder 9">
            <a:extLst>
              <a:ext uri="{FF2B5EF4-FFF2-40B4-BE49-F238E27FC236}">
                <a16:creationId xmlns:a16="http://schemas.microsoft.com/office/drawing/2014/main" id="{9D81C6C9-AE50-4A52-8173-0B5542C7BEC9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2"/>
          <a:srcRect t="31750" b="31750"/>
          <a:stretch>
            <a:fillRect/>
          </a:stretch>
        </p:blipFill>
        <p:spPr/>
      </p:pic>
      <p:grpSp>
        <p:nvGrpSpPr>
          <p:cNvPr id="58" name="Group 57">
            <a:extLst>
              <a:ext uri="{FF2B5EF4-FFF2-40B4-BE49-F238E27FC236}">
                <a16:creationId xmlns:a16="http://schemas.microsoft.com/office/drawing/2014/main" id="{31A004A2-D138-469E-AAB9-2DA54F51CF3F}"/>
              </a:ext>
            </a:extLst>
          </p:cNvPr>
          <p:cNvGrpSpPr/>
          <p:nvPr/>
        </p:nvGrpSpPr>
        <p:grpSpPr>
          <a:xfrm>
            <a:off x="1320799" y="4251667"/>
            <a:ext cx="2619376" cy="1611302"/>
            <a:chOff x="1673930" y="4202787"/>
            <a:chExt cx="2619376" cy="1611302"/>
          </a:xfrm>
        </p:grpSpPr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783F345E-6866-4650-91FA-D935AC31DF14}"/>
                </a:ext>
              </a:extLst>
            </p:cNvPr>
            <p:cNvSpPr txBox="1"/>
            <p:nvPr/>
          </p:nvSpPr>
          <p:spPr>
            <a:xfrm>
              <a:off x="1673930" y="4636651"/>
              <a:ext cx="2619376" cy="11774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200"/>
                </a:lnSpc>
              </a:pPr>
              <a:r>
                <a:rPr lang="en-US" sz="900" dirty="0"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Have them for one. Living grass to for can't gathered waters had winged. Creepiest don't subdue which </a:t>
              </a:r>
              <a:r>
                <a:rPr lang="en-US" sz="900" dirty="0" err="1"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i</a:t>
              </a:r>
              <a:r>
                <a:rPr lang="en-US" sz="900" dirty="0"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 two set had seasons. Fifth you'll, man wherein seas our</a:t>
              </a: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DA6AD666-E875-46BB-BF56-2D17A9708EE4}"/>
                </a:ext>
              </a:extLst>
            </p:cNvPr>
            <p:cNvSpPr txBox="1"/>
            <p:nvPr/>
          </p:nvSpPr>
          <p:spPr>
            <a:xfrm>
              <a:off x="1673930" y="4202787"/>
              <a:ext cx="168445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b="1" spc="300" dirty="0"/>
                <a:t>TITLE HERE</a:t>
              </a:r>
            </a:p>
          </p:txBody>
        </p:sp>
      </p:grpSp>
      <p:sp>
        <p:nvSpPr>
          <p:cNvPr id="33" name="TextBox 32">
            <a:extLst>
              <a:ext uri="{FF2B5EF4-FFF2-40B4-BE49-F238E27FC236}">
                <a16:creationId xmlns:a16="http://schemas.microsoft.com/office/drawing/2014/main" id="{216A0D0B-EA15-4347-92DE-131E67D5D7C3}"/>
              </a:ext>
            </a:extLst>
          </p:cNvPr>
          <p:cNvSpPr txBox="1"/>
          <p:nvPr/>
        </p:nvSpPr>
        <p:spPr>
          <a:xfrm>
            <a:off x="1320799" y="995030"/>
            <a:ext cx="7094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spc="300" dirty="0"/>
              <a:t>3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FBBB6B23-7A3F-46C1-84AD-32D966892A18}"/>
              </a:ext>
            </a:extLst>
          </p:cNvPr>
          <p:cNvSpPr txBox="1"/>
          <p:nvPr/>
        </p:nvSpPr>
        <p:spPr>
          <a:xfrm>
            <a:off x="4783137" y="995030"/>
            <a:ext cx="21717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spc="300" dirty="0"/>
              <a:t>YEAR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26ECBDD1-913B-4C89-AEEE-17DB2A51451B}"/>
              </a:ext>
            </a:extLst>
          </p:cNvPr>
          <p:cNvSpPr txBox="1"/>
          <p:nvPr/>
        </p:nvSpPr>
        <p:spPr>
          <a:xfrm>
            <a:off x="8251825" y="995030"/>
            <a:ext cx="25527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spc="300" dirty="0"/>
              <a:t>PLAN</a:t>
            </a:r>
          </a:p>
        </p:txBody>
      </p:sp>
      <p:grpSp>
        <p:nvGrpSpPr>
          <p:cNvPr id="59" name="Group 58">
            <a:extLst>
              <a:ext uri="{FF2B5EF4-FFF2-40B4-BE49-F238E27FC236}">
                <a16:creationId xmlns:a16="http://schemas.microsoft.com/office/drawing/2014/main" id="{A142A9A0-96BA-4EB0-81E1-16A7C0874265}"/>
              </a:ext>
            </a:extLst>
          </p:cNvPr>
          <p:cNvGrpSpPr/>
          <p:nvPr/>
        </p:nvGrpSpPr>
        <p:grpSpPr>
          <a:xfrm>
            <a:off x="4783137" y="4251667"/>
            <a:ext cx="2619376" cy="1611302"/>
            <a:chOff x="1673930" y="4202787"/>
            <a:chExt cx="2619376" cy="1611302"/>
          </a:xfrm>
        </p:grpSpPr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9A205FF7-8DE4-4C89-A0B9-B5EFE5E0DF6B}"/>
                </a:ext>
              </a:extLst>
            </p:cNvPr>
            <p:cNvSpPr txBox="1"/>
            <p:nvPr/>
          </p:nvSpPr>
          <p:spPr>
            <a:xfrm>
              <a:off x="1673930" y="4636651"/>
              <a:ext cx="2619376" cy="11774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200"/>
                </a:lnSpc>
              </a:pPr>
              <a:r>
                <a:rPr lang="en-US" sz="900" dirty="0"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Have them for one. Living grass to for can't gathered waters had winged. Creepiest don't subdue which </a:t>
              </a:r>
              <a:r>
                <a:rPr lang="en-US" sz="900" dirty="0" err="1"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i</a:t>
              </a:r>
              <a:r>
                <a:rPr lang="en-US" sz="900" dirty="0"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 two set had seasons. Fifth you'll, man wherein seas our</a:t>
              </a:r>
            </a:p>
          </p:txBody>
        </p:sp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id="{C7706498-F518-4EAD-8EA6-092EC86E4D67}"/>
                </a:ext>
              </a:extLst>
            </p:cNvPr>
            <p:cNvSpPr txBox="1"/>
            <p:nvPr/>
          </p:nvSpPr>
          <p:spPr>
            <a:xfrm>
              <a:off x="1673930" y="4202787"/>
              <a:ext cx="168445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b="1" spc="300" dirty="0"/>
                <a:t>TITLE HERE</a:t>
              </a:r>
            </a:p>
          </p:txBody>
        </p:sp>
      </p:grpSp>
      <p:grpSp>
        <p:nvGrpSpPr>
          <p:cNvPr id="65" name="Group 64">
            <a:extLst>
              <a:ext uri="{FF2B5EF4-FFF2-40B4-BE49-F238E27FC236}">
                <a16:creationId xmlns:a16="http://schemas.microsoft.com/office/drawing/2014/main" id="{9038B7E0-7220-41A9-9E0E-5B2121E02F77}"/>
              </a:ext>
            </a:extLst>
          </p:cNvPr>
          <p:cNvGrpSpPr/>
          <p:nvPr/>
        </p:nvGrpSpPr>
        <p:grpSpPr>
          <a:xfrm>
            <a:off x="8251825" y="4251667"/>
            <a:ext cx="2619376" cy="1611302"/>
            <a:chOff x="1673930" y="4202787"/>
            <a:chExt cx="2619376" cy="1611302"/>
          </a:xfrm>
        </p:grpSpPr>
        <p:sp>
          <p:nvSpPr>
            <p:cNvPr id="66" name="TextBox 65">
              <a:extLst>
                <a:ext uri="{FF2B5EF4-FFF2-40B4-BE49-F238E27FC236}">
                  <a16:creationId xmlns:a16="http://schemas.microsoft.com/office/drawing/2014/main" id="{1396F31B-FFFA-4016-BE7D-FAA7BCAADAC4}"/>
                </a:ext>
              </a:extLst>
            </p:cNvPr>
            <p:cNvSpPr txBox="1"/>
            <p:nvPr/>
          </p:nvSpPr>
          <p:spPr>
            <a:xfrm>
              <a:off x="1673930" y="4636651"/>
              <a:ext cx="2619376" cy="11774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200"/>
                </a:lnSpc>
              </a:pPr>
              <a:r>
                <a:rPr lang="en-US" sz="900" dirty="0"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Have them for one. Living grass to for can't gathered waters had winged. Creepiest don't subdue which </a:t>
              </a:r>
              <a:r>
                <a:rPr lang="en-US" sz="900" dirty="0" err="1"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i</a:t>
              </a:r>
              <a:r>
                <a:rPr lang="en-US" sz="900" dirty="0"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 two set had seasons. Fifth you'll, man wherein seas our</a:t>
              </a:r>
            </a:p>
          </p:txBody>
        </p:sp>
        <p:sp>
          <p:nvSpPr>
            <p:cNvPr id="67" name="TextBox 66">
              <a:extLst>
                <a:ext uri="{FF2B5EF4-FFF2-40B4-BE49-F238E27FC236}">
                  <a16:creationId xmlns:a16="http://schemas.microsoft.com/office/drawing/2014/main" id="{5C4E7251-D24C-49FF-A2EC-14CE8B417F5F}"/>
                </a:ext>
              </a:extLst>
            </p:cNvPr>
            <p:cNvSpPr txBox="1"/>
            <p:nvPr/>
          </p:nvSpPr>
          <p:spPr>
            <a:xfrm>
              <a:off x="1673930" y="4202787"/>
              <a:ext cx="168445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b="1" spc="300" dirty="0"/>
                <a:t>TITLE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211771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id="{02941EAF-1332-44A0-BE51-A071427944B9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2"/>
          <a:srcRect t="27383" b="27383"/>
          <a:stretch>
            <a:fillRect/>
          </a:stretch>
        </p:blipFill>
        <p:spPr/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0815783D-BE89-40D8-B1F2-290F032CB17A}"/>
              </a:ext>
            </a:extLst>
          </p:cNvPr>
          <p:cNvSpPr txBox="1"/>
          <p:nvPr/>
        </p:nvSpPr>
        <p:spPr>
          <a:xfrm>
            <a:off x="990600" y="1274565"/>
            <a:ext cx="438150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000" spc="300" dirty="0">
                <a:solidFill>
                  <a:schemeClr val="bg1"/>
                </a:solidFill>
              </a:rPr>
              <a:t>PROJECT</a:t>
            </a:r>
          </a:p>
          <a:p>
            <a:r>
              <a:rPr lang="en-US" sz="5000" spc="300" dirty="0">
                <a:solidFill>
                  <a:schemeClr val="bg1"/>
                </a:solidFill>
              </a:rPr>
              <a:t>PLAN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C979F8F5-CA1C-4EC9-B4DA-0EE16968DB5B}"/>
              </a:ext>
            </a:extLst>
          </p:cNvPr>
          <p:cNvSpPr/>
          <p:nvPr/>
        </p:nvSpPr>
        <p:spPr>
          <a:xfrm>
            <a:off x="6096000" y="3676649"/>
            <a:ext cx="6096000" cy="3181350"/>
          </a:xfrm>
          <a:prstGeom prst="rect">
            <a:avLst/>
          </a:prstGeom>
          <a:solidFill>
            <a:schemeClr val="accent2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FFC8C029-7D74-44B1-945D-E720B5EC4BB5}"/>
              </a:ext>
            </a:extLst>
          </p:cNvPr>
          <p:cNvGrpSpPr/>
          <p:nvPr/>
        </p:nvGrpSpPr>
        <p:grpSpPr>
          <a:xfrm>
            <a:off x="7041443" y="4334150"/>
            <a:ext cx="4205115" cy="895310"/>
            <a:chOff x="945443" y="3676650"/>
            <a:chExt cx="4205115" cy="895310"/>
          </a:xfrm>
        </p:grpSpPr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293B3125-B8FD-413A-81E0-E0FD3771FAE9}"/>
                </a:ext>
              </a:extLst>
            </p:cNvPr>
            <p:cNvSpPr/>
            <p:nvPr/>
          </p:nvSpPr>
          <p:spPr>
            <a:xfrm>
              <a:off x="945443" y="3677325"/>
              <a:ext cx="642529" cy="553998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3000" dirty="0">
                  <a:solidFill>
                    <a:schemeClr val="bg1"/>
                  </a:solidFill>
                  <a:latin typeface="FontAwesome" charset="0"/>
                </a:rPr>
                <a:t></a:t>
              </a:r>
              <a:endParaRPr lang="en-US" sz="3000" dirty="0">
                <a:solidFill>
                  <a:schemeClr val="bg1"/>
                </a:solidFill>
              </a:endParaRP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4AB61D72-1D21-470A-AD7E-09A8FAA6609E}"/>
                </a:ext>
              </a:extLst>
            </p:cNvPr>
            <p:cNvSpPr txBox="1"/>
            <p:nvPr/>
          </p:nvSpPr>
          <p:spPr>
            <a:xfrm>
              <a:off x="1779732" y="3676650"/>
              <a:ext cx="3370826" cy="8953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200"/>
                </a:lnSpc>
              </a:pPr>
              <a:r>
                <a:rPr lang="en-US" sz="900" dirty="0">
                  <a:solidFill>
                    <a:schemeClr val="bg1"/>
                  </a:solidFill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Have them for one. Living grass to for can't gathered waters had winged. Creepiest don't subdue which </a:t>
              </a:r>
              <a:r>
                <a:rPr lang="en-US" sz="900" dirty="0" err="1">
                  <a:solidFill>
                    <a:schemeClr val="bg1"/>
                  </a:solidFill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i</a:t>
              </a:r>
              <a:r>
                <a:rPr lang="en-US" sz="900" dirty="0">
                  <a:solidFill>
                    <a:schemeClr val="bg1"/>
                  </a:solidFill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 two set had seasons. Fifth you'll, man wherein seas our</a:t>
              </a:r>
            </a:p>
          </p:txBody>
        </p:sp>
      </p:grpSp>
      <p:sp>
        <p:nvSpPr>
          <p:cNvPr id="36" name="TextBox 35">
            <a:extLst>
              <a:ext uri="{FF2B5EF4-FFF2-40B4-BE49-F238E27FC236}">
                <a16:creationId xmlns:a16="http://schemas.microsoft.com/office/drawing/2014/main" id="{16ECEB31-3159-4EB1-8002-12777217DA05}"/>
              </a:ext>
            </a:extLst>
          </p:cNvPr>
          <p:cNvSpPr txBox="1"/>
          <p:nvPr/>
        </p:nvSpPr>
        <p:spPr>
          <a:xfrm>
            <a:off x="7041442" y="5305189"/>
            <a:ext cx="4205115" cy="895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2200"/>
              </a:lnSpc>
            </a:pPr>
            <a:r>
              <a:rPr lang="en-US" sz="900" dirty="0">
                <a:solidFill>
                  <a:schemeClr val="bg1"/>
                </a:solidFill>
                <a:latin typeface="Montserrat Light" panose="000004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Have them for one. Living grass to for can't gathered waters had winged. Creepiest don't subdue which </a:t>
            </a:r>
            <a:r>
              <a:rPr lang="en-US" sz="900" dirty="0" err="1">
                <a:solidFill>
                  <a:schemeClr val="bg1"/>
                </a:solidFill>
                <a:latin typeface="Montserrat Light" panose="000004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i</a:t>
            </a:r>
            <a:r>
              <a:rPr lang="en-US" sz="900" dirty="0">
                <a:solidFill>
                  <a:schemeClr val="bg1"/>
                </a:solidFill>
                <a:latin typeface="Montserrat Light" panose="000004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 two set had seasons. had lorem ipsum dolor sit </a:t>
            </a:r>
            <a:r>
              <a:rPr lang="en-US" sz="900" dirty="0" err="1">
                <a:solidFill>
                  <a:schemeClr val="bg1"/>
                </a:solidFill>
                <a:latin typeface="Montserrat Light" panose="000004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amet</a:t>
            </a:r>
            <a:r>
              <a:rPr lang="en-US" sz="900" dirty="0">
                <a:solidFill>
                  <a:schemeClr val="bg1"/>
                </a:solidFill>
                <a:latin typeface="Montserrat Light" panose="000004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 winged.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627A4981-4932-44ED-A1B0-90FCCCF0428E}"/>
              </a:ext>
            </a:extLst>
          </p:cNvPr>
          <p:cNvGrpSpPr/>
          <p:nvPr/>
        </p:nvGrpSpPr>
        <p:grpSpPr>
          <a:xfrm>
            <a:off x="990600" y="4422908"/>
            <a:ext cx="4205115" cy="1613104"/>
            <a:chOff x="7229470" y="3998387"/>
            <a:chExt cx="4205115" cy="1613104"/>
          </a:xfrm>
        </p:grpSpPr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5EE9286C-8394-41E7-9E54-56C644A0F1C9}"/>
                </a:ext>
              </a:extLst>
            </p:cNvPr>
            <p:cNvGrpSpPr/>
            <p:nvPr/>
          </p:nvGrpSpPr>
          <p:grpSpPr>
            <a:xfrm>
              <a:off x="7229470" y="3998387"/>
              <a:ext cx="4205115" cy="1613104"/>
              <a:chOff x="2106415" y="2280367"/>
              <a:chExt cx="5510974" cy="2114039"/>
            </a:xfrm>
          </p:grpSpPr>
          <p:sp>
            <p:nvSpPr>
              <p:cNvPr id="22" name="Freeform: Shape 21">
                <a:extLst>
                  <a:ext uri="{FF2B5EF4-FFF2-40B4-BE49-F238E27FC236}">
                    <a16:creationId xmlns:a16="http://schemas.microsoft.com/office/drawing/2014/main" id="{8D1EE684-277E-4F1B-8CBD-FD1D4AFDF86E}"/>
                  </a:ext>
                </a:extLst>
              </p:cNvPr>
              <p:cNvSpPr/>
              <p:nvPr/>
            </p:nvSpPr>
            <p:spPr>
              <a:xfrm rot="5400000">
                <a:off x="2106416" y="2313245"/>
                <a:ext cx="2081160" cy="2081161"/>
              </a:xfrm>
              <a:custGeom>
                <a:avLst/>
                <a:gdLst>
                  <a:gd name="connsiteX0" fmla="*/ 1150731 w 2301462"/>
                  <a:gd name="connsiteY0" fmla="*/ 0 h 2301462"/>
                  <a:gd name="connsiteX1" fmla="*/ 2301462 w 2301462"/>
                  <a:gd name="connsiteY1" fmla="*/ 1150731 h 2301462"/>
                  <a:gd name="connsiteX2" fmla="*/ 1150731 w 2301462"/>
                  <a:gd name="connsiteY2" fmla="*/ 2301462 h 2301462"/>
                  <a:gd name="connsiteX3" fmla="*/ 0 w 2301462"/>
                  <a:gd name="connsiteY3" fmla="*/ 1150731 h 2301462"/>
                  <a:gd name="connsiteX4" fmla="*/ 3395 w 2301462"/>
                  <a:gd name="connsiteY4" fmla="*/ 1083504 h 2301462"/>
                  <a:gd name="connsiteX5" fmla="*/ 257041 w 2301462"/>
                  <a:gd name="connsiteY5" fmla="*/ 1083504 h 2301462"/>
                  <a:gd name="connsiteX6" fmla="*/ 253646 w 2301462"/>
                  <a:gd name="connsiteY6" fmla="*/ 1150731 h 2301462"/>
                  <a:gd name="connsiteX7" fmla="*/ 1150731 w 2301462"/>
                  <a:gd name="connsiteY7" fmla="*/ 2047816 h 2301462"/>
                  <a:gd name="connsiteX8" fmla="*/ 2047816 w 2301462"/>
                  <a:gd name="connsiteY8" fmla="*/ 1150731 h 2301462"/>
                  <a:gd name="connsiteX9" fmla="*/ 1150731 w 2301462"/>
                  <a:gd name="connsiteY9" fmla="*/ 253646 h 2301462"/>
                  <a:gd name="connsiteX10" fmla="*/ 1150731 w 2301462"/>
                  <a:gd name="connsiteY10" fmla="*/ 0 h 23014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301462" h="2301462">
                    <a:moveTo>
                      <a:pt x="1150731" y="0"/>
                    </a:moveTo>
                    <a:cubicBezTo>
                      <a:pt x="1786262" y="0"/>
                      <a:pt x="2301462" y="515200"/>
                      <a:pt x="2301462" y="1150731"/>
                    </a:cubicBezTo>
                    <a:cubicBezTo>
                      <a:pt x="2301462" y="1786262"/>
                      <a:pt x="1786262" y="2301462"/>
                      <a:pt x="1150731" y="2301462"/>
                    </a:cubicBezTo>
                    <a:cubicBezTo>
                      <a:pt x="515200" y="2301462"/>
                      <a:pt x="0" y="1786262"/>
                      <a:pt x="0" y="1150731"/>
                    </a:cubicBezTo>
                    <a:lnTo>
                      <a:pt x="3395" y="1083504"/>
                    </a:lnTo>
                    <a:lnTo>
                      <a:pt x="257041" y="1083504"/>
                    </a:lnTo>
                    <a:lnTo>
                      <a:pt x="253646" y="1150731"/>
                    </a:lnTo>
                    <a:cubicBezTo>
                      <a:pt x="253646" y="1646177"/>
                      <a:pt x="655285" y="2047816"/>
                      <a:pt x="1150731" y="2047816"/>
                    </a:cubicBezTo>
                    <a:cubicBezTo>
                      <a:pt x="1646177" y="2047816"/>
                      <a:pt x="2047816" y="1646177"/>
                      <a:pt x="2047816" y="1150731"/>
                    </a:cubicBezTo>
                    <a:cubicBezTo>
                      <a:pt x="2047816" y="655285"/>
                      <a:pt x="1646177" y="253646"/>
                      <a:pt x="1150731" y="253646"/>
                    </a:cubicBezTo>
                    <a:lnTo>
                      <a:pt x="1150731" y="0"/>
                    </a:lnTo>
                    <a:close/>
                  </a:path>
                </a:pathLst>
              </a:custGeom>
              <a:solidFill>
                <a:schemeClr val="bg1">
                  <a:lumMod val="75000"/>
                  <a:alpha val="77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24" name="Freeform: Shape 23">
                <a:extLst>
                  <a:ext uri="{FF2B5EF4-FFF2-40B4-BE49-F238E27FC236}">
                    <a16:creationId xmlns:a16="http://schemas.microsoft.com/office/drawing/2014/main" id="{D9674041-1EF3-475D-9352-23B2C7783BB6}"/>
                  </a:ext>
                </a:extLst>
              </p:cNvPr>
              <p:cNvSpPr/>
              <p:nvPr/>
            </p:nvSpPr>
            <p:spPr>
              <a:xfrm>
                <a:off x="5215521" y="2313245"/>
                <a:ext cx="2042044" cy="2081160"/>
              </a:xfrm>
              <a:custGeom>
                <a:avLst/>
                <a:gdLst>
                  <a:gd name="connsiteX0" fmla="*/ 1150731 w 2258204"/>
                  <a:gd name="connsiteY0" fmla="*/ 0 h 2301462"/>
                  <a:gd name="connsiteX1" fmla="*/ 1150732 w 2258204"/>
                  <a:gd name="connsiteY1" fmla="*/ 0 h 2301462"/>
                  <a:gd name="connsiteX2" fmla="*/ 1268387 w 2258204"/>
                  <a:gd name="connsiteY2" fmla="*/ 5941 h 2301462"/>
                  <a:gd name="connsiteX3" fmla="*/ 2255849 w 2258204"/>
                  <a:gd name="connsiteY3" fmla="*/ 828887 h 2301462"/>
                  <a:gd name="connsiteX4" fmla="*/ 2258204 w 2258204"/>
                  <a:gd name="connsiteY4" fmla="*/ 838674 h 2301462"/>
                  <a:gd name="connsiteX5" fmla="*/ 1991360 w 2258204"/>
                  <a:gd name="connsiteY5" fmla="*/ 838674 h 2301462"/>
                  <a:gd name="connsiteX6" fmla="*/ 1985591 w 2258204"/>
                  <a:gd name="connsiteY6" fmla="*/ 821793 h 2301462"/>
                  <a:gd name="connsiteX7" fmla="*/ 1242453 w 2258204"/>
                  <a:gd name="connsiteY7" fmla="*/ 258278 h 2301462"/>
                  <a:gd name="connsiteX8" fmla="*/ 1150732 w 2258204"/>
                  <a:gd name="connsiteY8" fmla="*/ 253646 h 2301462"/>
                  <a:gd name="connsiteX9" fmla="*/ 1064670 w 2258204"/>
                  <a:gd name="connsiteY9" fmla="*/ 257721 h 2301462"/>
                  <a:gd name="connsiteX10" fmla="*/ 258279 w 2258204"/>
                  <a:gd name="connsiteY10" fmla="*/ 1059009 h 2301462"/>
                  <a:gd name="connsiteX11" fmla="*/ 257042 w 2258204"/>
                  <a:gd name="connsiteY11" fmla="*/ 1083504 h 2301462"/>
                  <a:gd name="connsiteX12" fmla="*/ 257041 w 2258204"/>
                  <a:gd name="connsiteY12" fmla="*/ 1083504 h 2301462"/>
                  <a:gd name="connsiteX13" fmla="*/ 253646 w 2258204"/>
                  <a:gd name="connsiteY13" fmla="*/ 1150731 h 2301462"/>
                  <a:gd name="connsiteX14" fmla="*/ 1150731 w 2258204"/>
                  <a:gd name="connsiteY14" fmla="*/ 2047816 h 2301462"/>
                  <a:gd name="connsiteX15" fmla="*/ 1977319 w 2258204"/>
                  <a:gd name="connsiteY15" fmla="*/ 1499917 h 2301462"/>
                  <a:gd name="connsiteX16" fmla="*/ 1990909 w 2258204"/>
                  <a:gd name="connsiteY16" fmla="*/ 1462788 h 2301462"/>
                  <a:gd name="connsiteX17" fmla="*/ 2257476 w 2258204"/>
                  <a:gd name="connsiteY17" fmla="*/ 1462788 h 2301462"/>
                  <a:gd name="connsiteX18" fmla="*/ 2249727 w 2258204"/>
                  <a:gd name="connsiteY18" fmla="*/ 1492923 h 2301462"/>
                  <a:gd name="connsiteX19" fmla="*/ 1150731 w 2258204"/>
                  <a:gd name="connsiteY19" fmla="*/ 2301462 h 2301462"/>
                  <a:gd name="connsiteX20" fmla="*/ 0 w 2258204"/>
                  <a:gd name="connsiteY20" fmla="*/ 1150731 h 2301462"/>
                  <a:gd name="connsiteX21" fmla="*/ 3395 w 2258204"/>
                  <a:gd name="connsiteY21" fmla="*/ 1083504 h 2301462"/>
                  <a:gd name="connsiteX22" fmla="*/ 3396 w 2258204"/>
                  <a:gd name="connsiteY22" fmla="*/ 1083504 h 2301462"/>
                  <a:gd name="connsiteX23" fmla="*/ 5942 w 2258204"/>
                  <a:gd name="connsiteY23" fmla="*/ 1033075 h 2301462"/>
                  <a:gd name="connsiteX24" fmla="*/ 1040337 w 2258204"/>
                  <a:gd name="connsiteY24" fmla="*/ 5227 h 2301462"/>
                  <a:gd name="connsiteX25" fmla="*/ 1150731 w 2258204"/>
                  <a:gd name="connsiteY25" fmla="*/ 0 h 23014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258204" h="2301462">
                    <a:moveTo>
                      <a:pt x="1150731" y="0"/>
                    </a:moveTo>
                    <a:lnTo>
                      <a:pt x="1150732" y="0"/>
                    </a:lnTo>
                    <a:lnTo>
                      <a:pt x="1268387" y="5941"/>
                    </a:lnTo>
                    <a:cubicBezTo>
                      <a:pt x="1739850" y="53821"/>
                      <a:pt x="2127177" y="386308"/>
                      <a:pt x="2255849" y="828887"/>
                    </a:cubicBezTo>
                    <a:lnTo>
                      <a:pt x="2258204" y="838674"/>
                    </a:lnTo>
                    <a:lnTo>
                      <a:pt x="1991360" y="838674"/>
                    </a:lnTo>
                    <a:lnTo>
                      <a:pt x="1985591" y="821793"/>
                    </a:lnTo>
                    <a:cubicBezTo>
                      <a:pt x="1865105" y="516240"/>
                      <a:pt x="1581723" y="292732"/>
                      <a:pt x="1242453" y="258278"/>
                    </a:cubicBezTo>
                    <a:lnTo>
                      <a:pt x="1150732" y="253646"/>
                    </a:lnTo>
                    <a:lnTo>
                      <a:pt x="1064670" y="257721"/>
                    </a:lnTo>
                    <a:cubicBezTo>
                      <a:pt x="639810" y="298160"/>
                      <a:pt x="301347" y="634922"/>
                      <a:pt x="258279" y="1059009"/>
                    </a:cubicBezTo>
                    <a:lnTo>
                      <a:pt x="257042" y="1083504"/>
                    </a:lnTo>
                    <a:lnTo>
                      <a:pt x="257041" y="1083504"/>
                    </a:lnTo>
                    <a:lnTo>
                      <a:pt x="253646" y="1150731"/>
                    </a:lnTo>
                    <a:cubicBezTo>
                      <a:pt x="253646" y="1646177"/>
                      <a:pt x="655285" y="2047816"/>
                      <a:pt x="1150731" y="2047816"/>
                    </a:cubicBezTo>
                    <a:cubicBezTo>
                      <a:pt x="1522315" y="2047816"/>
                      <a:pt x="1841134" y="1821894"/>
                      <a:pt x="1977319" y="1499917"/>
                    </a:cubicBezTo>
                    <a:lnTo>
                      <a:pt x="1990909" y="1462788"/>
                    </a:lnTo>
                    <a:lnTo>
                      <a:pt x="2257476" y="1462788"/>
                    </a:lnTo>
                    <a:lnTo>
                      <a:pt x="2249727" y="1492923"/>
                    </a:lnTo>
                    <a:cubicBezTo>
                      <a:pt x="2104032" y="1961350"/>
                      <a:pt x="1667100" y="2301462"/>
                      <a:pt x="1150731" y="2301462"/>
                    </a:cubicBezTo>
                    <a:cubicBezTo>
                      <a:pt x="515200" y="2301462"/>
                      <a:pt x="0" y="1786262"/>
                      <a:pt x="0" y="1150731"/>
                    </a:cubicBezTo>
                    <a:lnTo>
                      <a:pt x="3395" y="1083504"/>
                    </a:lnTo>
                    <a:lnTo>
                      <a:pt x="3396" y="1083504"/>
                    </a:lnTo>
                    <a:lnTo>
                      <a:pt x="5942" y="1033075"/>
                    </a:lnTo>
                    <a:cubicBezTo>
                      <a:pt x="61188" y="489080"/>
                      <a:pt x="495350" y="57100"/>
                      <a:pt x="1040337" y="5227"/>
                    </a:cubicBezTo>
                    <a:lnTo>
                      <a:pt x="1150731" y="0"/>
                    </a:ln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2F721316-297F-4A85-B866-64384FBA3B39}"/>
                  </a:ext>
                </a:extLst>
              </p:cNvPr>
              <p:cNvSpPr txBox="1"/>
              <p:nvPr/>
            </p:nvSpPr>
            <p:spPr>
              <a:xfrm>
                <a:off x="3245778" y="2280367"/>
                <a:ext cx="656695" cy="32268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000" b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Montserrat Light" panose="00000400000000000000" pitchFamily="50" charset="0"/>
                  </a:rPr>
                  <a:t>75%</a:t>
                </a:r>
              </a:p>
            </p:txBody>
          </p:sp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BA708F11-3053-4C27-8B29-BACB2E902172}"/>
                  </a:ext>
                </a:extLst>
              </p:cNvPr>
              <p:cNvSpPr txBox="1"/>
              <p:nvPr/>
            </p:nvSpPr>
            <p:spPr>
              <a:xfrm>
                <a:off x="7003474" y="3150925"/>
                <a:ext cx="613915" cy="32268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000" b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Montserrat Light" panose="00000400000000000000" pitchFamily="50" charset="0"/>
                  </a:rPr>
                  <a:t>90%</a:t>
                </a:r>
              </a:p>
            </p:txBody>
          </p:sp>
        </p:grpSp>
        <p:sp>
          <p:nvSpPr>
            <p:cNvPr id="20" name="Freeform 34">
              <a:extLst>
                <a:ext uri="{FF2B5EF4-FFF2-40B4-BE49-F238E27FC236}">
                  <a16:creationId xmlns:a16="http://schemas.microsoft.com/office/drawing/2014/main" id="{42236970-E17D-46DF-B7CB-19B7F530D4A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697163" y="4570780"/>
              <a:ext cx="666286" cy="603969"/>
            </a:xfrm>
            <a:custGeom>
              <a:avLst/>
              <a:gdLst>
                <a:gd name="T0" fmla="*/ 410 w 417"/>
                <a:gd name="T1" fmla="*/ 108 h 378"/>
                <a:gd name="T2" fmla="*/ 315 w 417"/>
                <a:gd name="T3" fmla="*/ 0 h 378"/>
                <a:gd name="T4" fmla="*/ 102 w 417"/>
                <a:gd name="T5" fmla="*/ 0 h 378"/>
                <a:gd name="T6" fmla="*/ 7 w 417"/>
                <a:gd name="T7" fmla="*/ 108 h 378"/>
                <a:gd name="T8" fmla="*/ 0 w 417"/>
                <a:gd name="T9" fmla="*/ 118 h 378"/>
                <a:gd name="T10" fmla="*/ 7 w 417"/>
                <a:gd name="T11" fmla="*/ 125 h 378"/>
                <a:gd name="T12" fmla="*/ 207 w 417"/>
                <a:gd name="T13" fmla="*/ 378 h 378"/>
                <a:gd name="T14" fmla="*/ 410 w 417"/>
                <a:gd name="T15" fmla="*/ 125 h 378"/>
                <a:gd name="T16" fmla="*/ 417 w 417"/>
                <a:gd name="T17" fmla="*/ 118 h 378"/>
                <a:gd name="T18" fmla="*/ 410 w 417"/>
                <a:gd name="T19" fmla="*/ 108 h 378"/>
                <a:gd name="T20" fmla="*/ 390 w 417"/>
                <a:gd name="T21" fmla="*/ 108 h 378"/>
                <a:gd name="T22" fmla="*/ 231 w 417"/>
                <a:gd name="T23" fmla="*/ 108 h 378"/>
                <a:gd name="T24" fmla="*/ 309 w 417"/>
                <a:gd name="T25" fmla="*/ 17 h 378"/>
                <a:gd name="T26" fmla="*/ 390 w 417"/>
                <a:gd name="T27" fmla="*/ 108 h 378"/>
                <a:gd name="T28" fmla="*/ 207 w 417"/>
                <a:gd name="T29" fmla="*/ 108 h 378"/>
                <a:gd name="T30" fmla="*/ 126 w 417"/>
                <a:gd name="T31" fmla="*/ 14 h 378"/>
                <a:gd name="T32" fmla="*/ 288 w 417"/>
                <a:gd name="T33" fmla="*/ 14 h 378"/>
                <a:gd name="T34" fmla="*/ 210 w 417"/>
                <a:gd name="T35" fmla="*/ 108 h 378"/>
                <a:gd name="T36" fmla="*/ 207 w 417"/>
                <a:gd name="T37" fmla="*/ 108 h 378"/>
                <a:gd name="T38" fmla="*/ 105 w 417"/>
                <a:gd name="T39" fmla="*/ 17 h 378"/>
                <a:gd name="T40" fmla="*/ 187 w 417"/>
                <a:gd name="T41" fmla="*/ 108 h 378"/>
                <a:gd name="T42" fmla="*/ 27 w 417"/>
                <a:gd name="T43" fmla="*/ 108 h 378"/>
                <a:gd name="T44" fmla="*/ 105 w 417"/>
                <a:gd name="T45" fmla="*/ 17 h 378"/>
                <a:gd name="T46" fmla="*/ 200 w 417"/>
                <a:gd name="T47" fmla="*/ 125 h 378"/>
                <a:gd name="T48" fmla="*/ 200 w 417"/>
                <a:gd name="T49" fmla="*/ 344 h 378"/>
                <a:gd name="T50" fmla="*/ 27 w 417"/>
                <a:gd name="T51" fmla="*/ 125 h 378"/>
                <a:gd name="T52" fmla="*/ 200 w 417"/>
                <a:gd name="T53" fmla="*/ 125 h 378"/>
                <a:gd name="T54" fmla="*/ 217 w 417"/>
                <a:gd name="T55" fmla="*/ 344 h 378"/>
                <a:gd name="T56" fmla="*/ 217 w 417"/>
                <a:gd name="T57" fmla="*/ 125 h 378"/>
                <a:gd name="T58" fmla="*/ 390 w 417"/>
                <a:gd name="T59" fmla="*/ 125 h 378"/>
                <a:gd name="T60" fmla="*/ 217 w 417"/>
                <a:gd name="T61" fmla="*/ 344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17" h="378">
                  <a:moveTo>
                    <a:pt x="410" y="108"/>
                  </a:moveTo>
                  <a:lnTo>
                    <a:pt x="315" y="0"/>
                  </a:lnTo>
                  <a:lnTo>
                    <a:pt x="102" y="0"/>
                  </a:lnTo>
                  <a:lnTo>
                    <a:pt x="7" y="108"/>
                  </a:lnTo>
                  <a:lnTo>
                    <a:pt x="0" y="118"/>
                  </a:lnTo>
                  <a:lnTo>
                    <a:pt x="7" y="125"/>
                  </a:lnTo>
                  <a:lnTo>
                    <a:pt x="207" y="378"/>
                  </a:lnTo>
                  <a:lnTo>
                    <a:pt x="410" y="125"/>
                  </a:lnTo>
                  <a:lnTo>
                    <a:pt x="417" y="118"/>
                  </a:lnTo>
                  <a:lnTo>
                    <a:pt x="410" y="108"/>
                  </a:lnTo>
                  <a:close/>
                  <a:moveTo>
                    <a:pt x="390" y="108"/>
                  </a:moveTo>
                  <a:lnTo>
                    <a:pt x="231" y="108"/>
                  </a:lnTo>
                  <a:lnTo>
                    <a:pt x="309" y="17"/>
                  </a:lnTo>
                  <a:lnTo>
                    <a:pt x="390" y="108"/>
                  </a:lnTo>
                  <a:close/>
                  <a:moveTo>
                    <a:pt x="207" y="108"/>
                  </a:moveTo>
                  <a:lnTo>
                    <a:pt x="126" y="14"/>
                  </a:lnTo>
                  <a:lnTo>
                    <a:pt x="288" y="14"/>
                  </a:lnTo>
                  <a:lnTo>
                    <a:pt x="210" y="108"/>
                  </a:lnTo>
                  <a:lnTo>
                    <a:pt x="207" y="108"/>
                  </a:lnTo>
                  <a:close/>
                  <a:moveTo>
                    <a:pt x="105" y="17"/>
                  </a:moveTo>
                  <a:lnTo>
                    <a:pt x="187" y="108"/>
                  </a:lnTo>
                  <a:lnTo>
                    <a:pt x="27" y="108"/>
                  </a:lnTo>
                  <a:lnTo>
                    <a:pt x="105" y="17"/>
                  </a:lnTo>
                  <a:close/>
                  <a:moveTo>
                    <a:pt x="200" y="125"/>
                  </a:moveTo>
                  <a:lnTo>
                    <a:pt x="200" y="344"/>
                  </a:lnTo>
                  <a:lnTo>
                    <a:pt x="27" y="125"/>
                  </a:lnTo>
                  <a:lnTo>
                    <a:pt x="200" y="125"/>
                  </a:lnTo>
                  <a:close/>
                  <a:moveTo>
                    <a:pt x="217" y="344"/>
                  </a:moveTo>
                  <a:lnTo>
                    <a:pt x="217" y="125"/>
                  </a:lnTo>
                  <a:lnTo>
                    <a:pt x="390" y="125"/>
                  </a:lnTo>
                  <a:lnTo>
                    <a:pt x="217" y="344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21" name="Freeform 35">
              <a:extLst>
                <a:ext uri="{FF2B5EF4-FFF2-40B4-BE49-F238E27FC236}">
                  <a16:creationId xmlns:a16="http://schemas.microsoft.com/office/drawing/2014/main" id="{1074D6B5-F40F-4E30-B25B-4DD7C75AB24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033832" y="4445992"/>
              <a:ext cx="741383" cy="742980"/>
            </a:xfrm>
            <a:custGeom>
              <a:avLst/>
              <a:gdLst>
                <a:gd name="T0" fmla="*/ 137 w 137"/>
                <a:gd name="T1" fmla="*/ 78 h 138"/>
                <a:gd name="T2" fmla="*/ 118 w 137"/>
                <a:gd name="T3" fmla="*/ 58 h 138"/>
                <a:gd name="T4" fmla="*/ 122 w 137"/>
                <a:gd name="T5" fmla="*/ 27 h 138"/>
                <a:gd name="T6" fmla="*/ 96 w 137"/>
                <a:gd name="T7" fmla="*/ 26 h 138"/>
                <a:gd name="T8" fmla="*/ 78 w 137"/>
                <a:gd name="T9" fmla="*/ 0 h 138"/>
                <a:gd name="T10" fmla="*/ 57 w 137"/>
                <a:gd name="T11" fmla="*/ 20 h 138"/>
                <a:gd name="T12" fmla="*/ 26 w 137"/>
                <a:gd name="T13" fmla="*/ 15 h 138"/>
                <a:gd name="T14" fmla="*/ 26 w 137"/>
                <a:gd name="T15" fmla="*/ 42 h 138"/>
                <a:gd name="T16" fmla="*/ 0 w 137"/>
                <a:gd name="T17" fmla="*/ 60 h 138"/>
                <a:gd name="T18" fmla="*/ 19 w 137"/>
                <a:gd name="T19" fmla="*/ 80 h 138"/>
                <a:gd name="T20" fmla="*/ 15 w 137"/>
                <a:gd name="T21" fmla="*/ 111 h 138"/>
                <a:gd name="T22" fmla="*/ 41 w 137"/>
                <a:gd name="T23" fmla="*/ 111 h 138"/>
                <a:gd name="T24" fmla="*/ 59 w 137"/>
                <a:gd name="T25" fmla="*/ 138 h 138"/>
                <a:gd name="T26" fmla="*/ 80 w 137"/>
                <a:gd name="T27" fmla="*/ 118 h 138"/>
                <a:gd name="T28" fmla="*/ 111 w 137"/>
                <a:gd name="T29" fmla="*/ 122 h 138"/>
                <a:gd name="T30" fmla="*/ 111 w 137"/>
                <a:gd name="T31" fmla="*/ 96 h 138"/>
                <a:gd name="T32" fmla="*/ 132 w 137"/>
                <a:gd name="T33" fmla="*/ 64 h 138"/>
                <a:gd name="T34" fmla="*/ 117 w 137"/>
                <a:gd name="T35" fmla="*/ 75 h 138"/>
                <a:gd name="T36" fmla="*/ 117 w 137"/>
                <a:gd name="T37" fmla="*/ 63 h 138"/>
                <a:gd name="T38" fmla="*/ 110 w 137"/>
                <a:gd name="T39" fmla="*/ 22 h 138"/>
                <a:gd name="T40" fmla="*/ 107 w 137"/>
                <a:gd name="T41" fmla="*/ 38 h 138"/>
                <a:gd name="T42" fmla="*/ 110 w 137"/>
                <a:gd name="T43" fmla="*/ 22 h 138"/>
                <a:gd name="T44" fmla="*/ 73 w 137"/>
                <a:gd name="T45" fmla="*/ 5 h 138"/>
                <a:gd name="T46" fmla="*/ 68 w 137"/>
                <a:gd name="T47" fmla="*/ 19 h 138"/>
                <a:gd name="T48" fmla="*/ 64 w 137"/>
                <a:gd name="T49" fmla="*/ 5 h 138"/>
                <a:gd name="T50" fmla="*/ 27 w 137"/>
                <a:gd name="T51" fmla="*/ 22 h 138"/>
                <a:gd name="T52" fmla="*/ 34 w 137"/>
                <a:gd name="T53" fmla="*/ 34 h 138"/>
                <a:gd name="T54" fmla="*/ 21 w 137"/>
                <a:gd name="T55" fmla="*/ 27 h 138"/>
                <a:gd name="T56" fmla="*/ 5 w 137"/>
                <a:gd name="T57" fmla="*/ 64 h 138"/>
                <a:gd name="T58" fmla="*/ 19 w 137"/>
                <a:gd name="T59" fmla="*/ 69 h 138"/>
                <a:gd name="T60" fmla="*/ 5 w 137"/>
                <a:gd name="T61" fmla="*/ 74 h 138"/>
                <a:gd name="T62" fmla="*/ 22 w 137"/>
                <a:gd name="T63" fmla="*/ 110 h 138"/>
                <a:gd name="T64" fmla="*/ 38 w 137"/>
                <a:gd name="T65" fmla="*/ 108 h 138"/>
                <a:gd name="T66" fmla="*/ 73 w 137"/>
                <a:gd name="T67" fmla="*/ 133 h 138"/>
                <a:gd name="T68" fmla="*/ 62 w 137"/>
                <a:gd name="T69" fmla="*/ 118 h 138"/>
                <a:gd name="T70" fmla="*/ 68 w 137"/>
                <a:gd name="T71" fmla="*/ 118 h 138"/>
                <a:gd name="T72" fmla="*/ 75 w 137"/>
                <a:gd name="T73" fmla="*/ 118 h 138"/>
                <a:gd name="T74" fmla="*/ 68 w 137"/>
                <a:gd name="T75" fmla="*/ 113 h 138"/>
                <a:gd name="T76" fmla="*/ 37 w 137"/>
                <a:gd name="T77" fmla="*/ 37 h 138"/>
                <a:gd name="T78" fmla="*/ 68 w 137"/>
                <a:gd name="T79" fmla="*/ 24 h 138"/>
                <a:gd name="T80" fmla="*/ 100 w 137"/>
                <a:gd name="T81" fmla="*/ 100 h 138"/>
                <a:gd name="T82" fmla="*/ 116 w 137"/>
                <a:gd name="T83" fmla="*/ 110 h 138"/>
                <a:gd name="T84" fmla="*/ 99 w 137"/>
                <a:gd name="T85" fmla="*/ 108 h 138"/>
                <a:gd name="T86" fmla="*/ 108 w 137"/>
                <a:gd name="T87" fmla="*/ 99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7" h="138">
                  <a:moveTo>
                    <a:pt x="118" y="80"/>
                  </a:moveTo>
                  <a:cubicBezTo>
                    <a:pt x="137" y="78"/>
                    <a:pt x="137" y="78"/>
                    <a:pt x="137" y="78"/>
                  </a:cubicBezTo>
                  <a:cubicBezTo>
                    <a:pt x="137" y="60"/>
                    <a:pt x="137" y="60"/>
                    <a:pt x="137" y="60"/>
                  </a:cubicBezTo>
                  <a:cubicBezTo>
                    <a:pt x="118" y="58"/>
                    <a:pt x="118" y="58"/>
                    <a:pt x="118" y="58"/>
                  </a:cubicBezTo>
                  <a:cubicBezTo>
                    <a:pt x="116" y="52"/>
                    <a:pt x="114" y="46"/>
                    <a:pt x="111" y="42"/>
                  </a:cubicBezTo>
                  <a:cubicBezTo>
                    <a:pt x="122" y="27"/>
                    <a:pt x="122" y="27"/>
                    <a:pt x="122" y="27"/>
                  </a:cubicBezTo>
                  <a:cubicBezTo>
                    <a:pt x="110" y="15"/>
                    <a:pt x="110" y="15"/>
                    <a:pt x="110" y="15"/>
                  </a:cubicBezTo>
                  <a:cubicBezTo>
                    <a:pt x="96" y="26"/>
                    <a:pt x="96" y="26"/>
                    <a:pt x="96" y="26"/>
                  </a:cubicBezTo>
                  <a:cubicBezTo>
                    <a:pt x="91" y="23"/>
                    <a:pt x="86" y="21"/>
                    <a:pt x="80" y="2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7" y="20"/>
                    <a:pt x="57" y="20"/>
                    <a:pt x="57" y="20"/>
                  </a:cubicBezTo>
                  <a:cubicBezTo>
                    <a:pt x="51" y="21"/>
                    <a:pt x="46" y="23"/>
                    <a:pt x="42" y="26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3" y="47"/>
                    <a:pt x="21" y="52"/>
                    <a:pt x="19" y="57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19" y="80"/>
                    <a:pt x="19" y="80"/>
                    <a:pt x="19" y="80"/>
                  </a:cubicBezTo>
                  <a:cubicBezTo>
                    <a:pt x="21" y="86"/>
                    <a:pt x="23" y="91"/>
                    <a:pt x="26" y="96"/>
                  </a:cubicBezTo>
                  <a:cubicBezTo>
                    <a:pt x="15" y="111"/>
                    <a:pt x="15" y="111"/>
                    <a:pt x="15" y="111"/>
                  </a:cubicBezTo>
                  <a:cubicBezTo>
                    <a:pt x="26" y="122"/>
                    <a:pt x="26" y="122"/>
                    <a:pt x="26" y="122"/>
                  </a:cubicBezTo>
                  <a:cubicBezTo>
                    <a:pt x="41" y="111"/>
                    <a:pt x="41" y="111"/>
                    <a:pt x="41" y="111"/>
                  </a:cubicBezTo>
                  <a:cubicBezTo>
                    <a:pt x="46" y="114"/>
                    <a:pt x="51" y="117"/>
                    <a:pt x="57" y="118"/>
                  </a:cubicBezTo>
                  <a:cubicBezTo>
                    <a:pt x="59" y="138"/>
                    <a:pt x="59" y="138"/>
                    <a:pt x="59" y="138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80" y="118"/>
                    <a:pt x="80" y="118"/>
                    <a:pt x="80" y="118"/>
                  </a:cubicBezTo>
                  <a:cubicBezTo>
                    <a:pt x="86" y="117"/>
                    <a:pt x="91" y="114"/>
                    <a:pt x="95" y="111"/>
                  </a:cubicBezTo>
                  <a:cubicBezTo>
                    <a:pt x="111" y="122"/>
                    <a:pt x="111" y="122"/>
                    <a:pt x="111" y="122"/>
                  </a:cubicBezTo>
                  <a:cubicBezTo>
                    <a:pt x="122" y="111"/>
                    <a:pt x="122" y="111"/>
                    <a:pt x="122" y="111"/>
                  </a:cubicBezTo>
                  <a:cubicBezTo>
                    <a:pt x="111" y="96"/>
                    <a:pt x="111" y="96"/>
                    <a:pt x="111" y="96"/>
                  </a:cubicBezTo>
                  <a:cubicBezTo>
                    <a:pt x="114" y="91"/>
                    <a:pt x="116" y="86"/>
                    <a:pt x="118" y="80"/>
                  </a:cubicBezTo>
                  <a:close/>
                  <a:moveTo>
                    <a:pt x="132" y="64"/>
                  </a:moveTo>
                  <a:cubicBezTo>
                    <a:pt x="132" y="74"/>
                    <a:pt x="132" y="74"/>
                    <a:pt x="132" y="74"/>
                  </a:cubicBezTo>
                  <a:cubicBezTo>
                    <a:pt x="117" y="75"/>
                    <a:pt x="117" y="75"/>
                    <a:pt x="117" y="75"/>
                  </a:cubicBezTo>
                  <a:cubicBezTo>
                    <a:pt x="118" y="73"/>
                    <a:pt x="118" y="71"/>
                    <a:pt x="118" y="69"/>
                  </a:cubicBezTo>
                  <a:cubicBezTo>
                    <a:pt x="118" y="67"/>
                    <a:pt x="118" y="65"/>
                    <a:pt x="117" y="63"/>
                  </a:cubicBezTo>
                  <a:lnTo>
                    <a:pt x="132" y="64"/>
                  </a:lnTo>
                  <a:close/>
                  <a:moveTo>
                    <a:pt x="110" y="22"/>
                  </a:moveTo>
                  <a:cubicBezTo>
                    <a:pt x="115" y="27"/>
                    <a:pt x="115" y="27"/>
                    <a:pt x="115" y="27"/>
                  </a:cubicBezTo>
                  <a:cubicBezTo>
                    <a:pt x="107" y="38"/>
                    <a:pt x="107" y="38"/>
                    <a:pt x="107" y="38"/>
                  </a:cubicBezTo>
                  <a:cubicBezTo>
                    <a:pt x="105" y="35"/>
                    <a:pt x="102" y="32"/>
                    <a:pt x="99" y="30"/>
                  </a:cubicBezTo>
                  <a:lnTo>
                    <a:pt x="110" y="22"/>
                  </a:lnTo>
                  <a:close/>
                  <a:moveTo>
                    <a:pt x="64" y="5"/>
                  </a:moveTo>
                  <a:cubicBezTo>
                    <a:pt x="73" y="5"/>
                    <a:pt x="73" y="5"/>
                    <a:pt x="73" y="5"/>
                  </a:cubicBezTo>
                  <a:cubicBezTo>
                    <a:pt x="75" y="20"/>
                    <a:pt x="75" y="20"/>
                    <a:pt x="75" y="20"/>
                  </a:cubicBezTo>
                  <a:cubicBezTo>
                    <a:pt x="73" y="20"/>
                    <a:pt x="71" y="19"/>
                    <a:pt x="68" y="19"/>
                  </a:cubicBezTo>
                  <a:cubicBezTo>
                    <a:pt x="66" y="19"/>
                    <a:pt x="64" y="20"/>
                    <a:pt x="62" y="20"/>
                  </a:cubicBezTo>
                  <a:lnTo>
                    <a:pt x="64" y="5"/>
                  </a:lnTo>
                  <a:close/>
                  <a:moveTo>
                    <a:pt x="21" y="27"/>
                  </a:moveTo>
                  <a:cubicBezTo>
                    <a:pt x="27" y="22"/>
                    <a:pt x="27" y="22"/>
                    <a:pt x="27" y="22"/>
                  </a:cubicBezTo>
                  <a:cubicBezTo>
                    <a:pt x="38" y="30"/>
                    <a:pt x="38" y="30"/>
                    <a:pt x="38" y="30"/>
                  </a:cubicBezTo>
                  <a:cubicBezTo>
                    <a:pt x="37" y="31"/>
                    <a:pt x="35" y="32"/>
                    <a:pt x="34" y="34"/>
                  </a:cubicBezTo>
                  <a:cubicBezTo>
                    <a:pt x="32" y="35"/>
                    <a:pt x="31" y="37"/>
                    <a:pt x="29" y="39"/>
                  </a:cubicBezTo>
                  <a:lnTo>
                    <a:pt x="21" y="27"/>
                  </a:lnTo>
                  <a:close/>
                  <a:moveTo>
                    <a:pt x="5" y="74"/>
                  </a:moveTo>
                  <a:cubicBezTo>
                    <a:pt x="5" y="64"/>
                    <a:pt x="5" y="64"/>
                    <a:pt x="5" y="64"/>
                  </a:cubicBezTo>
                  <a:cubicBezTo>
                    <a:pt x="19" y="62"/>
                    <a:pt x="19" y="62"/>
                    <a:pt x="19" y="62"/>
                  </a:cubicBezTo>
                  <a:cubicBezTo>
                    <a:pt x="19" y="65"/>
                    <a:pt x="19" y="67"/>
                    <a:pt x="19" y="69"/>
                  </a:cubicBezTo>
                  <a:cubicBezTo>
                    <a:pt x="19" y="71"/>
                    <a:pt x="19" y="73"/>
                    <a:pt x="19" y="75"/>
                  </a:cubicBezTo>
                  <a:lnTo>
                    <a:pt x="5" y="74"/>
                  </a:lnTo>
                  <a:close/>
                  <a:moveTo>
                    <a:pt x="27" y="116"/>
                  </a:moveTo>
                  <a:cubicBezTo>
                    <a:pt x="22" y="110"/>
                    <a:pt x="22" y="110"/>
                    <a:pt x="22" y="110"/>
                  </a:cubicBezTo>
                  <a:cubicBezTo>
                    <a:pt x="30" y="99"/>
                    <a:pt x="30" y="99"/>
                    <a:pt x="30" y="99"/>
                  </a:cubicBezTo>
                  <a:cubicBezTo>
                    <a:pt x="32" y="103"/>
                    <a:pt x="35" y="105"/>
                    <a:pt x="38" y="108"/>
                  </a:cubicBezTo>
                  <a:lnTo>
                    <a:pt x="27" y="116"/>
                  </a:lnTo>
                  <a:close/>
                  <a:moveTo>
                    <a:pt x="73" y="133"/>
                  </a:moveTo>
                  <a:cubicBezTo>
                    <a:pt x="64" y="133"/>
                    <a:pt x="64" y="133"/>
                    <a:pt x="64" y="133"/>
                  </a:cubicBezTo>
                  <a:cubicBezTo>
                    <a:pt x="62" y="118"/>
                    <a:pt x="62" y="118"/>
                    <a:pt x="62" y="118"/>
                  </a:cubicBezTo>
                  <a:cubicBezTo>
                    <a:pt x="64" y="118"/>
                    <a:pt x="66" y="118"/>
                    <a:pt x="68" y="118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71" y="118"/>
                    <a:pt x="73" y="118"/>
                    <a:pt x="75" y="118"/>
                  </a:cubicBezTo>
                  <a:lnTo>
                    <a:pt x="73" y="133"/>
                  </a:lnTo>
                  <a:close/>
                  <a:moveTo>
                    <a:pt x="68" y="113"/>
                  </a:moveTo>
                  <a:cubicBezTo>
                    <a:pt x="44" y="113"/>
                    <a:pt x="24" y="93"/>
                    <a:pt x="24" y="69"/>
                  </a:cubicBezTo>
                  <a:cubicBezTo>
                    <a:pt x="24" y="57"/>
                    <a:pt x="29" y="46"/>
                    <a:pt x="37" y="37"/>
                  </a:cubicBezTo>
                  <a:cubicBezTo>
                    <a:pt x="45" y="29"/>
                    <a:pt x="57" y="24"/>
                    <a:pt x="68" y="24"/>
                  </a:cubicBezTo>
                  <a:cubicBezTo>
                    <a:pt x="68" y="24"/>
                    <a:pt x="68" y="24"/>
                    <a:pt x="68" y="24"/>
                  </a:cubicBezTo>
                  <a:cubicBezTo>
                    <a:pt x="93" y="24"/>
                    <a:pt x="113" y="44"/>
                    <a:pt x="113" y="69"/>
                  </a:cubicBezTo>
                  <a:cubicBezTo>
                    <a:pt x="113" y="81"/>
                    <a:pt x="108" y="92"/>
                    <a:pt x="100" y="100"/>
                  </a:cubicBezTo>
                  <a:cubicBezTo>
                    <a:pt x="92" y="109"/>
                    <a:pt x="80" y="113"/>
                    <a:pt x="68" y="113"/>
                  </a:cubicBezTo>
                  <a:close/>
                  <a:moveTo>
                    <a:pt x="116" y="110"/>
                  </a:moveTo>
                  <a:cubicBezTo>
                    <a:pt x="110" y="116"/>
                    <a:pt x="110" y="116"/>
                    <a:pt x="110" y="116"/>
                  </a:cubicBezTo>
                  <a:cubicBezTo>
                    <a:pt x="99" y="108"/>
                    <a:pt x="99" y="108"/>
                    <a:pt x="99" y="108"/>
                  </a:cubicBezTo>
                  <a:cubicBezTo>
                    <a:pt x="100" y="107"/>
                    <a:pt x="102" y="105"/>
                    <a:pt x="103" y="104"/>
                  </a:cubicBezTo>
                  <a:cubicBezTo>
                    <a:pt x="105" y="102"/>
                    <a:pt x="106" y="101"/>
                    <a:pt x="108" y="99"/>
                  </a:cubicBezTo>
                  <a:lnTo>
                    <a:pt x="116" y="110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737531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77B97B6A-FD72-4D76-B7E9-0E03C834D62F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2"/>
          <a:srcRect t="39290" b="42584"/>
          <a:stretch/>
        </p:blipFill>
        <p:spPr>
          <a:xfrm>
            <a:off x="0" y="0"/>
            <a:ext cx="12192000" cy="3048000"/>
          </a:xfrm>
        </p:spPr>
      </p:pic>
      <p:sp>
        <p:nvSpPr>
          <p:cNvPr id="46" name="Rectangle 45">
            <a:extLst>
              <a:ext uri="{FF2B5EF4-FFF2-40B4-BE49-F238E27FC236}">
                <a16:creationId xmlns:a16="http://schemas.microsoft.com/office/drawing/2014/main" id="{BEF4712B-B041-4618-B6C3-86C9478ABAF6}"/>
              </a:ext>
            </a:extLst>
          </p:cNvPr>
          <p:cNvSpPr/>
          <p:nvPr/>
        </p:nvSpPr>
        <p:spPr>
          <a:xfrm>
            <a:off x="8154978" y="4107186"/>
            <a:ext cx="542136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3000" dirty="0">
                <a:latin typeface="FontAwesome" charset="0"/>
              </a:rPr>
              <a:t></a:t>
            </a:r>
            <a:endParaRPr lang="en-US" sz="3000" dirty="0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4101E8D8-C956-47BB-9104-B33616883F1C}"/>
              </a:ext>
            </a:extLst>
          </p:cNvPr>
          <p:cNvSpPr/>
          <p:nvPr/>
        </p:nvSpPr>
        <p:spPr>
          <a:xfrm>
            <a:off x="3448050" y="4143857"/>
            <a:ext cx="542136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3000" dirty="0">
                <a:latin typeface="FontAwesome" charset="0"/>
              </a:rPr>
              <a:t></a:t>
            </a:r>
            <a:endParaRPr lang="en-US" sz="3000" dirty="0"/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FA401DC9-79CA-4744-AE77-1783630697A1}"/>
              </a:ext>
            </a:extLst>
          </p:cNvPr>
          <p:cNvSpPr/>
          <p:nvPr/>
        </p:nvSpPr>
        <p:spPr>
          <a:xfrm>
            <a:off x="6926071" y="4147398"/>
            <a:ext cx="514886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3000" dirty="0">
                <a:latin typeface="FontAwesome" charset="0"/>
              </a:rPr>
              <a:t></a:t>
            </a:r>
            <a:endParaRPr lang="en-US" sz="3000" dirty="0"/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0DE78491-A8E9-4FCF-85EF-D5708BAEFB65}"/>
              </a:ext>
            </a:extLst>
          </p:cNvPr>
          <p:cNvSpPr/>
          <p:nvPr/>
        </p:nvSpPr>
        <p:spPr>
          <a:xfrm>
            <a:off x="4704208" y="4143857"/>
            <a:ext cx="542136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3000" dirty="0">
                <a:latin typeface="FontAwesome" charset="0"/>
              </a:rPr>
              <a:t></a:t>
            </a:r>
            <a:endParaRPr lang="en-US" sz="3000" dirty="0"/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B4AD28FC-CA4E-4891-AF08-1021075BA86F}"/>
              </a:ext>
            </a:extLst>
          </p:cNvPr>
          <p:cNvSpPr/>
          <p:nvPr/>
        </p:nvSpPr>
        <p:spPr>
          <a:xfrm>
            <a:off x="5960366" y="4112688"/>
            <a:ext cx="251683" cy="55399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en-US" sz="3000" dirty="0">
                <a:latin typeface="FontAwesome" charset="0"/>
              </a:rPr>
              <a:t></a:t>
            </a:r>
            <a:endParaRPr lang="en-US" sz="3000" dirty="0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EBC952D0-4E7B-4566-ACD5-BF58EA4A433D}"/>
              </a:ext>
            </a:extLst>
          </p:cNvPr>
          <p:cNvSpPr txBox="1"/>
          <p:nvPr/>
        </p:nvSpPr>
        <p:spPr>
          <a:xfrm>
            <a:off x="3143250" y="1247001"/>
            <a:ext cx="60960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spc="2000" dirty="0">
                <a:solidFill>
                  <a:schemeClr val="bg1"/>
                </a:solidFill>
              </a:rPr>
              <a:t>OUR SERVICE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C1F5C1D0-7647-43E2-8B0C-2582584730F0}"/>
              </a:ext>
            </a:extLst>
          </p:cNvPr>
          <p:cNvSpPr txBox="1"/>
          <p:nvPr/>
        </p:nvSpPr>
        <p:spPr>
          <a:xfrm>
            <a:off x="1741714" y="5424783"/>
            <a:ext cx="8708572" cy="6131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200"/>
              </a:lnSpc>
            </a:pPr>
            <a:r>
              <a:rPr 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Have them for one. Living grass to for can't gathered waters had winged. Creepiest don't subdue which </a:t>
            </a:r>
            <a:r>
              <a:rPr lang="en-US" sz="9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i</a:t>
            </a:r>
            <a:r>
              <a:rPr 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 two set had seasons. Fifth you'll, man wherein seas our </a:t>
            </a:r>
            <a:r>
              <a:rPr lang="en-US" sz="9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creepingcreepingHave</a:t>
            </a:r>
            <a:r>
              <a:rPr 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 them for one. Living grass to for can't gathered waters had winged.</a:t>
            </a:r>
          </a:p>
        </p:txBody>
      </p:sp>
    </p:spTree>
    <p:extLst>
      <p:ext uri="{BB962C8B-B14F-4D97-AF65-F5344CB8AC3E}">
        <p14:creationId xmlns:p14="http://schemas.microsoft.com/office/powerpoint/2010/main" val="143175744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Placeholder 13">
            <a:extLst>
              <a:ext uri="{FF2B5EF4-FFF2-40B4-BE49-F238E27FC236}">
                <a16:creationId xmlns:a16="http://schemas.microsoft.com/office/drawing/2014/main" id="{A9AE1B88-6F33-4D18-81A4-F0C76E5CEE9A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2"/>
          <a:srcRect t="31250" b="31250"/>
          <a:stretch>
            <a:fillRect/>
          </a:stretch>
        </p:blipFill>
        <p:spPr/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6186F832-1F61-47C2-8FD7-97E2E6517EB2}"/>
              </a:ext>
            </a:extLst>
          </p:cNvPr>
          <p:cNvGrpSpPr/>
          <p:nvPr/>
        </p:nvGrpSpPr>
        <p:grpSpPr>
          <a:xfrm>
            <a:off x="1537343" y="2468314"/>
            <a:ext cx="9117314" cy="3514765"/>
            <a:chOff x="1575443" y="2468314"/>
            <a:chExt cx="9117314" cy="3514765"/>
          </a:xfrm>
        </p:grpSpPr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1212A3F9-A305-4CED-9F75-A6C3E024DDDB}"/>
                </a:ext>
              </a:extLst>
            </p:cNvPr>
            <p:cNvGrpSpPr/>
            <p:nvPr/>
          </p:nvGrpSpPr>
          <p:grpSpPr>
            <a:xfrm>
              <a:off x="1575443" y="2468314"/>
              <a:ext cx="2619376" cy="3514765"/>
              <a:chOff x="1061093" y="2468314"/>
              <a:chExt cx="2619376" cy="3514765"/>
            </a:xfrm>
          </p:grpSpPr>
          <p:grpSp>
            <p:nvGrpSpPr>
              <p:cNvPr id="36" name="Group 35">
                <a:extLst>
                  <a:ext uri="{FF2B5EF4-FFF2-40B4-BE49-F238E27FC236}">
                    <a16:creationId xmlns:a16="http://schemas.microsoft.com/office/drawing/2014/main" id="{2AA8F2E0-E630-4C64-B596-249AD3F24C97}"/>
                  </a:ext>
                </a:extLst>
              </p:cNvPr>
              <p:cNvGrpSpPr/>
              <p:nvPr/>
            </p:nvGrpSpPr>
            <p:grpSpPr>
              <a:xfrm>
                <a:off x="1061093" y="2468314"/>
                <a:ext cx="1159374" cy="1159372"/>
                <a:chOff x="3371850" y="3810001"/>
                <a:chExt cx="1159374" cy="1159372"/>
              </a:xfrm>
            </p:grpSpPr>
            <p:sp>
              <p:nvSpPr>
                <p:cNvPr id="47" name="Oval 46">
                  <a:extLst>
                    <a:ext uri="{FF2B5EF4-FFF2-40B4-BE49-F238E27FC236}">
                      <a16:creationId xmlns:a16="http://schemas.microsoft.com/office/drawing/2014/main" id="{08A31EBD-85C8-463D-BDE9-A901BD7255AF}"/>
                    </a:ext>
                  </a:extLst>
                </p:cNvPr>
                <p:cNvSpPr/>
                <p:nvPr/>
              </p:nvSpPr>
              <p:spPr>
                <a:xfrm>
                  <a:off x="3371850" y="3810001"/>
                  <a:ext cx="1159374" cy="1159372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8" name="Rectangle 47">
                  <a:extLst>
                    <a:ext uri="{FF2B5EF4-FFF2-40B4-BE49-F238E27FC236}">
                      <a16:creationId xmlns:a16="http://schemas.microsoft.com/office/drawing/2014/main" id="{FD37821D-AA28-4315-8394-8753B0C6097D}"/>
                    </a:ext>
                  </a:extLst>
                </p:cNvPr>
                <p:cNvSpPr/>
                <p:nvPr/>
              </p:nvSpPr>
              <p:spPr>
                <a:xfrm>
                  <a:off x="3680469" y="4143857"/>
                  <a:ext cx="542136" cy="553998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ctr"/>
                  <a:r>
                    <a:rPr lang="en-US" sz="3000" dirty="0">
                      <a:latin typeface="FontAwesome" charset="0"/>
                    </a:rPr>
                    <a:t></a:t>
                  </a:r>
                  <a:endParaRPr lang="en-US" sz="3000" dirty="0"/>
                </a:p>
              </p:txBody>
            </p:sp>
          </p:grpSp>
          <p:grpSp>
            <p:nvGrpSpPr>
              <p:cNvPr id="51" name="Group 50">
                <a:extLst>
                  <a:ext uri="{FF2B5EF4-FFF2-40B4-BE49-F238E27FC236}">
                    <a16:creationId xmlns:a16="http://schemas.microsoft.com/office/drawing/2014/main" id="{53DF4A7C-B1E2-4CAF-AF95-3A93249B9996}"/>
                  </a:ext>
                </a:extLst>
              </p:cNvPr>
              <p:cNvGrpSpPr/>
              <p:nvPr/>
            </p:nvGrpSpPr>
            <p:grpSpPr>
              <a:xfrm>
                <a:off x="1061093" y="4371777"/>
                <a:ext cx="2619376" cy="1611302"/>
                <a:chOff x="1673930" y="4202787"/>
                <a:chExt cx="2619376" cy="1611302"/>
              </a:xfrm>
            </p:grpSpPr>
            <p:sp>
              <p:nvSpPr>
                <p:cNvPr id="52" name="TextBox 51">
                  <a:extLst>
                    <a:ext uri="{FF2B5EF4-FFF2-40B4-BE49-F238E27FC236}">
                      <a16:creationId xmlns:a16="http://schemas.microsoft.com/office/drawing/2014/main" id="{772F4EFF-FF76-47BE-88D0-B98D42742C0D}"/>
                    </a:ext>
                  </a:extLst>
                </p:cNvPr>
                <p:cNvSpPr txBox="1"/>
                <p:nvPr/>
              </p:nvSpPr>
              <p:spPr>
                <a:xfrm>
                  <a:off x="1673930" y="4636651"/>
                  <a:ext cx="2619376" cy="117743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ts val="2200"/>
                    </a:lnSpc>
                  </a:pPr>
                  <a:r>
                    <a:rPr lang="en-US" sz="900" dirty="0">
                      <a:latin typeface="Montserrat Light" panose="00000400000000000000" pitchFamily="50" charset="0"/>
                      <a:ea typeface="Open Sans Extrabold" panose="020B0906030804020204" pitchFamily="34" charset="0"/>
                      <a:cs typeface="Open Sans Extrabold" panose="020B0906030804020204" pitchFamily="34" charset="0"/>
                    </a:rPr>
                    <a:t>Have them for one. Living grass to for can't gathered waters had winged. Creepiest don't subdue which </a:t>
                  </a:r>
                  <a:r>
                    <a:rPr lang="en-US" sz="900" dirty="0" err="1">
                      <a:latin typeface="Montserrat Light" panose="00000400000000000000" pitchFamily="50" charset="0"/>
                      <a:ea typeface="Open Sans Extrabold" panose="020B0906030804020204" pitchFamily="34" charset="0"/>
                      <a:cs typeface="Open Sans Extrabold" panose="020B0906030804020204" pitchFamily="34" charset="0"/>
                    </a:rPr>
                    <a:t>i</a:t>
                  </a:r>
                  <a:r>
                    <a:rPr lang="en-US" sz="900" dirty="0">
                      <a:latin typeface="Montserrat Light" panose="00000400000000000000" pitchFamily="50" charset="0"/>
                      <a:ea typeface="Open Sans Extrabold" panose="020B0906030804020204" pitchFamily="34" charset="0"/>
                      <a:cs typeface="Open Sans Extrabold" panose="020B0906030804020204" pitchFamily="34" charset="0"/>
                    </a:rPr>
                    <a:t> two set had seasons. Fifth you'll, man wherein seas our</a:t>
                  </a:r>
                </a:p>
              </p:txBody>
            </p:sp>
            <p:sp>
              <p:nvSpPr>
                <p:cNvPr id="53" name="TextBox 52">
                  <a:extLst>
                    <a:ext uri="{FF2B5EF4-FFF2-40B4-BE49-F238E27FC236}">
                      <a16:creationId xmlns:a16="http://schemas.microsoft.com/office/drawing/2014/main" id="{A6DA76A9-5B13-4B09-A659-DDF0C90DE5AA}"/>
                    </a:ext>
                  </a:extLst>
                </p:cNvPr>
                <p:cNvSpPr txBox="1"/>
                <p:nvPr/>
              </p:nvSpPr>
              <p:spPr>
                <a:xfrm>
                  <a:off x="1673930" y="4202787"/>
                  <a:ext cx="1684452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400" b="1" spc="300" dirty="0"/>
                    <a:t>TITLE HERE</a:t>
                  </a:r>
                </a:p>
              </p:txBody>
            </p:sp>
          </p:grpSp>
        </p:grpSp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F874EF16-FF7D-4307-A9AC-FCE6179CD1F0}"/>
                </a:ext>
              </a:extLst>
            </p:cNvPr>
            <p:cNvGrpSpPr/>
            <p:nvPr/>
          </p:nvGrpSpPr>
          <p:grpSpPr>
            <a:xfrm>
              <a:off x="4824412" y="2468314"/>
              <a:ext cx="2619376" cy="3514765"/>
              <a:chOff x="4786312" y="2468314"/>
              <a:chExt cx="2619376" cy="3514765"/>
            </a:xfrm>
          </p:grpSpPr>
          <p:grpSp>
            <p:nvGrpSpPr>
              <p:cNvPr id="40" name="Group 39">
                <a:extLst>
                  <a:ext uri="{FF2B5EF4-FFF2-40B4-BE49-F238E27FC236}">
                    <a16:creationId xmlns:a16="http://schemas.microsoft.com/office/drawing/2014/main" id="{451A2EAF-71F9-4EB0-A960-9B39C8A0AE7D}"/>
                  </a:ext>
                </a:extLst>
              </p:cNvPr>
              <p:cNvGrpSpPr/>
              <p:nvPr/>
            </p:nvGrpSpPr>
            <p:grpSpPr>
              <a:xfrm>
                <a:off x="4786312" y="2468314"/>
                <a:ext cx="1159374" cy="1159372"/>
                <a:chOff x="5516313" y="3810001"/>
                <a:chExt cx="1159374" cy="1159372"/>
              </a:xfrm>
            </p:grpSpPr>
            <p:sp>
              <p:nvSpPr>
                <p:cNvPr id="41" name="Oval 40">
                  <a:extLst>
                    <a:ext uri="{FF2B5EF4-FFF2-40B4-BE49-F238E27FC236}">
                      <a16:creationId xmlns:a16="http://schemas.microsoft.com/office/drawing/2014/main" id="{C048292D-8B76-4DCC-9697-B287CD12B83A}"/>
                    </a:ext>
                  </a:extLst>
                </p:cNvPr>
                <p:cNvSpPr/>
                <p:nvPr/>
              </p:nvSpPr>
              <p:spPr>
                <a:xfrm>
                  <a:off x="5516313" y="3810001"/>
                  <a:ext cx="1159374" cy="1159372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42" name="Rectangle 41">
                  <a:extLst>
                    <a:ext uri="{FF2B5EF4-FFF2-40B4-BE49-F238E27FC236}">
                      <a16:creationId xmlns:a16="http://schemas.microsoft.com/office/drawing/2014/main" id="{ED5746C1-38CC-4517-B315-A8D9A7F0C14F}"/>
                    </a:ext>
                  </a:extLst>
                </p:cNvPr>
                <p:cNvSpPr/>
                <p:nvPr/>
              </p:nvSpPr>
              <p:spPr>
                <a:xfrm>
                  <a:off x="5970157" y="4112688"/>
                  <a:ext cx="251683" cy="553998"/>
                </a:xfrm>
                <a:prstGeom prst="rect">
                  <a:avLst/>
                </a:prstGeom>
              </p:spPr>
              <p:txBody>
                <a:bodyPr wrap="square" anchor="ctr">
                  <a:spAutoFit/>
                </a:bodyPr>
                <a:lstStyle/>
                <a:p>
                  <a:pPr algn="ctr"/>
                  <a:r>
                    <a:rPr lang="en-US" sz="3000" dirty="0">
                      <a:latin typeface="FontAwesome" charset="0"/>
                    </a:rPr>
                    <a:t></a:t>
                  </a:r>
                  <a:endParaRPr lang="en-US" sz="3000" dirty="0"/>
                </a:p>
              </p:txBody>
            </p:sp>
          </p:grpSp>
          <p:grpSp>
            <p:nvGrpSpPr>
              <p:cNvPr id="54" name="Group 53">
                <a:extLst>
                  <a:ext uri="{FF2B5EF4-FFF2-40B4-BE49-F238E27FC236}">
                    <a16:creationId xmlns:a16="http://schemas.microsoft.com/office/drawing/2014/main" id="{B20CE91B-2C91-460D-B4BF-55AD56DFF283}"/>
                  </a:ext>
                </a:extLst>
              </p:cNvPr>
              <p:cNvGrpSpPr/>
              <p:nvPr/>
            </p:nvGrpSpPr>
            <p:grpSpPr>
              <a:xfrm>
                <a:off x="4786312" y="4371777"/>
                <a:ext cx="2619376" cy="1611302"/>
                <a:chOff x="1673930" y="4202787"/>
                <a:chExt cx="2619376" cy="1611302"/>
              </a:xfrm>
            </p:grpSpPr>
            <p:sp>
              <p:nvSpPr>
                <p:cNvPr id="55" name="TextBox 54">
                  <a:extLst>
                    <a:ext uri="{FF2B5EF4-FFF2-40B4-BE49-F238E27FC236}">
                      <a16:creationId xmlns:a16="http://schemas.microsoft.com/office/drawing/2014/main" id="{50CE5EE8-FF57-4877-938F-FDC89C6EA119}"/>
                    </a:ext>
                  </a:extLst>
                </p:cNvPr>
                <p:cNvSpPr txBox="1"/>
                <p:nvPr/>
              </p:nvSpPr>
              <p:spPr>
                <a:xfrm>
                  <a:off x="1673930" y="4636651"/>
                  <a:ext cx="2619376" cy="117743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ts val="2200"/>
                    </a:lnSpc>
                  </a:pPr>
                  <a:r>
                    <a:rPr lang="en-US" sz="900" dirty="0">
                      <a:latin typeface="Montserrat Light" panose="00000400000000000000" pitchFamily="50" charset="0"/>
                      <a:ea typeface="Open Sans Extrabold" panose="020B0906030804020204" pitchFamily="34" charset="0"/>
                      <a:cs typeface="Open Sans Extrabold" panose="020B0906030804020204" pitchFamily="34" charset="0"/>
                    </a:rPr>
                    <a:t>Have them for one. Living grass to for can't gathered waters had winged. Creepiest don't subdue which </a:t>
                  </a:r>
                  <a:r>
                    <a:rPr lang="en-US" sz="900" dirty="0" err="1">
                      <a:latin typeface="Montserrat Light" panose="00000400000000000000" pitchFamily="50" charset="0"/>
                      <a:ea typeface="Open Sans Extrabold" panose="020B0906030804020204" pitchFamily="34" charset="0"/>
                      <a:cs typeface="Open Sans Extrabold" panose="020B0906030804020204" pitchFamily="34" charset="0"/>
                    </a:rPr>
                    <a:t>i</a:t>
                  </a:r>
                  <a:r>
                    <a:rPr lang="en-US" sz="900" dirty="0">
                      <a:latin typeface="Montserrat Light" panose="00000400000000000000" pitchFamily="50" charset="0"/>
                      <a:ea typeface="Open Sans Extrabold" panose="020B0906030804020204" pitchFamily="34" charset="0"/>
                      <a:cs typeface="Open Sans Extrabold" panose="020B0906030804020204" pitchFamily="34" charset="0"/>
                    </a:rPr>
                    <a:t> two set had seasons. Fifth you'll, man wherein seas our</a:t>
                  </a:r>
                </a:p>
              </p:txBody>
            </p:sp>
            <p:sp>
              <p:nvSpPr>
                <p:cNvPr id="56" name="TextBox 55">
                  <a:extLst>
                    <a:ext uri="{FF2B5EF4-FFF2-40B4-BE49-F238E27FC236}">
                      <a16:creationId xmlns:a16="http://schemas.microsoft.com/office/drawing/2014/main" id="{B17FF108-BC33-4678-BC60-EF6DDE8E3A93}"/>
                    </a:ext>
                  </a:extLst>
                </p:cNvPr>
                <p:cNvSpPr txBox="1"/>
                <p:nvPr/>
              </p:nvSpPr>
              <p:spPr>
                <a:xfrm>
                  <a:off x="1673930" y="4202787"/>
                  <a:ext cx="1684452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400" b="1" spc="300" dirty="0"/>
                    <a:t>TITLE HERE</a:t>
                  </a:r>
                </a:p>
              </p:txBody>
            </p:sp>
          </p:grpSp>
        </p:grp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E7310BC6-5BB8-4C62-AA6D-A5381991A3B5}"/>
                </a:ext>
              </a:extLst>
            </p:cNvPr>
            <p:cNvGrpSpPr/>
            <p:nvPr/>
          </p:nvGrpSpPr>
          <p:grpSpPr>
            <a:xfrm>
              <a:off x="8073381" y="2468314"/>
              <a:ext cx="2619376" cy="3514765"/>
              <a:chOff x="8511531" y="2468314"/>
              <a:chExt cx="2619376" cy="3514765"/>
            </a:xfrm>
          </p:grpSpPr>
          <p:grpSp>
            <p:nvGrpSpPr>
              <p:cNvPr id="31" name="Group 30">
                <a:extLst>
                  <a:ext uri="{FF2B5EF4-FFF2-40B4-BE49-F238E27FC236}">
                    <a16:creationId xmlns:a16="http://schemas.microsoft.com/office/drawing/2014/main" id="{B0565966-FDDE-4A59-B5D1-4A7DB410645C}"/>
                  </a:ext>
                </a:extLst>
              </p:cNvPr>
              <p:cNvGrpSpPr/>
              <p:nvPr/>
            </p:nvGrpSpPr>
            <p:grpSpPr>
              <a:xfrm>
                <a:off x="8511531" y="2468314"/>
                <a:ext cx="1159374" cy="1159372"/>
                <a:chOff x="7660776" y="3810001"/>
                <a:chExt cx="1159374" cy="1159372"/>
              </a:xfrm>
            </p:grpSpPr>
            <p:sp>
              <p:nvSpPr>
                <p:cNvPr id="49" name="Oval 48">
                  <a:extLst>
                    <a:ext uri="{FF2B5EF4-FFF2-40B4-BE49-F238E27FC236}">
                      <a16:creationId xmlns:a16="http://schemas.microsoft.com/office/drawing/2014/main" id="{6E7C77B5-4534-4A8D-8BAA-C89CBA266DF8}"/>
                    </a:ext>
                  </a:extLst>
                </p:cNvPr>
                <p:cNvSpPr/>
                <p:nvPr/>
              </p:nvSpPr>
              <p:spPr>
                <a:xfrm>
                  <a:off x="7660776" y="3810001"/>
                  <a:ext cx="1159374" cy="1159372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50" name="Rectangle 49">
                  <a:extLst>
                    <a:ext uri="{FF2B5EF4-FFF2-40B4-BE49-F238E27FC236}">
                      <a16:creationId xmlns:a16="http://schemas.microsoft.com/office/drawing/2014/main" id="{E0DA6EBA-8554-469B-A920-22A9D63F813C}"/>
                    </a:ext>
                  </a:extLst>
                </p:cNvPr>
                <p:cNvSpPr/>
                <p:nvPr/>
              </p:nvSpPr>
              <p:spPr>
                <a:xfrm>
                  <a:off x="7969395" y="4107186"/>
                  <a:ext cx="542136" cy="553998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ctr"/>
                  <a:r>
                    <a:rPr lang="en-US" sz="3000" dirty="0">
                      <a:latin typeface="FontAwesome" charset="0"/>
                    </a:rPr>
                    <a:t></a:t>
                  </a:r>
                  <a:endParaRPr lang="en-US" sz="3000" dirty="0"/>
                </a:p>
              </p:txBody>
            </p:sp>
          </p:grpSp>
          <p:grpSp>
            <p:nvGrpSpPr>
              <p:cNvPr id="57" name="Group 56">
                <a:extLst>
                  <a:ext uri="{FF2B5EF4-FFF2-40B4-BE49-F238E27FC236}">
                    <a16:creationId xmlns:a16="http://schemas.microsoft.com/office/drawing/2014/main" id="{608FCD81-327B-4A90-91DB-8EF26D6427DD}"/>
                  </a:ext>
                </a:extLst>
              </p:cNvPr>
              <p:cNvGrpSpPr/>
              <p:nvPr/>
            </p:nvGrpSpPr>
            <p:grpSpPr>
              <a:xfrm>
                <a:off x="8511531" y="4371777"/>
                <a:ext cx="2619376" cy="1611302"/>
                <a:chOff x="1673930" y="4202787"/>
                <a:chExt cx="2619376" cy="1611302"/>
              </a:xfrm>
            </p:grpSpPr>
            <p:sp>
              <p:nvSpPr>
                <p:cNvPr id="58" name="TextBox 57">
                  <a:extLst>
                    <a:ext uri="{FF2B5EF4-FFF2-40B4-BE49-F238E27FC236}">
                      <a16:creationId xmlns:a16="http://schemas.microsoft.com/office/drawing/2014/main" id="{4902BF56-D1FB-47F1-A461-5D3EE7B41F3E}"/>
                    </a:ext>
                  </a:extLst>
                </p:cNvPr>
                <p:cNvSpPr txBox="1"/>
                <p:nvPr/>
              </p:nvSpPr>
              <p:spPr>
                <a:xfrm>
                  <a:off x="1673930" y="4636651"/>
                  <a:ext cx="2619376" cy="117743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ts val="2200"/>
                    </a:lnSpc>
                  </a:pPr>
                  <a:r>
                    <a:rPr lang="en-US" sz="900" dirty="0">
                      <a:latin typeface="Montserrat Light" panose="00000400000000000000" pitchFamily="50" charset="0"/>
                      <a:ea typeface="Open Sans Extrabold" panose="020B0906030804020204" pitchFamily="34" charset="0"/>
                      <a:cs typeface="Open Sans Extrabold" panose="020B0906030804020204" pitchFamily="34" charset="0"/>
                    </a:rPr>
                    <a:t>Have them for one. Living grass to for can't gathered waters had winged. Creepiest don't subdue which </a:t>
                  </a:r>
                  <a:r>
                    <a:rPr lang="en-US" sz="900" dirty="0" err="1">
                      <a:latin typeface="Montserrat Light" panose="00000400000000000000" pitchFamily="50" charset="0"/>
                      <a:ea typeface="Open Sans Extrabold" panose="020B0906030804020204" pitchFamily="34" charset="0"/>
                      <a:cs typeface="Open Sans Extrabold" panose="020B0906030804020204" pitchFamily="34" charset="0"/>
                    </a:rPr>
                    <a:t>i</a:t>
                  </a:r>
                  <a:r>
                    <a:rPr lang="en-US" sz="900" dirty="0">
                      <a:latin typeface="Montserrat Light" panose="00000400000000000000" pitchFamily="50" charset="0"/>
                      <a:ea typeface="Open Sans Extrabold" panose="020B0906030804020204" pitchFamily="34" charset="0"/>
                      <a:cs typeface="Open Sans Extrabold" panose="020B0906030804020204" pitchFamily="34" charset="0"/>
                    </a:rPr>
                    <a:t> two set had seasons. Fifth you'll, man wherein seas our</a:t>
                  </a:r>
                </a:p>
              </p:txBody>
            </p:sp>
            <p:sp>
              <p:nvSpPr>
                <p:cNvPr id="59" name="TextBox 58">
                  <a:extLst>
                    <a:ext uri="{FF2B5EF4-FFF2-40B4-BE49-F238E27FC236}">
                      <a16:creationId xmlns:a16="http://schemas.microsoft.com/office/drawing/2014/main" id="{CFD520BB-B333-4CE2-8799-95D88A88A141}"/>
                    </a:ext>
                  </a:extLst>
                </p:cNvPr>
                <p:cNvSpPr txBox="1"/>
                <p:nvPr/>
              </p:nvSpPr>
              <p:spPr>
                <a:xfrm>
                  <a:off x="1673930" y="4202787"/>
                  <a:ext cx="1684452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400" b="1" spc="300" dirty="0"/>
                    <a:t>TITLE HERE</a:t>
                  </a: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133162787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>
            <a:extLst>
              <a:ext uri="{FF2B5EF4-FFF2-40B4-BE49-F238E27FC236}">
                <a16:creationId xmlns:a16="http://schemas.microsoft.com/office/drawing/2014/main" id="{3134CC30-D754-4442-B366-03F76238FA69}"/>
              </a:ext>
            </a:extLst>
          </p:cNvPr>
          <p:cNvSpPr/>
          <p:nvPr/>
        </p:nvSpPr>
        <p:spPr>
          <a:xfrm>
            <a:off x="1" y="0"/>
            <a:ext cx="12191999" cy="6875362"/>
          </a:xfrm>
          <a:prstGeom prst="rect">
            <a:avLst/>
          </a:prstGeom>
          <a:solidFill>
            <a:schemeClr val="accent2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D79B6C95-007E-4355-AE93-C18D2FFE3670}"/>
              </a:ext>
            </a:extLst>
          </p:cNvPr>
          <p:cNvSpPr txBox="1"/>
          <p:nvPr/>
        </p:nvSpPr>
        <p:spPr>
          <a:xfrm>
            <a:off x="1476442" y="1435147"/>
            <a:ext cx="5236986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000" spc="300" dirty="0"/>
              <a:t>Our service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959B7B68-1B2A-4445-A9A0-328936527355}"/>
              </a:ext>
            </a:extLst>
          </p:cNvPr>
          <p:cNvGrpSpPr/>
          <p:nvPr/>
        </p:nvGrpSpPr>
        <p:grpSpPr>
          <a:xfrm>
            <a:off x="1476442" y="3139708"/>
            <a:ext cx="9239116" cy="2283144"/>
            <a:chOff x="1163814" y="3504548"/>
            <a:chExt cx="9239116" cy="2283144"/>
          </a:xfrm>
        </p:grpSpPr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854045D5-3B7E-431A-A4BA-ADCA86436B6C}"/>
                </a:ext>
              </a:extLst>
            </p:cNvPr>
            <p:cNvGrpSpPr/>
            <p:nvPr/>
          </p:nvGrpSpPr>
          <p:grpSpPr>
            <a:xfrm>
              <a:off x="1163814" y="3504548"/>
              <a:ext cx="2619376" cy="2283144"/>
              <a:chOff x="1163814" y="3504548"/>
              <a:chExt cx="2619376" cy="2283144"/>
            </a:xfrm>
          </p:grpSpPr>
          <p:grpSp>
            <p:nvGrpSpPr>
              <p:cNvPr id="25" name="Group 24">
                <a:extLst>
                  <a:ext uri="{FF2B5EF4-FFF2-40B4-BE49-F238E27FC236}">
                    <a16:creationId xmlns:a16="http://schemas.microsoft.com/office/drawing/2014/main" id="{032FA82B-5EFD-4D98-9FA8-BE243768274E}"/>
                  </a:ext>
                </a:extLst>
              </p:cNvPr>
              <p:cNvGrpSpPr/>
              <p:nvPr/>
            </p:nvGrpSpPr>
            <p:grpSpPr>
              <a:xfrm>
                <a:off x="1163814" y="3504548"/>
                <a:ext cx="2619376" cy="1611302"/>
                <a:chOff x="1673930" y="4202787"/>
                <a:chExt cx="2619376" cy="1611302"/>
              </a:xfrm>
            </p:grpSpPr>
            <p:sp>
              <p:nvSpPr>
                <p:cNvPr id="26" name="TextBox 25">
                  <a:extLst>
                    <a:ext uri="{FF2B5EF4-FFF2-40B4-BE49-F238E27FC236}">
                      <a16:creationId xmlns:a16="http://schemas.microsoft.com/office/drawing/2014/main" id="{7DD164C3-0CE3-434E-8EA7-05D8B08D5088}"/>
                    </a:ext>
                  </a:extLst>
                </p:cNvPr>
                <p:cNvSpPr txBox="1"/>
                <p:nvPr/>
              </p:nvSpPr>
              <p:spPr>
                <a:xfrm>
                  <a:off x="1673930" y="4636651"/>
                  <a:ext cx="2619376" cy="117743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just">
                    <a:lnSpc>
                      <a:spcPts val="2200"/>
                    </a:lnSpc>
                  </a:pPr>
                  <a:r>
                    <a:rPr lang="en-US" sz="900" dirty="0">
                      <a:solidFill>
                        <a:schemeClr val="bg1"/>
                      </a:solidFill>
                      <a:latin typeface="Montserrat Light" panose="00000400000000000000" pitchFamily="50" charset="0"/>
                      <a:ea typeface="Open Sans Extrabold" panose="020B0906030804020204" pitchFamily="34" charset="0"/>
                      <a:cs typeface="Open Sans Extrabold" panose="020B0906030804020204" pitchFamily="34" charset="0"/>
                    </a:rPr>
                    <a:t>Have them for one. Living grass to for can't gathered waters had winged. Creepiest don't subdue which </a:t>
                  </a:r>
                  <a:r>
                    <a:rPr lang="en-US" sz="900" dirty="0" err="1">
                      <a:solidFill>
                        <a:schemeClr val="bg1"/>
                      </a:solidFill>
                      <a:latin typeface="Montserrat Light" panose="00000400000000000000" pitchFamily="50" charset="0"/>
                      <a:ea typeface="Open Sans Extrabold" panose="020B0906030804020204" pitchFamily="34" charset="0"/>
                      <a:cs typeface="Open Sans Extrabold" panose="020B0906030804020204" pitchFamily="34" charset="0"/>
                    </a:rPr>
                    <a:t>i</a:t>
                  </a:r>
                  <a:r>
                    <a:rPr lang="en-US" sz="900" dirty="0">
                      <a:solidFill>
                        <a:schemeClr val="bg1"/>
                      </a:solidFill>
                      <a:latin typeface="Montserrat Light" panose="00000400000000000000" pitchFamily="50" charset="0"/>
                      <a:ea typeface="Open Sans Extrabold" panose="020B0906030804020204" pitchFamily="34" charset="0"/>
                      <a:cs typeface="Open Sans Extrabold" panose="020B0906030804020204" pitchFamily="34" charset="0"/>
                    </a:rPr>
                    <a:t> two set had seasons. Fifth you'll, man wherein seas our</a:t>
                  </a:r>
                </a:p>
              </p:txBody>
            </p:sp>
            <p:sp>
              <p:nvSpPr>
                <p:cNvPr id="27" name="TextBox 26">
                  <a:extLst>
                    <a:ext uri="{FF2B5EF4-FFF2-40B4-BE49-F238E27FC236}">
                      <a16:creationId xmlns:a16="http://schemas.microsoft.com/office/drawing/2014/main" id="{C392491D-62B9-4E50-A198-3820C3DDC8E4}"/>
                    </a:ext>
                  </a:extLst>
                </p:cNvPr>
                <p:cNvSpPr txBox="1"/>
                <p:nvPr/>
              </p:nvSpPr>
              <p:spPr>
                <a:xfrm>
                  <a:off x="1673930" y="4202787"/>
                  <a:ext cx="1684452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400" b="1" spc="300" dirty="0"/>
                    <a:t>Title here</a:t>
                  </a:r>
                </a:p>
              </p:txBody>
            </p:sp>
          </p:grpSp>
          <p:sp>
            <p:nvSpPr>
              <p:cNvPr id="28" name="Rectangle 27">
                <a:extLst>
                  <a:ext uri="{FF2B5EF4-FFF2-40B4-BE49-F238E27FC236}">
                    <a16:creationId xmlns:a16="http://schemas.microsoft.com/office/drawing/2014/main" id="{CDD47ECA-877D-4782-A4DF-60EAF00DBB00}"/>
                  </a:ext>
                </a:extLst>
              </p:cNvPr>
              <p:cNvSpPr/>
              <p:nvPr/>
            </p:nvSpPr>
            <p:spPr>
              <a:xfrm>
                <a:off x="3206104" y="5233694"/>
                <a:ext cx="542136" cy="55399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3000" dirty="0">
                    <a:latin typeface="FontAwesome" charset="0"/>
                  </a:rPr>
                  <a:t></a:t>
                </a:r>
                <a:endParaRPr lang="en-US" sz="3000" dirty="0"/>
              </a:p>
            </p:txBody>
          </p:sp>
        </p:grpSp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id="{D7C400F7-47AA-4615-BEA1-507D50780E6E}"/>
                </a:ext>
              </a:extLst>
            </p:cNvPr>
            <p:cNvGrpSpPr/>
            <p:nvPr/>
          </p:nvGrpSpPr>
          <p:grpSpPr>
            <a:xfrm>
              <a:off x="4473684" y="3504548"/>
              <a:ext cx="2619376" cy="2283144"/>
              <a:chOff x="1163814" y="3504548"/>
              <a:chExt cx="2619376" cy="2283144"/>
            </a:xfrm>
          </p:grpSpPr>
          <p:grpSp>
            <p:nvGrpSpPr>
              <p:cNvPr id="33" name="Group 32">
                <a:extLst>
                  <a:ext uri="{FF2B5EF4-FFF2-40B4-BE49-F238E27FC236}">
                    <a16:creationId xmlns:a16="http://schemas.microsoft.com/office/drawing/2014/main" id="{238A35B6-7CD4-437B-B32E-33CB5FD3A624}"/>
                  </a:ext>
                </a:extLst>
              </p:cNvPr>
              <p:cNvGrpSpPr/>
              <p:nvPr/>
            </p:nvGrpSpPr>
            <p:grpSpPr>
              <a:xfrm>
                <a:off x="1163814" y="3504548"/>
                <a:ext cx="2619376" cy="1611302"/>
                <a:chOff x="1673930" y="4202787"/>
                <a:chExt cx="2619376" cy="1611302"/>
              </a:xfrm>
            </p:grpSpPr>
            <p:sp>
              <p:nvSpPr>
                <p:cNvPr id="35" name="TextBox 34">
                  <a:extLst>
                    <a:ext uri="{FF2B5EF4-FFF2-40B4-BE49-F238E27FC236}">
                      <a16:creationId xmlns:a16="http://schemas.microsoft.com/office/drawing/2014/main" id="{94FCA009-DB93-44A9-ADB3-8E15EE433859}"/>
                    </a:ext>
                  </a:extLst>
                </p:cNvPr>
                <p:cNvSpPr txBox="1"/>
                <p:nvPr/>
              </p:nvSpPr>
              <p:spPr>
                <a:xfrm>
                  <a:off x="1673930" y="4636651"/>
                  <a:ext cx="2619376" cy="117743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just">
                    <a:lnSpc>
                      <a:spcPts val="2200"/>
                    </a:lnSpc>
                  </a:pPr>
                  <a:r>
                    <a:rPr lang="en-US" sz="900" dirty="0">
                      <a:solidFill>
                        <a:schemeClr val="bg1"/>
                      </a:solidFill>
                      <a:latin typeface="Montserrat Light" panose="00000400000000000000" pitchFamily="50" charset="0"/>
                      <a:ea typeface="Open Sans Extrabold" panose="020B0906030804020204" pitchFamily="34" charset="0"/>
                      <a:cs typeface="Open Sans Extrabold" panose="020B0906030804020204" pitchFamily="34" charset="0"/>
                    </a:rPr>
                    <a:t>Have them for one. Living grass to for can't gathered waters had winged. Creepiest don't subdue which </a:t>
                  </a:r>
                  <a:r>
                    <a:rPr lang="en-US" sz="900" dirty="0" err="1">
                      <a:solidFill>
                        <a:schemeClr val="bg1"/>
                      </a:solidFill>
                      <a:latin typeface="Montserrat Light" panose="00000400000000000000" pitchFamily="50" charset="0"/>
                      <a:ea typeface="Open Sans Extrabold" panose="020B0906030804020204" pitchFamily="34" charset="0"/>
                      <a:cs typeface="Open Sans Extrabold" panose="020B0906030804020204" pitchFamily="34" charset="0"/>
                    </a:rPr>
                    <a:t>i</a:t>
                  </a:r>
                  <a:r>
                    <a:rPr lang="en-US" sz="900" dirty="0">
                      <a:solidFill>
                        <a:schemeClr val="bg1"/>
                      </a:solidFill>
                      <a:latin typeface="Montserrat Light" panose="00000400000000000000" pitchFamily="50" charset="0"/>
                      <a:ea typeface="Open Sans Extrabold" panose="020B0906030804020204" pitchFamily="34" charset="0"/>
                      <a:cs typeface="Open Sans Extrabold" panose="020B0906030804020204" pitchFamily="34" charset="0"/>
                    </a:rPr>
                    <a:t> two set had seasons. Fifth you'll, man wherein seas our</a:t>
                  </a:r>
                </a:p>
              </p:txBody>
            </p:sp>
            <p:sp>
              <p:nvSpPr>
                <p:cNvPr id="37" name="TextBox 36">
                  <a:extLst>
                    <a:ext uri="{FF2B5EF4-FFF2-40B4-BE49-F238E27FC236}">
                      <a16:creationId xmlns:a16="http://schemas.microsoft.com/office/drawing/2014/main" id="{C41D2EBE-1705-4668-84F2-B4B629121A9F}"/>
                    </a:ext>
                  </a:extLst>
                </p:cNvPr>
                <p:cNvSpPr txBox="1"/>
                <p:nvPr/>
              </p:nvSpPr>
              <p:spPr>
                <a:xfrm>
                  <a:off x="1673930" y="4202787"/>
                  <a:ext cx="1684452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400" b="1" spc="300" dirty="0"/>
                    <a:t>Title here</a:t>
                  </a:r>
                </a:p>
              </p:txBody>
            </p:sp>
          </p:grpSp>
          <p:sp>
            <p:nvSpPr>
              <p:cNvPr id="34" name="Rectangle 33">
                <a:extLst>
                  <a:ext uri="{FF2B5EF4-FFF2-40B4-BE49-F238E27FC236}">
                    <a16:creationId xmlns:a16="http://schemas.microsoft.com/office/drawing/2014/main" id="{A8C81075-4858-4EF8-B5B9-86CF1144CD3E}"/>
                  </a:ext>
                </a:extLst>
              </p:cNvPr>
              <p:cNvSpPr/>
              <p:nvPr/>
            </p:nvSpPr>
            <p:spPr>
              <a:xfrm>
                <a:off x="3192478" y="5233694"/>
                <a:ext cx="569387" cy="55399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3000" dirty="0">
                    <a:latin typeface="FontAwesome" charset="0"/>
                  </a:rPr>
                  <a:t></a:t>
                </a:r>
                <a:endParaRPr lang="en-US" sz="3000" dirty="0"/>
              </a:p>
            </p:txBody>
          </p:sp>
        </p:grpSp>
        <p:grpSp>
          <p:nvGrpSpPr>
            <p:cNvPr id="38" name="Group 37">
              <a:extLst>
                <a:ext uri="{FF2B5EF4-FFF2-40B4-BE49-F238E27FC236}">
                  <a16:creationId xmlns:a16="http://schemas.microsoft.com/office/drawing/2014/main" id="{D501C8AE-71BA-40D0-9F29-5E8E206602CF}"/>
                </a:ext>
              </a:extLst>
            </p:cNvPr>
            <p:cNvGrpSpPr/>
            <p:nvPr/>
          </p:nvGrpSpPr>
          <p:grpSpPr>
            <a:xfrm>
              <a:off x="7783554" y="3504548"/>
              <a:ext cx="2619376" cy="2283144"/>
              <a:chOff x="1163814" y="3504548"/>
              <a:chExt cx="2619376" cy="2283144"/>
            </a:xfrm>
          </p:grpSpPr>
          <p:grpSp>
            <p:nvGrpSpPr>
              <p:cNvPr id="39" name="Group 38">
                <a:extLst>
                  <a:ext uri="{FF2B5EF4-FFF2-40B4-BE49-F238E27FC236}">
                    <a16:creationId xmlns:a16="http://schemas.microsoft.com/office/drawing/2014/main" id="{138DDC86-CB0A-4565-87AF-487283D76A19}"/>
                  </a:ext>
                </a:extLst>
              </p:cNvPr>
              <p:cNvGrpSpPr/>
              <p:nvPr/>
            </p:nvGrpSpPr>
            <p:grpSpPr>
              <a:xfrm>
                <a:off x="1163814" y="3504548"/>
                <a:ext cx="2619376" cy="1611302"/>
                <a:chOff x="1673930" y="4202787"/>
                <a:chExt cx="2619376" cy="1611302"/>
              </a:xfrm>
            </p:grpSpPr>
            <p:sp>
              <p:nvSpPr>
                <p:cNvPr id="44" name="TextBox 43">
                  <a:extLst>
                    <a:ext uri="{FF2B5EF4-FFF2-40B4-BE49-F238E27FC236}">
                      <a16:creationId xmlns:a16="http://schemas.microsoft.com/office/drawing/2014/main" id="{107A4F8F-0151-4076-B558-80AB9CC0362F}"/>
                    </a:ext>
                  </a:extLst>
                </p:cNvPr>
                <p:cNvSpPr txBox="1"/>
                <p:nvPr/>
              </p:nvSpPr>
              <p:spPr>
                <a:xfrm>
                  <a:off x="1673930" y="4636651"/>
                  <a:ext cx="2619376" cy="117743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just">
                    <a:lnSpc>
                      <a:spcPts val="2200"/>
                    </a:lnSpc>
                  </a:pPr>
                  <a:r>
                    <a:rPr lang="en-US" sz="900" dirty="0">
                      <a:solidFill>
                        <a:schemeClr val="bg1"/>
                      </a:solidFill>
                      <a:latin typeface="Montserrat Light" panose="00000400000000000000" pitchFamily="50" charset="0"/>
                      <a:ea typeface="Open Sans Extrabold" panose="020B0906030804020204" pitchFamily="34" charset="0"/>
                      <a:cs typeface="Open Sans Extrabold" panose="020B0906030804020204" pitchFamily="34" charset="0"/>
                    </a:rPr>
                    <a:t>Have them for one. Living grass to for can't gathered waters had winged. Creepiest don't subdue which </a:t>
                  </a:r>
                  <a:r>
                    <a:rPr lang="en-US" sz="900" dirty="0" err="1">
                      <a:solidFill>
                        <a:schemeClr val="bg1"/>
                      </a:solidFill>
                      <a:latin typeface="Montserrat Light" panose="00000400000000000000" pitchFamily="50" charset="0"/>
                      <a:ea typeface="Open Sans Extrabold" panose="020B0906030804020204" pitchFamily="34" charset="0"/>
                      <a:cs typeface="Open Sans Extrabold" panose="020B0906030804020204" pitchFamily="34" charset="0"/>
                    </a:rPr>
                    <a:t>i</a:t>
                  </a:r>
                  <a:r>
                    <a:rPr lang="en-US" sz="900" dirty="0">
                      <a:solidFill>
                        <a:schemeClr val="bg1"/>
                      </a:solidFill>
                      <a:latin typeface="Montserrat Light" panose="00000400000000000000" pitchFamily="50" charset="0"/>
                      <a:ea typeface="Open Sans Extrabold" panose="020B0906030804020204" pitchFamily="34" charset="0"/>
                      <a:cs typeface="Open Sans Extrabold" panose="020B0906030804020204" pitchFamily="34" charset="0"/>
                    </a:rPr>
                    <a:t> two set had seasons. Fifth you'll, man wherein seas our</a:t>
                  </a:r>
                </a:p>
              </p:txBody>
            </p:sp>
            <p:sp>
              <p:nvSpPr>
                <p:cNvPr id="45" name="TextBox 44">
                  <a:extLst>
                    <a:ext uri="{FF2B5EF4-FFF2-40B4-BE49-F238E27FC236}">
                      <a16:creationId xmlns:a16="http://schemas.microsoft.com/office/drawing/2014/main" id="{BE0CD67A-782E-49AB-BA6D-ED610AD20E59}"/>
                    </a:ext>
                  </a:extLst>
                </p:cNvPr>
                <p:cNvSpPr txBox="1"/>
                <p:nvPr/>
              </p:nvSpPr>
              <p:spPr>
                <a:xfrm>
                  <a:off x="1673930" y="4202787"/>
                  <a:ext cx="1684452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400" b="1" spc="300" dirty="0"/>
                    <a:t>Title here</a:t>
                  </a:r>
                </a:p>
              </p:txBody>
            </p:sp>
          </p:grpSp>
          <p:sp>
            <p:nvSpPr>
              <p:cNvPr id="43" name="Rectangle 42">
                <a:extLst>
                  <a:ext uri="{FF2B5EF4-FFF2-40B4-BE49-F238E27FC236}">
                    <a16:creationId xmlns:a16="http://schemas.microsoft.com/office/drawing/2014/main" id="{94FF615A-5436-4ACF-83B0-BCE38659F0B5}"/>
                  </a:ext>
                </a:extLst>
              </p:cNvPr>
              <p:cNvSpPr/>
              <p:nvPr/>
            </p:nvSpPr>
            <p:spPr>
              <a:xfrm>
                <a:off x="3206104" y="5233694"/>
                <a:ext cx="542136" cy="55399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3000" dirty="0">
                    <a:latin typeface="FontAwesome" charset="0"/>
                  </a:rPr>
                  <a:t></a:t>
                </a:r>
                <a:endParaRPr lang="en-US" sz="3000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19018631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Picture Placeholder 35">
            <a:extLst>
              <a:ext uri="{FF2B5EF4-FFF2-40B4-BE49-F238E27FC236}">
                <a16:creationId xmlns:a16="http://schemas.microsoft.com/office/drawing/2014/main" id="{4DD3A788-32D7-4558-AE30-88675DA634F3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2"/>
          <a:srcRect l="30380" t="3549" r="16218" b="30963"/>
          <a:stretch/>
        </p:blipFill>
        <p:spPr>
          <a:xfrm>
            <a:off x="4756548" y="2228850"/>
            <a:ext cx="2678904" cy="2190750"/>
          </a:xfrm>
        </p:spPr>
      </p:pic>
      <p:pic>
        <p:nvPicPr>
          <p:cNvPr id="38" name="Picture Placeholder 37">
            <a:extLst>
              <a:ext uri="{FF2B5EF4-FFF2-40B4-BE49-F238E27FC236}">
                <a16:creationId xmlns:a16="http://schemas.microsoft.com/office/drawing/2014/main" id="{288BDE46-3E77-4F7C-888C-044153781512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3"/>
          <a:srcRect l="20807" t="4580" r="26321" b="30632"/>
          <a:stretch/>
        </p:blipFill>
        <p:spPr>
          <a:xfrm>
            <a:off x="8312946" y="2228850"/>
            <a:ext cx="2678904" cy="2190750"/>
          </a:xfrm>
        </p:spPr>
      </p:pic>
      <p:pic>
        <p:nvPicPr>
          <p:cNvPr id="34" name="Picture Placeholder 33">
            <a:extLst>
              <a:ext uri="{FF2B5EF4-FFF2-40B4-BE49-F238E27FC236}">
                <a16:creationId xmlns:a16="http://schemas.microsoft.com/office/drawing/2014/main" id="{2B1FA843-4493-4CD6-A158-597598B17379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4"/>
          <a:srcRect l="26816" t="7027" r="25018" b="33857"/>
          <a:stretch/>
        </p:blipFill>
        <p:spPr>
          <a:xfrm>
            <a:off x="1200150" y="2228850"/>
            <a:ext cx="2678904" cy="2190750"/>
          </a:xfrm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966B19D6-51CA-4E6F-A540-1E63AEA8EA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Team Members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2005297A-19EB-46D2-BEF8-0017F881375B}"/>
              </a:ext>
            </a:extLst>
          </p:cNvPr>
          <p:cNvGrpSpPr/>
          <p:nvPr/>
        </p:nvGrpSpPr>
        <p:grpSpPr>
          <a:xfrm>
            <a:off x="1846657" y="5178418"/>
            <a:ext cx="1385889" cy="973278"/>
            <a:chOff x="766761" y="5023872"/>
            <a:chExt cx="1385889" cy="973278"/>
          </a:xfrm>
        </p:grpSpPr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58DA3BDD-6C1D-41F7-BCBE-BEB58205E21F}"/>
                </a:ext>
              </a:extLst>
            </p:cNvPr>
            <p:cNvSpPr txBox="1"/>
            <p:nvPr/>
          </p:nvSpPr>
          <p:spPr>
            <a:xfrm>
              <a:off x="766761" y="5422249"/>
              <a:ext cx="1285875" cy="5749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300"/>
                </a:lnSpc>
              </a:pPr>
              <a:r>
                <a:rPr 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Have them for one. can't gathered waters had winged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0FB6BEA7-9EB7-42BB-BB82-6439724A53D5}"/>
                </a:ext>
              </a:extLst>
            </p:cNvPr>
            <p:cNvSpPr txBox="1"/>
            <p:nvPr/>
          </p:nvSpPr>
          <p:spPr>
            <a:xfrm>
              <a:off x="766761" y="5023872"/>
              <a:ext cx="138588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b="1" spc="300" dirty="0"/>
                <a:t>Title here</a:t>
              </a: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04EB7673-27F2-4667-B39B-8595FB14B62C}"/>
              </a:ext>
            </a:extLst>
          </p:cNvPr>
          <p:cNvGrpSpPr/>
          <p:nvPr/>
        </p:nvGrpSpPr>
        <p:grpSpPr>
          <a:xfrm>
            <a:off x="5403056" y="5178418"/>
            <a:ext cx="1385889" cy="973278"/>
            <a:chOff x="766761" y="5023872"/>
            <a:chExt cx="1385889" cy="973278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6CD02B52-B0B3-4B94-BF7D-0B31F9FF5C64}"/>
                </a:ext>
              </a:extLst>
            </p:cNvPr>
            <p:cNvSpPr txBox="1"/>
            <p:nvPr/>
          </p:nvSpPr>
          <p:spPr>
            <a:xfrm>
              <a:off x="766761" y="5422249"/>
              <a:ext cx="1285875" cy="5749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300"/>
                </a:lnSpc>
              </a:pPr>
              <a:r>
                <a:rPr 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Have them for one. can't gathered waters had winged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A65C2133-8673-441D-A497-61583232DB7C}"/>
                </a:ext>
              </a:extLst>
            </p:cNvPr>
            <p:cNvSpPr txBox="1"/>
            <p:nvPr/>
          </p:nvSpPr>
          <p:spPr>
            <a:xfrm>
              <a:off x="766761" y="5023872"/>
              <a:ext cx="138588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b="1" spc="300" dirty="0"/>
                <a:t>Title here</a:t>
              </a: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8F85C070-83BB-4B5A-BFF8-25557ACC3B16}"/>
              </a:ext>
            </a:extLst>
          </p:cNvPr>
          <p:cNvGrpSpPr/>
          <p:nvPr/>
        </p:nvGrpSpPr>
        <p:grpSpPr>
          <a:xfrm>
            <a:off x="8959455" y="5178418"/>
            <a:ext cx="1385889" cy="973278"/>
            <a:chOff x="766761" y="5023872"/>
            <a:chExt cx="1385889" cy="973278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0AB12821-ACBD-4FA3-B2B5-A729FD40DE6B}"/>
                </a:ext>
              </a:extLst>
            </p:cNvPr>
            <p:cNvSpPr txBox="1"/>
            <p:nvPr/>
          </p:nvSpPr>
          <p:spPr>
            <a:xfrm>
              <a:off x="766761" y="5422249"/>
              <a:ext cx="1285875" cy="5749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300"/>
                </a:lnSpc>
              </a:pPr>
              <a:r>
                <a:rPr 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Have them for one. can't gathered waters had winged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4DC37B65-C18E-4124-B894-CF4C109B4C23}"/>
                </a:ext>
              </a:extLst>
            </p:cNvPr>
            <p:cNvSpPr txBox="1"/>
            <p:nvPr/>
          </p:nvSpPr>
          <p:spPr>
            <a:xfrm>
              <a:off x="766761" y="5023872"/>
              <a:ext cx="138588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b="1" spc="300" dirty="0"/>
                <a:t>Title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3359471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6E5C7108-C3D1-46B6-84D4-E6742D8A1F43}"/>
              </a:ext>
            </a:extLst>
          </p:cNvPr>
          <p:cNvGrpSpPr/>
          <p:nvPr/>
        </p:nvGrpSpPr>
        <p:grpSpPr>
          <a:xfrm>
            <a:off x="886947" y="1116502"/>
            <a:ext cx="2790569" cy="4624995"/>
            <a:chOff x="3643085" y="1637161"/>
            <a:chExt cx="2790569" cy="4624995"/>
          </a:xfrm>
        </p:grpSpPr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7A9D6DF1-A699-40A7-A2C3-0F2CC95D6E4E}"/>
                </a:ext>
              </a:extLst>
            </p:cNvPr>
            <p:cNvSpPr txBox="1"/>
            <p:nvPr/>
          </p:nvSpPr>
          <p:spPr>
            <a:xfrm>
              <a:off x="3643085" y="4520461"/>
              <a:ext cx="2776468" cy="17416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200"/>
                </a:lnSpc>
              </a:pPr>
              <a:r>
                <a:rPr 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Have them for one. Living grass to for can't gathered waters had winged. Creepiest don't subdue which </a:t>
              </a:r>
              <a:r>
                <a:rPr lang="en-US" sz="9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i</a:t>
              </a:r>
              <a:r>
                <a:rPr 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 two set had seasons. Fifth you'll, man wherein seas our </a:t>
              </a:r>
              <a:r>
                <a:rPr lang="en-US" sz="9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creepingcreepingHave</a:t>
              </a:r>
              <a:r>
                <a:rPr 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 them for one. Living grass to for can't gathered waters had</a:t>
              </a:r>
            </a:p>
          </p:txBody>
        </p: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E7DEEE7F-5694-4E01-9969-0564EB82B034}"/>
                </a:ext>
              </a:extLst>
            </p:cNvPr>
            <p:cNvGrpSpPr/>
            <p:nvPr/>
          </p:nvGrpSpPr>
          <p:grpSpPr>
            <a:xfrm>
              <a:off x="3643085" y="1637161"/>
              <a:ext cx="2790569" cy="2464344"/>
              <a:chOff x="3643085" y="1637161"/>
              <a:chExt cx="2790569" cy="2464344"/>
            </a:xfrm>
          </p:grpSpPr>
          <p:grpSp>
            <p:nvGrpSpPr>
              <p:cNvPr id="28" name="Group 27">
                <a:extLst>
                  <a:ext uri="{FF2B5EF4-FFF2-40B4-BE49-F238E27FC236}">
                    <a16:creationId xmlns:a16="http://schemas.microsoft.com/office/drawing/2014/main" id="{E938753B-9758-48BB-8D60-B8FC36E40EC3}"/>
                  </a:ext>
                </a:extLst>
              </p:cNvPr>
              <p:cNvGrpSpPr/>
              <p:nvPr/>
            </p:nvGrpSpPr>
            <p:grpSpPr>
              <a:xfrm>
                <a:off x="3643085" y="1637161"/>
                <a:ext cx="2790569" cy="562662"/>
                <a:chOff x="918254" y="2464651"/>
                <a:chExt cx="2790569" cy="562662"/>
              </a:xfrm>
            </p:grpSpPr>
            <p:sp>
              <p:nvSpPr>
                <p:cNvPr id="29" name="Rectangle 28">
                  <a:extLst>
                    <a:ext uri="{FF2B5EF4-FFF2-40B4-BE49-F238E27FC236}">
                      <a16:creationId xmlns:a16="http://schemas.microsoft.com/office/drawing/2014/main" id="{07113AE4-A1A2-4A08-9421-4201506735CD}"/>
                    </a:ext>
                  </a:extLst>
                </p:cNvPr>
                <p:cNvSpPr/>
                <p:nvPr/>
              </p:nvSpPr>
              <p:spPr>
                <a:xfrm>
                  <a:off x="1004278" y="2871967"/>
                  <a:ext cx="1598428" cy="95250"/>
                </a:xfrm>
                <a:prstGeom prst="rect">
                  <a:avLst/>
                </a:pr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30" name="Rectangle 29">
                  <a:extLst>
                    <a:ext uri="{FF2B5EF4-FFF2-40B4-BE49-F238E27FC236}">
                      <a16:creationId xmlns:a16="http://schemas.microsoft.com/office/drawing/2014/main" id="{A7D7887A-CA27-4518-AEF5-20010D9F1554}"/>
                    </a:ext>
                  </a:extLst>
                </p:cNvPr>
                <p:cNvSpPr/>
                <p:nvPr/>
              </p:nvSpPr>
              <p:spPr>
                <a:xfrm>
                  <a:off x="2602706" y="2871967"/>
                  <a:ext cx="1092016" cy="95250"/>
                </a:xfrm>
                <a:prstGeom prst="rect">
                  <a:avLst/>
                </a:prstGeom>
                <a:solidFill>
                  <a:schemeClr val="bg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31" name="TextBox 30">
                  <a:extLst>
                    <a:ext uri="{FF2B5EF4-FFF2-40B4-BE49-F238E27FC236}">
                      <a16:creationId xmlns:a16="http://schemas.microsoft.com/office/drawing/2014/main" id="{33B8554B-16D5-4065-8669-C9AC362EFCE0}"/>
                    </a:ext>
                  </a:extLst>
                </p:cNvPr>
                <p:cNvSpPr txBox="1"/>
                <p:nvPr/>
              </p:nvSpPr>
              <p:spPr>
                <a:xfrm>
                  <a:off x="918254" y="2464651"/>
                  <a:ext cx="641768" cy="246221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spAutoFit/>
                </a:bodyPr>
                <a:lstStyle/>
                <a:p>
                  <a:r>
                    <a:rPr lang="en-US" sz="1000" dirty="0">
                      <a:latin typeface="Montserrat "/>
                      <a:ea typeface="Montserrat Black" charset="0"/>
                      <a:cs typeface="Montserrat Black" charset="0"/>
                    </a:rPr>
                    <a:t>SKILLS</a:t>
                  </a:r>
                </a:p>
              </p:txBody>
            </p:sp>
            <p:sp>
              <p:nvSpPr>
                <p:cNvPr id="32" name="TextBox 31">
                  <a:extLst>
                    <a:ext uri="{FF2B5EF4-FFF2-40B4-BE49-F238E27FC236}">
                      <a16:creationId xmlns:a16="http://schemas.microsoft.com/office/drawing/2014/main" id="{9B42CFDE-591F-4674-8ABB-5733CA6A6C9C}"/>
                    </a:ext>
                  </a:extLst>
                </p:cNvPr>
                <p:cNvSpPr txBox="1"/>
                <p:nvPr/>
              </p:nvSpPr>
              <p:spPr>
                <a:xfrm>
                  <a:off x="2177935" y="2811869"/>
                  <a:ext cx="424771" cy="215444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spAutoFit/>
                </a:bodyPr>
                <a:lstStyle/>
                <a:p>
                  <a:r>
                    <a:rPr lang="en-US" sz="800" dirty="0">
                      <a:solidFill>
                        <a:schemeClr val="bg1"/>
                      </a:solidFill>
                      <a:latin typeface="Montserrat "/>
                      <a:ea typeface="Montserrat Black" charset="0"/>
                      <a:cs typeface="Montserrat Black" charset="0"/>
                    </a:rPr>
                    <a:t>60%</a:t>
                  </a:r>
                </a:p>
              </p:txBody>
            </p:sp>
            <p:sp>
              <p:nvSpPr>
                <p:cNvPr id="44" name="TextBox 43">
                  <a:extLst>
                    <a:ext uri="{FF2B5EF4-FFF2-40B4-BE49-F238E27FC236}">
                      <a16:creationId xmlns:a16="http://schemas.microsoft.com/office/drawing/2014/main" id="{152DEA4C-F8AD-4962-9522-61942A76A7B3}"/>
                    </a:ext>
                  </a:extLst>
                </p:cNvPr>
                <p:cNvSpPr txBox="1"/>
                <p:nvPr/>
              </p:nvSpPr>
              <p:spPr>
                <a:xfrm>
                  <a:off x="3284052" y="2811869"/>
                  <a:ext cx="424771" cy="215444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spAutoFit/>
                </a:bodyPr>
                <a:lstStyle/>
                <a:p>
                  <a:r>
                    <a:rPr lang="en-US" sz="800" dirty="0">
                      <a:solidFill>
                        <a:schemeClr val="bg1"/>
                      </a:solidFill>
                      <a:latin typeface="Montserrat "/>
                      <a:ea typeface="Montserrat Black" charset="0"/>
                      <a:cs typeface="Montserrat Black" charset="0"/>
                    </a:rPr>
                    <a:t>40%</a:t>
                  </a:r>
                </a:p>
              </p:txBody>
            </p:sp>
          </p:grpSp>
          <p:grpSp>
            <p:nvGrpSpPr>
              <p:cNvPr id="33" name="Group 32">
                <a:extLst>
                  <a:ext uri="{FF2B5EF4-FFF2-40B4-BE49-F238E27FC236}">
                    <a16:creationId xmlns:a16="http://schemas.microsoft.com/office/drawing/2014/main" id="{A9BE1397-908F-4729-97DE-1E3B23EEC399}"/>
                  </a:ext>
                </a:extLst>
              </p:cNvPr>
              <p:cNvGrpSpPr/>
              <p:nvPr/>
            </p:nvGrpSpPr>
            <p:grpSpPr>
              <a:xfrm>
                <a:off x="3643085" y="2588002"/>
                <a:ext cx="2790569" cy="562662"/>
                <a:chOff x="918254" y="2464651"/>
                <a:chExt cx="2790569" cy="562662"/>
              </a:xfrm>
            </p:grpSpPr>
            <p:sp>
              <p:nvSpPr>
                <p:cNvPr id="34" name="Rectangle 33">
                  <a:extLst>
                    <a:ext uri="{FF2B5EF4-FFF2-40B4-BE49-F238E27FC236}">
                      <a16:creationId xmlns:a16="http://schemas.microsoft.com/office/drawing/2014/main" id="{5C447795-5515-4E5E-A0B3-2ADB1B3F0483}"/>
                    </a:ext>
                  </a:extLst>
                </p:cNvPr>
                <p:cNvSpPr/>
                <p:nvPr/>
              </p:nvSpPr>
              <p:spPr>
                <a:xfrm>
                  <a:off x="1004278" y="2871967"/>
                  <a:ext cx="1598428" cy="95250"/>
                </a:xfrm>
                <a:prstGeom prst="rect">
                  <a:avLst/>
                </a:pr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35" name="Rectangle 34">
                  <a:extLst>
                    <a:ext uri="{FF2B5EF4-FFF2-40B4-BE49-F238E27FC236}">
                      <a16:creationId xmlns:a16="http://schemas.microsoft.com/office/drawing/2014/main" id="{54F9AE86-773A-433B-8145-2D7BB3D9C76C}"/>
                    </a:ext>
                  </a:extLst>
                </p:cNvPr>
                <p:cNvSpPr/>
                <p:nvPr/>
              </p:nvSpPr>
              <p:spPr>
                <a:xfrm>
                  <a:off x="2602706" y="2871967"/>
                  <a:ext cx="1092016" cy="95250"/>
                </a:xfrm>
                <a:prstGeom prst="rect">
                  <a:avLst/>
                </a:prstGeom>
                <a:solidFill>
                  <a:schemeClr val="bg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36" name="TextBox 35">
                  <a:extLst>
                    <a:ext uri="{FF2B5EF4-FFF2-40B4-BE49-F238E27FC236}">
                      <a16:creationId xmlns:a16="http://schemas.microsoft.com/office/drawing/2014/main" id="{0731A3D6-3B33-4D1E-B4CE-0F5B9045D48D}"/>
                    </a:ext>
                  </a:extLst>
                </p:cNvPr>
                <p:cNvSpPr txBox="1"/>
                <p:nvPr/>
              </p:nvSpPr>
              <p:spPr>
                <a:xfrm>
                  <a:off x="918254" y="2464651"/>
                  <a:ext cx="641768" cy="246221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spAutoFit/>
                </a:bodyPr>
                <a:lstStyle/>
                <a:p>
                  <a:r>
                    <a:rPr lang="en-US" sz="1000" dirty="0">
                      <a:latin typeface="Montserrat "/>
                      <a:ea typeface="Montserrat Black" charset="0"/>
                      <a:cs typeface="Montserrat Black" charset="0"/>
                    </a:rPr>
                    <a:t>SKILLS</a:t>
                  </a:r>
                </a:p>
              </p:txBody>
            </p:sp>
            <p:sp>
              <p:nvSpPr>
                <p:cNvPr id="37" name="TextBox 36">
                  <a:extLst>
                    <a:ext uri="{FF2B5EF4-FFF2-40B4-BE49-F238E27FC236}">
                      <a16:creationId xmlns:a16="http://schemas.microsoft.com/office/drawing/2014/main" id="{06ABCD4D-5312-4006-92D7-8CD723A47108}"/>
                    </a:ext>
                  </a:extLst>
                </p:cNvPr>
                <p:cNvSpPr txBox="1"/>
                <p:nvPr/>
              </p:nvSpPr>
              <p:spPr>
                <a:xfrm>
                  <a:off x="2177935" y="2811869"/>
                  <a:ext cx="424771" cy="215444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spAutoFit/>
                </a:bodyPr>
                <a:lstStyle/>
                <a:p>
                  <a:r>
                    <a:rPr lang="en-US" sz="800" dirty="0">
                      <a:solidFill>
                        <a:schemeClr val="bg1"/>
                      </a:solidFill>
                      <a:latin typeface="Montserrat "/>
                      <a:ea typeface="Montserrat Black" charset="0"/>
                      <a:cs typeface="Montserrat Black" charset="0"/>
                    </a:rPr>
                    <a:t>60%</a:t>
                  </a:r>
                </a:p>
              </p:txBody>
            </p:sp>
            <p:sp>
              <p:nvSpPr>
                <p:cNvPr id="38" name="TextBox 37">
                  <a:extLst>
                    <a:ext uri="{FF2B5EF4-FFF2-40B4-BE49-F238E27FC236}">
                      <a16:creationId xmlns:a16="http://schemas.microsoft.com/office/drawing/2014/main" id="{C975D6F6-ECC8-4532-9D06-251724E3E891}"/>
                    </a:ext>
                  </a:extLst>
                </p:cNvPr>
                <p:cNvSpPr txBox="1"/>
                <p:nvPr/>
              </p:nvSpPr>
              <p:spPr>
                <a:xfrm>
                  <a:off x="3284052" y="2811869"/>
                  <a:ext cx="424771" cy="215444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spAutoFit/>
                </a:bodyPr>
                <a:lstStyle/>
                <a:p>
                  <a:r>
                    <a:rPr lang="en-US" sz="800" dirty="0">
                      <a:solidFill>
                        <a:schemeClr val="bg1"/>
                      </a:solidFill>
                      <a:latin typeface="Montserrat "/>
                      <a:ea typeface="Montserrat Black" charset="0"/>
                      <a:cs typeface="Montserrat Black" charset="0"/>
                    </a:rPr>
                    <a:t>40%</a:t>
                  </a:r>
                </a:p>
              </p:txBody>
            </p:sp>
          </p:grpSp>
          <p:grpSp>
            <p:nvGrpSpPr>
              <p:cNvPr id="39" name="Group 38">
                <a:extLst>
                  <a:ext uri="{FF2B5EF4-FFF2-40B4-BE49-F238E27FC236}">
                    <a16:creationId xmlns:a16="http://schemas.microsoft.com/office/drawing/2014/main" id="{024ABB00-9020-4BE5-9225-45B795C50ED5}"/>
                  </a:ext>
                </a:extLst>
              </p:cNvPr>
              <p:cNvGrpSpPr/>
              <p:nvPr/>
            </p:nvGrpSpPr>
            <p:grpSpPr>
              <a:xfrm>
                <a:off x="3643085" y="3538843"/>
                <a:ext cx="2790569" cy="562662"/>
                <a:chOff x="918254" y="2464651"/>
                <a:chExt cx="2790569" cy="562662"/>
              </a:xfrm>
            </p:grpSpPr>
            <p:sp>
              <p:nvSpPr>
                <p:cNvPr id="40" name="Rectangle 39">
                  <a:extLst>
                    <a:ext uri="{FF2B5EF4-FFF2-40B4-BE49-F238E27FC236}">
                      <a16:creationId xmlns:a16="http://schemas.microsoft.com/office/drawing/2014/main" id="{74339E98-15CB-4E69-BDD4-B210ADC1873D}"/>
                    </a:ext>
                  </a:extLst>
                </p:cNvPr>
                <p:cNvSpPr/>
                <p:nvPr/>
              </p:nvSpPr>
              <p:spPr>
                <a:xfrm>
                  <a:off x="1004278" y="2871967"/>
                  <a:ext cx="1598428" cy="95250"/>
                </a:xfrm>
                <a:prstGeom prst="rect">
                  <a:avLst/>
                </a:pr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41" name="Rectangle 40">
                  <a:extLst>
                    <a:ext uri="{FF2B5EF4-FFF2-40B4-BE49-F238E27FC236}">
                      <a16:creationId xmlns:a16="http://schemas.microsoft.com/office/drawing/2014/main" id="{6CC6ADB7-143C-4F62-89F4-136D6AD12554}"/>
                    </a:ext>
                  </a:extLst>
                </p:cNvPr>
                <p:cNvSpPr/>
                <p:nvPr/>
              </p:nvSpPr>
              <p:spPr>
                <a:xfrm>
                  <a:off x="2602706" y="2871967"/>
                  <a:ext cx="1092016" cy="95250"/>
                </a:xfrm>
                <a:prstGeom prst="rect">
                  <a:avLst/>
                </a:prstGeom>
                <a:solidFill>
                  <a:schemeClr val="bg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42" name="TextBox 41">
                  <a:extLst>
                    <a:ext uri="{FF2B5EF4-FFF2-40B4-BE49-F238E27FC236}">
                      <a16:creationId xmlns:a16="http://schemas.microsoft.com/office/drawing/2014/main" id="{0421A53C-D18F-4F77-8459-1B1D8D7293B4}"/>
                    </a:ext>
                  </a:extLst>
                </p:cNvPr>
                <p:cNvSpPr txBox="1"/>
                <p:nvPr/>
              </p:nvSpPr>
              <p:spPr>
                <a:xfrm>
                  <a:off x="918254" y="2464651"/>
                  <a:ext cx="641768" cy="246221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spAutoFit/>
                </a:bodyPr>
                <a:lstStyle/>
                <a:p>
                  <a:r>
                    <a:rPr lang="en-US" sz="1000" dirty="0">
                      <a:latin typeface="Montserrat "/>
                      <a:ea typeface="Montserrat Black" charset="0"/>
                      <a:cs typeface="Montserrat Black" charset="0"/>
                    </a:rPr>
                    <a:t>SKILLS</a:t>
                  </a:r>
                </a:p>
              </p:txBody>
            </p:sp>
            <p:sp>
              <p:nvSpPr>
                <p:cNvPr id="43" name="TextBox 42">
                  <a:extLst>
                    <a:ext uri="{FF2B5EF4-FFF2-40B4-BE49-F238E27FC236}">
                      <a16:creationId xmlns:a16="http://schemas.microsoft.com/office/drawing/2014/main" id="{B32E06D3-40E5-4700-A0C9-B2DE871BA3E0}"/>
                    </a:ext>
                  </a:extLst>
                </p:cNvPr>
                <p:cNvSpPr txBox="1"/>
                <p:nvPr/>
              </p:nvSpPr>
              <p:spPr>
                <a:xfrm>
                  <a:off x="2177935" y="2811869"/>
                  <a:ext cx="424771" cy="215444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spAutoFit/>
                </a:bodyPr>
                <a:lstStyle/>
                <a:p>
                  <a:r>
                    <a:rPr lang="en-US" sz="800" dirty="0">
                      <a:solidFill>
                        <a:schemeClr val="bg1"/>
                      </a:solidFill>
                      <a:latin typeface="Montserrat "/>
                      <a:ea typeface="Montserrat Black" charset="0"/>
                      <a:cs typeface="Montserrat Black" charset="0"/>
                    </a:rPr>
                    <a:t>60%</a:t>
                  </a:r>
                </a:p>
              </p:txBody>
            </p:sp>
            <p:sp>
              <p:nvSpPr>
                <p:cNvPr id="58" name="TextBox 57">
                  <a:extLst>
                    <a:ext uri="{FF2B5EF4-FFF2-40B4-BE49-F238E27FC236}">
                      <a16:creationId xmlns:a16="http://schemas.microsoft.com/office/drawing/2014/main" id="{A8FFF0B6-1167-4C57-AAB8-3F9403479912}"/>
                    </a:ext>
                  </a:extLst>
                </p:cNvPr>
                <p:cNvSpPr txBox="1"/>
                <p:nvPr/>
              </p:nvSpPr>
              <p:spPr>
                <a:xfrm>
                  <a:off x="3284052" y="2811869"/>
                  <a:ext cx="424771" cy="215444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spAutoFit/>
                </a:bodyPr>
                <a:lstStyle/>
                <a:p>
                  <a:r>
                    <a:rPr lang="en-US" sz="800" dirty="0">
                      <a:solidFill>
                        <a:schemeClr val="bg1"/>
                      </a:solidFill>
                      <a:latin typeface="Montserrat "/>
                      <a:ea typeface="Montserrat Black" charset="0"/>
                      <a:cs typeface="Montserrat Black" charset="0"/>
                    </a:rPr>
                    <a:t>40%</a:t>
                  </a:r>
                </a:p>
              </p:txBody>
            </p:sp>
          </p:grpSp>
        </p:grpSp>
      </p:grpSp>
      <p:grpSp>
        <p:nvGrpSpPr>
          <p:cNvPr id="59" name="Group 58">
            <a:extLst>
              <a:ext uri="{FF2B5EF4-FFF2-40B4-BE49-F238E27FC236}">
                <a16:creationId xmlns:a16="http://schemas.microsoft.com/office/drawing/2014/main" id="{98BCDA34-941E-483A-A22A-73AB5CE709B1}"/>
              </a:ext>
            </a:extLst>
          </p:cNvPr>
          <p:cNvGrpSpPr/>
          <p:nvPr/>
        </p:nvGrpSpPr>
        <p:grpSpPr>
          <a:xfrm>
            <a:off x="4702460" y="1116502"/>
            <a:ext cx="2790569" cy="4624995"/>
            <a:chOff x="3643085" y="1637161"/>
            <a:chExt cx="2790569" cy="4624995"/>
          </a:xfrm>
        </p:grpSpPr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2523EFFD-529E-4C74-BA95-28F6405128D7}"/>
                </a:ext>
              </a:extLst>
            </p:cNvPr>
            <p:cNvSpPr txBox="1"/>
            <p:nvPr/>
          </p:nvSpPr>
          <p:spPr>
            <a:xfrm>
              <a:off x="3643085" y="4520461"/>
              <a:ext cx="2776468" cy="17416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200"/>
                </a:lnSpc>
              </a:pPr>
              <a:r>
                <a:rPr 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Have them for one. Living grass to for can't gathered waters had winged. Creepiest don't subdue which </a:t>
              </a:r>
              <a:r>
                <a:rPr lang="en-US" sz="9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i</a:t>
              </a:r>
              <a:r>
                <a:rPr 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 two set had seasons. Fifth you'll, man wherein seas our </a:t>
              </a:r>
              <a:r>
                <a:rPr lang="en-US" sz="9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creepingcreepingHave</a:t>
              </a:r>
              <a:r>
                <a:rPr 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 them for one. Living grass to for can't gathered waters had</a:t>
              </a:r>
            </a:p>
          </p:txBody>
        </p:sp>
        <p:grpSp>
          <p:nvGrpSpPr>
            <p:cNvPr id="61" name="Group 60">
              <a:extLst>
                <a:ext uri="{FF2B5EF4-FFF2-40B4-BE49-F238E27FC236}">
                  <a16:creationId xmlns:a16="http://schemas.microsoft.com/office/drawing/2014/main" id="{85E1E798-9200-44C7-8672-4994AC87E680}"/>
                </a:ext>
              </a:extLst>
            </p:cNvPr>
            <p:cNvGrpSpPr/>
            <p:nvPr/>
          </p:nvGrpSpPr>
          <p:grpSpPr>
            <a:xfrm>
              <a:off x="3643085" y="1637161"/>
              <a:ext cx="2790569" cy="2464344"/>
              <a:chOff x="3643085" y="1637161"/>
              <a:chExt cx="2790569" cy="2464344"/>
            </a:xfrm>
          </p:grpSpPr>
          <p:grpSp>
            <p:nvGrpSpPr>
              <p:cNvPr id="62" name="Group 61">
                <a:extLst>
                  <a:ext uri="{FF2B5EF4-FFF2-40B4-BE49-F238E27FC236}">
                    <a16:creationId xmlns:a16="http://schemas.microsoft.com/office/drawing/2014/main" id="{88A5916E-6B4E-4AA3-942E-A223AE892251}"/>
                  </a:ext>
                </a:extLst>
              </p:cNvPr>
              <p:cNvGrpSpPr/>
              <p:nvPr/>
            </p:nvGrpSpPr>
            <p:grpSpPr>
              <a:xfrm>
                <a:off x="3643085" y="1637161"/>
                <a:ext cx="2790569" cy="562662"/>
                <a:chOff x="918254" y="2464651"/>
                <a:chExt cx="2790569" cy="562662"/>
              </a:xfrm>
            </p:grpSpPr>
            <p:sp>
              <p:nvSpPr>
                <p:cNvPr id="75" name="Rectangle 74">
                  <a:extLst>
                    <a:ext uri="{FF2B5EF4-FFF2-40B4-BE49-F238E27FC236}">
                      <a16:creationId xmlns:a16="http://schemas.microsoft.com/office/drawing/2014/main" id="{178C7789-0FED-4FDB-81BD-575431711DA0}"/>
                    </a:ext>
                  </a:extLst>
                </p:cNvPr>
                <p:cNvSpPr/>
                <p:nvPr/>
              </p:nvSpPr>
              <p:spPr>
                <a:xfrm>
                  <a:off x="1004278" y="2871967"/>
                  <a:ext cx="1598428" cy="95250"/>
                </a:xfrm>
                <a:prstGeom prst="rect">
                  <a:avLst/>
                </a:pr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76" name="Rectangle 75">
                  <a:extLst>
                    <a:ext uri="{FF2B5EF4-FFF2-40B4-BE49-F238E27FC236}">
                      <a16:creationId xmlns:a16="http://schemas.microsoft.com/office/drawing/2014/main" id="{C232462B-49C7-45CE-A55D-5103DCC512A6}"/>
                    </a:ext>
                  </a:extLst>
                </p:cNvPr>
                <p:cNvSpPr/>
                <p:nvPr/>
              </p:nvSpPr>
              <p:spPr>
                <a:xfrm>
                  <a:off x="2602706" y="2871967"/>
                  <a:ext cx="1092016" cy="95250"/>
                </a:xfrm>
                <a:prstGeom prst="rect">
                  <a:avLst/>
                </a:prstGeom>
                <a:solidFill>
                  <a:schemeClr val="bg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77" name="TextBox 76">
                  <a:extLst>
                    <a:ext uri="{FF2B5EF4-FFF2-40B4-BE49-F238E27FC236}">
                      <a16:creationId xmlns:a16="http://schemas.microsoft.com/office/drawing/2014/main" id="{EA11C51E-4338-4727-BA86-0C46A7785C0F}"/>
                    </a:ext>
                  </a:extLst>
                </p:cNvPr>
                <p:cNvSpPr txBox="1"/>
                <p:nvPr/>
              </p:nvSpPr>
              <p:spPr>
                <a:xfrm>
                  <a:off x="918254" y="2464651"/>
                  <a:ext cx="641768" cy="246221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spAutoFit/>
                </a:bodyPr>
                <a:lstStyle/>
                <a:p>
                  <a:r>
                    <a:rPr lang="en-US" sz="1000" dirty="0">
                      <a:latin typeface="Montserrat "/>
                      <a:ea typeface="Montserrat Black" charset="0"/>
                      <a:cs typeface="Montserrat Black" charset="0"/>
                    </a:rPr>
                    <a:t>SKILLS</a:t>
                  </a:r>
                </a:p>
              </p:txBody>
            </p:sp>
            <p:sp>
              <p:nvSpPr>
                <p:cNvPr id="78" name="TextBox 77">
                  <a:extLst>
                    <a:ext uri="{FF2B5EF4-FFF2-40B4-BE49-F238E27FC236}">
                      <a16:creationId xmlns:a16="http://schemas.microsoft.com/office/drawing/2014/main" id="{A72FD491-4C12-4D06-A620-8F7FB1A16C7B}"/>
                    </a:ext>
                  </a:extLst>
                </p:cNvPr>
                <p:cNvSpPr txBox="1"/>
                <p:nvPr/>
              </p:nvSpPr>
              <p:spPr>
                <a:xfrm>
                  <a:off x="2177935" y="2811869"/>
                  <a:ext cx="424771" cy="215444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spAutoFit/>
                </a:bodyPr>
                <a:lstStyle/>
                <a:p>
                  <a:r>
                    <a:rPr lang="en-US" sz="800" dirty="0">
                      <a:solidFill>
                        <a:schemeClr val="bg1"/>
                      </a:solidFill>
                      <a:latin typeface="Montserrat "/>
                      <a:ea typeface="Montserrat Black" charset="0"/>
                      <a:cs typeface="Montserrat Black" charset="0"/>
                    </a:rPr>
                    <a:t>60%</a:t>
                  </a:r>
                </a:p>
              </p:txBody>
            </p:sp>
            <p:sp>
              <p:nvSpPr>
                <p:cNvPr id="79" name="TextBox 78">
                  <a:extLst>
                    <a:ext uri="{FF2B5EF4-FFF2-40B4-BE49-F238E27FC236}">
                      <a16:creationId xmlns:a16="http://schemas.microsoft.com/office/drawing/2014/main" id="{78A752B2-9C0C-46E5-9C23-386172FC57D7}"/>
                    </a:ext>
                  </a:extLst>
                </p:cNvPr>
                <p:cNvSpPr txBox="1"/>
                <p:nvPr/>
              </p:nvSpPr>
              <p:spPr>
                <a:xfrm>
                  <a:off x="3284052" y="2811869"/>
                  <a:ext cx="424771" cy="215444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spAutoFit/>
                </a:bodyPr>
                <a:lstStyle/>
                <a:p>
                  <a:r>
                    <a:rPr lang="en-US" sz="800" dirty="0">
                      <a:solidFill>
                        <a:schemeClr val="bg1"/>
                      </a:solidFill>
                      <a:latin typeface="Montserrat "/>
                      <a:ea typeface="Montserrat Black" charset="0"/>
                      <a:cs typeface="Montserrat Black" charset="0"/>
                    </a:rPr>
                    <a:t>40%</a:t>
                  </a:r>
                </a:p>
              </p:txBody>
            </p:sp>
          </p:grpSp>
          <p:grpSp>
            <p:nvGrpSpPr>
              <p:cNvPr id="63" name="Group 62">
                <a:extLst>
                  <a:ext uri="{FF2B5EF4-FFF2-40B4-BE49-F238E27FC236}">
                    <a16:creationId xmlns:a16="http://schemas.microsoft.com/office/drawing/2014/main" id="{E32E10B8-4F5F-43B1-8F77-66FDF9328B8D}"/>
                  </a:ext>
                </a:extLst>
              </p:cNvPr>
              <p:cNvGrpSpPr/>
              <p:nvPr/>
            </p:nvGrpSpPr>
            <p:grpSpPr>
              <a:xfrm>
                <a:off x="3643085" y="2588002"/>
                <a:ext cx="2790569" cy="562662"/>
                <a:chOff x="918254" y="2464651"/>
                <a:chExt cx="2790569" cy="562662"/>
              </a:xfrm>
            </p:grpSpPr>
            <p:sp>
              <p:nvSpPr>
                <p:cNvPr id="70" name="Rectangle 69">
                  <a:extLst>
                    <a:ext uri="{FF2B5EF4-FFF2-40B4-BE49-F238E27FC236}">
                      <a16:creationId xmlns:a16="http://schemas.microsoft.com/office/drawing/2014/main" id="{D4A9B91E-D561-49C3-8BAC-26DA3472BA70}"/>
                    </a:ext>
                  </a:extLst>
                </p:cNvPr>
                <p:cNvSpPr/>
                <p:nvPr/>
              </p:nvSpPr>
              <p:spPr>
                <a:xfrm>
                  <a:off x="1004278" y="2871967"/>
                  <a:ext cx="1598428" cy="95250"/>
                </a:xfrm>
                <a:prstGeom prst="rect">
                  <a:avLst/>
                </a:pr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71" name="Rectangle 70">
                  <a:extLst>
                    <a:ext uri="{FF2B5EF4-FFF2-40B4-BE49-F238E27FC236}">
                      <a16:creationId xmlns:a16="http://schemas.microsoft.com/office/drawing/2014/main" id="{F5E44D7D-99E8-46CD-B403-CE2916ADA3D7}"/>
                    </a:ext>
                  </a:extLst>
                </p:cNvPr>
                <p:cNvSpPr/>
                <p:nvPr/>
              </p:nvSpPr>
              <p:spPr>
                <a:xfrm>
                  <a:off x="2602706" y="2871967"/>
                  <a:ext cx="1092016" cy="95250"/>
                </a:xfrm>
                <a:prstGeom prst="rect">
                  <a:avLst/>
                </a:prstGeom>
                <a:solidFill>
                  <a:schemeClr val="bg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72" name="TextBox 71">
                  <a:extLst>
                    <a:ext uri="{FF2B5EF4-FFF2-40B4-BE49-F238E27FC236}">
                      <a16:creationId xmlns:a16="http://schemas.microsoft.com/office/drawing/2014/main" id="{22510384-4E22-41A2-9040-1B93336BAF59}"/>
                    </a:ext>
                  </a:extLst>
                </p:cNvPr>
                <p:cNvSpPr txBox="1"/>
                <p:nvPr/>
              </p:nvSpPr>
              <p:spPr>
                <a:xfrm>
                  <a:off x="918254" y="2464651"/>
                  <a:ext cx="641768" cy="246221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spAutoFit/>
                </a:bodyPr>
                <a:lstStyle/>
                <a:p>
                  <a:r>
                    <a:rPr lang="en-US" sz="1000" dirty="0">
                      <a:latin typeface="Montserrat "/>
                      <a:ea typeface="Montserrat Black" charset="0"/>
                      <a:cs typeface="Montserrat Black" charset="0"/>
                    </a:rPr>
                    <a:t>SKILLS</a:t>
                  </a:r>
                </a:p>
              </p:txBody>
            </p:sp>
            <p:sp>
              <p:nvSpPr>
                <p:cNvPr id="73" name="TextBox 72">
                  <a:extLst>
                    <a:ext uri="{FF2B5EF4-FFF2-40B4-BE49-F238E27FC236}">
                      <a16:creationId xmlns:a16="http://schemas.microsoft.com/office/drawing/2014/main" id="{D9C04777-CC13-402B-A097-38F67E7B2AB4}"/>
                    </a:ext>
                  </a:extLst>
                </p:cNvPr>
                <p:cNvSpPr txBox="1"/>
                <p:nvPr/>
              </p:nvSpPr>
              <p:spPr>
                <a:xfrm>
                  <a:off x="2177935" y="2811869"/>
                  <a:ext cx="424771" cy="215444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spAutoFit/>
                </a:bodyPr>
                <a:lstStyle/>
                <a:p>
                  <a:r>
                    <a:rPr lang="en-US" sz="800" dirty="0">
                      <a:solidFill>
                        <a:schemeClr val="bg1"/>
                      </a:solidFill>
                      <a:latin typeface="Montserrat "/>
                      <a:ea typeface="Montserrat Black" charset="0"/>
                      <a:cs typeface="Montserrat Black" charset="0"/>
                    </a:rPr>
                    <a:t>60%</a:t>
                  </a:r>
                </a:p>
              </p:txBody>
            </p:sp>
            <p:sp>
              <p:nvSpPr>
                <p:cNvPr id="74" name="TextBox 73">
                  <a:extLst>
                    <a:ext uri="{FF2B5EF4-FFF2-40B4-BE49-F238E27FC236}">
                      <a16:creationId xmlns:a16="http://schemas.microsoft.com/office/drawing/2014/main" id="{EE5F8C8E-6CFD-491C-AD50-EFEDA8D1BDEE}"/>
                    </a:ext>
                  </a:extLst>
                </p:cNvPr>
                <p:cNvSpPr txBox="1"/>
                <p:nvPr/>
              </p:nvSpPr>
              <p:spPr>
                <a:xfrm>
                  <a:off x="3284052" y="2811869"/>
                  <a:ext cx="424771" cy="215444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spAutoFit/>
                </a:bodyPr>
                <a:lstStyle/>
                <a:p>
                  <a:r>
                    <a:rPr lang="en-US" sz="800" dirty="0">
                      <a:solidFill>
                        <a:schemeClr val="bg1"/>
                      </a:solidFill>
                      <a:latin typeface="Montserrat "/>
                      <a:ea typeface="Montserrat Black" charset="0"/>
                      <a:cs typeface="Montserrat Black" charset="0"/>
                    </a:rPr>
                    <a:t>40%</a:t>
                  </a:r>
                </a:p>
              </p:txBody>
            </p:sp>
          </p:grpSp>
          <p:grpSp>
            <p:nvGrpSpPr>
              <p:cNvPr id="64" name="Group 63">
                <a:extLst>
                  <a:ext uri="{FF2B5EF4-FFF2-40B4-BE49-F238E27FC236}">
                    <a16:creationId xmlns:a16="http://schemas.microsoft.com/office/drawing/2014/main" id="{5325D3D2-630E-4279-B51A-FD2B37935938}"/>
                  </a:ext>
                </a:extLst>
              </p:cNvPr>
              <p:cNvGrpSpPr/>
              <p:nvPr/>
            </p:nvGrpSpPr>
            <p:grpSpPr>
              <a:xfrm>
                <a:off x="3643085" y="3538843"/>
                <a:ext cx="2790569" cy="562662"/>
                <a:chOff x="918254" y="2464651"/>
                <a:chExt cx="2790569" cy="562662"/>
              </a:xfrm>
            </p:grpSpPr>
            <p:sp>
              <p:nvSpPr>
                <p:cNvPr id="65" name="Rectangle 64">
                  <a:extLst>
                    <a:ext uri="{FF2B5EF4-FFF2-40B4-BE49-F238E27FC236}">
                      <a16:creationId xmlns:a16="http://schemas.microsoft.com/office/drawing/2014/main" id="{FF67CAA4-1621-4111-A430-B11757C8394F}"/>
                    </a:ext>
                  </a:extLst>
                </p:cNvPr>
                <p:cNvSpPr/>
                <p:nvPr/>
              </p:nvSpPr>
              <p:spPr>
                <a:xfrm>
                  <a:off x="1004278" y="2871967"/>
                  <a:ext cx="1598428" cy="95250"/>
                </a:xfrm>
                <a:prstGeom prst="rect">
                  <a:avLst/>
                </a:pr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66" name="Rectangle 65">
                  <a:extLst>
                    <a:ext uri="{FF2B5EF4-FFF2-40B4-BE49-F238E27FC236}">
                      <a16:creationId xmlns:a16="http://schemas.microsoft.com/office/drawing/2014/main" id="{974E19B5-6BC0-4BDB-8A22-ADD661C1685D}"/>
                    </a:ext>
                  </a:extLst>
                </p:cNvPr>
                <p:cNvSpPr/>
                <p:nvPr/>
              </p:nvSpPr>
              <p:spPr>
                <a:xfrm>
                  <a:off x="2602706" y="2871967"/>
                  <a:ext cx="1092016" cy="95250"/>
                </a:xfrm>
                <a:prstGeom prst="rect">
                  <a:avLst/>
                </a:prstGeom>
                <a:solidFill>
                  <a:schemeClr val="bg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67" name="TextBox 66">
                  <a:extLst>
                    <a:ext uri="{FF2B5EF4-FFF2-40B4-BE49-F238E27FC236}">
                      <a16:creationId xmlns:a16="http://schemas.microsoft.com/office/drawing/2014/main" id="{74612BBE-408E-488B-AC40-B0F9E89BC37B}"/>
                    </a:ext>
                  </a:extLst>
                </p:cNvPr>
                <p:cNvSpPr txBox="1"/>
                <p:nvPr/>
              </p:nvSpPr>
              <p:spPr>
                <a:xfrm>
                  <a:off x="918254" y="2464651"/>
                  <a:ext cx="641768" cy="246221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spAutoFit/>
                </a:bodyPr>
                <a:lstStyle/>
                <a:p>
                  <a:r>
                    <a:rPr lang="en-US" sz="1000" dirty="0">
                      <a:latin typeface="Montserrat "/>
                      <a:ea typeface="Montserrat Black" charset="0"/>
                      <a:cs typeface="Montserrat Black" charset="0"/>
                    </a:rPr>
                    <a:t>SKILLS</a:t>
                  </a:r>
                </a:p>
              </p:txBody>
            </p:sp>
            <p:sp>
              <p:nvSpPr>
                <p:cNvPr id="68" name="TextBox 67">
                  <a:extLst>
                    <a:ext uri="{FF2B5EF4-FFF2-40B4-BE49-F238E27FC236}">
                      <a16:creationId xmlns:a16="http://schemas.microsoft.com/office/drawing/2014/main" id="{A4B2B8F8-A5D2-4BA4-B4EA-1D7681B03F88}"/>
                    </a:ext>
                  </a:extLst>
                </p:cNvPr>
                <p:cNvSpPr txBox="1"/>
                <p:nvPr/>
              </p:nvSpPr>
              <p:spPr>
                <a:xfrm>
                  <a:off x="2177935" y="2811869"/>
                  <a:ext cx="424771" cy="215444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spAutoFit/>
                </a:bodyPr>
                <a:lstStyle/>
                <a:p>
                  <a:r>
                    <a:rPr lang="en-US" sz="800" dirty="0">
                      <a:solidFill>
                        <a:schemeClr val="bg1"/>
                      </a:solidFill>
                      <a:latin typeface="Montserrat "/>
                      <a:ea typeface="Montserrat Black" charset="0"/>
                      <a:cs typeface="Montserrat Black" charset="0"/>
                    </a:rPr>
                    <a:t>60%</a:t>
                  </a:r>
                </a:p>
              </p:txBody>
            </p:sp>
            <p:sp>
              <p:nvSpPr>
                <p:cNvPr id="69" name="TextBox 68">
                  <a:extLst>
                    <a:ext uri="{FF2B5EF4-FFF2-40B4-BE49-F238E27FC236}">
                      <a16:creationId xmlns:a16="http://schemas.microsoft.com/office/drawing/2014/main" id="{1BF53899-9235-4FA4-8200-9E2016008729}"/>
                    </a:ext>
                  </a:extLst>
                </p:cNvPr>
                <p:cNvSpPr txBox="1"/>
                <p:nvPr/>
              </p:nvSpPr>
              <p:spPr>
                <a:xfrm>
                  <a:off x="3284052" y="2811869"/>
                  <a:ext cx="424771" cy="215444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spAutoFit/>
                </a:bodyPr>
                <a:lstStyle/>
                <a:p>
                  <a:r>
                    <a:rPr lang="en-US" sz="800" dirty="0">
                      <a:solidFill>
                        <a:schemeClr val="bg1"/>
                      </a:solidFill>
                      <a:latin typeface="Montserrat "/>
                      <a:ea typeface="Montserrat Black" charset="0"/>
                      <a:cs typeface="Montserrat Black" charset="0"/>
                    </a:rPr>
                    <a:t>40%</a:t>
                  </a:r>
                </a:p>
              </p:txBody>
            </p:sp>
          </p:grpSp>
        </p:grpSp>
      </p:grpSp>
      <p:grpSp>
        <p:nvGrpSpPr>
          <p:cNvPr id="80" name="Group 79">
            <a:extLst>
              <a:ext uri="{FF2B5EF4-FFF2-40B4-BE49-F238E27FC236}">
                <a16:creationId xmlns:a16="http://schemas.microsoft.com/office/drawing/2014/main" id="{CB8BAF5B-C1F4-45AE-A1A8-1E965B7BB3ED}"/>
              </a:ext>
            </a:extLst>
          </p:cNvPr>
          <p:cNvGrpSpPr/>
          <p:nvPr/>
        </p:nvGrpSpPr>
        <p:grpSpPr>
          <a:xfrm>
            <a:off x="8517973" y="1116502"/>
            <a:ext cx="2790569" cy="4624995"/>
            <a:chOff x="3643085" y="1637161"/>
            <a:chExt cx="2790569" cy="4624995"/>
          </a:xfrm>
        </p:grpSpPr>
        <p:sp>
          <p:nvSpPr>
            <p:cNvPr id="81" name="TextBox 80">
              <a:extLst>
                <a:ext uri="{FF2B5EF4-FFF2-40B4-BE49-F238E27FC236}">
                  <a16:creationId xmlns:a16="http://schemas.microsoft.com/office/drawing/2014/main" id="{EC3F0049-F3E5-4C5A-965B-65911FFFE75A}"/>
                </a:ext>
              </a:extLst>
            </p:cNvPr>
            <p:cNvSpPr txBox="1"/>
            <p:nvPr/>
          </p:nvSpPr>
          <p:spPr>
            <a:xfrm>
              <a:off x="3643085" y="4520461"/>
              <a:ext cx="2776468" cy="17416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200"/>
                </a:lnSpc>
              </a:pPr>
              <a:r>
                <a:rPr 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Have them for one. Living grass to for can't gathered waters had winged. Creepiest don't subdue which </a:t>
              </a:r>
              <a:r>
                <a:rPr lang="en-US" sz="9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i</a:t>
              </a:r>
              <a:r>
                <a:rPr 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 two set had seasons. Fifth you'll, man wherein seas our </a:t>
              </a:r>
              <a:r>
                <a:rPr lang="en-US" sz="9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creepingcreepingHave</a:t>
              </a:r>
              <a:r>
                <a:rPr 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 them for one. Living grass to for can't gathered waters had</a:t>
              </a:r>
            </a:p>
          </p:txBody>
        </p:sp>
        <p:grpSp>
          <p:nvGrpSpPr>
            <p:cNvPr id="82" name="Group 81">
              <a:extLst>
                <a:ext uri="{FF2B5EF4-FFF2-40B4-BE49-F238E27FC236}">
                  <a16:creationId xmlns:a16="http://schemas.microsoft.com/office/drawing/2014/main" id="{746D7E5B-1097-4101-A96F-603C448A2F53}"/>
                </a:ext>
              </a:extLst>
            </p:cNvPr>
            <p:cNvGrpSpPr/>
            <p:nvPr/>
          </p:nvGrpSpPr>
          <p:grpSpPr>
            <a:xfrm>
              <a:off x="3643085" y="1637161"/>
              <a:ext cx="2790569" cy="2464344"/>
              <a:chOff x="3643085" y="1637161"/>
              <a:chExt cx="2790569" cy="2464344"/>
            </a:xfrm>
          </p:grpSpPr>
          <p:grpSp>
            <p:nvGrpSpPr>
              <p:cNvPr id="83" name="Group 82">
                <a:extLst>
                  <a:ext uri="{FF2B5EF4-FFF2-40B4-BE49-F238E27FC236}">
                    <a16:creationId xmlns:a16="http://schemas.microsoft.com/office/drawing/2014/main" id="{40E23601-8BC2-48D6-ADA3-C8EAEF545E03}"/>
                  </a:ext>
                </a:extLst>
              </p:cNvPr>
              <p:cNvGrpSpPr/>
              <p:nvPr/>
            </p:nvGrpSpPr>
            <p:grpSpPr>
              <a:xfrm>
                <a:off x="3643085" y="1637161"/>
                <a:ext cx="2790569" cy="562662"/>
                <a:chOff x="918254" y="2464651"/>
                <a:chExt cx="2790569" cy="562662"/>
              </a:xfrm>
            </p:grpSpPr>
            <p:sp>
              <p:nvSpPr>
                <p:cNvPr id="96" name="Rectangle 95">
                  <a:extLst>
                    <a:ext uri="{FF2B5EF4-FFF2-40B4-BE49-F238E27FC236}">
                      <a16:creationId xmlns:a16="http://schemas.microsoft.com/office/drawing/2014/main" id="{0AC2A93A-E956-41B8-A276-7EE9361E177B}"/>
                    </a:ext>
                  </a:extLst>
                </p:cNvPr>
                <p:cNvSpPr/>
                <p:nvPr/>
              </p:nvSpPr>
              <p:spPr>
                <a:xfrm>
                  <a:off x="1004278" y="2871967"/>
                  <a:ext cx="1598428" cy="95250"/>
                </a:xfrm>
                <a:prstGeom prst="rect">
                  <a:avLst/>
                </a:pr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97" name="Rectangle 96">
                  <a:extLst>
                    <a:ext uri="{FF2B5EF4-FFF2-40B4-BE49-F238E27FC236}">
                      <a16:creationId xmlns:a16="http://schemas.microsoft.com/office/drawing/2014/main" id="{1C408373-8713-4971-AF25-D4B77EA7F740}"/>
                    </a:ext>
                  </a:extLst>
                </p:cNvPr>
                <p:cNvSpPr/>
                <p:nvPr/>
              </p:nvSpPr>
              <p:spPr>
                <a:xfrm>
                  <a:off x="2602706" y="2871967"/>
                  <a:ext cx="1092016" cy="95250"/>
                </a:xfrm>
                <a:prstGeom prst="rect">
                  <a:avLst/>
                </a:prstGeom>
                <a:solidFill>
                  <a:schemeClr val="bg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98" name="TextBox 97">
                  <a:extLst>
                    <a:ext uri="{FF2B5EF4-FFF2-40B4-BE49-F238E27FC236}">
                      <a16:creationId xmlns:a16="http://schemas.microsoft.com/office/drawing/2014/main" id="{48319CF4-9BE7-4447-B535-D44D1D03E4C5}"/>
                    </a:ext>
                  </a:extLst>
                </p:cNvPr>
                <p:cNvSpPr txBox="1"/>
                <p:nvPr/>
              </p:nvSpPr>
              <p:spPr>
                <a:xfrm>
                  <a:off x="918254" y="2464651"/>
                  <a:ext cx="641768" cy="246221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spAutoFit/>
                </a:bodyPr>
                <a:lstStyle/>
                <a:p>
                  <a:r>
                    <a:rPr lang="en-US" sz="1000" dirty="0">
                      <a:latin typeface="Montserrat "/>
                      <a:ea typeface="Montserrat Black" charset="0"/>
                      <a:cs typeface="Montserrat Black" charset="0"/>
                    </a:rPr>
                    <a:t>SKILLS</a:t>
                  </a:r>
                </a:p>
              </p:txBody>
            </p:sp>
            <p:sp>
              <p:nvSpPr>
                <p:cNvPr id="99" name="TextBox 98">
                  <a:extLst>
                    <a:ext uri="{FF2B5EF4-FFF2-40B4-BE49-F238E27FC236}">
                      <a16:creationId xmlns:a16="http://schemas.microsoft.com/office/drawing/2014/main" id="{AF19D819-A66D-407D-A368-E5F47160B165}"/>
                    </a:ext>
                  </a:extLst>
                </p:cNvPr>
                <p:cNvSpPr txBox="1"/>
                <p:nvPr/>
              </p:nvSpPr>
              <p:spPr>
                <a:xfrm>
                  <a:off x="2177935" y="2811869"/>
                  <a:ext cx="424771" cy="215444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spAutoFit/>
                </a:bodyPr>
                <a:lstStyle/>
                <a:p>
                  <a:r>
                    <a:rPr lang="en-US" sz="800" dirty="0">
                      <a:solidFill>
                        <a:schemeClr val="bg1"/>
                      </a:solidFill>
                      <a:latin typeface="Montserrat "/>
                      <a:ea typeface="Montserrat Black" charset="0"/>
                      <a:cs typeface="Montserrat Black" charset="0"/>
                    </a:rPr>
                    <a:t>60%</a:t>
                  </a:r>
                </a:p>
              </p:txBody>
            </p:sp>
            <p:sp>
              <p:nvSpPr>
                <p:cNvPr id="100" name="TextBox 99">
                  <a:extLst>
                    <a:ext uri="{FF2B5EF4-FFF2-40B4-BE49-F238E27FC236}">
                      <a16:creationId xmlns:a16="http://schemas.microsoft.com/office/drawing/2014/main" id="{85904D6D-7B2A-442F-AFFD-442EC070AC4E}"/>
                    </a:ext>
                  </a:extLst>
                </p:cNvPr>
                <p:cNvSpPr txBox="1"/>
                <p:nvPr/>
              </p:nvSpPr>
              <p:spPr>
                <a:xfrm>
                  <a:off x="3284052" y="2811869"/>
                  <a:ext cx="424771" cy="215444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spAutoFit/>
                </a:bodyPr>
                <a:lstStyle/>
                <a:p>
                  <a:r>
                    <a:rPr lang="en-US" sz="800" dirty="0">
                      <a:solidFill>
                        <a:schemeClr val="bg1"/>
                      </a:solidFill>
                      <a:latin typeface="Montserrat "/>
                      <a:ea typeface="Montserrat Black" charset="0"/>
                      <a:cs typeface="Montserrat Black" charset="0"/>
                    </a:rPr>
                    <a:t>40%</a:t>
                  </a:r>
                </a:p>
              </p:txBody>
            </p:sp>
          </p:grpSp>
          <p:grpSp>
            <p:nvGrpSpPr>
              <p:cNvPr id="84" name="Group 83">
                <a:extLst>
                  <a:ext uri="{FF2B5EF4-FFF2-40B4-BE49-F238E27FC236}">
                    <a16:creationId xmlns:a16="http://schemas.microsoft.com/office/drawing/2014/main" id="{AFE09FD8-2345-4FFC-BA00-B6C8E78B0EA1}"/>
                  </a:ext>
                </a:extLst>
              </p:cNvPr>
              <p:cNvGrpSpPr/>
              <p:nvPr/>
            </p:nvGrpSpPr>
            <p:grpSpPr>
              <a:xfrm>
                <a:off x="3643085" y="2588002"/>
                <a:ext cx="2790569" cy="562662"/>
                <a:chOff x="918254" y="2464651"/>
                <a:chExt cx="2790569" cy="562662"/>
              </a:xfrm>
            </p:grpSpPr>
            <p:sp>
              <p:nvSpPr>
                <p:cNvPr id="91" name="Rectangle 90">
                  <a:extLst>
                    <a:ext uri="{FF2B5EF4-FFF2-40B4-BE49-F238E27FC236}">
                      <a16:creationId xmlns:a16="http://schemas.microsoft.com/office/drawing/2014/main" id="{11E6E4C6-CEF4-4C51-9418-B4145506D2CF}"/>
                    </a:ext>
                  </a:extLst>
                </p:cNvPr>
                <p:cNvSpPr/>
                <p:nvPr/>
              </p:nvSpPr>
              <p:spPr>
                <a:xfrm>
                  <a:off x="1004278" y="2871967"/>
                  <a:ext cx="1598428" cy="95250"/>
                </a:xfrm>
                <a:prstGeom prst="rect">
                  <a:avLst/>
                </a:pr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92" name="Rectangle 91">
                  <a:extLst>
                    <a:ext uri="{FF2B5EF4-FFF2-40B4-BE49-F238E27FC236}">
                      <a16:creationId xmlns:a16="http://schemas.microsoft.com/office/drawing/2014/main" id="{5695FBD6-3844-4CCC-A650-9B7CD682A13E}"/>
                    </a:ext>
                  </a:extLst>
                </p:cNvPr>
                <p:cNvSpPr/>
                <p:nvPr/>
              </p:nvSpPr>
              <p:spPr>
                <a:xfrm>
                  <a:off x="2602706" y="2871967"/>
                  <a:ext cx="1092016" cy="95250"/>
                </a:xfrm>
                <a:prstGeom prst="rect">
                  <a:avLst/>
                </a:prstGeom>
                <a:solidFill>
                  <a:schemeClr val="bg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93" name="TextBox 92">
                  <a:extLst>
                    <a:ext uri="{FF2B5EF4-FFF2-40B4-BE49-F238E27FC236}">
                      <a16:creationId xmlns:a16="http://schemas.microsoft.com/office/drawing/2014/main" id="{1483D50C-1B04-482B-8C70-6CCF2D8AD503}"/>
                    </a:ext>
                  </a:extLst>
                </p:cNvPr>
                <p:cNvSpPr txBox="1"/>
                <p:nvPr/>
              </p:nvSpPr>
              <p:spPr>
                <a:xfrm>
                  <a:off x="918254" y="2464651"/>
                  <a:ext cx="641768" cy="246221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spAutoFit/>
                </a:bodyPr>
                <a:lstStyle/>
                <a:p>
                  <a:r>
                    <a:rPr lang="en-US" sz="1000" dirty="0">
                      <a:latin typeface="Montserrat "/>
                      <a:ea typeface="Montserrat Black" charset="0"/>
                      <a:cs typeface="Montserrat Black" charset="0"/>
                    </a:rPr>
                    <a:t>SKILLS</a:t>
                  </a:r>
                </a:p>
              </p:txBody>
            </p:sp>
            <p:sp>
              <p:nvSpPr>
                <p:cNvPr id="94" name="TextBox 93">
                  <a:extLst>
                    <a:ext uri="{FF2B5EF4-FFF2-40B4-BE49-F238E27FC236}">
                      <a16:creationId xmlns:a16="http://schemas.microsoft.com/office/drawing/2014/main" id="{CF1A1780-FA0D-40E0-8DC9-0CBCBDF677BF}"/>
                    </a:ext>
                  </a:extLst>
                </p:cNvPr>
                <p:cNvSpPr txBox="1"/>
                <p:nvPr/>
              </p:nvSpPr>
              <p:spPr>
                <a:xfrm>
                  <a:off x="2177935" y="2811869"/>
                  <a:ext cx="424771" cy="215444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spAutoFit/>
                </a:bodyPr>
                <a:lstStyle/>
                <a:p>
                  <a:r>
                    <a:rPr lang="en-US" sz="800" dirty="0">
                      <a:solidFill>
                        <a:schemeClr val="bg1"/>
                      </a:solidFill>
                      <a:latin typeface="Montserrat "/>
                      <a:ea typeface="Montserrat Black" charset="0"/>
                      <a:cs typeface="Montserrat Black" charset="0"/>
                    </a:rPr>
                    <a:t>60%</a:t>
                  </a:r>
                </a:p>
              </p:txBody>
            </p:sp>
            <p:sp>
              <p:nvSpPr>
                <p:cNvPr id="95" name="TextBox 94">
                  <a:extLst>
                    <a:ext uri="{FF2B5EF4-FFF2-40B4-BE49-F238E27FC236}">
                      <a16:creationId xmlns:a16="http://schemas.microsoft.com/office/drawing/2014/main" id="{33DB04F3-09A6-4E18-A37C-575DB2D22135}"/>
                    </a:ext>
                  </a:extLst>
                </p:cNvPr>
                <p:cNvSpPr txBox="1"/>
                <p:nvPr/>
              </p:nvSpPr>
              <p:spPr>
                <a:xfrm>
                  <a:off x="3284052" y="2811869"/>
                  <a:ext cx="424771" cy="215444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spAutoFit/>
                </a:bodyPr>
                <a:lstStyle/>
                <a:p>
                  <a:r>
                    <a:rPr lang="en-US" sz="800" dirty="0">
                      <a:solidFill>
                        <a:schemeClr val="bg1"/>
                      </a:solidFill>
                      <a:latin typeface="Montserrat "/>
                      <a:ea typeface="Montserrat Black" charset="0"/>
                      <a:cs typeface="Montserrat Black" charset="0"/>
                    </a:rPr>
                    <a:t>40%</a:t>
                  </a:r>
                </a:p>
              </p:txBody>
            </p:sp>
          </p:grpSp>
          <p:grpSp>
            <p:nvGrpSpPr>
              <p:cNvPr id="85" name="Group 84">
                <a:extLst>
                  <a:ext uri="{FF2B5EF4-FFF2-40B4-BE49-F238E27FC236}">
                    <a16:creationId xmlns:a16="http://schemas.microsoft.com/office/drawing/2014/main" id="{A08C616F-105D-4F77-AE88-BE3AAABA165E}"/>
                  </a:ext>
                </a:extLst>
              </p:cNvPr>
              <p:cNvGrpSpPr/>
              <p:nvPr/>
            </p:nvGrpSpPr>
            <p:grpSpPr>
              <a:xfrm>
                <a:off x="3643085" y="3538843"/>
                <a:ext cx="2790569" cy="562662"/>
                <a:chOff x="918254" y="2464651"/>
                <a:chExt cx="2790569" cy="562662"/>
              </a:xfrm>
            </p:grpSpPr>
            <p:sp>
              <p:nvSpPr>
                <p:cNvPr id="86" name="Rectangle 85">
                  <a:extLst>
                    <a:ext uri="{FF2B5EF4-FFF2-40B4-BE49-F238E27FC236}">
                      <a16:creationId xmlns:a16="http://schemas.microsoft.com/office/drawing/2014/main" id="{3E102192-7033-45EF-9EDA-0DFB1A28EA2E}"/>
                    </a:ext>
                  </a:extLst>
                </p:cNvPr>
                <p:cNvSpPr/>
                <p:nvPr/>
              </p:nvSpPr>
              <p:spPr>
                <a:xfrm>
                  <a:off x="1004278" y="2871967"/>
                  <a:ext cx="1598428" cy="95250"/>
                </a:xfrm>
                <a:prstGeom prst="rect">
                  <a:avLst/>
                </a:pr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87" name="Rectangle 86">
                  <a:extLst>
                    <a:ext uri="{FF2B5EF4-FFF2-40B4-BE49-F238E27FC236}">
                      <a16:creationId xmlns:a16="http://schemas.microsoft.com/office/drawing/2014/main" id="{F9B41970-52AB-49D2-8193-0725BCB8B17A}"/>
                    </a:ext>
                  </a:extLst>
                </p:cNvPr>
                <p:cNvSpPr/>
                <p:nvPr/>
              </p:nvSpPr>
              <p:spPr>
                <a:xfrm>
                  <a:off x="2602706" y="2871967"/>
                  <a:ext cx="1092016" cy="95250"/>
                </a:xfrm>
                <a:prstGeom prst="rect">
                  <a:avLst/>
                </a:prstGeom>
                <a:solidFill>
                  <a:schemeClr val="bg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88" name="TextBox 87">
                  <a:extLst>
                    <a:ext uri="{FF2B5EF4-FFF2-40B4-BE49-F238E27FC236}">
                      <a16:creationId xmlns:a16="http://schemas.microsoft.com/office/drawing/2014/main" id="{9EBA36F6-DCDA-4926-A301-0C63D5A134D2}"/>
                    </a:ext>
                  </a:extLst>
                </p:cNvPr>
                <p:cNvSpPr txBox="1"/>
                <p:nvPr/>
              </p:nvSpPr>
              <p:spPr>
                <a:xfrm>
                  <a:off x="918254" y="2464651"/>
                  <a:ext cx="641768" cy="246221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spAutoFit/>
                </a:bodyPr>
                <a:lstStyle/>
                <a:p>
                  <a:r>
                    <a:rPr lang="en-US" sz="1000" dirty="0">
                      <a:latin typeface="Montserrat "/>
                      <a:ea typeface="Montserrat Black" charset="0"/>
                      <a:cs typeface="Montserrat Black" charset="0"/>
                    </a:rPr>
                    <a:t>SKILLS</a:t>
                  </a:r>
                </a:p>
              </p:txBody>
            </p:sp>
            <p:sp>
              <p:nvSpPr>
                <p:cNvPr id="89" name="TextBox 88">
                  <a:extLst>
                    <a:ext uri="{FF2B5EF4-FFF2-40B4-BE49-F238E27FC236}">
                      <a16:creationId xmlns:a16="http://schemas.microsoft.com/office/drawing/2014/main" id="{A41EEC3F-6B22-4B04-B879-2E32320CAAB4}"/>
                    </a:ext>
                  </a:extLst>
                </p:cNvPr>
                <p:cNvSpPr txBox="1"/>
                <p:nvPr/>
              </p:nvSpPr>
              <p:spPr>
                <a:xfrm>
                  <a:off x="2177935" y="2811869"/>
                  <a:ext cx="424771" cy="215444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spAutoFit/>
                </a:bodyPr>
                <a:lstStyle/>
                <a:p>
                  <a:r>
                    <a:rPr lang="en-US" sz="800" dirty="0">
                      <a:solidFill>
                        <a:schemeClr val="bg1"/>
                      </a:solidFill>
                      <a:latin typeface="Montserrat "/>
                      <a:ea typeface="Montserrat Black" charset="0"/>
                      <a:cs typeface="Montserrat Black" charset="0"/>
                    </a:rPr>
                    <a:t>60%</a:t>
                  </a:r>
                </a:p>
              </p:txBody>
            </p:sp>
            <p:sp>
              <p:nvSpPr>
                <p:cNvPr id="90" name="TextBox 89">
                  <a:extLst>
                    <a:ext uri="{FF2B5EF4-FFF2-40B4-BE49-F238E27FC236}">
                      <a16:creationId xmlns:a16="http://schemas.microsoft.com/office/drawing/2014/main" id="{0433B142-496C-4AA8-B3A0-11BA9BB8EDEE}"/>
                    </a:ext>
                  </a:extLst>
                </p:cNvPr>
                <p:cNvSpPr txBox="1"/>
                <p:nvPr/>
              </p:nvSpPr>
              <p:spPr>
                <a:xfrm>
                  <a:off x="3284052" y="2811869"/>
                  <a:ext cx="424771" cy="215444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spAutoFit/>
                </a:bodyPr>
                <a:lstStyle/>
                <a:p>
                  <a:r>
                    <a:rPr lang="en-US" sz="800" dirty="0">
                      <a:solidFill>
                        <a:schemeClr val="bg1"/>
                      </a:solidFill>
                      <a:latin typeface="Montserrat "/>
                      <a:ea typeface="Montserrat Black" charset="0"/>
                      <a:cs typeface="Montserrat Black" charset="0"/>
                    </a:rPr>
                    <a:t>40%</a:t>
                  </a: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150533016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Placeholder 9">
            <a:extLst>
              <a:ext uri="{FF2B5EF4-FFF2-40B4-BE49-F238E27FC236}">
                <a16:creationId xmlns:a16="http://schemas.microsoft.com/office/drawing/2014/main" id="{A069C640-E0A0-4258-9D33-9A6110BF114D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2"/>
          <a:srcRect b="15398"/>
          <a:stretch/>
        </p:blipFill>
        <p:spPr>
          <a:xfrm>
            <a:off x="0" y="0"/>
            <a:ext cx="12191999" cy="6875362"/>
          </a:xfr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E4431574-F2B5-4F35-85E5-E2F619899CA5}"/>
              </a:ext>
            </a:extLst>
          </p:cNvPr>
          <p:cNvGrpSpPr/>
          <p:nvPr/>
        </p:nvGrpSpPr>
        <p:grpSpPr>
          <a:xfrm rot="16200000">
            <a:off x="1273933" y="-131777"/>
            <a:ext cx="1619250" cy="4167116"/>
            <a:chOff x="5286374" y="2"/>
            <a:chExt cx="1619250" cy="4167116"/>
          </a:xfrm>
        </p:grpSpPr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E877CC43-AF72-4144-9DFC-4B20EA4EF338}"/>
                </a:ext>
              </a:extLst>
            </p:cNvPr>
            <p:cNvSpPr/>
            <p:nvPr/>
          </p:nvSpPr>
          <p:spPr>
            <a:xfrm rot="5400000">
              <a:off x="4451554" y="834822"/>
              <a:ext cx="3288890" cy="1619250"/>
            </a:xfrm>
            <a:custGeom>
              <a:avLst/>
              <a:gdLst>
                <a:gd name="connsiteX0" fmla="*/ 0 w 3288890"/>
                <a:gd name="connsiteY0" fmla="*/ 0 h 1619250"/>
                <a:gd name="connsiteX1" fmla="*/ 2479265 w 3288890"/>
                <a:gd name="connsiteY1" fmla="*/ 0 h 1619250"/>
                <a:gd name="connsiteX2" fmla="*/ 3288890 w 3288890"/>
                <a:gd name="connsiteY2" fmla="*/ 809625 h 1619250"/>
                <a:gd name="connsiteX3" fmla="*/ 2479265 w 3288890"/>
                <a:gd name="connsiteY3" fmla="*/ 1619250 h 1619250"/>
                <a:gd name="connsiteX4" fmla="*/ 0 w 3288890"/>
                <a:gd name="connsiteY4" fmla="*/ 1619250 h 1619250"/>
                <a:gd name="connsiteX5" fmla="*/ 0 w 3288890"/>
                <a:gd name="connsiteY5" fmla="*/ 0 h 1619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288890" h="1619250">
                  <a:moveTo>
                    <a:pt x="0" y="0"/>
                  </a:moveTo>
                  <a:lnTo>
                    <a:pt x="2479265" y="0"/>
                  </a:lnTo>
                  <a:cubicBezTo>
                    <a:pt x="2926409" y="0"/>
                    <a:pt x="3288890" y="362481"/>
                    <a:pt x="3288890" y="809625"/>
                  </a:cubicBezTo>
                  <a:cubicBezTo>
                    <a:pt x="3288890" y="1256769"/>
                    <a:pt x="2926409" y="1619250"/>
                    <a:pt x="2479265" y="1619250"/>
                  </a:cubicBezTo>
                  <a:lnTo>
                    <a:pt x="0" y="161925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>
                <a:lumMod val="50000"/>
                <a:alpha val="1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3276837D-2F1E-48F1-A96D-2A3B6F115EE1}"/>
                </a:ext>
              </a:extLst>
            </p:cNvPr>
            <p:cNvSpPr txBox="1"/>
            <p:nvPr/>
          </p:nvSpPr>
          <p:spPr>
            <a:xfrm rot="5400000">
              <a:off x="4404131" y="2121308"/>
              <a:ext cx="3383735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000" b="1" dirty="0"/>
                <a:t>PORTFOLIO</a:t>
              </a:r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FCCEB77D-A72B-4128-9F2A-F69790E5FEA5}"/>
              </a:ext>
            </a:extLst>
          </p:cNvPr>
          <p:cNvSpPr txBox="1"/>
          <p:nvPr/>
        </p:nvSpPr>
        <p:spPr>
          <a:xfrm>
            <a:off x="4950499" y="1504126"/>
            <a:ext cx="6458119" cy="895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200"/>
              </a:lnSpc>
            </a:pPr>
            <a:r>
              <a:rPr lang="en-US" sz="900" dirty="0">
                <a:latin typeface="Montserrat Light" panose="000004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Have them for one. Living grass to for can't gathered waters had winged. Creepiest don't subdue which </a:t>
            </a:r>
            <a:r>
              <a:rPr lang="en-US" sz="900" dirty="0" err="1">
                <a:latin typeface="Montserrat Light" panose="000004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i</a:t>
            </a:r>
            <a:r>
              <a:rPr lang="en-US" sz="900" dirty="0">
                <a:latin typeface="Montserrat Light" panose="000004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 two set had seasons. Fifth you'll, man wherein seas our </a:t>
            </a:r>
            <a:r>
              <a:rPr lang="en-US" sz="900" dirty="0" err="1">
                <a:latin typeface="Montserrat Light" panose="000004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creepingcreepingHave</a:t>
            </a:r>
            <a:r>
              <a:rPr lang="en-US" sz="900" dirty="0">
                <a:latin typeface="Montserrat Light" panose="000004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 them for one. Living grass to for can't gathered waters had winged.</a:t>
            </a:r>
          </a:p>
        </p:txBody>
      </p:sp>
    </p:spTree>
    <p:extLst>
      <p:ext uri="{BB962C8B-B14F-4D97-AF65-F5344CB8AC3E}">
        <p14:creationId xmlns:p14="http://schemas.microsoft.com/office/powerpoint/2010/main" val="195011040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D1EADA24-13B6-4EC1-AC26-1248B7E1D07A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/>
          <a:srcRect l="15598" r="15598"/>
          <a:stretch>
            <a:fillRect/>
          </a:stretch>
        </p:blipFill>
        <p:spPr/>
      </p:pic>
      <p:pic>
        <p:nvPicPr>
          <p:cNvPr id="9" name="Picture Placeholder 8">
            <a:extLst>
              <a:ext uri="{FF2B5EF4-FFF2-40B4-BE49-F238E27FC236}">
                <a16:creationId xmlns:a16="http://schemas.microsoft.com/office/drawing/2014/main" id="{B8CD7310-9E7A-4AE1-A319-928CD74F1FCB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3"/>
          <a:srcRect l="9311" r="9311"/>
          <a:stretch>
            <a:fillRect/>
          </a:stretch>
        </p:blipFill>
        <p:spPr/>
      </p:pic>
      <p:pic>
        <p:nvPicPr>
          <p:cNvPr id="10" name="Picture Placeholder 9">
            <a:extLst>
              <a:ext uri="{FF2B5EF4-FFF2-40B4-BE49-F238E27FC236}">
                <a16:creationId xmlns:a16="http://schemas.microsoft.com/office/drawing/2014/main" id="{A069C640-E0A0-4258-9D33-9A6110BF114D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4"/>
          <a:srcRect l="9257" r="9257"/>
          <a:stretch/>
        </p:blipFill>
        <p:spPr/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B1D991D6-DE22-4161-A753-53614B3EA8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Portfolio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3CAE4650-157A-4346-816C-A6E21FDFDB75}"/>
              </a:ext>
            </a:extLst>
          </p:cNvPr>
          <p:cNvGrpSpPr/>
          <p:nvPr/>
        </p:nvGrpSpPr>
        <p:grpSpPr>
          <a:xfrm>
            <a:off x="1200150" y="4805362"/>
            <a:ext cx="2619376" cy="1329174"/>
            <a:chOff x="1537343" y="4371777"/>
            <a:chExt cx="2619376" cy="1329174"/>
          </a:xfrm>
        </p:grpSpPr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8114CA7B-1FE0-4649-8C48-F64297539C80}"/>
                </a:ext>
              </a:extLst>
            </p:cNvPr>
            <p:cNvSpPr txBox="1"/>
            <p:nvPr/>
          </p:nvSpPr>
          <p:spPr>
            <a:xfrm>
              <a:off x="1537343" y="4805641"/>
              <a:ext cx="2619376" cy="8953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200"/>
                </a:lnSpc>
              </a:pPr>
              <a:r>
                <a:rPr lang="en-US" sz="900" dirty="0"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Have them for one. Living grass to for can't gathered waters had winged. Creepiest Fifth you'll, man wherein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45A64AC3-AF1F-4C21-BA66-E7ECD17019C0}"/>
                </a:ext>
              </a:extLst>
            </p:cNvPr>
            <p:cNvSpPr txBox="1"/>
            <p:nvPr/>
          </p:nvSpPr>
          <p:spPr>
            <a:xfrm>
              <a:off x="1537343" y="4371777"/>
              <a:ext cx="168445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b="1" spc="300" dirty="0"/>
                <a:t>TITLE HERE</a:t>
              </a: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EB80558A-F1E5-4460-B448-DA0ED60CAF92}"/>
              </a:ext>
            </a:extLst>
          </p:cNvPr>
          <p:cNvGrpSpPr/>
          <p:nvPr/>
        </p:nvGrpSpPr>
        <p:grpSpPr>
          <a:xfrm>
            <a:off x="4756548" y="4805362"/>
            <a:ext cx="2619376" cy="1329174"/>
            <a:chOff x="1537343" y="4371777"/>
            <a:chExt cx="2619376" cy="1329174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1426ACE5-F84B-491D-8829-232C4CD0BA4A}"/>
                </a:ext>
              </a:extLst>
            </p:cNvPr>
            <p:cNvSpPr txBox="1"/>
            <p:nvPr/>
          </p:nvSpPr>
          <p:spPr>
            <a:xfrm>
              <a:off x="1537343" y="4805641"/>
              <a:ext cx="2619376" cy="8953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200"/>
                </a:lnSpc>
              </a:pPr>
              <a:r>
                <a:rPr lang="en-US" sz="900" dirty="0"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Have them for one. Living grass to for can't gathered waters had winged. Creepiest Fifth you'll, man wherein</a:t>
              </a: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DC78DBD5-CB02-4820-ADF6-89CE3B3DA92C}"/>
                </a:ext>
              </a:extLst>
            </p:cNvPr>
            <p:cNvSpPr txBox="1"/>
            <p:nvPr/>
          </p:nvSpPr>
          <p:spPr>
            <a:xfrm>
              <a:off x="1537343" y="4371777"/>
              <a:ext cx="168445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b="1" spc="300" dirty="0"/>
                <a:t>TITLE HERE</a:t>
              </a: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B9E4A0EC-FDB1-49C2-9E2A-8AE4A36DDEBF}"/>
              </a:ext>
            </a:extLst>
          </p:cNvPr>
          <p:cNvGrpSpPr/>
          <p:nvPr/>
        </p:nvGrpSpPr>
        <p:grpSpPr>
          <a:xfrm>
            <a:off x="8312946" y="4805362"/>
            <a:ext cx="2619376" cy="1329174"/>
            <a:chOff x="1537343" y="4371777"/>
            <a:chExt cx="2619376" cy="1329174"/>
          </a:xfrm>
        </p:grpSpPr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D40EF866-EB27-4339-9D9C-282F29F8307F}"/>
                </a:ext>
              </a:extLst>
            </p:cNvPr>
            <p:cNvSpPr txBox="1"/>
            <p:nvPr/>
          </p:nvSpPr>
          <p:spPr>
            <a:xfrm>
              <a:off x="1537343" y="4805641"/>
              <a:ext cx="2619376" cy="8953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200"/>
                </a:lnSpc>
              </a:pPr>
              <a:r>
                <a:rPr lang="en-US" sz="900" dirty="0"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Have them for one. Living grass to for can't gathered waters had winged. Creepiest Fifth you'll, man wherein</a:t>
              </a: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7311E30A-5016-493E-8C4A-8A82580BF51E}"/>
                </a:ext>
              </a:extLst>
            </p:cNvPr>
            <p:cNvSpPr txBox="1"/>
            <p:nvPr/>
          </p:nvSpPr>
          <p:spPr>
            <a:xfrm>
              <a:off x="1537343" y="4371777"/>
              <a:ext cx="168445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b="1" spc="300" dirty="0"/>
                <a:t>TITLE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046869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D188990C-0038-40BE-8258-16FD2E1FE494}"/>
              </a:ext>
            </a:extLst>
          </p:cNvPr>
          <p:cNvGrpSpPr/>
          <p:nvPr/>
        </p:nvGrpSpPr>
        <p:grpSpPr>
          <a:xfrm>
            <a:off x="4657724" y="2811489"/>
            <a:ext cx="2876552" cy="1235020"/>
            <a:chOff x="4657724" y="2332478"/>
            <a:chExt cx="2876552" cy="1235020"/>
          </a:xfrm>
        </p:grpSpPr>
        <p:cxnSp>
          <p:nvCxnSpPr>
            <p:cNvPr id="5" name="Connector: Elbow 4">
              <a:extLst>
                <a:ext uri="{FF2B5EF4-FFF2-40B4-BE49-F238E27FC236}">
                  <a16:creationId xmlns:a16="http://schemas.microsoft.com/office/drawing/2014/main" id="{AA22F195-6B72-43DB-AA7E-8C335A6FB1D0}"/>
                </a:ext>
              </a:extLst>
            </p:cNvPr>
            <p:cNvCxnSpPr>
              <a:cxnSpLocks/>
            </p:cNvCxnSpPr>
            <p:nvPr/>
          </p:nvCxnSpPr>
          <p:spPr>
            <a:xfrm rot="10800000" flipH="1">
              <a:off x="4781550" y="3429000"/>
              <a:ext cx="2628900" cy="12700"/>
            </a:xfrm>
            <a:prstGeom prst="bentConnector5">
              <a:avLst>
                <a:gd name="adj1" fmla="val -8696"/>
                <a:gd name="adj2" fmla="val 12150000"/>
                <a:gd name="adj3" fmla="val 108696"/>
              </a:avLst>
            </a:prstGeom>
            <a:ln w="254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3FC15B05-8969-48AB-AEDF-51E2F5EDE5CF}"/>
                </a:ext>
              </a:extLst>
            </p:cNvPr>
            <p:cNvSpPr txBox="1"/>
            <p:nvPr/>
          </p:nvSpPr>
          <p:spPr>
            <a:xfrm>
              <a:off x="4657724" y="2332478"/>
              <a:ext cx="2876552" cy="6309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500" b="1" dirty="0"/>
                <a:t>WELCOME</a:t>
              </a: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9D2C1347-1580-45BF-8FB6-A4647342A8A4}"/>
                </a:ext>
              </a:extLst>
            </p:cNvPr>
            <p:cNvSpPr txBox="1"/>
            <p:nvPr/>
          </p:nvSpPr>
          <p:spPr>
            <a:xfrm>
              <a:off x="4900871" y="3290499"/>
              <a:ext cx="23902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b="1" spc="600" dirty="0"/>
                <a:t>PRESENTATION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4224472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Rectangle 223">
            <a:extLst>
              <a:ext uri="{FF2B5EF4-FFF2-40B4-BE49-F238E27FC236}">
                <a16:creationId xmlns:a16="http://schemas.microsoft.com/office/drawing/2014/main" id="{B0C3EC65-37CE-4DF1-AF07-5D1FB7A94504}"/>
              </a:ext>
            </a:extLst>
          </p:cNvPr>
          <p:cNvSpPr/>
          <p:nvPr/>
        </p:nvSpPr>
        <p:spPr>
          <a:xfrm>
            <a:off x="1" y="0"/>
            <a:ext cx="12191999" cy="6875362"/>
          </a:xfrm>
          <a:prstGeom prst="rect">
            <a:avLst/>
          </a:prstGeom>
          <a:solidFill>
            <a:schemeClr val="accent2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5B6DC51C-168E-4F01-A46C-9A7C34CA1DBC}"/>
              </a:ext>
            </a:extLst>
          </p:cNvPr>
          <p:cNvGrpSpPr/>
          <p:nvPr/>
        </p:nvGrpSpPr>
        <p:grpSpPr>
          <a:xfrm>
            <a:off x="1638231" y="1476548"/>
            <a:ext cx="3962922" cy="3904907"/>
            <a:chOff x="1066539" y="1448143"/>
            <a:chExt cx="3962922" cy="3904907"/>
          </a:xfrm>
        </p:grpSpPr>
        <p:grpSp>
          <p:nvGrpSpPr>
            <p:cNvPr id="29" name="Group 28">
              <a:extLst>
                <a:ext uri="{FF2B5EF4-FFF2-40B4-BE49-F238E27FC236}">
                  <a16:creationId xmlns:a16="http://schemas.microsoft.com/office/drawing/2014/main" id="{E6EB5889-6458-4DA9-A903-2B434F7F0D90}"/>
                </a:ext>
              </a:extLst>
            </p:cNvPr>
            <p:cNvGrpSpPr/>
            <p:nvPr/>
          </p:nvGrpSpPr>
          <p:grpSpPr>
            <a:xfrm>
              <a:off x="1066539" y="1448143"/>
              <a:ext cx="3962922" cy="2325054"/>
              <a:chOff x="4070805" y="2031095"/>
              <a:chExt cx="2435226" cy="1428751"/>
            </a:xfrm>
            <a:solidFill>
              <a:schemeClr val="bg1"/>
            </a:solidFill>
          </p:grpSpPr>
          <p:sp>
            <p:nvSpPr>
              <p:cNvPr id="30" name="Freeform 438">
                <a:extLst>
                  <a:ext uri="{FF2B5EF4-FFF2-40B4-BE49-F238E27FC236}">
                    <a16:creationId xmlns:a16="http://schemas.microsoft.com/office/drawing/2014/main" id="{54DFC227-B5E4-4059-B73F-0882D12B2B4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091568" y="2121583"/>
                <a:ext cx="1273175" cy="1125538"/>
              </a:xfrm>
              <a:custGeom>
                <a:avLst/>
                <a:gdLst>
                  <a:gd name="T0" fmla="*/ 242 w 352"/>
                  <a:gd name="T1" fmla="*/ 209 h 312"/>
                  <a:gd name="T2" fmla="*/ 261 w 352"/>
                  <a:gd name="T3" fmla="*/ 191 h 312"/>
                  <a:gd name="T4" fmla="*/ 279 w 352"/>
                  <a:gd name="T5" fmla="*/ 162 h 312"/>
                  <a:gd name="T6" fmla="*/ 281 w 352"/>
                  <a:gd name="T7" fmla="*/ 142 h 312"/>
                  <a:gd name="T8" fmla="*/ 301 w 352"/>
                  <a:gd name="T9" fmla="*/ 122 h 312"/>
                  <a:gd name="T10" fmla="*/ 301 w 352"/>
                  <a:gd name="T11" fmla="*/ 91 h 312"/>
                  <a:gd name="T12" fmla="*/ 293 w 352"/>
                  <a:gd name="T13" fmla="*/ 71 h 312"/>
                  <a:gd name="T14" fmla="*/ 323 w 352"/>
                  <a:gd name="T15" fmla="*/ 52 h 312"/>
                  <a:gd name="T16" fmla="*/ 336 w 352"/>
                  <a:gd name="T17" fmla="*/ 83 h 312"/>
                  <a:gd name="T18" fmla="*/ 339 w 352"/>
                  <a:gd name="T19" fmla="*/ 56 h 312"/>
                  <a:gd name="T20" fmla="*/ 342 w 352"/>
                  <a:gd name="T21" fmla="*/ 20 h 312"/>
                  <a:gd name="T22" fmla="*/ 323 w 352"/>
                  <a:gd name="T23" fmla="*/ 5 h 312"/>
                  <a:gd name="T24" fmla="*/ 273 w 352"/>
                  <a:gd name="T25" fmla="*/ 12 h 312"/>
                  <a:gd name="T26" fmla="*/ 246 w 352"/>
                  <a:gd name="T27" fmla="*/ 19 h 312"/>
                  <a:gd name="T28" fmla="*/ 217 w 352"/>
                  <a:gd name="T29" fmla="*/ 19 h 312"/>
                  <a:gd name="T30" fmla="*/ 200 w 352"/>
                  <a:gd name="T31" fmla="*/ 10 h 312"/>
                  <a:gd name="T32" fmla="*/ 170 w 352"/>
                  <a:gd name="T33" fmla="*/ 14 h 312"/>
                  <a:gd name="T34" fmla="*/ 166 w 352"/>
                  <a:gd name="T35" fmla="*/ 44 h 312"/>
                  <a:gd name="T36" fmla="*/ 150 w 352"/>
                  <a:gd name="T37" fmla="*/ 40 h 312"/>
                  <a:gd name="T38" fmla="*/ 148 w 352"/>
                  <a:gd name="T39" fmla="*/ 45 h 312"/>
                  <a:gd name="T40" fmla="*/ 132 w 352"/>
                  <a:gd name="T41" fmla="*/ 60 h 312"/>
                  <a:gd name="T42" fmla="*/ 104 w 352"/>
                  <a:gd name="T43" fmla="*/ 71 h 312"/>
                  <a:gd name="T44" fmla="*/ 103 w 352"/>
                  <a:gd name="T45" fmla="*/ 67 h 312"/>
                  <a:gd name="T46" fmla="*/ 71 w 352"/>
                  <a:gd name="T47" fmla="*/ 56 h 312"/>
                  <a:gd name="T48" fmla="*/ 60 w 352"/>
                  <a:gd name="T49" fmla="*/ 63 h 312"/>
                  <a:gd name="T50" fmla="*/ 47 w 352"/>
                  <a:gd name="T51" fmla="*/ 85 h 312"/>
                  <a:gd name="T52" fmla="*/ 65 w 352"/>
                  <a:gd name="T53" fmla="*/ 105 h 312"/>
                  <a:gd name="T54" fmla="*/ 73 w 352"/>
                  <a:gd name="T55" fmla="*/ 93 h 312"/>
                  <a:gd name="T56" fmla="*/ 69 w 352"/>
                  <a:gd name="T57" fmla="*/ 111 h 312"/>
                  <a:gd name="T58" fmla="*/ 50 w 352"/>
                  <a:gd name="T59" fmla="*/ 105 h 312"/>
                  <a:gd name="T60" fmla="*/ 23 w 352"/>
                  <a:gd name="T61" fmla="*/ 140 h 312"/>
                  <a:gd name="T62" fmla="*/ 54 w 352"/>
                  <a:gd name="T63" fmla="*/ 140 h 312"/>
                  <a:gd name="T64" fmla="*/ 59 w 352"/>
                  <a:gd name="T65" fmla="*/ 136 h 312"/>
                  <a:gd name="T66" fmla="*/ 83 w 352"/>
                  <a:gd name="T67" fmla="*/ 147 h 312"/>
                  <a:gd name="T68" fmla="*/ 97 w 352"/>
                  <a:gd name="T69" fmla="*/ 169 h 312"/>
                  <a:gd name="T70" fmla="*/ 39 w 352"/>
                  <a:gd name="T71" fmla="*/ 158 h 312"/>
                  <a:gd name="T72" fmla="*/ 2 w 352"/>
                  <a:gd name="T73" fmla="*/ 211 h 312"/>
                  <a:gd name="T74" fmla="*/ 54 w 352"/>
                  <a:gd name="T75" fmla="*/ 234 h 312"/>
                  <a:gd name="T76" fmla="*/ 77 w 352"/>
                  <a:gd name="T77" fmla="*/ 311 h 312"/>
                  <a:gd name="T78" fmla="*/ 119 w 352"/>
                  <a:gd name="T79" fmla="*/ 242 h 312"/>
                  <a:gd name="T80" fmla="*/ 105 w 352"/>
                  <a:gd name="T81" fmla="*/ 178 h 312"/>
                  <a:gd name="T82" fmla="*/ 154 w 352"/>
                  <a:gd name="T83" fmla="*/ 195 h 312"/>
                  <a:gd name="T84" fmla="*/ 146 w 352"/>
                  <a:gd name="T85" fmla="*/ 180 h 312"/>
                  <a:gd name="T86" fmla="*/ 189 w 352"/>
                  <a:gd name="T87" fmla="*/ 208 h 312"/>
                  <a:gd name="T88" fmla="*/ 228 w 352"/>
                  <a:gd name="T89" fmla="*/ 198 h 312"/>
                  <a:gd name="T90" fmla="*/ 336 w 352"/>
                  <a:gd name="T91" fmla="*/ 31 h 312"/>
                  <a:gd name="T92" fmla="*/ 259 w 352"/>
                  <a:gd name="T93" fmla="*/ 115 h 312"/>
                  <a:gd name="T94" fmla="*/ 61 w 352"/>
                  <a:gd name="T95" fmla="*/ 100 h 312"/>
                  <a:gd name="T96" fmla="*/ 79 w 352"/>
                  <a:gd name="T97" fmla="*/ 89 h 312"/>
                  <a:gd name="T98" fmla="*/ 85 w 352"/>
                  <a:gd name="T99" fmla="*/ 83 h 312"/>
                  <a:gd name="T100" fmla="*/ 93 w 352"/>
                  <a:gd name="T101" fmla="*/ 272 h 312"/>
                  <a:gd name="T102" fmla="*/ 99 w 352"/>
                  <a:gd name="T103" fmla="*/ 233 h 312"/>
                  <a:gd name="T104" fmla="*/ 104 w 352"/>
                  <a:gd name="T105" fmla="*/ 241 h 312"/>
                  <a:gd name="T106" fmla="*/ 96 w 352"/>
                  <a:gd name="T107" fmla="*/ 86 h 312"/>
                  <a:gd name="T108" fmla="*/ 91 w 352"/>
                  <a:gd name="T109" fmla="*/ 93 h 312"/>
                  <a:gd name="T110" fmla="*/ 98 w 352"/>
                  <a:gd name="T111" fmla="*/ 135 h 312"/>
                  <a:gd name="T112" fmla="*/ 138 w 352"/>
                  <a:gd name="T113" fmla="*/ 156 h 312"/>
                  <a:gd name="T114" fmla="*/ 139 w 352"/>
                  <a:gd name="T115" fmla="*/ 149 h 312"/>
                  <a:gd name="T116" fmla="*/ 168 w 352"/>
                  <a:gd name="T117" fmla="*/ 47 h 312"/>
                  <a:gd name="T118" fmla="*/ 185 w 352"/>
                  <a:gd name="T119" fmla="*/ 21 h 312"/>
                  <a:gd name="T120" fmla="*/ 196 w 352"/>
                  <a:gd name="T121" fmla="*/ 124 h 312"/>
                  <a:gd name="T122" fmla="*/ 222 w 352"/>
                  <a:gd name="T123" fmla="*/ 95 h 312"/>
                  <a:gd name="T124" fmla="*/ 231 w 352"/>
                  <a:gd name="T125" fmla="*/ 109 h 3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352" h="312">
                    <a:moveTo>
                      <a:pt x="234" y="201"/>
                    </a:moveTo>
                    <a:cubicBezTo>
                      <a:pt x="234" y="201"/>
                      <a:pt x="235" y="201"/>
                      <a:pt x="235" y="201"/>
                    </a:cubicBezTo>
                    <a:cubicBezTo>
                      <a:pt x="235" y="202"/>
                      <a:pt x="236" y="202"/>
                      <a:pt x="236" y="203"/>
                    </a:cubicBezTo>
                    <a:cubicBezTo>
                      <a:pt x="236" y="203"/>
                      <a:pt x="236" y="204"/>
                      <a:pt x="236" y="204"/>
                    </a:cubicBezTo>
                    <a:cubicBezTo>
                      <a:pt x="237" y="206"/>
                      <a:pt x="237" y="207"/>
                      <a:pt x="238" y="209"/>
                    </a:cubicBezTo>
                    <a:cubicBezTo>
                      <a:pt x="238" y="209"/>
                      <a:pt x="238" y="209"/>
                      <a:pt x="238" y="210"/>
                    </a:cubicBezTo>
                    <a:cubicBezTo>
                      <a:pt x="238" y="210"/>
                      <a:pt x="238" y="210"/>
                      <a:pt x="238" y="211"/>
                    </a:cubicBezTo>
                    <a:cubicBezTo>
                      <a:pt x="239" y="212"/>
                      <a:pt x="239" y="213"/>
                      <a:pt x="239" y="214"/>
                    </a:cubicBezTo>
                    <a:cubicBezTo>
                      <a:pt x="238" y="215"/>
                      <a:pt x="238" y="215"/>
                      <a:pt x="238" y="215"/>
                    </a:cubicBezTo>
                    <a:cubicBezTo>
                      <a:pt x="239" y="216"/>
                      <a:pt x="239" y="217"/>
                      <a:pt x="238" y="218"/>
                    </a:cubicBezTo>
                    <a:cubicBezTo>
                      <a:pt x="238" y="219"/>
                      <a:pt x="238" y="220"/>
                      <a:pt x="239" y="220"/>
                    </a:cubicBezTo>
                    <a:cubicBezTo>
                      <a:pt x="239" y="220"/>
                      <a:pt x="239" y="220"/>
                      <a:pt x="239" y="220"/>
                    </a:cubicBezTo>
                    <a:cubicBezTo>
                      <a:pt x="240" y="221"/>
                      <a:pt x="241" y="223"/>
                      <a:pt x="242" y="224"/>
                    </a:cubicBezTo>
                    <a:cubicBezTo>
                      <a:pt x="243" y="225"/>
                      <a:pt x="243" y="225"/>
                      <a:pt x="243" y="226"/>
                    </a:cubicBezTo>
                    <a:cubicBezTo>
                      <a:pt x="243" y="226"/>
                      <a:pt x="243" y="226"/>
                      <a:pt x="243" y="227"/>
                    </a:cubicBezTo>
                    <a:cubicBezTo>
                      <a:pt x="243" y="227"/>
                      <a:pt x="243" y="227"/>
                      <a:pt x="243" y="228"/>
                    </a:cubicBezTo>
                    <a:cubicBezTo>
                      <a:pt x="243" y="228"/>
                      <a:pt x="243" y="229"/>
                      <a:pt x="244" y="229"/>
                    </a:cubicBezTo>
                    <a:cubicBezTo>
                      <a:pt x="244" y="230"/>
                      <a:pt x="245" y="230"/>
                      <a:pt x="245" y="231"/>
                    </a:cubicBezTo>
                    <a:cubicBezTo>
                      <a:pt x="245" y="231"/>
                      <a:pt x="245" y="232"/>
                      <a:pt x="246" y="232"/>
                    </a:cubicBezTo>
                    <a:cubicBezTo>
                      <a:pt x="246" y="232"/>
                      <a:pt x="246" y="232"/>
                      <a:pt x="246" y="232"/>
                    </a:cubicBezTo>
                    <a:cubicBezTo>
                      <a:pt x="247" y="233"/>
                      <a:pt x="247" y="233"/>
                      <a:pt x="248" y="234"/>
                    </a:cubicBezTo>
                    <a:cubicBezTo>
                      <a:pt x="249" y="234"/>
                      <a:pt x="250" y="235"/>
                      <a:pt x="250" y="235"/>
                    </a:cubicBezTo>
                    <a:cubicBezTo>
                      <a:pt x="250" y="235"/>
                      <a:pt x="250" y="235"/>
                      <a:pt x="250" y="235"/>
                    </a:cubicBezTo>
                    <a:cubicBezTo>
                      <a:pt x="250" y="235"/>
                      <a:pt x="250" y="235"/>
                      <a:pt x="251" y="235"/>
                    </a:cubicBezTo>
                    <a:cubicBezTo>
                      <a:pt x="251" y="235"/>
                      <a:pt x="250" y="235"/>
                      <a:pt x="250" y="235"/>
                    </a:cubicBezTo>
                    <a:cubicBezTo>
                      <a:pt x="251" y="235"/>
                      <a:pt x="251" y="235"/>
                      <a:pt x="251" y="235"/>
                    </a:cubicBezTo>
                    <a:cubicBezTo>
                      <a:pt x="251" y="234"/>
                      <a:pt x="251" y="234"/>
                      <a:pt x="251" y="234"/>
                    </a:cubicBezTo>
                    <a:cubicBezTo>
                      <a:pt x="251" y="233"/>
                      <a:pt x="251" y="232"/>
                      <a:pt x="250" y="232"/>
                    </a:cubicBezTo>
                    <a:cubicBezTo>
                      <a:pt x="250" y="231"/>
                      <a:pt x="250" y="230"/>
                      <a:pt x="249" y="229"/>
                    </a:cubicBezTo>
                    <a:cubicBezTo>
                      <a:pt x="249" y="229"/>
                      <a:pt x="249" y="228"/>
                      <a:pt x="249" y="228"/>
                    </a:cubicBezTo>
                    <a:cubicBezTo>
                      <a:pt x="249" y="227"/>
                      <a:pt x="249" y="227"/>
                      <a:pt x="249" y="226"/>
                    </a:cubicBezTo>
                    <a:cubicBezTo>
                      <a:pt x="248" y="226"/>
                      <a:pt x="248" y="225"/>
                      <a:pt x="247" y="224"/>
                    </a:cubicBezTo>
                    <a:cubicBezTo>
                      <a:pt x="246" y="224"/>
                      <a:pt x="245" y="223"/>
                      <a:pt x="244" y="222"/>
                    </a:cubicBezTo>
                    <a:cubicBezTo>
                      <a:pt x="244" y="222"/>
                      <a:pt x="243" y="222"/>
                      <a:pt x="243" y="221"/>
                    </a:cubicBezTo>
                    <a:cubicBezTo>
                      <a:pt x="243" y="220"/>
                      <a:pt x="243" y="220"/>
                      <a:pt x="243" y="219"/>
                    </a:cubicBezTo>
                    <a:cubicBezTo>
                      <a:pt x="242" y="219"/>
                      <a:pt x="242" y="218"/>
                      <a:pt x="241" y="217"/>
                    </a:cubicBezTo>
                    <a:cubicBezTo>
                      <a:pt x="241" y="217"/>
                      <a:pt x="240" y="217"/>
                      <a:pt x="240" y="216"/>
                    </a:cubicBezTo>
                    <a:cubicBezTo>
                      <a:pt x="240" y="216"/>
                      <a:pt x="240" y="215"/>
                      <a:pt x="240" y="215"/>
                    </a:cubicBezTo>
                    <a:cubicBezTo>
                      <a:pt x="241" y="213"/>
                      <a:pt x="242" y="211"/>
                      <a:pt x="242" y="209"/>
                    </a:cubicBezTo>
                    <a:cubicBezTo>
                      <a:pt x="242" y="209"/>
                      <a:pt x="242" y="209"/>
                      <a:pt x="242" y="209"/>
                    </a:cubicBezTo>
                    <a:cubicBezTo>
                      <a:pt x="242" y="209"/>
                      <a:pt x="242" y="209"/>
                      <a:pt x="242" y="209"/>
                    </a:cubicBezTo>
                    <a:cubicBezTo>
                      <a:pt x="242" y="209"/>
                      <a:pt x="243" y="209"/>
                      <a:pt x="243" y="209"/>
                    </a:cubicBezTo>
                    <a:cubicBezTo>
                      <a:pt x="243" y="209"/>
                      <a:pt x="243" y="209"/>
                      <a:pt x="243" y="209"/>
                    </a:cubicBezTo>
                    <a:cubicBezTo>
                      <a:pt x="243" y="210"/>
                      <a:pt x="244" y="211"/>
                      <a:pt x="244" y="211"/>
                    </a:cubicBezTo>
                    <a:cubicBezTo>
                      <a:pt x="245" y="211"/>
                      <a:pt x="245" y="211"/>
                      <a:pt x="245" y="211"/>
                    </a:cubicBezTo>
                    <a:cubicBezTo>
                      <a:pt x="246" y="211"/>
                      <a:pt x="247" y="212"/>
                      <a:pt x="248" y="213"/>
                    </a:cubicBezTo>
                    <a:cubicBezTo>
                      <a:pt x="248" y="214"/>
                      <a:pt x="249" y="215"/>
                      <a:pt x="250" y="216"/>
                    </a:cubicBezTo>
                    <a:cubicBezTo>
                      <a:pt x="250" y="215"/>
                      <a:pt x="251" y="215"/>
                      <a:pt x="251" y="215"/>
                    </a:cubicBezTo>
                    <a:cubicBezTo>
                      <a:pt x="251" y="216"/>
                      <a:pt x="252" y="216"/>
                      <a:pt x="252" y="217"/>
                    </a:cubicBezTo>
                    <a:cubicBezTo>
                      <a:pt x="252" y="217"/>
                      <a:pt x="252" y="218"/>
                      <a:pt x="252" y="219"/>
                    </a:cubicBezTo>
                    <a:cubicBezTo>
                      <a:pt x="252" y="219"/>
                      <a:pt x="252" y="219"/>
                      <a:pt x="253" y="219"/>
                    </a:cubicBezTo>
                    <a:cubicBezTo>
                      <a:pt x="253" y="219"/>
                      <a:pt x="253" y="219"/>
                      <a:pt x="253" y="219"/>
                    </a:cubicBezTo>
                    <a:cubicBezTo>
                      <a:pt x="254" y="218"/>
                      <a:pt x="255" y="217"/>
                      <a:pt x="256" y="216"/>
                    </a:cubicBezTo>
                    <a:cubicBezTo>
                      <a:pt x="256" y="216"/>
                      <a:pt x="256" y="215"/>
                      <a:pt x="256" y="215"/>
                    </a:cubicBezTo>
                    <a:cubicBezTo>
                      <a:pt x="258" y="215"/>
                      <a:pt x="259" y="214"/>
                      <a:pt x="260" y="213"/>
                    </a:cubicBezTo>
                    <a:cubicBezTo>
                      <a:pt x="260" y="213"/>
                      <a:pt x="260" y="212"/>
                      <a:pt x="261" y="212"/>
                    </a:cubicBezTo>
                    <a:cubicBezTo>
                      <a:pt x="261" y="210"/>
                      <a:pt x="261" y="209"/>
                      <a:pt x="261" y="208"/>
                    </a:cubicBezTo>
                    <a:cubicBezTo>
                      <a:pt x="261" y="208"/>
                      <a:pt x="261" y="208"/>
                      <a:pt x="261" y="208"/>
                    </a:cubicBezTo>
                    <a:cubicBezTo>
                      <a:pt x="260" y="206"/>
                      <a:pt x="260" y="205"/>
                      <a:pt x="259" y="204"/>
                    </a:cubicBezTo>
                    <a:cubicBezTo>
                      <a:pt x="259" y="203"/>
                      <a:pt x="258" y="203"/>
                      <a:pt x="258" y="202"/>
                    </a:cubicBezTo>
                    <a:cubicBezTo>
                      <a:pt x="257" y="201"/>
                      <a:pt x="256" y="201"/>
                      <a:pt x="255" y="200"/>
                    </a:cubicBezTo>
                    <a:cubicBezTo>
                      <a:pt x="255" y="200"/>
                      <a:pt x="254" y="199"/>
                      <a:pt x="254" y="198"/>
                    </a:cubicBezTo>
                    <a:cubicBezTo>
                      <a:pt x="254" y="198"/>
                      <a:pt x="254" y="198"/>
                      <a:pt x="253" y="197"/>
                    </a:cubicBezTo>
                    <a:cubicBezTo>
                      <a:pt x="253" y="197"/>
                      <a:pt x="253" y="197"/>
                      <a:pt x="252" y="197"/>
                    </a:cubicBezTo>
                    <a:cubicBezTo>
                      <a:pt x="252" y="197"/>
                      <a:pt x="252" y="197"/>
                      <a:pt x="252" y="196"/>
                    </a:cubicBezTo>
                    <a:cubicBezTo>
                      <a:pt x="252" y="196"/>
                      <a:pt x="252" y="195"/>
                      <a:pt x="253" y="194"/>
                    </a:cubicBezTo>
                    <a:cubicBezTo>
                      <a:pt x="253" y="194"/>
                      <a:pt x="253" y="193"/>
                      <a:pt x="254" y="193"/>
                    </a:cubicBezTo>
                    <a:cubicBezTo>
                      <a:pt x="254" y="192"/>
                      <a:pt x="254" y="192"/>
                      <a:pt x="254" y="192"/>
                    </a:cubicBezTo>
                    <a:cubicBezTo>
                      <a:pt x="255" y="191"/>
                      <a:pt x="256" y="191"/>
                      <a:pt x="257" y="190"/>
                    </a:cubicBezTo>
                    <a:cubicBezTo>
                      <a:pt x="257" y="190"/>
                      <a:pt x="257" y="190"/>
                      <a:pt x="258" y="190"/>
                    </a:cubicBezTo>
                    <a:cubicBezTo>
                      <a:pt x="258" y="190"/>
                      <a:pt x="258" y="190"/>
                      <a:pt x="258" y="190"/>
                    </a:cubicBezTo>
                    <a:cubicBezTo>
                      <a:pt x="259" y="191"/>
                      <a:pt x="259" y="191"/>
                      <a:pt x="259" y="191"/>
                    </a:cubicBezTo>
                    <a:cubicBezTo>
                      <a:pt x="260" y="192"/>
                      <a:pt x="260" y="192"/>
                      <a:pt x="260" y="193"/>
                    </a:cubicBezTo>
                    <a:cubicBezTo>
                      <a:pt x="261" y="193"/>
                      <a:pt x="261" y="193"/>
                      <a:pt x="261" y="192"/>
                    </a:cubicBezTo>
                    <a:cubicBezTo>
                      <a:pt x="262" y="192"/>
                      <a:pt x="261" y="192"/>
                      <a:pt x="261" y="192"/>
                    </a:cubicBezTo>
                    <a:cubicBezTo>
                      <a:pt x="262" y="192"/>
                      <a:pt x="262" y="192"/>
                      <a:pt x="262" y="192"/>
                    </a:cubicBezTo>
                    <a:cubicBezTo>
                      <a:pt x="262" y="191"/>
                      <a:pt x="262" y="191"/>
                      <a:pt x="262" y="191"/>
                    </a:cubicBezTo>
                    <a:cubicBezTo>
                      <a:pt x="261" y="191"/>
                      <a:pt x="261" y="191"/>
                      <a:pt x="261" y="191"/>
                    </a:cubicBezTo>
                    <a:cubicBezTo>
                      <a:pt x="261" y="191"/>
                      <a:pt x="261" y="191"/>
                      <a:pt x="261" y="191"/>
                    </a:cubicBezTo>
                    <a:cubicBezTo>
                      <a:pt x="261" y="191"/>
                      <a:pt x="261" y="191"/>
                      <a:pt x="262" y="191"/>
                    </a:cubicBezTo>
                    <a:cubicBezTo>
                      <a:pt x="263" y="191"/>
                      <a:pt x="264" y="190"/>
                      <a:pt x="265" y="190"/>
                    </a:cubicBezTo>
                    <a:cubicBezTo>
                      <a:pt x="266" y="189"/>
                      <a:pt x="267" y="189"/>
                      <a:pt x="267" y="188"/>
                    </a:cubicBezTo>
                    <a:cubicBezTo>
                      <a:pt x="267" y="188"/>
                      <a:pt x="267" y="188"/>
                      <a:pt x="268" y="188"/>
                    </a:cubicBezTo>
                    <a:cubicBezTo>
                      <a:pt x="268" y="188"/>
                      <a:pt x="268" y="188"/>
                      <a:pt x="269" y="188"/>
                    </a:cubicBezTo>
                    <a:cubicBezTo>
                      <a:pt x="269" y="188"/>
                      <a:pt x="270" y="187"/>
                      <a:pt x="271" y="187"/>
                    </a:cubicBezTo>
                    <a:cubicBezTo>
                      <a:pt x="271" y="187"/>
                      <a:pt x="272" y="187"/>
                      <a:pt x="272" y="187"/>
                    </a:cubicBezTo>
                    <a:cubicBezTo>
                      <a:pt x="273" y="187"/>
                      <a:pt x="273" y="186"/>
                      <a:pt x="274" y="186"/>
                    </a:cubicBezTo>
                    <a:cubicBezTo>
                      <a:pt x="274" y="185"/>
                      <a:pt x="274" y="185"/>
                      <a:pt x="274" y="185"/>
                    </a:cubicBezTo>
                    <a:cubicBezTo>
                      <a:pt x="275" y="185"/>
                      <a:pt x="276" y="184"/>
                      <a:pt x="276" y="183"/>
                    </a:cubicBezTo>
                    <a:cubicBezTo>
                      <a:pt x="276" y="183"/>
                      <a:pt x="276" y="183"/>
                      <a:pt x="276" y="183"/>
                    </a:cubicBezTo>
                    <a:cubicBezTo>
                      <a:pt x="277" y="183"/>
                      <a:pt x="277" y="182"/>
                      <a:pt x="278" y="181"/>
                    </a:cubicBezTo>
                    <a:cubicBezTo>
                      <a:pt x="278" y="181"/>
                      <a:pt x="278" y="181"/>
                      <a:pt x="278" y="181"/>
                    </a:cubicBezTo>
                    <a:cubicBezTo>
                      <a:pt x="279" y="181"/>
                      <a:pt x="279" y="180"/>
                      <a:pt x="279" y="180"/>
                    </a:cubicBezTo>
                    <a:cubicBezTo>
                      <a:pt x="278" y="179"/>
                      <a:pt x="278" y="179"/>
                      <a:pt x="278" y="178"/>
                    </a:cubicBezTo>
                    <a:cubicBezTo>
                      <a:pt x="278" y="178"/>
                      <a:pt x="278" y="177"/>
                      <a:pt x="279" y="177"/>
                    </a:cubicBezTo>
                    <a:cubicBezTo>
                      <a:pt x="280" y="177"/>
                      <a:pt x="280" y="176"/>
                      <a:pt x="280" y="175"/>
                    </a:cubicBezTo>
                    <a:cubicBezTo>
                      <a:pt x="280" y="175"/>
                      <a:pt x="280" y="174"/>
                      <a:pt x="281" y="174"/>
                    </a:cubicBezTo>
                    <a:cubicBezTo>
                      <a:pt x="281" y="173"/>
                      <a:pt x="281" y="173"/>
                      <a:pt x="281" y="172"/>
                    </a:cubicBezTo>
                    <a:cubicBezTo>
                      <a:pt x="281" y="172"/>
                      <a:pt x="281" y="171"/>
                      <a:pt x="282" y="171"/>
                    </a:cubicBezTo>
                    <a:cubicBezTo>
                      <a:pt x="282" y="170"/>
                      <a:pt x="282" y="170"/>
                      <a:pt x="281" y="169"/>
                    </a:cubicBezTo>
                    <a:cubicBezTo>
                      <a:pt x="281" y="169"/>
                      <a:pt x="281" y="168"/>
                      <a:pt x="280" y="168"/>
                    </a:cubicBezTo>
                    <a:cubicBezTo>
                      <a:pt x="280" y="168"/>
                      <a:pt x="280" y="168"/>
                      <a:pt x="280" y="168"/>
                    </a:cubicBezTo>
                    <a:cubicBezTo>
                      <a:pt x="280" y="168"/>
                      <a:pt x="280" y="168"/>
                      <a:pt x="280" y="168"/>
                    </a:cubicBezTo>
                    <a:cubicBezTo>
                      <a:pt x="279" y="168"/>
                      <a:pt x="279" y="168"/>
                      <a:pt x="279" y="168"/>
                    </a:cubicBezTo>
                    <a:cubicBezTo>
                      <a:pt x="280" y="168"/>
                      <a:pt x="280" y="168"/>
                      <a:pt x="280" y="168"/>
                    </a:cubicBezTo>
                    <a:cubicBezTo>
                      <a:pt x="280" y="168"/>
                      <a:pt x="280" y="168"/>
                      <a:pt x="280" y="168"/>
                    </a:cubicBezTo>
                    <a:cubicBezTo>
                      <a:pt x="280" y="168"/>
                      <a:pt x="280" y="168"/>
                      <a:pt x="280" y="167"/>
                    </a:cubicBezTo>
                    <a:cubicBezTo>
                      <a:pt x="280" y="167"/>
                      <a:pt x="280" y="167"/>
                      <a:pt x="281" y="167"/>
                    </a:cubicBezTo>
                    <a:cubicBezTo>
                      <a:pt x="281" y="166"/>
                      <a:pt x="281" y="166"/>
                      <a:pt x="281" y="166"/>
                    </a:cubicBezTo>
                    <a:cubicBezTo>
                      <a:pt x="280" y="165"/>
                      <a:pt x="280" y="165"/>
                      <a:pt x="280" y="165"/>
                    </a:cubicBezTo>
                    <a:cubicBezTo>
                      <a:pt x="280" y="165"/>
                      <a:pt x="280" y="165"/>
                      <a:pt x="280" y="165"/>
                    </a:cubicBezTo>
                    <a:cubicBezTo>
                      <a:pt x="279" y="164"/>
                      <a:pt x="279" y="164"/>
                      <a:pt x="279" y="164"/>
                    </a:cubicBezTo>
                    <a:cubicBezTo>
                      <a:pt x="280" y="165"/>
                      <a:pt x="280" y="165"/>
                      <a:pt x="280" y="165"/>
                    </a:cubicBezTo>
                    <a:cubicBezTo>
                      <a:pt x="280" y="165"/>
                      <a:pt x="280" y="165"/>
                      <a:pt x="280" y="165"/>
                    </a:cubicBezTo>
                    <a:cubicBezTo>
                      <a:pt x="280" y="164"/>
                      <a:pt x="280" y="164"/>
                      <a:pt x="280" y="164"/>
                    </a:cubicBezTo>
                    <a:cubicBezTo>
                      <a:pt x="281" y="164"/>
                      <a:pt x="281" y="164"/>
                      <a:pt x="280" y="163"/>
                    </a:cubicBezTo>
                    <a:cubicBezTo>
                      <a:pt x="280" y="163"/>
                      <a:pt x="280" y="163"/>
                      <a:pt x="279" y="162"/>
                    </a:cubicBezTo>
                    <a:cubicBezTo>
                      <a:pt x="279" y="162"/>
                      <a:pt x="278" y="162"/>
                      <a:pt x="278" y="161"/>
                    </a:cubicBezTo>
                    <a:cubicBezTo>
                      <a:pt x="278" y="160"/>
                      <a:pt x="277" y="159"/>
                      <a:pt x="277" y="158"/>
                    </a:cubicBezTo>
                    <a:cubicBezTo>
                      <a:pt x="277" y="158"/>
                      <a:pt x="276" y="158"/>
                      <a:pt x="276" y="157"/>
                    </a:cubicBezTo>
                    <a:cubicBezTo>
                      <a:pt x="275" y="157"/>
                      <a:pt x="275" y="157"/>
                      <a:pt x="275" y="157"/>
                    </a:cubicBezTo>
                    <a:cubicBezTo>
                      <a:pt x="274" y="156"/>
                      <a:pt x="274" y="156"/>
                      <a:pt x="274" y="155"/>
                    </a:cubicBezTo>
                    <a:cubicBezTo>
                      <a:pt x="274" y="155"/>
                      <a:pt x="274" y="154"/>
                      <a:pt x="274" y="154"/>
                    </a:cubicBezTo>
                    <a:cubicBezTo>
                      <a:pt x="275" y="153"/>
                      <a:pt x="275" y="153"/>
                      <a:pt x="275" y="153"/>
                    </a:cubicBezTo>
                    <a:cubicBezTo>
                      <a:pt x="275" y="152"/>
                      <a:pt x="276" y="151"/>
                      <a:pt x="277" y="151"/>
                    </a:cubicBezTo>
                    <a:cubicBezTo>
                      <a:pt x="277" y="151"/>
                      <a:pt x="278" y="150"/>
                      <a:pt x="279" y="150"/>
                    </a:cubicBezTo>
                    <a:cubicBezTo>
                      <a:pt x="279" y="150"/>
                      <a:pt x="279" y="150"/>
                      <a:pt x="279" y="150"/>
                    </a:cubicBezTo>
                    <a:cubicBezTo>
                      <a:pt x="279" y="150"/>
                      <a:pt x="279" y="149"/>
                      <a:pt x="279" y="149"/>
                    </a:cubicBezTo>
                    <a:cubicBezTo>
                      <a:pt x="279" y="149"/>
                      <a:pt x="279" y="148"/>
                      <a:pt x="278" y="148"/>
                    </a:cubicBezTo>
                    <a:cubicBezTo>
                      <a:pt x="278" y="148"/>
                      <a:pt x="278" y="148"/>
                      <a:pt x="277" y="148"/>
                    </a:cubicBezTo>
                    <a:cubicBezTo>
                      <a:pt x="277" y="148"/>
                      <a:pt x="277" y="148"/>
                      <a:pt x="276" y="148"/>
                    </a:cubicBezTo>
                    <a:cubicBezTo>
                      <a:pt x="276" y="148"/>
                      <a:pt x="276" y="148"/>
                      <a:pt x="275" y="148"/>
                    </a:cubicBezTo>
                    <a:cubicBezTo>
                      <a:pt x="275" y="147"/>
                      <a:pt x="275" y="148"/>
                      <a:pt x="274" y="148"/>
                    </a:cubicBezTo>
                    <a:cubicBezTo>
                      <a:pt x="274" y="148"/>
                      <a:pt x="273" y="149"/>
                      <a:pt x="273" y="149"/>
                    </a:cubicBezTo>
                    <a:cubicBezTo>
                      <a:pt x="273" y="149"/>
                      <a:pt x="273" y="149"/>
                      <a:pt x="272" y="149"/>
                    </a:cubicBezTo>
                    <a:cubicBezTo>
                      <a:pt x="272" y="150"/>
                      <a:pt x="272" y="149"/>
                      <a:pt x="271" y="149"/>
                    </a:cubicBezTo>
                    <a:cubicBezTo>
                      <a:pt x="271" y="148"/>
                      <a:pt x="271" y="148"/>
                      <a:pt x="270" y="148"/>
                    </a:cubicBezTo>
                    <a:cubicBezTo>
                      <a:pt x="269" y="147"/>
                      <a:pt x="269" y="147"/>
                      <a:pt x="268" y="146"/>
                    </a:cubicBezTo>
                    <a:cubicBezTo>
                      <a:pt x="268" y="146"/>
                      <a:pt x="268" y="145"/>
                      <a:pt x="269" y="145"/>
                    </a:cubicBezTo>
                    <a:cubicBezTo>
                      <a:pt x="269" y="145"/>
                      <a:pt x="269" y="145"/>
                      <a:pt x="270" y="145"/>
                    </a:cubicBezTo>
                    <a:cubicBezTo>
                      <a:pt x="270" y="144"/>
                      <a:pt x="271" y="144"/>
                      <a:pt x="271" y="144"/>
                    </a:cubicBezTo>
                    <a:cubicBezTo>
                      <a:pt x="271" y="143"/>
                      <a:pt x="271" y="142"/>
                      <a:pt x="272" y="141"/>
                    </a:cubicBezTo>
                    <a:cubicBezTo>
                      <a:pt x="272" y="141"/>
                      <a:pt x="273" y="141"/>
                      <a:pt x="273" y="140"/>
                    </a:cubicBezTo>
                    <a:cubicBezTo>
                      <a:pt x="273" y="140"/>
                      <a:pt x="273" y="140"/>
                      <a:pt x="273" y="139"/>
                    </a:cubicBezTo>
                    <a:cubicBezTo>
                      <a:pt x="274" y="139"/>
                      <a:pt x="274" y="139"/>
                      <a:pt x="274" y="139"/>
                    </a:cubicBezTo>
                    <a:cubicBezTo>
                      <a:pt x="275" y="139"/>
                      <a:pt x="275" y="139"/>
                      <a:pt x="276" y="139"/>
                    </a:cubicBezTo>
                    <a:cubicBezTo>
                      <a:pt x="276" y="140"/>
                      <a:pt x="276" y="140"/>
                      <a:pt x="276" y="141"/>
                    </a:cubicBezTo>
                    <a:cubicBezTo>
                      <a:pt x="276" y="141"/>
                      <a:pt x="275" y="141"/>
                      <a:pt x="275" y="141"/>
                    </a:cubicBezTo>
                    <a:cubicBezTo>
                      <a:pt x="275" y="142"/>
                      <a:pt x="275" y="142"/>
                      <a:pt x="275" y="143"/>
                    </a:cubicBezTo>
                    <a:cubicBezTo>
                      <a:pt x="275" y="143"/>
                      <a:pt x="275" y="143"/>
                      <a:pt x="276" y="143"/>
                    </a:cubicBezTo>
                    <a:cubicBezTo>
                      <a:pt x="276" y="144"/>
                      <a:pt x="275" y="144"/>
                      <a:pt x="275" y="144"/>
                    </a:cubicBezTo>
                    <a:cubicBezTo>
                      <a:pt x="275" y="144"/>
                      <a:pt x="275" y="144"/>
                      <a:pt x="275" y="144"/>
                    </a:cubicBezTo>
                    <a:cubicBezTo>
                      <a:pt x="275" y="145"/>
                      <a:pt x="275" y="145"/>
                      <a:pt x="275" y="145"/>
                    </a:cubicBezTo>
                    <a:cubicBezTo>
                      <a:pt x="275" y="145"/>
                      <a:pt x="276" y="145"/>
                      <a:pt x="276" y="145"/>
                    </a:cubicBezTo>
                    <a:cubicBezTo>
                      <a:pt x="276" y="145"/>
                      <a:pt x="277" y="144"/>
                      <a:pt x="277" y="144"/>
                    </a:cubicBezTo>
                    <a:cubicBezTo>
                      <a:pt x="278" y="142"/>
                      <a:pt x="279" y="142"/>
                      <a:pt x="281" y="142"/>
                    </a:cubicBezTo>
                    <a:cubicBezTo>
                      <a:pt x="281" y="142"/>
                      <a:pt x="281" y="142"/>
                      <a:pt x="281" y="142"/>
                    </a:cubicBezTo>
                    <a:cubicBezTo>
                      <a:pt x="281" y="142"/>
                      <a:pt x="282" y="142"/>
                      <a:pt x="282" y="142"/>
                    </a:cubicBezTo>
                    <a:cubicBezTo>
                      <a:pt x="283" y="142"/>
                      <a:pt x="283" y="142"/>
                      <a:pt x="283" y="143"/>
                    </a:cubicBezTo>
                    <a:cubicBezTo>
                      <a:pt x="283" y="144"/>
                      <a:pt x="283" y="145"/>
                      <a:pt x="283" y="146"/>
                    </a:cubicBezTo>
                    <a:cubicBezTo>
                      <a:pt x="283" y="146"/>
                      <a:pt x="283" y="147"/>
                      <a:pt x="283" y="147"/>
                    </a:cubicBezTo>
                    <a:cubicBezTo>
                      <a:pt x="284" y="147"/>
                      <a:pt x="284" y="148"/>
                      <a:pt x="284" y="147"/>
                    </a:cubicBezTo>
                    <a:cubicBezTo>
                      <a:pt x="285" y="147"/>
                      <a:pt x="285" y="147"/>
                      <a:pt x="285" y="147"/>
                    </a:cubicBezTo>
                    <a:cubicBezTo>
                      <a:pt x="285" y="147"/>
                      <a:pt x="286" y="147"/>
                      <a:pt x="286" y="148"/>
                    </a:cubicBezTo>
                    <a:cubicBezTo>
                      <a:pt x="286" y="148"/>
                      <a:pt x="287" y="148"/>
                      <a:pt x="287" y="148"/>
                    </a:cubicBezTo>
                    <a:cubicBezTo>
                      <a:pt x="287" y="149"/>
                      <a:pt x="287" y="149"/>
                      <a:pt x="287" y="149"/>
                    </a:cubicBezTo>
                    <a:cubicBezTo>
                      <a:pt x="287" y="150"/>
                      <a:pt x="286" y="150"/>
                      <a:pt x="287" y="150"/>
                    </a:cubicBezTo>
                    <a:cubicBezTo>
                      <a:pt x="288" y="151"/>
                      <a:pt x="288" y="152"/>
                      <a:pt x="288" y="153"/>
                    </a:cubicBezTo>
                    <a:cubicBezTo>
                      <a:pt x="288" y="154"/>
                      <a:pt x="288" y="154"/>
                      <a:pt x="288" y="154"/>
                    </a:cubicBezTo>
                    <a:cubicBezTo>
                      <a:pt x="288" y="155"/>
                      <a:pt x="288" y="156"/>
                      <a:pt x="288" y="156"/>
                    </a:cubicBezTo>
                    <a:cubicBezTo>
                      <a:pt x="288" y="156"/>
                      <a:pt x="289" y="156"/>
                      <a:pt x="289" y="156"/>
                    </a:cubicBezTo>
                    <a:cubicBezTo>
                      <a:pt x="289" y="156"/>
                      <a:pt x="289" y="156"/>
                      <a:pt x="290" y="156"/>
                    </a:cubicBezTo>
                    <a:cubicBezTo>
                      <a:pt x="290" y="155"/>
                      <a:pt x="291" y="155"/>
                      <a:pt x="291" y="155"/>
                    </a:cubicBezTo>
                    <a:cubicBezTo>
                      <a:pt x="292" y="155"/>
                      <a:pt x="292" y="155"/>
                      <a:pt x="292" y="155"/>
                    </a:cubicBezTo>
                    <a:cubicBezTo>
                      <a:pt x="293" y="155"/>
                      <a:pt x="293" y="155"/>
                      <a:pt x="293" y="154"/>
                    </a:cubicBezTo>
                    <a:cubicBezTo>
                      <a:pt x="294" y="154"/>
                      <a:pt x="294" y="153"/>
                      <a:pt x="294" y="152"/>
                    </a:cubicBezTo>
                    <a:cubicBezTo>
                      <a:pt x="294" y="151"/>
                      <a:pt x="294" y="151"/>
                      <a:pt x="293" y="150"/>
                    </a:cubicBezTo>
                    <a:cubicBezTo>
                      <a:pt x="293" y="148"/>
                      <a:pt x="293" y="148"/>
                      <a:pt x="291" y="147"/>
                    </a:cubicBezTo>
                    <a:cubicBezTo>
                      <a:pt x="291" y="146"/>
                      <a:pt x="290" y="146"/>
                      <a:pt x="290" y="145"/>
                    </a:cubicBezTo>
                    <a:cubicBezTo>
                      <a:pt x="290" y="144"/>
                      <a:pt x="289" y="144"/>
                      <a:pt x="289" y="144"/>
                    </a:cubicBezTo>
                    <a:cubicBezTo>
                      <a:pt x="288" y="143"/>
                      <a:pt x="288" y="143"/>
                      <a:pt x="288" y="143"/>
                    </a:cubicBezTo>
                    <a:cubicBezTo>
                      <a:pt x="287" y="142"/>
                      <a:pt x="287" y="142"/>
                      <a:pt x="287" y="141"/>
                    </a:cubicBezTo>
                    <a:cubicBezTo>
                      <a:pt x="288" y="141"/>
                      <a:pt x="288" y="141"/>
                      <a:pt x="288" y="140"/>
                    </a:cubicBezTo>
                    <a:cubicBezTo>
                      <a:pt x="288" y="140"/>
                      <a:pt x="289" y="140"/>
                      <a:pt x="289" y="139"/>
                    </a:cubicBezTo>
                    <a:cubicBezTo>
                      <a:pt x="290" y="138"/>
                      <a:pt x="291" y="137"/>
                      <a:pt x="290" y="135"/>
                    </a:cubicBezTo>
                    <a:cubicBezTo>
                      <a:pt x="290" y="134"/>
                      <a:pt x="290" y="134"/>
                      <a:pt x="291" y="133"/>
                    </a:cubicBezTo>
                    <a:cubicBezTo>
                      <a:pt x="291" y="133"/>
                      <a:pt x="291" y="132"/>
                      <a:pt x="292" y="132"/>
                    </a:cubicBezTo>
                    <a:cubicBezTo>
                      <a:pt x="292" y="132"/>
                      <a:pt x="292" y="132"/>
                      <a:pt x="292" y="131"/>
                    </a:cubicBezTo>
                    <a:cubicBezTo>
                      <a:pt x="293" y="131"/>
                      <a:pt x="293" y="130"/>
                      <a:pt x="293" y="130"/>
                    </a:cubicBezTo>
                    <a:cubicBezTo>
                      <a:pt x="294" y="130"/>
                      <a:pt x="294" y="131"/>
                      <a:pt x="295" y="131"/>
                    </a:cubicBezTo>
                    <a:cubicBezTo>
                      <a:pt x="295" y="131"/>
                      <a:pt x="296" y="131"/>
                      <a:pt x="296" y="131"/>
                    </a:cubicBezTo>
                    <a:cubicBezTo>
                      <a:pt x="297" y="131"/>
                      <a:pt x="297" y="130"/>
                      <a:pt x="298" y="130"/>
                    </a:cubicBezTo>
                    <a:cubicBezTo>
                      <a:pt x="298" y="129"/>
                      <a:pt x="299" y="128"/>
                      <a:pt x="299" y="127"/>
                    </a:cubicBezTo>
                    <a:cubicBezTo>
                      <a:pt x="300" y="126"/>
                      <a:pt x="301" y="124"/>
                      <a:pt x="301" y="123"/>
                    </a:cubicBezTo>
                    <a:cubicBezTo>
                      <a:pt x="301" y="123"/>
                      <a:pt x="301" y="122"/>
                      <a:pt x="301" y="122"/>
                    </a:cubicBezTo>
                    <a:cubicBezTo>
                      <a:pt x="302" y="121"/>
                      <a:pt x="302" y="119"/>
                      <a:pt x="302" y="117"/>
                    </a:cubicBezTo>
                    <a:cubicBezTo>
                      <a:pt x="303" y="116"/>
                      <a:pt x="303" y="115"/>
                      <a:pt x="303" y="114"/>
                    </a:cubicBezTo>
                    <a:cubicBezTo>
                      <a:pt x="303" y="113"/>
                      <a:pt x="303" y="113"/>
                      <a:pt x="303" y="113"/>
                    </a:cubicBezTo>
                    <a:cubicBezTo>
                      <a:pt x="304" y="112"/>
                      <a:pt x="304" y="111"/>
                      <a:pt x="304" y="110"/>
                    </a:cubicBezTo>
                    <a:cubicBezTo>
                      <a:pt x="303" y="109"/>
                      <a:pt x="303" y="107"/>
                      <a:pt x="302" y="105"/>
                    </a:cubicBezTo>
                    <a:cubicBezTo>
                      <a:pt x="302" y="105"/>
                      <a:pt x="302" y="104"/>
                      <a:pt x="302" y="104"/>
                    </a:cubicBezTo>
                    <a:cubicBezTo>
                      <a:pt x="302" y="102"/>
                      <a:pt x="301" y="101"/>
                      <a:pt x="301" y="99"/>
                    </a:cubicBezTo>
                    <a:cubicBezTo>
                      <a:pt x="301" y="99"/>
                      <a:pt x="302" y="99"/>
                      <a:pt x="302" y="99"/>
                    </a:cubicBezTo>
                    <a:cubicBezTo>
                      <a:pt x="302" y="99"/>
                      <a:pt x="302" y="99"/>
                      <a:pt x="302" y="99"/>
                    </a:cubicBezTo>
                    <a:cubicBezTo>
                      <a:pt x="302" y="100"/>
                      <a:pt x="303" y="101"/>
                      <a:pt x="304" y="101"/>
                    </a:cubicBezTo>
                    <a:cubicBezTo>
                      <a:pt x="304" y="102"/>
                      <a:pt x="304" y="103"/>
                      <a:pt x="305" y="104"/>
                    </a:cubicBezTo>
                    <a:cubicBezTo>
                      <a:pt x="305" y="104"/>
                      <a:pt x="305" y="104"/>
                      <a:pt x="305" y="105"/>
                    </a:cubicBezTo>
                    <a:cubicBezTo>
                      <a:pt x="306" y="106"/>
                      <a:pt x="306" y="107"/>
                      <a:pt x="306" y="108"/>
                    </a:cubicBezTo>
                    <a:cubicBezTo>
                      <a:pt x="306" y="108"/>
                      <a:pt x="306" y="108"/>
                      <a:pt x="306" y="108"/>
                    </a:cubicBezTo>
                    <a:cubicBezTo>
                      <a:pt x="306" y="109"/>
                      <a:pt x="306" y="110"/>
                      <a:pt x="307" y="111"/>
                    </a:cubicBezTo>
                    <a:cubicBezTo>
                      <a:pt x="308" y="112"/>
                      <a:pt x="308" y="112"/>
                      <a:pt x="308" y="113"/>
                    </a:cubicBezTo>
                    <a:cubicBezTo>
                      <a:pt x="308" y="114"/>
                      <a:pt x="308" y="115"/>
                      <a:pt x="308" y="115"/>
                    </a:cubicBezTo>
                    <a:cubicBezTo>
                      <a:pt x="309" y="116"/>
                      <a:pt x="309" y="116"/>
                      <a:pt x="309" y="117"/>
                    </a:cubicBezTo>
                    <a:cubicBezTo>
                      <a:pt x="309" y="117"/>
                      <a:pt x="309" y="118"/>
                      <a:pt x="309" y="118"/>
                    </a:cubicBezTo>
                    <a:cubicBezTo>
                      <a:pt x="309" y="118"/>
                      <a:pt x="309" y="119"/>
                      <a:pt x="310" y="119"/>
                    </a:cubicBezTo>
                    <a:cubicBezTo>
                      <a:pt x="310" y="119"/>
                      <a:pt x="310" y="119"/>
                      <a:pt x="310" y="119"/>
                    </a:cubicBezTo>
                    <a:cubicBezTo>
                      <a:pt x="310" y="119"/>
                      <a:pt x="310" y="118"/>
                      <a:pt x="310" y="118"/>
                    </a:cubicBezTo>
                    <a:cubicBezTo>
                      <a:pt x="310" y="117"/>
                      <a:pt x="311" y="117"/>
                      <a:pt x="311" y="117"/>
                    </a:cubicBezTo>
                    <a:cubicBezTo>
                      <a:pt x="312" y="117"/>
                      <a:pt x="312" y="118"/>
                      <a:pt x="312" y="118"/>
                    </a:cubicBezTo>
                    <a:cubicBezTo>
                      <a:pt x="312" y="118"/>
                      <a:pt x="313" y="118"/>
                      <a:pt x="313" y="118"/>
                    </a:cubicBezTo>
                    <a:cubicBezTo>
                      <a:pt x="313" y="118"/>
                      <a:pt x="313" y="118"/>
                      <a:pt x="313" y="118"/>
                    </a:cubicBezTo>
                    <a:cubicBezTo>
                      <a:pt x="313" y="117"/>
                      <a:pt x="313" y="116"/>
                      <a:pt x="312" y="116"/>
                    </a:cubicBezTo>
                    <a:cubicBezTo>
                      <a:pt x="311" y="116"/>
                      <a:pt x="311" y="114"/>
                      <a:pt x="310" y="114"/>
                    </a:cubicBezTo>
                    <a:cubicBezTo>
                      <a:pt x="310" y="113"/>
                      <a:pt x="309" y="113"/>
                      <a:pt x="309" y="112"/>
                    </a:cubicBezTo>
                    <a:cubicBezTo>
                      <a:pt x="309" y="111"/>
                      <a:pt x="309" y="110"/>
                      <a:pt x="309" y="110"/>
                    </a:cubicBezTo>
                    <a:cubicBezTo>
                      <a:pt x="309" y="109"/>
                      <a:pt x="309" y="109"/>
                      <a:pt x="309" y="109"/>
                    </a:cubicBezTo>
                    <a:cubicBezTo>
                      <a:pt x="309" y="109"/>
                      <a:pt x="309" y="108"/>
                      <a:pt x="309" y="108"/>
                    </a:cubicBezTo>
                    <a:cubicBezTo>
                      <a:pt x="310" y="108"/>
                      <a:pt x="310" y="108"/>
                      <a:pt x="310" y="108"/>
                    </a:cubicBezTo>
                    <a:cubicBezTo>
                      <a:pt x="311" y="108"/>
                      <a:pt x="310" y="107"/>
                      <a:pt x="310" y="107"/>
                    </a:cubicBezTo>
                    <a:cubicBezTo>
                      <a:pt x="309" y="104"/>
                      <a:pt x="307" y="102"/>
                      <a:pt x="305" y="99"/>
                    </a:cubicBezTo>
                    <a:cubicBezTo>
                      <a:pt x="305" y="99"/>
                      <a:pt x="304" y="98"/>
                      <a:pt x="304" y="97"/>
                    </a:cubicBezTo>
                    <a:cubicBezTo>
                      <a:pt x="304" y="96"/>
                      <a:pt x="304" y="96"/>
                      <a:pt x="304" y="96"/>
                    </a:cubicBezTo>
                    <a:cubicBezTo>
                      <a:pt x="304" y="94"/>
                      <a:pt x="303" y="93"/>
                      <a:pt x="302" y="92"/>
                    </a:cubicBezTo>
                    <a:cubicBezTo>
                      <a:pt x="302" y="92"/>
                      <a:pt x="302" y="91"/>
                      <a:pt x="301" y="91"/>
                    </a:cubicBezTo>
                    <a:cubicBezTo>
                      <a:pt x="301" y="91"/>
                      <a:pt x="301" y="90"/>
                      <a:pt x="300" y="90"/>
                    </a:cubicBezTo>
                    <a:cubicBezTo>
                      <a:pt x="300" y="90"/>
                      <a:pt x="300" y="90"/>
                      <a:pt x="300" y="90"/>
                    </a:cubicBezTo>
                    <a:cubicBezTo>
                      <a:pt x="300" y="91"/>
                      <a:pt x="300" y="91"/>
                      <a:pt x="300" y="91"/>
                    </a:cubicBezTo>
                    <a:cubicBezTo>
                      <a:pt x="300" y="91"/>
                      <a:pt x="300" y="91"/>
                      <a:pt x="300" y="91"/>
                    </a:cubicBezTo>
                    <a:cubicBezTo>
                      <a:pt x="301" y="92"/>
                      <a:pt x="301" y="92"/>
                      <a:pt x="300" y="93"/>
                    </a:cubicBezTo>
                    <a:cubicBezTo>
                      <a:pt x="300" y="94"/>
                      <a:pt x="300" y="94"/>
                      <a:pt x="300" y="94"/>
                    </a:cubicBezTo>
                    <a:cubicBezTo>
                      <a:pt x="300" y="94"/>
                      <a:pt x="300" y="95"/>
                      <a:pt x="300" y="95"/>
                    </a:cubicBezTo>
                    <a:cubicBezTo>
                      <a:pt x="301" y="96"/>
                      <a:pt x="301" y="96"/>
                      <a:pt x="301" y="97"/>
                    </a:cubicBezTo>
                    <a:cubicBezTo>
                      <a:pt x="301" y="97"/>
                      <a:pt x="301" y="98"/>
                      <a:pt x="301" y="98"/>
                    </a:cubicBezTo>
                    <a:cubicBezTo>
                      <a:pt x="301" y="98"/>
                      <a:pt x="301" y="98"/>
                      <a:pt x="301" y="97"/>
                    </a:cubicBezTo>
                    <a:cubicBezTo>
                      <a:pt x="300" y="97"/>
                      <a:pt x="300" y="96"/>
                      <a:pt x="300" y="96"/>
                    </a:cubicBezTo>
                    <a:cubicBezTo>
                      <a:pt x="300" y="96"/>
                      <a:pt x="300" y="96"/>
                      <a:pt x="300" y="95"/>
                    </a:cubicBezTo>
                    <a:cubicBezTo>
                      <a:pt x="300" y="94"/>
                      <a:pt x="299" y="94"/>
                      <a:pt x="299" y="94"/>
                    </a:cubicBezTo>
                    <a:cubicBezTo>
                      <a:pt x="298" y="93"/>
                      <a:pt x="297" y="92"/>
                      <a:pt x="296" y="92"/>
                    </a:cubicBezTo>
                    <a:cubicBezTo>
                      <a:pt x="296" y="92"/>
                      <a:pt x="295" y="91"/>
                      <a:pt x="295" y="91"/>
                    </a:cubicBezTo>
                    <a:cubicBezTo>
                      <a:pt x="295" y="91"/>
                      <a:pt x="294" y="92"/>
                      <a:pt x="294" y="92"/>
                    </a:cubicBezTo>
                    <a:cubicBezTo>
                      <a:pt x="293" y="92"/>
                      <a:pt x="293" y="92"/>
                      <a:pt x="293" y="92"/>
                    </a:cubicBezTo>
                    <a:cubicBezTo>
                      <a:pt x="293" y="93"/>
                      <a:pt x="293" y="93"/>
                      <a:pt x="292" y="94"/>
                    </a:cubicBezTo>
                    <a:cubicBezTo>
                      <a:pt x="292" y="94"/>
                      <a:pt x="292" y="94"/>
                      <a:pt x="292" y="94"/>
                    </a:cubicBezTo>
                    <a:cubicBezTo>
                      <a:pt x="292" y="93"/>
                      <a:pt x="291" y="92"/>
                      <a:pt x="291" y="92"/>
                    </a:cubicBezTo>
                    <a:cubicBezTo>
                      <a:pt x="291" y="92"/>
                      <a:pt x="291" y="92"/>
                      <a:pt x="291" y="92"/>
                    </a:cubicBezTo>
                    <a:cubicBezTo>
                      <a:pt x="291" y="92"/>
                      <a:pt x="290" y="92"/>
                      <a:pt x="290" y="92"/>
                    </a:cubicBezTo>
                    <a:cubicBezTo>
                      <a:pt x="290" y="92"/>
                      <a:pt x="290" y="92"/>
                      <a:pt x="290" y="93"/>
                    </a:cubicBezTo>
                    <a:cubicBezTo>
                      <a:pt x="290" y="93"/>
                      <a:pt x="290" y="93"/>
                      <a:pt x="290" y="93"/>
                    </a:cubicBezTo>
                    <a:cubicBezTo>
                      <a:pt x="290" y="93"/>
                      <a:pt x="290" y="93"/>
                      <a:pt x="290" y="93"/>
                    </a:cubicBezTo>
                    <a:cubicBezTo>
                      <a:pt x="289" y="92"/>
                      <a:pt x="289" y="92"/>
                      <a:pt x="289" y="91"/>
                    </a:cubicBezTo>
                    <a:cubicBezTo>
                      <a:pt x="289" y="91"/>
                      <a:pt x="288" y="91"/>
                      <a:pt x="288" y="91"/>
                    </a:cubicBezTo>
                    <a:cubicBezTo>
                      <a:pt x="288" y="91"/>
                      <a:pt x="287" y="91"/>
                      <a:pt x="287" y="91"/>
                    </a:cubicBezTo>
                    <a:cubicBezTo>
                      <a:pt x="287" y="91"/>
                      <a:pt x="287" y="91"/>
                      <a:pt x="286" y="91"/>
                    </a:cubicBezTo>
                    <a:cubicBezTo>
                      <a:pt x="286" y="91"/>
                      <a:pt x="286" y="90"/>
                      <a:pt x="286" y="90"/>
                    </a:cubicBezTo>
                    <a:cubicBezTo>
                      <a:pt x="286" y="90"/>
                      <a:pt x="286" y="90"/>
                      <a:pt x="286" y="89"/>
                    </a:cubicBezTo>
                    <a:cubicBezTo>
                      <a:pt x="286" y="89"/>
                      <a:pt x="287" y="88"/>
                      <a:pt x="287" y="87"/>
                    </a:cubicBezTo>
                    <a:cubicBezTo>
                      <a:pt x="288" y="86"/>
                      <a:pt x="288" y="86"/>
                      <a:pt x="288" y="85"/>
                    </a:cubicBezTo>
                    <a:cubicBezTo>
                      <a:pt x="288" y="83"/>
                      <a:pt x="289" y="81"/>
                      <a:pt x="290" y="80"/>
                    </a:cubicBezTo>
                    <a:cubicBezTo>
                      <a:pt x="290" y="79"/>
                      <a:pt x="290" y="78"/>
                      <a:pt x="290" y="77"/>
                    </a:cubicBezTo>
                    <a:cubicBezTo>
                      <a:pt x="290" y="76"/>
                      <a:pt x="290" y="76"/>
                      <a:pt x="291" y="75"/>
                    </a:cubicBezTo>
                    <a:cubicBezTo>
                      <a:pt x="291" y="74"/>
                      <a:pt x="291" y="74"/>
                      <a:pt x="291" y="73"/>
                    </a:cubicBezTo>
                    <a:cubicBezTo>
                      <a:pt x="291" y="73"/>
                      <a:pt x="291" y="72"/>
                      <a:pt x="291" y="72"/>
                    </a:cubicBezTo>
                    <a:cubicBezTo>
                      <a:pt x="291" y="71"/>
                      <a:pt x="292" y="71"/>
                      <a:pt x="293" y="71"/>
                    </a:cubicBezTo>
                    <a:cubicBezTo>
                      <a:pt x="294" y="71"/>
                      <a:pt x="295" y="70"/>
                      <a:pt x="296" y="70"/>
                    </a:cubicBezTo>
                    <a:cubicBezTo>
                      <a:pt x="296" y="70"/>
                      <a:pt x="296" y="70"/>
                      <a:pt x="297" y="70"/>
                    </a:cubicBezTo>
                    <a:cubicBezTo>
                      <a:pt x="297" y="70"/>
                      <a:pt x="298" y="70"/>
                      <a:pt x="298" y="70"/>
                    </a:cubicBezTo>
                    <a:cubicBezTo>
                      <a:pt x="298" y="69"/>
                      <a:pt x="299" y="69"/>
                      <a:pt x="299" y="69"/>
                    </a:cubicBezTo>
                    <a:cubicBezTo>
                      <a:pt x="300" y="69"/>
                      <a:pt x="301" y="69"/>
                      <a:pt x="302" y="68"/>
                    </a:cubicBezTo>
                    <a:cubicBezTo>
                      <a:pt x="302" y="68"/>
                      <a:pt x="302" y="68"/>
                      <a:pt x="302" y="68"/>
                    </a:cubicBezTo>
                    <a:cubicBezTo>
                      <a:pt x="302" y="68"/>
                      <a:pt x="303" y="67"/>
                      <a:pt x="303" y="67"/>
                    </a:cubicBezTo>
                    <a:cubicBezTo>
                      <a:pt x="303" y="67"/>
                      <a:pt x="303" y="66"/>
                      <a:pt x="304" y="66"/>
                    </a:cubicBezTo>
                    <a:cubicBezTo>
                      <a:pt x="305" y="66"/>
                      <a:pt x="306" y="67"/>
                      <a:pt x="307" y="67"/>
                    </a:cubicBezTo>
                    <a:cubicBezTo>
                      <a:pt x="307" y="67"/>
                      <a:pt x="307" y="67"/>
                      <a:pt x="308" y="67"/>
                    </a:cubicBezTo>
                    <a:cubicBezTo>
                      <a:pt x="308" y="67"/>
                      <a:pt x="308" y="67"/>
                      <a:pt x="308" y="67"/>
                    </a:cubicBezTo>
                    <a:cubicBezTo>
                      <a:pt x="308" y="68"/>
                      <a:pt x="308" y="68"/>
                      <a:pt x="308" y="68"/>
                    </a:cubicBezTo>
                    <a:cubicBezTo>
                      <a:pt x="307" y="68"/>
                      <a:pt x="307" y="68"/>
                      <a:pt x="308" y="69"/>
                    </a:cubicBezTo>
                    <a:cubicBezTo>
                      <a:pt x="308" y="69"/>
                      <a:pt x="308" y="69"/>
                      <a:pt x="309" y="69"/>
                    </a:cubicBezTo>
                    <a:cubicBezTo>
                      <a:pt x="309" y="68"/>
                      <a:pt x="310" y="68"/>
                      <a:pt x="311" y="67"/>
                    </a:cubicBezTo>
                    <a:cubicBezTo>
                      <a:pt x="311" y="67"/>
                      <a:pt x="312" y="67"/>
                      <a:pt x="312" y="67"/>
                    </a:cubicBezTo>
                    <a:cubicBezTo>
                      <a:pt x="312" y="67"/>
                      <a:pt x="313" y="67"/>
                      <a:pt x="313" y="67"/>
                    </a:cubicBezTo>
                    <a:cubicBezTo>
                      <a:pt x="313" y="66"/>
                      <a:pt x="314" y="66"/>
                      <a:pt x="314" y="66"/>
                    </a:cubicBezTo>
                    <a:cubicBezTo>
                      <a:pt x="313" y="65"/>
                      <a:pt x="313" y="65"/>
                      <a:pt x="312" y="65"/>
                    </a:cubicBezTo>
                    <a:cubicBezTo>
                      <a:pt x="312" y="65"/>
                      <a:pt x="312" y="65"/>
                      <a:pt x="312" y="65"/>
                    </a:cubicBezTo>
                    <a:cubicBezTo>
                      <a:pt x="312" y="65"/>
                      <a:pt x="312" y="65"/>
                      <a:pt x="312" y="64"/>
                    </a:cubicBezTo>
                    <a:cubicBezTo>
                      <a:pt x="311" y="64"/>
                      <a:pt x="311" y="63"/>
                      <a:pt x="312" y="62"/>
                    </a:cubicBezTo>
                    <a:cubicBezTo>
                      <a:pt x="312" y="62"/>
                      <a:pt x="312" y="61"/>
                      <a:pt x="312" y="61"/>
                    </a:cubicBezTo>
                    <a:cubicBezTo>
                      <a:pt x="312" y="61"/>
                      <a:pt x="312" y="60"/>
                      <a:pt x="312" y="59"/>
                    </a:cubicBezTo>
                    <a:cubicBezTo>
                      <a:pt x="312" y="58"/>
                      <a:pt x="312" y="57"/>
                      <a:pt x="312" y="56"/>
                    </a:cubicBezTo>
                    <a:cubicBezTo>
                      <a:pt x="312" y="55"/>
                      <a:pt x="312" y="55"/>
                      <a:pt x="313" y="55"/>
                    </a:cubicBezTo>
                    <a:cubicBezTo>
                      <a:pt x="314" y="54"/>
                      <a:pt x="314" y="54"/>
                      <a:pt x="315" y="54"/>
                    </a:cubicBezTo>
                    <a:cubicBezTo>
                      <a:pt x="315" y="54"/>
                      <a:pt x="316" y="54"/>
                      <a:pt x="316" y="54"/>
                    </a:cubicBezTo>
                    <a:cubicBezTo>
                      <a:pt x="317" y="54"/>
                      <a:pt x="317" y="54"/>
                      <a:pt x="317" y="53"/>
                    </a:cubicBezTo>
                    <a:cubicBezTo>
                      <a:pt x="317" y="53"/>
                      <a:pt x="318" y="53"/>
                      <a:pt x="318" y="54"/>
                    </a:cubicBezTo>
                    <a:cubicBezTo>
                      <a:pt x="318" y="54"/>
                      <a:pt x="318" y="55"/>
                      <a:pt x="318" y="55"/>
                    </a:cubicBezTo>
                    <a:cubicBezTo>
                      <a:pt x="318" y="56"/>
                      <a:pt x="318" y="56"/>
                      <a:pt x="319" y="57"/>
                    </a:cubicBezTo>
                    <a:cubicBezTo>
                      <a:pt x="319" y="57"/>
                      <a:pt x="320" y="57"/>
                      <a:pt x="320" y="57"/>
                    </a:cubicBezTo>
                    <a:cubicBezTo>
                      <a:pt x="320" y="57"/>
                      <a:pt x="321" y="57"/>
                      <a:pt x="321" y="57"/>
                    </a:cubicBezTo>
                    <a:cubicBezTo>
                      <a:pt x="321" y="57"/>
                      <a:pt x="321" y="57"/>
                      <a:pt x="321" y="57"/>
                    </a:cubicBezTo>
                    <a:cubicBezTo>
                      <a:pt x="321" y="56"/>
                      <a:pt x="321" y="55"/>
                      <a:pt x="321" y="54"/>
                    </a:cubicBezTo>
                    <a:cubicBezTo>
                      <a:pt x="322" y="53"/>
                      <a:pt x="322" y="53"/>
                      <a:pt x="323" y="52"/>
                    </a:cubicBezTo>
                    <a:cubicBezTo>
                      <a:pt x="323" y="52"/>
                      <a:pt x="323" y="52"/>
                      <a:pt x="323" y="52"/>
                    </a:cubicBezTo>
                    <a:cubicBezTo>
                      <a:pt x="323" y="52"/>
                      <a:pt x="323" y="52"/>
                      <a:pt x="323" y="52"/>
                    </a:cubicBezTo>
                    <a:cubicBezTo>
                      <a:pt x="322" y="51"/>
                      <a:pt x="321" y="49"/>
                      <a:pt x="321" y="48"/>
                    </a:cubicBezTo>
                    <a:cubicBezTo>
                      <a:pt x="321" y="48"/>
                      <a:pt x="321" y="48"/>
                      <a:pt x="321" y="48"/>
                    </a:cubicBezTo>
                    <a:cubicBezTo>
                      <a:pt x="321" y="47"/>
                      <a:pt x="322" y="47"/>
                      <a:pt x="323" y="47"/>
                    </a:cubicBezTo>
                    <a:cubicBezTo>
                      <a:pt x="323" y="47"/>
                      <a:pt x="323" y="48"/>
                      <a:pt x="323" y="48"/>
                    </a:cubicBezTo>
                    <a:cubicBezTo>
                      <a:pt x="323" y="49"/>
                      <a:pt x="323" y="49"/>
                      <a:pt x="323" y="50"/>
                    </a:cubicBezTo>
                    <a:cubicBezTo>
                      <a:pt x="324" y="51"/>
                      <a:pt x="324" y="52"/>
                      <a:pt x="324" y="53"/>
                    </a:cubicBezTo>
                    <a:cubicBezTo>
                      <a:pt x="324" y="53"/>
                      <a:pt x="324" y="53"/>
                      <a:pt x="324" y="53"/>
                    </a:cubicBezTo>
                    <a:cubicBezTo>
                      <a:pt x="325" y="54"/>
                      <a:pt x="325" y="55"/>
                      <a:pt x="325" y="56"/>
                    </a:cubicBezTo>
                    <a:cubicBezTo>
                      <a:pt x="325" y="56"/>
                      <a:pt x="324" y="57"/>
                      <a:pt x="324" y="57"/>
                    </a:cubicBezTo>
                    <a:cubicBezTo>
                      <a:pt x="324" y="57"/>
                      <a:pt x="324" y="57"/>
                      <a:pt x="324" y="57"/>
                    </a:cubicBezTo>
                    <a:cubicBezTo>
                      <a:pt x="324" y="58"/>
                      <a:pt x="323" y="58"/>
                      <a:pt x="323" y="59"/>
                    </a:cubicBezTo>
                    <a:cubicBezTo>
                      <a:pt x="324" y="60"/>
                      <a:pt x="324" y="61"/>
                      <a:pt x="323" y="63"/>
                    </a:cubicBezTo>
                    <a:cubicBezTo>
                      <a:pt x="323" y="63"/>
                      <a:pt x="323" y="63"/>
                      <a:pt x="323" y="63"/>
                    </a:cubicBezTo>
                    <a:cubicBezTo>
                      <a:pt x="323" y="65"/>
                      <a:pt x="323" y="66"/>
                      <a:pt x="323" y="67"/>
                    </a:cubicBezTo>
                    <a:cubicBezTo>
                      <a:pt x="323" y="68"/>
                      <a:pt x="323" y="69"/>
                      <a:pt x="322" y="70"/>
                    </a:cubicBezTo>
                    <a:cubicBezTo>
                      <a:pt x="322" y="70"/>
                      <a:pt x="322" y="70"/>
                      <a:pt x="322" y="71"/>
                    </a:cubicBezTo>
                    <a:cubicBezTo>
                      <a:pt x="322" y="71"/>
                      <a:pt x="321" y="71"/>
                      <a:pt x="321" y="71"/>
                    </a:cubicBezTo>
                    <a:cubicBezTo>
                      <a:pt x="321" y="72"/>
                      <a:pt x="321" y="72"/>
                      <a:pt x="321" y="72"/>
                    </a:cubicBezTo>
                    <a:cubicBezTo>
                      <a:pt x="321" y="73"/>
                      <a:pt x="322" y="74"/>
                      <a:pt x="321" y="74"/>
                    </a:cubicBezTo>
                    <a:cubicBezTo>
                      <a:pt x="321" y="75"/>
                      <a:pt x="321" y="75"/>
                      <a:pt x="321" y="76"/>
                    </a:cubicBezTo>
                    <a:cubicBezTo>
                      <a:pt x="321" y="76"/>
                      <a:pt x="321" y="77"/>
                      <a:pt x="321" y="77"/>
                    </a:cubicBezTo>
                    <a:cubicBezTo>
                      <a:pt x="321" y="78"/>
                      <a:pt x="321" y="79"/>
                      <a:pt x="322" y="80"/>
                    </a:cubicBezTo>
                    <a:cubicBezTo>
                      <a:pt x="323" y="83"/>
                      <a:pt x="324" y="86"/>
                      <a:pt x="326" y="89"/>
                    </a:cubicBezTo>
                    <a:cubicBezTo>
                      <a:pt x="327" y="89"/>
                      <a:pt x="327" y="90"/>
                      <a:pt x="328" y="91"/>
                    </a:cubicBezTo>
                    <a:cubicBezTo>
                      <a:pt x="328" y="91"/>
                      <a:pt x="328" y="92"/>
                      <a:pt x="329" y="92"/>
                    </a:cubicBezTo>
                    <a:cubicBezTo>
                      <a:pt x="329" y="93"/>
                      <a:pt x="330" y="94"/>
                      <a:pt x="330" y="94"/>
                    </a:cubicBezTo>
                    <a:cubicBezTo>
                      <a:pt x="330" y="95"/>
                      <a:pt x="330" y="96"/>
                      <a:pt x="331" y="96"/>
                    </a:cubicBezTo>
                    <a:cubicBezTo>
                      <a:pt x="331" y="97"/>
                      <a:pt x="332" y="97"/>
                      <a:pt x="332" y="98"/>
                    </a:cubicBezTo>
                    <a:cubicBezTo>
                      <a:pt x="332" y="98"/>
                      <a:pt x="332" y="98"/>
                      <a:pt x="333" y="98"/>
                    </a:cubicBezTo>
                    <a:cubicBezTo>
                      <a:pt x="333" y="97"/>
                      <a:pt x="333" y="97"/>
                      <a:pt x="333" y="96"/>
                    </a:cubicBezTo>
                    <a:cubicBezTo>
                      <a:pt x="334" y="95"/>
                      <a:pt x="334" y="93"/>
                      <a:pt x="334" y="92"/>
                    </a:cubicBezTo>
                    <a:cubicBezTo>
                      <a:pt x="333" y="91"/>
                      <a:pt x="333" y="90"/>
                      <a:pt x="335" y="89"/>
                    </a:cubicBezTo>
                    <a:cubicBezTo>
                      <a:pt x="335" y="89"/>
                      <a:pt x="335" y="89"/>
                      <a:pt x="335" y="89"/>
                    </a:cubicBezTo>
                    <a:cubicBezTo>
                      <a:pt x="335" y="89"/>
                      <a:pt x="335" y="89"/>
                      <a:pt x="335" y="88"/>
                    </a:cubicBezTo>
                    <a:cubicBezTo>
                      <a:pt x="335" y="88"/>
                      <a:pt x="334" y="88"/>
                      <a:pt x="334" y="87"/>
                    </a:cubicBezTo>
                    <a:cubicBezTo>
                      <a:pt x="334" y="87"/>
                      <a:pt x="334" y="87"/>
                      <a:pt x="334" y="87"/>
                    </a:cubicBezTo>
                    <a:cubicBezTo>
                      <a:pt x="334" y="86"/>
                      <a:pt x="334" y="85"/>
                      <a:pt x="334" y="84"/>
                    </a:cubicBezTo>
                    <a:cubicBezTo>
                      <a:pt x="334" y="84"/>
                      <a:pt x="334" y="83"/>
                      <a:pt x="335" y="83"/>
                    </a:cubicBezTo>
                    <a:cubicBezTo>
                      <a:pt x="335" y="83"/>
                      <a:pt x="336" y="83"/>
                      <a:pt x="336" y="83"/>
                    </a:cubicBezTo>
                    <a:cubicBezTo>
                      <a:pt x="336" y="82"/>
                      <a:pt x="336" y="82"/>
                      <a:pt x="336" y="82"/>
                    </a:cubicBezTo>
                    <a:cubicBezTo>
                      <a:pt x="336" y="81"/>
                      <a:pt x="336" y="81"/>
                      <a:pt x="335" y="80"/>
                    </a:cubicBezTo>
                    <a:cubicBezTo>
                      <a:pt x="334" y="79"/>
                      <a:pt x="334" y="78"/>
                      <a:pt x="334" y="76"/>
                    </a:cubicBezTo>
                    <a:cubicBezTo>
                      <a:pt x="334" y="76"/>
                      <a:pt x="334" y="76"/>
                      <a:pt x="334" y="76"/>
                    </a:cubicBezTo>
                    <a:cubicBezTo>
                      <a:pt x="335" y="76"/>
                      <a:pt x="335" y="76"/>
                      <a:pt x="335" y="76"/>
                    </a:cubicBezTo>
                    <a:cubicBezTo>
                      <a:pt x="335" y="76"/>
                      <a:pt x="336" y="75"/>
                      <a:pt x="336" y="75"/>
                    </a:cubicBezTo>
                    <a:cubicBezTo>
                      <a:pt x="335" y="74"/>
                      <a:pt x="335" y="74"/>
                      <a:pt x="335" y="73"/>
                    </a:cubicBezTo>
                    <a:cubicBezTo>
                      <a:pt x="334" y="73"/>
                      <a:pt x="334" y="73"/>
                      <a:pt x="334" y="73"/>
                    </a:cubicBezTo>
                    <a:cubicBezTo>
                      <a:pt x="333" y="73"/>
                      <a:pt x="333" y="73"/>
                      <a:pt x="333" y="72"/>
                    </a:cubicBezTo>
                    <a:cubicBezTo>
                      <a:pt x="333" y="72"/>
                      <a:pt x="332" y="71"/>
                      <a:pt x="333" y="70"/>
                    </a:cubicBezTo>
                    <a:cubicBezTo>
                      <a:pt x="333" y="70"/>
                      <a:pt x="333" y="70"/>
                      <a:pt x="333" y="70"/>
                    </a:cubicBezTo>
                    <a:cubicBezTo>
                      <a:pt x="333" y="69"/>
                      <a:pt x="333" y="69"/>
                      <a:pt x="333" y="69"/>
                    </a:cubicBezTo>
                    <a:cubicBezTo>
                      <a:pt x="332" y="69"/>
                      <a:pt x="332" y="68"/>
                      <a:pt x="331" y="68"/>
                    </a:cubicBezTo>
                    <a:cubicBezTo>
                      <a:pt x="331" y="68"/>
                      <a:pt x="331" y="68"/>
                      <a:pt x="331" y="68"/>
                    </a:cubicBezTo>
                    <a:cubicBezTo>
                      <a:pt x="331" y="69"/>
                      <a:pt x="331" y="69"/>
                      <a:pt x="330" y="69"/>
                    </a:cubicBezTo>
                    <a:cubicBezTo>
                      <a:pt x="330" y="69"/>
                      <a:pt x="330" y="69"/>
                      <a:pt x="330" y="69"/>
                    </a:cubicBezTo>
                    <a:cubicBezTo>
                      <a:pt x="330" y="69"/>
                      <a:pt x="330" y="69"/>
                      <a:pt x="330" y="69"/>
                    </a:cubicBezTo>
                    <a:cubicBezTo>
                      <a:pt x="331" y="69"/>
                      <a:pt x="331" y="69"/>
                      <a:pt x="331" y="69"/>
                    </a:cubicBezTo>
                    <a:cubicBezTo>
                      <a:pt x="331" y="69"/>
                      <a:pt x="331" y="69"/>
                      <a:pt x="330" y="69"/>
                    </a:cubicBezTo>
                    <a:cubicBezTo>
                      <a:pt x="330" y="69"/>
                      <a:pt x="330" y="69"/>
                      <a:pt x="330" y="69"/>
                    </a:cubicBezTo>
                    <a:cubicBezTo>
                      <a:pt x="330" y="69"/>
                      <a:pt x="330" y="69"/>
                      <a:pt x="330" y="69"/>
                    </a:cubicBezTo>
                    <a:cubicBezTo>
                      <a:pt x="330" y="69"/>
                      <a:pt x="330" y="68"/>
                      <a:pt x="329" y="68"/>
                    </a:cubicBezTo>
                    <a:cubicBezTo>
                      <a:pt x="329" y="67"/>
                      <a:pt x="329" y="66"/>
                      <a:pt x="329" y="65"/>
                    </a:cubicBezTo>
                    <a:cubicBezTo>
                      <a:pt x="329" y="64"/>
                      <a:pt x="329" y="62"/>
                      <a:pt x="328" y="61"/>
                    </a:cubicBezTo>
                    <a:cubicBezTo>
                      <a:pt x="328" y="61"/>
                      <a:pt x="328" y="61"/>
                      <a:pt x="328" y="61"/>
                    </a:cubicBezTo>
                    <a:cubicBezTo>
                      <a:pt x="328" y="60"/>
                      <a:pt x="328" y="59"/>
                      <a:pt x="329" y="59"/>
                    </a:cubicBezTo>
                    <a:cubicBezTo>
                      <a:pt x="329" y="59"/>
                      <a:pt x="330" y="59"/>
                      <a:pt x="330" y="59"/>
                    </a:cubicBezTo>
                    <a:cubicBezTo>
                      <a:pt x="330" y="59"/>
                      <a:pt x="330" y="59"/>
                      <a:pt x="330" y="58"/>
                    </a:cubicBezTo>
                    <a:cubicBezTo>
                      <a:pt x="330" y="58"/>
                      <a:pt x="330" y="58"/>
                      <a:pt x="331" y="57"/>
                    </a:cubicBezTo>
                    <a:cubicBezTo>
                      <a:pt x="331" y="57"/>
                      <a:pt x="331" y="57"/>
                      <a:pt x="331" y="57"/>
                    </a:cubicBezTo>
                    <a:cubicBezTo>
                      <a:pt x="332" y="58"/>
                      <a:pt x="332" y="58"/>
                      <a:pt x="332" y="58"/>
                    </a:cubicBezTo>
                    <a:cubicBezTo>
                      <a:pt x="332" y="58"/>
                      <a:pt x="332" y="58"/>
                      <a:pt x="332" y="58"/>
                    </a:cubicBezTo>
                    <a:cubicBezTo>
                      <a:pt x="333" y="58"/>
                      <a:pt x="333" y="58"/>
                      <a:pt x="333" y="58"/>
                    </a:cubicBezTo>
                    <a:cubicBezTo>
                      <a:pt x="333" y="58"/>
                      <a:pt x="333" y="57"/>
                      <a:pt x="333" y="57"/>
                    </a:cubicBezTo>
                    <a:cubicBezTo>
                      <a:pt x="333" y="56"/>
                      <a:pt x="333" y="56"/>
                      <a:pt x="334" y="55"/>
                    </a:cubicBezTo>
                    <a:cubicBezTo>
                      <a:pt x="334" y="55"/>
                      <a:pt x="335" y="55"/>
                      <a:pt x="336" y="54"/>
                    </a:cubicBezTo>
                    <a:cubicBezTo>
                      <a:pt x="336" y="54"/>
                      <a:pt x="337" y="55"/>
                      <a:pt x="337" y="55"/>
                    </a:cubicBezTo>
                    <a:cubicBezTo>
                      <a:pt x="338" y="55"/>
                      <a:pt x="338" y="56"/>
                      <a:pt x="338" y="56"/>
                    </a:cubicBezTo>
                    <a:cubicBezTo>
                      <a:pt x="339" y="56"/>
                      <a:pt x="339" y="56"/>
                      <a:pt x="339" y="56"/>
                    </a:cubicBezTo>
                    <a:cubicBezTo>
                      <a:pt x="339" y="56"/>
                      <a:pt x="339" y="56"/>
                      <a:pt x="340" y="56"/>
                    </a:cubicBezTo>
                    <a:cubicBezTo>
                      <a:pt x="340" y="56"/>
                      <a:pt x="340" y="56"/>
                      <a:pt x="340" y="56"/>
                    </a:cubicBezTo>
                    <a:cubicBezTo>
                      <a:pt x="340" y="55"/>
                      <a:pt x="340" y="55"/>
                      <a:pt x="340" y="54"/>
                    </a:cubicBezTo>
                    <a:cubicBezTo>
                      <a:pt x="340" y="53"/>
                      <a:pt x="340" y="53"/>
                      <a:pt x="340" y="52"/>
                    </a:cubicBezTo>
                    <a:cubicBezTo>
                      <a:pt x="340" y="52"/>
                      <a:pt x="340" y="51"/>
                      <a:pt x="341" y="50"/>
                    </a:cubicBezTo>
                    <a:cubicBezTo>
                      <a:pt x="341" y="49"/>
                      <a:pt x="341" y="47"/>
                      <a:pt x="342" y="46"/>
                    </a:cubicBezTo>
                    <a:cubicBezTo>
                      <a:pt x="342" y="46"/>
                      <a:pt x="342" y="45"/>
                      <a:pt x="343" y="44"/>
                    </a:cubicBezTo>
                    <a:cubicBezTo>
                      <a:pt x="343" y="43"/>
                      <a:pt x="344" y="42"/>
                      <a:pt x="345" y="42"/>
                    </a:cubicBezTo>
                    <a:cubicBezTo>
                      <a:pt x="345" y="41"/>
                      <a:pt x="345" y="41"/>
                      <a:pt x="346" y="41"/>
                    </a:cubicBezTo>
                    <a:cubicBezTo>
                      <a:pt x="346" y="41"/>
                      <a:pt x="347" y="41"/>
                      <a:pt x="347" y="41"/>
                    </a:cubicBezTo>
                    <a:cubicBezTo>
                      <a:pt x="348" y="41"/>
                      <a:pt x="348" y="41"/>
                      <a:pt x="348" y="41"/>
                    </a:cubicBezTo>
                    <a:cubicBezTo>
                      <a:pt x="348" y="41"/>
                      <a:pt x="349" y="41"/>
                      <a:pt x="349" y="41"/>
                    </a:cubicBezTo>
                    <a:cubicBezTo>
                      <a:pt x="349" y="40"/>
                      <a:pt x="349" y="39"/>
                      <a:pt x="348" y="38"/>
                    </a:cubicBezTo>
                    <a:cubicBezTo>
                      <a:pt x="347" y="38"/>
                      <a:pt x="347" y="37"/>
                      <a:pt x="347" y="37"/>
                    </a:cubicBezTo>
                    <a:cubicBezTo>
                      <a:pt x="347" y="37"/>
                      <a:pt x="347" y="37"/>
                      <a:pt x="347" y="36"/>
                    </a:cubicBezTo>
                    <a:cubicBezTo>
                      <a:pt x="346" y="36"/>
                      <a:pt x="345" y="35"/>
                      <a:pt x="344" y="35"/>
                    </a:cubicBezTo>
                    <a:cubicBezTo>
                      <a:pt x="344" y="35"/>
                      <a:pt x="344" y="35"/>
                      <a:pt x="344" y="35"/>
                    </a:cubicBezTo>
                    <a:cubicBezTo>
                      <a:pt x="344" y="35"/>
                      <a:pt x="344" y="35"/>
                      <a:pt x="344" y="35"/>
                    </a:cubicBezTo>
                    <a:cubicBezTo>
                      <a:pt x="344" y="35"/>
                      <a:pt x="344" y="35"/>
                      <a:pt x="344" y="35"/>
                    </a:cubicBezTo>
                    <a:cubicBezTo>
                      <a:pt x="344" y="35"/>
                      <a:pt x="344" y="35"/>
                      <a:pt x="344" y="35"/>
                    </a:cubicBezTo>
                    <a:cubicBezTo>
                      <a:pt x="344" y="35"/>
                      <a:pt x="344" y="34"/>
                      <a:pt x="344" y="34"/>
                    </a:cubicBezTo>
                    <a:cubicBezTo>
                      <a:pt x="344" y="34"/>
                      <a:pt x="343" y="33"/>
                      <a:pt x="342" y="33"/>
                    </a:cubicBezTo>
                    <a:cubicBezTo>
                      <a:pt x="342" y="33"/>
                      <a:pt x="342" y="33"/>
                      <a:pt x="342" y="33"/>
                    </a:cubicBezTo>
                    <a:cubicBezTo>
                      <a:pt x="342" y="33"/>
                      <a:pt x="342" y="33"/>
                      <a:pt x="342" y="33"/>
                    </a:cubicBezTo>
                    <a:cubicBezTo>
                      <a:pt x="342" y="32"/>
                      <a:pt x="341" y="32"/>
                      <a:pt x="341" y="32"/>
                    </a:cubicBezTo>
                    <a:cubicBezTo>
                      <a:pt x="340" y="32"/>
                      <a:pt x="339" y="32"/>
                      <a:pt x="339" y="31"/>
                    </a:cubicBezTo>
                    <a:cubicBezTo>
                      <a:pt x="339" y="31"/>
                      <a:pt x="339" y="30"/>
                      <a:pt x="339" y="30"/>
                    </a:cubicBezTo>
                    <a:cubicBezTo>
                      <a:pt x="339" y="30"/>
                      <a:pt x="340" y="30"/>
                      <a:pt x="340" y="30"/>
                    </a:cubicBezTo>
                    <a:cubicBezTo>
                      <a:pt x="341" y="30"/>
                      <a:pt x="341" y="29"/>
                      <a:pt x="341" y="28"/>
                    </a:cubicBezTo>
                    <a:cubicBezTo>
                      <a:pt x="341" y="27"/>
                      <a:pt x="341" y="26"/>
                      <a:pt x="341" y="25"/>
                    </a:cubicBezTo>
                    <a:cubicBezTo>
                      <a:pt x="341" y="25"/>
                      <a:pt x="341" y="25"/>
                      <a:pt x="341" y="24"/>
                    </a:cubicBezTo>
                    <a:cubicBezTo>
                      <a:pt x="341" y="24"/>
                      <a:pt x="341" y="24"/>
                      <a:pt x="341" y="23"/>
                    </a:cubicBezTo>
                    <a:cubicBezTo>
                      <a:pt x="340" y="23"/>
                      <a:pt x="340" y="22"/>
                      <a:pt x="339" y="22"/>
                    </a:cubicBezTo>
                    <a:cubicBezTo>
                      <a:pt x="339" y="22"/>
                      <a:pt x="338" y="22"/>
                      <a:pt x="338" y="21"/>
                    </a:cubicBezTo>
                    <a:cubicBezTo>
                      <a:pt x="338" y="21"/>
                      <a:pt x="338" y="21"/>
                      <a:pt x="338" y="21"/>
                    </a:cubicBezTo>
                    <a:cubicBezTo>
                      <a:pt x="338" y="20"/>
                      <a:pt x="338" y="20"/>
                      <a:pt x="338" y="20"/>
                    </a:cubicBezTo>
                    <a:cubicBezTo>
                      <a:pt x="338" y="19"/>
                      <a:pt x="339" y="19"/>
                      <a:pt x="339" y="20"/>
                    </a:cubicBezTo>
                    <a:cubicBezTo>
                      <a:pt x="339" y="20"/>
                      <a:pt x="339" y="21"/>
                      <a:pt x="340" y="21"/>
                    </a:cubicBezTo>
                    <a:cubicBezTo>
                      <a:pt x="342" y="22"/>
                      <a:pt x="342" y="22"/>
                      <a:pt x="342" y="20"/>
                    </a:cubicBezTo>
                    <a:cubicBezTo>
                      <a:pt x="342" y="20"/>
                      <a:pt x="343" y="20"/>
                      <a:pt x="343" y="20"/>
                    </a:cubicBezTo>
                    <a:cubicBezTo>
                      <a:pt x="343" y="19"/>
                      <a:pt x="343" y="19"/>
                      <a:pt x="344" y="19"/>
                    </a:cubicBezTo>
                    <a:cubicBezTo>
                      <a:pt x="344" y="19"/>
                      <a:pt x="344" y="19"/>
                      <a:pt x="345" y="19"/>
                    </a:cubicBezTo>
                    <a:cubicBezTo>
                      <a:pt x="345" y="20"/>
                      <a:pt x="345" y="20"/>
                      <a:pt x="346" y="20"/>
                    </a:cubicBezTo>
                    <a:cubicBezTo>
                      <a:pt x="346" y="21"/>
                      <a:pt x="347" y="21"/>
                      <a:pt x="347" y="21"/>
                    </a:cubicBezTo>
                    <a:cubicBezTo>
                      <a:pt x="348" y="20"/>
                      <a:pt x="348" y="20"/>
                      <a:pt x="349" y="20"/>
                    </a:cubicBezTo>
                    <a:cubicBezTo>
                      <a:pt x="349" y="20"/>
                      <a:pt x="350" y="20"/>
                      <a:pt x="350" y="20"/>
                    </a:cubicBezTo>
                    <a:cubicBezTo>
                      <a:pt x="350" y="20"/>
                      <a:pt x="351" y="20"/>
                      <a:pt x="351" y="20"/>
                    </a:cubicBezTo>
                    <a:cubicBezTo>
                      <a:pt x="351" y="20"/>
                      <a:pt x="351" y="20"/>
                      <a:pt x="351" y="20"/>
                    </a:cubicBezTo>
                    <a:cubicBezTo>
                      <a:pt x="351" y="20"/>
                      <a:pt x="352" y="19"/>
                      <a:pt x="352" y="19"/>
                    </a:cubicBezTo>
                    <a:cubicBezTo>
                      <a:pt x="351" y="19"/>
                      <a:pt x="352" y="18"/>
                      <a:pt x="350" y="17"/>
                    </a:cubicBezTo>
                    <a:cubicBezTo>
                      <a:pt x="350" y="17"/>
                      <a:pt x="350" y="17"/>
                      <a:pt x="350" y="17"/>
                    </a:cubicBezTo>
                    <a:cubicBezTo>
                      <a:pt x="350" y="17"/>
                      <a:pt x="350" y="16"/>
                      <a:pt x="350" y="16"/>
                    </a:cubicBezTo>
                    <a:cubicBezTo>
                      <a:pt x="350" y="15"/>
                      <a:pt x="350" y="15"/>
                      <a:pt x="349" y="14"/>
                    </a:cubicBezTo>
                    <a:cubicBezTo>
                      <a:pt x="349" y="14"/>
                      <a:pt x="348" y="14"/>
                      <a:pt x="348" y="13"/>
                    </a:cubicBezTo>
                    <a:cubicBezTo>
                      <a:pt x="348" y="13"/>
                      <a:pt x="348" y="13"/>
                      <a:pt x="348" y="13"/>
                    </a:cubicBezTo>
                    <a:cubicBezTo>
                      <a:pt x="349" y="12"/>
                      <a:pt x="349" y="11"/>
                      <a:pt x="349" y="11"/>
                    </a:cubicBezTo>
                    <a:cubicBezTo>
                      <a:pt x="349" y="10"/>
                      <a:pt x="349" y="10"/>
                      <a:pt x="349" y="10"/>
                    </a:cubicBezTo>
                    <a:cubicBezTo>
                      <a:pt x="348" y="9"/>
                      <a:pt x="348" y="8"/>
                      <a:pt x="348" y="7"/>
                    </a:cubicBezTo>
                    <a:cubicBezTo>
                      <a:pt x="348" y="7"/>
                      <a:pt x="348" y="7"/>
                      <a:pt x="348" y="7"/>
                    </a:cubicBezTo>
                    <a:cubicBezTo>
                      <a:pt x="347" y="7"/>
                      <a:pt x="347" y="7"/>
                      <a:pt x="347" y="7"/>
                    </a:cubicBezTo>
                    <a:cubicBezTo>
                      <a:pt x="346" y="7"/>
                      <a:pt x="345" y="6"/>
                      <a:pt x="345" y="6"/>
                    </a:cubicBezTo>
                    <a:cubicBezTo>
                      <a:pt x="344" y="6"/>
                      <a:pt x="344" y="6"/>
                      <a:pt x="344" y="6"/>
                    </a:cubicBezTo>
                    <a:cubicBezTo>
                      <a:pt x="343" y="6"/>
                      <a:pt x="343" y="6"/>
                      <a:pt x="342" y="6"/>
                    </a:cubicBezTo>
                    <a:cubicBezTo>
                      <a:pt x="342" y="7"/>
                      <a:pt x="341" y="7"/>
                      <a:pt x="340" y="7"/>
                    </a:cubicBezTo>
                    <a:cubicBezTo>
                      <a:pt x="340" y="7"/>
                      <a:pt x="340" y="8"/>
                      <a:pt x="340" y="8"/>
                    </a:cubicBezTo>
                    <a:cubicBezTo>
                      <a:pt x="340" y="8"/>
                      <a:pt x="340" y="8"/>
                      <a:pt x="340" y="9"/>
                    </a:cubicBezTo>
                    <a:cubicBezTo>
                      <a:pt x="340" y="9"/>
                      <a:pt x="341" y="9"/>
                      <a:pt x="341" y="10"/>
                    </a:cubicBezTo>
                    <a:cubicBezTo>
                      <a:pt x="341" y="10"/>
                      <a:pt x="341" y="11"/>
                      <a:pt x="341" y="11"/>
                    </a:cubicBezTo>
                    <a:cubicBezTo>
                      <a:pt x="341" y="11"/>
                      <a:pt x="341" y="11"/>
                      <a:pt x="341" y="11"/>
                    </a:cubicBezTo>
                    <a:cubicBezTo>
                      <a:pt x="341" y="11"/>
                      <a:pt x="341" y="11"/>
                      <a:pt x="341" y="11"/>
                    </a:cubicBezTo>
                    <a:cubicBezTo>
                      <a:pt x="340" y="10"/>
                      <a:pt x="339" y="9"/>
                      <a:pt x="338" y="8"/>
                    </a:cubicBezTo>
                    <a:cubicBezTo>
                      <a:pt x="337" y="7"/>
                      <a:pt x="337" y="7"/>
                      <a:pt x="335" y="7"/>
                    </a:cubicBezTo>
                    <a:cubicBezTo>
                      <a:pt x="335" y="7"/>
                      <a:pt x="334" y="7"/>
                      <a:pt x="334" y="7"/>
                    </a:cubicBezTo>
                    <a:cubicBezTo>
                      <a:pt x="333" y="7"/>
                      <a:pt x="332" y="7"/>
                      <a:pt x="332" y="7"/>
                    </a:cubicBezTo>
                    <a:cubicBezTo>
                      <a:pt x="331" y="6"/>
                      <a:pt x="330" y="6"/>
                      <a:pt x="329" y="6"/>
                    </a:cubicBezTo>
                    <a:cubicBezTo>
                      <a:pt x="328" y="6"/>
                      <a:pt x="327" y="6"/>
                      <a:pt x="326" y="6"/>
                    </a:cubicBezTo>
                    <a:cubicBezTo>
                      <a:pt x="326" y="6"/>
                      <a:pt x="325" y="6"/>
                      <a:pt x="325" y="6"/>
                    </a:cubicBezTo>
                    <a:cubicBezTo>
                      <a:pt x="324" y="5"/>
                      <a:pt x="324" y="5"/>
                      <a:pt x="323" y="5"/>
                    </a:cubicBezTo>
                    <a:cubicBezTo>
                      <a:pt x="321" y="5"/>
                      <a:pt x="320" y="4"/>
                      <a:pt x="318" y="5"/>
                    </a:cubicBezTo>
                    <a:cubicBezTo>
                      <a:pt x="318" y="5"/>
                      <a:pt x="317" y="5"/>
                      <a:pt x="317" y="4"/>
                    </a:cubicBezTo>
                    <a:cubicBezTo>
                      <a:pt x="316" y="4"/>
                      <a:pt x="315" y="4"/>
                      <a:pt x="314" y="5"/>
                    </a:cubicBezTo>
                    <a:cubicBezTo>
                      <a:pt x="313" y="5"/>
                      <a:pt x="312" y="6"/>
                      <a:pt x="311" y="6"/>
                    </a:cubicBezTo>
                    <a:cubicBezTo>
                      <a:pt x="310" y="6"/>
                      <a:pt x="310" y="6"/>
                      <a:pt x="309" y="6"/>
                    </a:cubicBezTo>
                    <a:cubicBezTo>
                      <a:pt x="308" y="6"/>
                      <a:pt x="308" y="6"/>
                      <a:pt x="307" y="6"/>
                    </a:cubicBezTo>
                    <a:cubicBezTo>
                      <a:pt x="307" y="6"/>
                      <a:pt x="307" y="6"/>
                      <a:pt x="307" y="7"/>
                    </a:cubicBezTo>
                    <a:cubicBezTo>
                      <a:pt x="307" y="7"/>
                      <a:pt x="308" y="8"/>
                      <a:pt x="308" y="9"/>
                    </a:cubicBezTo>
                    <a:cubicBezTo>
                      <a:pt x="308" y="9"/>
                      <a:pt x="308" y="9"/>
                      <a:pt x="308" y="9"/>
                    </a:cubicBezTo>
                    <a:cubicBezTo>
                      <a:pt x="309" y="10"/>
                      <a:pt x="310" y="10"/>
                      <a:pt x="310" y="10"/>
                    </a:cubicBezTo>
                    <a:cubicBezTo>
                      <a:pt x="311" y="11"/>
                      <a:pt x="311" y="11"/>
                      <a:pt x="311" y="12"/>
                    </a:cubicBezTo>
                    <a:cubicBezTo>
                      <a:pt x="312" y="12"/>
                      <a:pt x="312" y="13"/>
                      <a:pt x="311" y="13"/>
                    </a:cubicBezTo>
                    <a:cubicBezTo>
                      <a:pt x="311" y="13"/>
                      <a:pt x="311" y="13"/>
                      <a:pt x="311" y="14"/>
                    </a:cubicBezTo>
                    <a:cubicBezTo>
                      <a:pt x="310" y="14"/>
                      <a:pt x="310" y="14"/>
                      <a:pt x="310" y="14"/>
                    </a:cubicBezTo>
                    <a:cubicBezTo>
                      <a:pt x="309" y="13"/>
                      <a:pt x="308" y="12"/>
                      <a:pt x="307" y="12"/>
                    </a:cubicBezTo>
                    <a:cubicBezTo>
                      <a:pt x="307" y="12"/>
                      <a:pt x="307" y="12"/>
                      <a:pt x="307" y="12"/>
                    </a:cubicBezTo>
                    <a:cubicBezTo>
                      <a:pt x="306" y="12"/>
                      <a:pt x="306" y="12"/>
                      <a:pt x="306" y="12"/>
                    </a:cubicBezTo>
                    <a:cubicBezTo>
                      <a:pt x="306" y="11"/>
                      <a:pt x="306" y="11"/>
                      <a:pt x="306" y="11"/>
                    </a:cubicBezTo>
                    <a:cubicBezTo>
                      <a:pt x="305" y="11"/>
                      <a:pt x="306" y="10"/>
                      <a:pt x="306" y="10"/>
                    </a:cubicBezTo>
                    <a:cubicBezTo>
                      <a:pt x="306" y="10"/>
                      <a:pt x="306" y="9"/>
                      <a:pt x="306" y="9"/>
                    </a:cubicBezTo>
                    <a:cubicBezTo>
                      <a:pt x="305" y="8"/>
                      <a:pt x="305" y="8"/>
                      <a:pt x="304" y="8"/>
                    </a:cubicBezTo>
                    <a:cubicBezTo>
                      <a:pt x="304" y="8"/>
                      <a:pt x="303" y="9"/>
                      <a:pt x="303" y="9"/>
                    </a:cubicBezTo>
                    <a:cubicBezTo>
                      <a:pt x="303" y="10"/>
                      <a:pt x="303" y="10"/>
                      <a:pt x="303" y="11"/>
                    </a:cubicBezTo>
                    <a:cubicBezTo>
                      <a:pt x="303" y="11"/>
                      <a:pt x="303" y="12"/>
                      <a:pt x="303" y="12"/>
                    </a:cubicBezTo>
                    <a:cubicBezTo>
                      <a:pt x="302" y="12"/>
                      <a:pt x="301" y="12"/>
                      <a:pt x="300" y="12"/>
                    </a:cubicBezTo>
                    <a:cubicBezTo>
                      <a:pt x="300" y="12"/>
                      <a:pt x="299" y="13"/>
                      <a:pt x="298" y="12"/>
                    </a:cubicBezTo>
                    <a:cubicBezTo>
                      <a:pt x="298" y="12"/>
                      <a:pt x="298" y="12"/>
                      <a:pt x="298" y="12"/>
                    </a:cubicBezTo>
                    <a:cubicBezTo>
                      <a:pt x="297" y="13"/>
                      <a:pt x="296" y="13"/>
                      <a:pt x="295" y="14"/>
                    </a:cubicBezTo>
                    <a:cubicBezTo>
                      <a:pt x="294" y="15"/>
                      <a:pt x="292" y="15"/>
                      <a:pt x="291" y="15"/>
                    </a:cubicBezTo>
                    <a:cubicBezTo>
                      <a:pt x="291" y="15"/>
                      <a:pt x="290" y="15"/>
                      <a:pt x="290" y="14"/>
                    </a:cubicBezTo>
                    <a:cubicBezTo>
                      <a:pt x="290" y="14"/>
                      <a:pt x="290" y="14"/>
                      <a:pt x="290" y="14"/>
                    </a:cubicBezTo>
                    <a:cubicBezTo>
                      <a:pt x="290" y="13"/>
                      <a:pt x="289" y="11"/>
                      <a:pt x="287" y="11"/>
                    </a:cubicBezTo>
                    <a:cubicBezTo>
                      <a:pt x="287" y="11"/>
                      <a:pt x="287" y="10"/>
                      <a:pt x="287" y="10"/>
                    </a:cubicBezTo>
                    <a:cubicBezTo>
                      <a:pt x="286" y="9"/>
                      <a:pt x="284" y="9"/>
                      <a:pt x="282" y="10"/>
                    </a:cubicBezTo>
                    <a:cubicBezTo>
                      <a:pt x="282" y="10"/>
                      <a:pt x="282" y="10"/>
                      <a:pt x="282" y="10"/>
                    </a:cubicBezTo>
                    <a:cubicBezTo>
                      <a:pt x="280" y="11"/>
                      <a:pt x="279" y="11"/>
                      <a:pt x="278" y="12"/>
                    </a:cubicBezTo>
                    <a:cubicBezTo>
                      <a:pt x="277" y="13"/>
                      <a:pt x="277" y="13"/>
                      <a:pt x="276" y="13"/>
                    </a:cubicBezTo>
                    <a:cubicBezTo>
                      <a:pt x="275" y="14"/>
                      <a:pt x="275" y="13"/>
                      <a:pt x="275" y="13"/>
                    </a:cubicBezTo>
                    <a:cubicBezTo>
                      <a:pt x="274" y="12"/>
                      <a:pt x="274" y="12"/>
                      <a:pt x="273" y="12"/>
                    </a:cubicBezTo>
                    <a:cubicBezTo>
                      <a:pt x="273" y="12"/>
                      <a:pt x="273" y="11"/>
                      <a:pt x="272" y="11"/>
                    </a:cubicBezTo>
                    <a:cubicBezTo>
                      <a:pt x="272" y="11"/>
                      <a:pt x="272" y="11"/>
                      <a:pt x="271" y="11"/>
                    </a:cubicBezTo>
                    <a:cubicBezTo>
                      <a:pt x="271" y="12"/>
                      <a:pt x="271" y="12"/>
                      <a:pt x="270" y="12"/>
                    </a:cubicBezTo>
                    <a:cubicBezTo>
                      <a:pt x="270" y="11"/>
                      <a:pt x="270" y="11"/>
                      <a:pt x="270" y="11"/>
                    </a:cubicBezTo>
                    <a:cubicBezTo>
                      <a:pt x="269" y="11"/>
                      <a:pt x="269" y="11"/>
                      <a:pt x="269" y="11"/>
                    </a:cubicBezTo>
                    <a:cubicBezTo>
                      <a:pt x="268" y="11"/>
                      <a:pt x="268" y="11"/>
                      <a:pt x="267" y="11"/>
                    </a:cubicBezTo>
                    <a:cubicBezTo>
                      <a:pt x="267" y="10"/>
                      <a:pt x="267" y="10"/>
                      <a:pt x="267" y="10"/>
                    </a:cubicBezTo>
                    <a:cubicBezTo>
                      <a:pt x="268" y="9"/>
                      <a:pt x="268" y="9"/>
                      <a:pt x="267" y="9"/>
                    </a:cubicBezTo>
                    <a:cubicBezTo>
                      <a:pt x="267" y="9"/>
                      <a:pt x="267" y="9"/>
                      <a:pt x="267" y="8"/>
                    </a:cubicBezTo>
                    <a:cubicBezTo>
                      <a:pt x="266" y="8"/>
                      <a:pt x="265" y="7"/>
                      <a:pt x="264" y="8"/>
                    </a:cubicBezTo>
                    <a:cubicBezTo>
                      <a:pt x="264" y="8"/>
                      <a:pt x="263" y="8"/>
                      <a:pt x="263" y="8"/>
                    </a:cubicBezTo>
                    <a:cubicBezTo>
                      <a:pt x="262" y="8"/>
                      <a:pt x="262" y="8"/>
                      <a:pt x="262" y="9"/>
                    </a:cubicBezTo>
                    <a:cubicBezTo>
                      <a:pt x="261" y="9"/>
                      <a:pt x="261" y="9"/>
                      <a:pt x="260" y="9"/>
                    </a:cubicBezTo>
                    <a:cubicBezTo>
                      <a:pt x="259" y="9"/>
                      <a:pt x="258" y="9"/>
                      <a:pt x="257" y="9"/>
                    </a:cubicBezTo>
                    <a:cubicBezTo>
                      <a:pt x="256" y="9"/>
                      <a:pt x="255" y="9"/>
                      <a:pt x="254" y="9"/>
                    </a:cubicBezTo>
                    <a:cubicBezTo>
                      <a:pt x="253" y="9"/>
                      <a:pt x="252" y="10"/>
                      <a:pt x="251" y="9"/>
                    </a:cubicBezTo>
                    <a:cubicBezTo>
                      <a:pt x="251" y="9"/>
                      <a:pt x="250" y="9"/>
                      <a:pt x="250" y="9"/>
                    </a:cubicBezTo>
                    <a:cubicBezTo>
                      <a:pt x="250" y="10"/>
                      <a:pt x="250" y="10"/>
                      <a:pt x="250" y="10"/>
                    </a:cubicBezTo>
                    <a:cubicBezTo>
                      <a:pt x="250" y="10"/>
                      <a:pt x="250" y="10"/>
                      <a:pt x="250" y="10"/>
                    </a:cubicBezTo>
                    <a:cubicBezTo>
                      <a:pt x="250" y="10"/>
                      <a:pt x="251" y="10"/>
                      <a:pt x="251" y="10"/>
                    </a:cubicBezTo>
                    <a:cubicBezTo>
                      <a:pt x="251" y="11"/>
                      <a:pt x="251" y="11"/>
                      <a:pt x="251" y="11"/>
                    </a:cubicBezTo>
                    <a:cubicBezTo>
                      <a:pt x="252" y="11"/>
                      <a:pt x="251" y="11"/>
                      <a:pt x="251" y="11"/>
                    </a:cubicBezTo>
                    <a:cubicBezTo>
                      <a:pt x="251" y="12"/>
                      <a:pt x="251" y="12"/>
                      <a:pt x="250" y="12"/>
                    </a:cubicBezTo>
                    <a:cubicBezTo>
                      <a:pt x="250" y="12"/>
                      <a:pt x="250" y="12"/>
                      <a:pt x="250" y="13"/>
                    </a:cubicBezTo>
                    <a:cubicBezTo>
                      <a:pt x="250" y="13"/>
                      <a:pt x="250" y="14"/>
                      <a:pt x="251" y="14"/>
                    </a:cubicBezTo>
                    <a:cubicBezTo>
                      <a:pt x="251" y="14"/>
                      <a:pt x="251" y="14"/>
                      <a:pt x="252" y="14"/>
                    </a:cubicBezTo>
                    <a:cubicBezTo>
                      <a:pt x="252" y="14"/>
                      <a:pt x="252" y="14"/>
                      <a:pt x="252" y="14"/>
                    </a:cubicBezTo>
                    <a:cubicBezTo>
                      <a:pt x="252" y="14"/>
                      <a:pt x="252" y="14"/>
                      <a:pt x="252" y="14"/>
                    </a:cubicBezTo>
                    <a:cubicBezTo>
                      <a:pt x="252" y="14"/>
                      <a:pt x="252" y="14"/>
                      <a:pt x="252" y="14"/>
                    </a:cubicBezTo>
                    <a:cubicBezTo>
                      <a:pt x="252" y="14"/>
                      <a:pt x="252" y="14"/>
                      <a:pt x="252" y="14"/>
                    </a:cubicBezTo>
                    <a:cubicBezTo>
                      <a:pt x="251" y="14"/>
                      <a:pt x="251" y="15"/>
                      <a:pt x="252" y="15"/>
                    </a:cubicBezTo>
                    <a:cubicBezTo>
                      <a:pt x="252" y="15"/>
                      <a:pt x="253" y="16"/>
                      <a:pt x="253" y="16"/>
                    </a:cubicBezTo>
                    <a:cubicBezTo>
                      <a:pt x="253" y="16"/>
                      <a:pt x="253" y="17"/>
                      <a:pt x="253" y="17"/>
                    </a:cubicBezTo>
                    <a:cubicBezTo>
                      <a:pt x="253" y="17"/>
                      <a:pt x="253" y="17"/>
                      <a:pt x="253" y="17"/>
                    </a:cubicBezTo>
                    <a:cubicBezTo>
                      <a:pt x="252" y="17"/>
                      <a:pt x="251" y="17"/>
                      <a:pt x="251" y="17"/>
                    </a:cubicBezTo>
                    <a:cubicBezTo>
                      <a:pt x="251" y="17"/>
                      <a:pt x="250" y="18"/>
                      <a:pt x="250" y="18"/>
                    </a:cubicBezTo>
                    <a:cubicBezTo>
                      <a:pt x="249" y="18"/>
                      <a:pt x="249" y="18"/>
                      <a:pt x="248" y="18"/>
                    </a:cubicBezTo>
                    <a:cubicBezTo>
                      <a:pt x="248" y="18"/>
                      <a:pt x="248" y="18"/>
                      <a:pt x="247" y="18"/>
                    </a:cubicBezTo>
                    <a:cubicBezTo>
                      <a:pt x="247" y="18"/>
                      <a:pt x="246" y="18"/>
                      <a:pt x="246" y="19"/>
                    </a:cubicBezTo>
                    <a:cubicBezTo>
                      <a:pt x="246" y="20"/>
                      <a:pt x="245" y="20"/>
                      <a:pt x="245" y="20"/>
                    </a:cubicBezTo>
                    <a:cubicBezTo>
                      <a:pt x="243" y="20"/>
                      <a:pt x="242" y="20"/>
                      <a:pt x="241" y="19"/>
                    </a:cubicBezTo>
                    <a:cubicBezTo>
                      <a:pt x="241" y="19"/>
                      <a:pt x="241" y="19"/>
                      <a:pt x="241" y="19"/>
                    </a:cubicBezTo>
                    <a:cubicBezTo>
                      <a:pt x="241" y="19"/>
                      <a:pt x="241" y="19"/>
                      <a:pt x="241" y="19"/>
                    </a:cubicBezTo>
                    <a:cubicBezTo>
                      <a:pt x="241" y="19"/>
                      <a:pt x="241" y="19"/>
                      <a:pt x="241" y="19"/>
                    </a:cubicBezTo>
                    <a:cubicBezTo>
                      <a:pt x="241" y="20"/>
                      <a:pt x="241" y="21"/>
                      <a:pt x="241" y="21"/>
                    </a:cubicBezTo>
                    <a:cubicBezTo>
                      <a:pt x="242" y="22"/>
                      <a:pt x="242" y="23"/>
                      <a:pt x="242" y="24"/>
                    </a:cubicBezTo>
                    <a:cubicBezTo>
                      <a:pt x="242" y="24"/>
                      <a:pt x="242" y="25"/>
                      <a:pt x="242" y="25"/>
                    </a:cubicBezTo>
                    <a:cubicBezTo>
                      <a:pt x="241" y="25"/>
                      <a:pt x="241" y="24"/>
                      <a:pt x="240" y="24"/>
                    </a:cubicBezTo>
                    <a:cubicBezTo>
                      <a:pt x="239" y="24"/>
                      <a:pt x="238" y="23"/>
                      <a:pt x="237" y="22"/>
                    </a:cubicBezTo>
                    <a:cubicBezTo>
                      <a:pt x="237" y="22"/>
                      <a:pt x="237" y="22"/>
                      <a:pt x="237" y="22"/>
                    </a:cubicBezTo>
                    <a:cubicBezTo>
                      <a:pt x="237" y="21"/>
                      <a:pt x="237" y="21"/>
                      <a:pt x="236" y="21"/>
                    </a:cubicBezTo>
                    <a:cubicBezTo>
                      <a:pt x="235" y="22"/>
                      <a:pt x="235" y="22"/>
                      <a:pt x="235" y="21"/>
                    </a:cubicBezTo>
                    <a:cubicBezTo>
                      <a:pt x="235" y="21"/>
                      <a:pt x="235" y="21"/>
                      <a:pt x="235" y="21"/>
                    </a:cubicBezTo>
                    <a:cubicBezTo>
                      <a:pt x="235" y="21"/>
                      <a:pt x="235" y="21"/>
                      <a:pt x="235" y="21"/>
                    </a:cubicBezTo>
                    <a:cubicBezTo>
                      <a:pt x="235" y="21"/>
                      <a:pt x="234" y="21"/>
                      <a:pt x="234" y="21"/>
                    </a:cubicBezTo>
                    <a:cubicBezTo>
                      <a:pt x="234" y="21"/>
                      <a:pt x="234" y="21"/>
                      <a:pt x="234" y="20"/>
                    </a:cubicBezTo>
                    <a:cubicBezTo>
                      <a:pt x="234" y="20"/>
                      <a:pt x="234" y="20"/>
                      <a:pt x="234" y="20"/>
                    </a:cubicBezTo>
                    <a:cubicBezTo>
                      <a:pt x="234" y="20"/>
                      <a:pt x="234" y="20"/>
                      <a:pt x="234" y="21"/>
                    </a:cubicBezTo>
                    <a:cubicBezTo>
                      <a:pt x="235" y="21"/>
                      <a:pt x="235" y="21"/>
                      <a:pt x="235" y="21"/>
                    </a:cubicBezTo>
                    <a:cubicBezTo>
                      <a:pt x="235" y="21"/>
                      <a:pt x="235" y="21"/>
                      <a:pt x="235" y="21"/>
                    </a:cubicBezTo>
                    <a:cubicBezTo>
                      <a:pt x="235" y="20"/>
                      <a:pt x="235" y="20"/>
                      <a:pt x="235" y="20"/>
                    </a:cubicBezTo>
                    <a:cubicBezTo>
                      <a:pt x="235" y="20"/>
                      <a:pt x="236" y="20"/>
                      <a:pt x="236" y="20"/>
                    </a:cubicBezTo>
                    <a:cubicBezTo>
                      <a:pt x="235" y="19"/>
                      <a:pt x="235" y="19"/>
                      <a:pt x="235" y="18"/>
                    </a:cubicBezTo>
                    <a:cubicBezTo>
                      <a:pt x="234" y="18"/>
                      <a:pt x="234" y="18"/>
                      <a:pt x="234" y="18"/>
                    </a:cubicBezTo>
                    <a:cubicBezTo>
                      <a:pt x="233" y="18"/>
                      <a:pt x="233" y="18"/>
                      <a:pt x="233" y="17"/>
                    </a:cubicBezTo>
                    <a:cubicBezTo>
                      <a:pt x="233" y="17"/>
                      <a:pt x="233" y="17"/>
                      <a:pt x="233" y="16"/>
                    </a:cubicBezTo>
                    <a:cubicBezTo>
                      <a:pt x="233" y="16"/>
                      <a:pt x="232" y="15"/>
                      <a:pt x="231" y="15"/>
                    </a:cubicBezTo>
                    <a:cubicBezTo>
                      <a:pt x="231" y="14"/>
                      <a:pt x="228" y="13"/>
                      <a:pt x="228" y="14"/>
                    </a:cubicBezTo>
                    <a:cubicBezTo>
                      <a:pt x="228" y="14"/>
                      <a:pt x="227" y="14"/>
                      <a:pt x="227" y="14"/>
                    </a:cubicBezTo>
                    <a:cubicBezTo>
                      <a:pt x="227" y="14"/>
                      <a:pt x="227" y="14"/>
                      <a:pt x="226" y="14"/>
                    </a:cubicBezTo>
                    <a:cubicBezTo>
                      <a:pt x="225" y="14"/>
                      <a:pt x="224" y="13"/>
                      <a:pt x="223" y="14"/>
                    </a:cubicBezTo>
                    <a:cubicBezTo>
                      <a:pt x="223" y="14"/>
                      <a:pt x="222" y="14"/>
                      <a:pt x="222" y="14"/>
                    </a:cubicBezTo>
                    <a:cubicBezTo>
                      <a:pt x="222" y="15"/>
                      <a:pt x="221" y="15"/>
                      <a:pt x="222" y="15"/>
                    </a:cubicBezTo>
                    <a:cubicBezTo>
                      <a:pt x="222" y="16"/>
                      <a:pt x="222" y="17"/>
                      <a:pt x="223" y="17"/>
                    </a:cubicBezTo>
                    <a:cubicBezTo>
                      <a:pt x="223" y="17"/>
                      <a:pt x="223" y="18"/>
                      <a:pt x="223" y="18"/>
                    </a:cubicBezTo>
                    <a:cubicBezTo>
                      <a:pt x="222" y="18"/>
                      <a:pt x="221" y="19"/>
                      <a:pt x="220" y="19"/>
                    </a:cubicBezTo>
                    <a:cubicBezTo>
                      <a:pt x="219" y="19"/>
                      <a:pt x="218" y="19"/>
                      <a:pt x="218" y="19"/>
                    </a:cubicBezTo>
                    <a:cubicBezTo>
                      <a:pt x="217" y="18"/>
                      <a:pt x="217" y="18"/>
                      <a:pt x="217" y="19"/>
                    </a:cubicBezTo>
                    <a:cubicBezTo>
                      <a:pt x="216" y="19"/>
                      <a:pt x="215" y="19"/>
                      <a:pt x="215" y="18"/>
                    </a:cubicBezTo>
                    <a:cubicBezTo>
                      <a:pt x="215" y="18"/>
                      <a:pt x="215" y="17"/>
                      <a:pt x="215" y="17"/>
                    </a:cubicBezTo>
                    <a:cubicBezTo>
                      <a:pt x="214" y="17"/>
                      <a:pt x="214" y="17"/>
                      <a:pt x="214" y="17"/>
                    </a:cubicBezTo>
                    <a:cubicBezTo>
                      <a:pt x="212" y="17"/>
                      <a:pt x="211" y="17"/>
                      <a:pt x="210" y="18"/>
                    </a:cubicBezTo>
                    <a:cubicBezTo>
                      <a:pt x="209" y="18"/>
                      <a:pt x="209" y="18"/>
                      <a:pt x="208" y="18"/>
                    </a:cubicBezTo>
                    <a:cubicBezTo>
                      <a:pt x="208" y="18"/>
                      <a:pt x="207" y="19"/>
                      <a:pt x="207" y="19"/>
                    </a:cubicBezTo>
                    <a:cubicBezTo>
                      <a:pt x="206" y="19"/>
                      <a:pt x="206" y="18"/>
                      <a:pt x="205" y="18"/>
                    </a:cubicBezTo>
                    <a:cubicBezTo>
                      <a:pt x="205" y="18"/>
                      <a:pt x="205" y="18"/>
                      <a:pt x="205" y="18"/>
                    </a:cubicBezTo>
                    <a:cubicBezTo>
                      <a:pt x="205" y="18"/>
                      <a:pt x="205" y="18"/>
                      <a:pt x="205" y="19"/>
                    </a:cubicBezTo>
                    <a:cubicBezTo>
                      <a:pt x="205" y="19"/>
                      <a:pt x="204" y="20"/>
                      <a:pt x="203" y="19"/>
                    </a:cubicBezTo>
                    <a:cubicBezTo>
                      <a:pt x="203" y="19"/>
                      <a:pt x="203" y="19"/>
                      <a:pt x="202" y="18"/>
                    </a:cubicBezTo>
                    <a:cubicBezTo>
                      <a:pt x="202" y="18"/>
                      <a:pt x="202" y="18"/>
                      <a:pt x="202" y="18"/>
                    </a:cubicBezTo>
                    <a:cubicBezTo>
                      <a:pt x="202" y="18"/>
                      <a:pt x="201" y="18"/>
                      <a:pt x="201" y="18"/>
                    </a:cubicBezTo>
                    <a:cubicBezTo>
                      <a:pt x="200" y="18"/>
                      <a:pt x="200" y="18"/>
                      <a:pt x="200" y="19"/>
                    </a:cubicBezTo>
                    <a:cubicBezTo>
                      <a:pt x="200" y="19"/>
                      <a:pt x="200" y="19"/>
                      <a:pt x="200" y="20"/>
                    </a:cubicBezTo>
                    <a:cubicBezTo>
                      <a:pt x="200" y="20"/>
                      <a:pt x="200" y="20"/>
                      <a:pt x="200" y="20"/>
                    </a:cubicBezTo>
                    <a:cubicBezTo>
                      <a:pt x="200" y="21"/>
                      <a:pt x="201" y="21"/>
                      <a:pt x="201" y="21"/>
                    </a:cubicBezTo>
                    <a:cubicBezTo>
                      <a:pt x="201" y="21"/>
                      <a:pt x="201" y="21"/>
                      <a:pt x="201" y="21"/>
                    </a:cubicBezTo>
                    <a:cubicBezTo>
                      <a:pt x="201" y="21"/>
                      <a:pt x="201" y="21"/>
                      <a:pt x="201" y="21"/>
                    </a:cubicBezTo>
                    <a:cubicBezTo>
                      <a:pt x="201" y="20"/>
                      <a:pt x="201" y="20"/>
                      <a:pt x="201" y="20"/>
                    </a:cubicBezTo>
                    <a:cubicBezTo>
                      <a:pt x="201" y="20"/>
                      <a:pt x="201" y="20"/>
                      <a:pt x="201" y="20"/>
                    </a:cubicBezTo>
                    <a:cubicBezTo>
                      <a:pt x="201" y="20"/>
                      <a:pt x="202" y="20"/>
                      <a:pt x="201" y="20"/>
                    </a:cubicBezTo>
                    <a:cubicBezTo>
                      <a:pt x="201" y="20"/>
                      <a:pt x="201" y="20"/>
                      <a:pt x="201" y="20"/>
                    </a:cubicBezTo>
                    <a:cubicBezTo>
                      <a:pt x="201" y="20"/>
                      <a:pt x="201" y="21"/>
                      <a:pt x="201" y="21"/>
                    </a:cubicBezTo>
                    <a:cubicBezTo>
                      <a:pt x="201" y="21"/>
                      <a:pt x="201" y="21"/>
                      <a:pt x="201" y="21"/>
                    </a:cubicBezTo>
                    <a:cubicBezTo>
                      <a:pt x="201" y="21"/>
                      <a:pt x="201" y="21"/>
                      <a:pt x="201" y="21"/>
                    </a:cubicBezTo>
                    <a:cubicBezTo>
                      <a:pt x="201" y="21"/>
                      <a:pt x="201" y="21"/>
                      <a:pt x="201" y="21"/>
                    </a:cubicBezTo>
                    <a:cubicBezTo>
                      <a:pt x="200" y="22"/>
                      <a:pt x="200" y="22"/>
                      <a:pt x="200" y="23"/>
                    </a:cubicBezTo>
                    <a:cubicBezTo>
                      <a:pt x="199" y="24"/>
                      <a:pt x="198" y="24"/>
                      <a:pt x="197" y="24"/>
                    </a:cubicBezTo>
                    <a:cubicBezTo>
                      <a:pt x="197" y="24"/>
                      <a:pt x="197" y="24"/>
                      <a:pt x="197" y="24"/>
                    </a:cubicBezTo>
                    <a:cubicBezTo>
                      <a:pt x="197" y="23"/>
                      <a:pt x="197" y="23"/>
                      <a:pt x="197" y="22"/>
                    </a:cubicBezTo>
                    <a:cubicBezTo>
                      <a:pt x="197" y="22"/>
                      <a:pt x="198" y="22"/>
                      <a:pt x="198" y="21"/>
                    </a:cubicBezTo>
                    <a:cubicBezTo>
                      <a:pt x="198" y="21"/>
                      <a:pt x="198" y="21"/>
                      <a:pt x="198" y="20"/>
                    </a:cubicBezTo>
                    <a:cubicBezTo>
                      <a:pt x="198" y="20"/>
                      <a:pt x="198" y="19"/>
                      <a:pt x="199" y="18"/>
                    </a:cubicBezTo>
                    <a:cubicBezTo>
                      <a:pt x="199" y="18"/>
                      <a:pt x="199" y="18"/>
                      <a:pt x="199" y="17"/>
                    </a:cubicBezTo>
                    <a:cubicBezTo>
                      <a:pt x="199" y="17"/>
                      <a:pt x="199" y="17"/>
                      <a:pt x="199" y="16"/>
                    </a:cubicBezTo>
                    <a:cubicBezTo>
                      <a:pt x="199" y="16"/>
                      <a:pt x="200" y="15"/>
                      <a:pt x="200" y="14"/>
                    </a:cubicBezTo>
                    <a:cubicBezTo>
                      <a:pt x="200" y="13"/>
                      <a:pt x="200" y="12"/>
                      <a:pt x="201" y="12"/>
                    </a:cubicBezTo>
                    <a:cubicBezTo>
                      <a:pt x="201" y="11"/>
                      <a:pt x="201" y="10"/>
                      <a:pt x="200" y="10"/>
                    </a:cubicBezTo>
                    <a:cubicBezTo>
                      <a:pt x="200" y="9"/>
                      <a:pt x="200" y="8"/>
                      <a:pt x="199" y="7"/>
                    </a:cubicBezTo>
                    <a:cubicBezTo>
                      <a:pt x="199" y="7"/>
                      <a:pt x="199" y="7"/>
                      <a:pt x="199" y="7"/>
                    </a:cubicBezTo>
                    <a:cubicBezTo>
                      <a:pt x="198" y="6"/>
                      <a:pt x="198" y="6"/>
                      <a:pt x="197" y="5"/>
                    </a:cubicBezTo>
                    <a:cubicBezTo>
                      <a:pt x="197" y="5"/>
                      <a:pt x="197" y="5"/>
                      <a:pt x="197" y="5"/>
                    </a:cubicBezTo>
                    <a:cubicBezTo>
                      <a:pt x="196" y="5"/>
                      <a:pt x="196" y="6"/>
                      <a:pt x="196" y="5"/>
                    </a:cubicBezTo>
                    <a:cubicBezTo>
                      <a:pt x="196" y="5"/>
                      <a:pt x="195" y="4"/>
                      <a:pt x="194" y="4"/>
                    </a:cubicBezTo>
                    <a:cubicBezTo>
                      <a:pt x="194" y="4"/>
                      <a:pt x="193" y="3"/>
                      <a:pt x="192" y="3"/>
                    </a:cubicBezTo>
                    <a:cubicBezTo>
                      <a:pt x="192" y="3"/>
                      <a:pt x="191" y="3"/>
                      <a:pt x="191" y="3"/>
                    </a:cubicBezTo>
                    <a:cubicBezTo>
                      <a:pt x="190" y="4"/>
                      <a:pt x="189" y="4"/>
                      <a:pt x="188" y="4"/>
                    </a:cubicBezTo>
                    <a:cubicBezTo>
                      <a:pt x="187" y="4"/>
                      <a:pt x="187" y="5"/>
                      <a:pt x="187" y="5"/>
                    </a:cubicBezTo>
                    <a:cubicBezTo>
                      <a:pt x="188" y="5"/>
                      <a:pt x="188" y="5"/>
                      <a:pt x="188" y="6"/>
                    </a:cubicBezTo>
                    <a:cubicBezTo>
                      <a:pt x="188" y="6"/>
                      <a:pt x="188" y="6"/>
                      <a:pt x="187" y="7"/>
                    </a:cubicBezTo>
                    <a:cubicBezTo>
                      <a:pt x="187" y="7"/>
                      <a:pt x="186" y="7"/>
                      <a:pt x="186" y="6"/>
                    </a:cubicBezTo>
                    <a:cubicBezTo>
                      <a:pt x="186" y="6"/>
                      <a:pt x="186" y="5"/>
                      <a:pt x="186" y="5"/>
                    </a:cubicBezTo>
                    <a:cubicBezTo>
                      <a:pt x="186" y="5"/>
                      <a:pt x="186" y="4"/>
                      <a:pt x="186" y="4"/>
                    </a:cubicBezTo>
                    <a:cubicBezTo>
                      <a:pt x="186" y="3"/>
                      <a:pt x="185" y="3"/>
                      <a:pt x="185" y="3"/>
                    </a:cubicBezTo>
                    <a:cubicBezTo>
                      <a:pt x="185" y="3"/>
                      <a:pt x="184" y="3"/>
                      <a:pt x="184" y="3"/>
                    </a:cubicBezTo>
                    <a:cubicBezTo>
                      <a:pt x="184" y="4"/>
                      <a:pt x="183" y="3"/>
                      <a:pt x="183" y="3"/>
                    </a:cubicBezTo>
                    <a:cubicBezTo>
                      <a:pt x="182" y="3"/>
                      <a:pt x="182" y="3"/>
                      <a:pt x="182" y="2"/>
                    </a:cubicBezTo>
                    <a:cubicBezTo>
                      <a:pt x="182" y="2"/>
                      <a:pt x="182" y="1"/>
                      <a:pt x="181" y="1"/>
                    </a:cubicBezTo>
                    <a:cubicBezTo>
                      <a:pt x="180" y="1"/>
                      <a:pt x="180" y="0"/>
                      <a:pt x="179" y="0"/>
                    </a:cubicBezTo>
                    <a:cubicBezTo>
                      <a:pt x="178" y="0"/>
                      <a:pt x="178" y="0"/>
                      <a:pt x="178" y="1"/>
                    </a:cubicBezTo>
                    <a:cubicBezTo>
                      <a:pt x="178" y="1"/>
                      <a:pt x="178" y="1"/>
                      <a:pt x="178" y="1"/>
                    </a:cubicBezTo>
                    <a:cubicBezTo>
                      <a:pt x="177" y="2"/>
                      <a:pt x="177" y="4"/>
                      <a:pt x="177" y="5"/>
                    </a:cubicBezTo>
                    <a:cubicBezTo>
                      <a:pt x="177" y="6"/>
                      <a:pt x="177" y="7"/>
                      <a:pt x="178" y="8"/>
                    </a:cubicBezTo>
                    <a:cubicBezTo>
                      <a:pt x="178" y="8"/>
                      <a:pt x="178" y="9"/>
                      <a:pt x="178" y="9"/>
                    </a:cubicBezTo>
                    <a:cubicBezTo>
                      <a:pt x="179" y="10"/>
                      <a:pt x="179" y="10"/>
                      <a:pt x="178" y="10"/>
                    </a:cubicBezTo>
                    <a:cubicBezTo>
                      <a:pt x="178" y="10"/>
                      <a:pt x="177" y="10"/>
                      <a:pt x="176" y="10"/>
                    </a:cubicBezTo>
                    <a:cubicBezTo>
                      <a:pt x="176" y="10"/>
                      <a:pt x="176" y="11"/>
                      <a:pt x="176" y="11"/>
                    </a:cubicBezTo>
                    <a:cubicBezTo>
                      <a:pt x="176" y="11"/>
                      <a:pt x="176" y="11"/>
                      <a:pt x="176" y="12"/>
                    </a:cubicBezTo>
                    <a:cubicBezTo>
                      <a:pt x="176" y="12"/>
                      <a:pt x="176" y="13"/>
                      <a:pt x="175" y="13"/>
                    </a:cubicBezTo>
                    <a:cubicBezTo>
                      <a:pt x="175" y="13"/>
                      <a:pt x="175" y="13"/>
                      <a:pt x="175" y="13"/>
                    </a:cubicBezTo>
                    <a:cubicBezTo>
                      <a:pt x="174" y="14"/>
                      <a:pt x="174" y="14"/>
                      <a:pt x="173" y="14"/>
                    </a:cubicBezTo>
                    <a:cubicBezTo>
                      <a:pt x="173" y="14"/>
                      <a:pt x="173" y="14"/>
                      <a:pt x="173" y="14"/>
                    </a:cubicBezTo>
                    <a:cubicBezTo>
                      <a:pt x="173" y="13"/>
                      <a:pt x="173" y="13"/>
                      <a:pt x="174" y="13"/>
                    </a:cubicBezTo>
                    <a:cubicBezTo>
                      <a:pt x="174" y="12"/>
                      <a:pt x="173" y="12"/>
                      <a:pt x="173" y="12"/>
                    </a:cubicBezTo>
                    <a:cubicBezTo>
                      <a:pt x="172" y="12"/>
                      <a:pt x="172" y="12"/>
                      <a:pt x="172" y="13"/>
                    </a:cubicBezTo>
                    <a:cubicBezTo>
                      <a:pt x="172" y="13"/>
                      <a:pt x="172" y="14"/>
                      <a:pt x="171" y="14"/>
                    </a:cubicBezTo>
                    <a:cubicBezTo>
                      <a:pt x="171" y="14"/>
                      <a:pt x="170" y="14"/>
                      <a:pt x="170" y="14"/>
                    </a:cubicBezTo>
                    <a:cubicBezTo>
                      <a:pt x="170" y="14"/>
                      <a:pt x="169" y="14"/>
                      <a:pt x="169" y="14"/>
                    </a:cubicBezTo>
                    <a:cubicBezTo>
                      <a:pt x="169" y="15"/>
                      <a:pt x="168" y="15"/>
                      <a:pt x="169" y="16"/>
                    </a:cubicBezTo>
                    <a:cubicBezTo>
                      <a:pt x="169" y="16"/>
                      <a:pt x="169" y="16"/>
                      <a:pt x="169" y="16"/>
                    </a:cubicBezTo>
                    <a:cubicBezTo>
                      <a:pt x="168" y="17"/>
                      <a:pt x="168" y="17"/>
                      <a:pt x="167" y="17"/>
                    </a:cubicBezTo>
                    <a:cubicBezTo>
                      <a:pt x="166" y="18"/>
                      <a:pt x="166" y="18"/>
                      <a:pt x="165" y="19"/>
                    </a:cubicBezTo>
                    <a:cubicBezTo>
                      <a:pt x="165" y="19"/>
                      <a:pt x="164" y="19"/>
                      <a:pt x="164" y="20"/>
                    </a:cubicBezTo>
                    <a:cubicBezTo>
                      <a:pt x="164" y="21"/>
                      <a:pt x="164" y="21"/>
                      <a:pt x="163" y="21"/>
                    </a:cubicBezTo>
                    <a:cubicBezTo>
                      <a:pt x="163" y="21"/>
                      <a:pt x="163" y="22"/>
                      <a:pt x="162" y="23"/>
                    </a:cubicBezTo>
                    <a:cubicBezTo>
                      <a:pt x="162" y="23"/>
                      <a:pt x="162" y="23"/>
                      <a:pt x="162" y="23"/>
                    </a:cubicBezTo>
                    <a:cubicBezTo>
                      <a:pt x="161" y="24"/>
                      <a:pt x="162" y="24"/>
                      <a:pt x="162" y="25"/>
                    </a:cubicBezTo>
                    <a:cubicBezTo>
                      <a:pt x="162" y="25"/>
                      <a:pt x="162" y="26"/>
                      <a:pt x="162" y="26"/>
                    </a:cubicBezTo>
                    <a:cubicBezTo>
                      <a:pt x="163" y="26"/>
                      <a:pt x="163" y="27"/>
                      <a:pt x="164" y="27"/>
                    </a:cubicBezTo>
                    <a:cubicBezTo>
                      <a:pt x="165" y="27"/>
                      <a:pt x="166" y="28"/>
                      <a:pt x="166" y="28"/>
                    </a:cubicBezTo>
                    <a:cubicBezTo>
                      <a:pt x="166" y="28"/>
                      <a:pt x="166" y="29"/>
                      <a:pt x="166" y="29"/>
                    </a:cubicBezTo>
                    <a:cubicBezTo>
                      <a:pt x="166" y="29"/>
                      <a:pt x="166" y="29"/>
                      <a:pt x="166" y="29"/>
                    </a:cubicBezTo>
                    <a:cubicBezTo>
                      <a:pt x="166" y="29"/>
                      <a:pt x="166" y="29"/>
                      <a:pt x="166" y="29"/>
                    </a:cubicBezTo>
                    <a:cubicBezTo>
                      <a:pt x="166" y="28"/>
                      <a:pt x="165" y="28"/>
                      <a:pt x="165" y="28"/>
                    </a:cubicBezTo>
                    <a:cubicBezTo>
                      <a:pt x="165" y="28"/>
                      <a:pt x="164" y="28"/>
                      <a:pt x="164" y="29"/>
                    </a:cubicBezTo>
                    <a:cubicBezTo>
                      <a:pt x="163" y="29"/>
                      <a:pt x="162" y="29"/>
                      <a:pt x="162" y="30"/>
                    </a:cubicBezTo>
                    <a:cubicBezTo>
                      <a:pt x="161" y="30"/>
                      <a:pt x="160" y="31"/>
                      <a:pt x="159" y="31"/>
                    </a:cubicBezTo>
                    <a:cubicBezTo>
                      <a:pt x="158" y="31"/>
                      <a:pt x="158" y="31"/>
                      <a:pt x="158" y="31"/>
                    </a:cubicBezTo>
                    <a:cubicBezTo>
                      <a:pt x="157" y="32"/>
                      <a:pt x="157" y="32"/>
                      <a:pt x="157" y="33"/>
                    </a:cubicBezTo>
                    <a:cubicBezTo>
                      <a:pt x="157" y="34"/>
                      <a:pt x="158" y="34"/>
                      <a:pt x="158" y="34"/>
                    </a:cubicBezTo>
                    <a:cubicBezTo>
                      <a:pt x="158" y="35"/>
                      <a:pt x="158" y="35"/>
                      <a:pt x="159" y="36"/>
                    </a:cubicBezTo>
                    <a:cubicBezTo>
                      <a:pt x="159" y="36"/>
                      <a:pt x="159" y="36"/>
                      <a:pt x="159" y="37"/>
                    </a:cubicBezTo>
                    <a:cubicBezTo>
                      <a:pt x="159" y="37"/>
                      <a:pt x="159" y="37"/>
                      <a:pt x="160" y="37"/>
                    </a:cubicBezTo>
                    <a:cubicBezTo>
                      <a:pt x="160" y="38"/>
                      <a:pt x="161" y="37"/>
                      <a:pt x="162" y="38"/>
                    </a:cubicBezTo>
                    <a:cubicBezTo>
                      <a:pt x="162" y="38"/>
                      <a:pt x="163" y="39"/>
                      <a:pt x="163" y="39"/>
                    </a:cubicBezTo>
                    <a:cubicBezTo>
                      <a:pt x="163" y="39"/>
                      <a:pt x="164" y="39"/>
                      <a:pt x="164" y="39"/>
                    </a:cubicBezTo>
                    <a:cubicBezTo>
                      <a:pt x="164" y="39"/>
                      <a:pt x="164" y="40"/>
                      <a:pt x="165" y="40"/>
                    </a:cubicBezTo>
                    <a:cubicBezTo>
                      <a:pt x="165" y="40"/>
                      <a:pt x="165" y="40"/>
                      <a:pt x="165" y="40"/>
                    </a:cubicBezTo>
                    <a:cubicBezTo>
                      <a:pt x="166" y="41"/>
                      <a:pt x="166" y="42"/>
                      <a:pt x="167" y="43"/>
                    </a:cubicBezTo>
                    <a:cubicBezTo>
                      <a:pt x="167" y="44"/>
                      <a:pt x="167" y="44"/>
                      <a:pt x="166" y="44"/>
                    </a:cubicBezTo>
                    <a:cubicBezTo>
                      <a:pt x="166" y="44"/>
                      <a:pt x="166" y="44"/>
                      <a:pt x="166" y="44"/>
                    </a:cubicBezTo>
                    <a:cubicBezTo>
                      <a:pt x="166" y="45"/>
                      <a:pt x="166" y="45"/>
                      <a:pt x="166" y="45"/>
                    </a:cubicBezTo>
                    <a:cubicBezTo>
                      <a:pt x="166" y="45"/>
                      <a:pt x="165" y="45"/>
                      <a:pt x="165" y="45"/>
                    </a:cubicBezTo>
                    <a:cubicBezTo>
                      <a:pt x="165" y="45"/>
                      <a:pt x="165" y="45"/>
                      <a:pt x="165" y="45"/>
                    </a:cubicBezTo>
                    <a:cubicBezTo>
                      <a:pt x="165" y="45"/>
                      <a:pt x="165" y="45"/>
                      <a:pt x="166" y="45"/>
                    </a:cubicBezTo>
                    <a:cubicBezTo>
                      <a:pt x="166" y="45"/>
                      <a:pt x="166" y="44"/>
                      <a:pt x="166" y="44"/>
                    </a:cubicBezTo>
                    <a:cubicBezTo>
                      <a:pt x="165" y="44"/>
                      <a:pt x="165" y="44"/>
                      <a:pt x="165" y="44"/>
                    </a:cubicBezTo>
                    <a:cubicBezTo>
                      <a:pt x="165" y="43"/>
                      <a:pt x="164" y="42"/>
                      <a:pt x="165" y="41"/>
                    </a:cubicBezTo>
                    <a:cubicBezTo>
                      <a:pt x="165" y="41"/>
                      <a:pt x="165" y="41"/>
                      <a:pt x="165" y="41"/>
                    </a:cubicBezTo>
                    <a:cubicBezTo>
                      <a:pt x="165" y="40"/>
                      <a:pt x="165" y="40"/>
                      <a:pt x="164" y="40"/>
                    </a:cubicBezTo>
                    <a:cubicBezTo>
                      <a:pt x="164" y="40"/>
                      <a:pt x="163" y="40"/>
                      <a:pt x="163" y="40"/>
                    </a:cubicBezTo>
                    <a:cubicBezTo>
                      <a:pt x="162" y="40"/>
                      <a:pt x="161" y="40"/>
                      <a:pt x="161" y="40"/>
                    </a:cubicBezTo>
                    <a:cubicBezTo>
                      <a:pt x="160" y="39"/>
                      <a:pt x="160" y="39"/>
                      <a:pt x="160" y="39"/>
                    </a:cubicBezTo>
                    <a:cubicBezTo>
                      <a:pt x="159" y="38"/>
                      <a:pt x="158" y="38"/>
                      <a:pt x="157" y="38"/>
                    </a:cubicBezTo>
                    <a:cubicBezTo>
                      <a:pt x="157" y="38"/>
                      <a:pt x="156" y="37"/>
                      <a:pt x="155" y="37"/>
                    </a:cubicBezTo>
                    <a:cubicBezTo>
                      <a:pt x="155" y="37"/>
                      <a:pt x="154" y="37"/>
                      <a:pt x="154" y="37"/>
                    </a:cubicBezTo>
                    <a:cubicBezTo>
                      <a:pt x="154" y="38"/>
                      <a:pt x="154" y="38"/>
                      <a:pt x="154" y="39"/>
                    </a:cubicBezTo>
                    <a:cubicBezTo>
                      <a:pt x="154" y="39"/>
                      <a:pt x="154" y="39"/>
                      <a:pt x="154" y="39"/>
                    </a:cubicBezTo>
                    <a:cubicBezTo>
                      <a:pt x="154" y="39"/>
                      <a:pt x="154" y="39"/>
                      <a:pt x="155" y="39"/>
                    </a:cubicBezTo>
                    <a:cubicBezTo>
                      <a:pt x="155" y="39"/>
                      <a:pt x="155" y="39"/>
                      <a:pt x="155" y="39"/>
                    </a:cubicBezTo>
                    <a:cubicBezTo>
                      <a:pt x="155" y="39"/>
                      <a:pt x="155" y="39"/>
                      <a:pt x="155" y="39"/>
                    </a:cubicBezTo>
                    <a:cubicBezTo>
                      <a:pt x="155" y="39"/>
                      <a:pt x="155" y="39"/>
                      <a:pt x="155" y="39"/>
                    </a:cubicBezTo>
                    <a:cubicBezTo>
                      <a:pt x="155" y="39"/>
                      <a:pt x="155" y="39"/>
                      <a:pt x="155" y="40"/>
                    </a:cubicBezTo>
                    <a:cubicBezTo>
                      <a:pt x="155" y="40"/>
                      <a:pt x="156" y="40"/>
                      <a:pt x="156" y="40"/>
                    </a:cubicBezTo>
                    <a:cubicBezTo>
                      <a:pt x="156" y="40"/>
                      <a:pt x="156" y="40"/>
                      <a:pt x="156" y="41"/>
                    </a:cubicBezTo>
                    <a:cubicBezTo>
                      <a:pt x="156" y="41"/>
                      <a:pt x="156" y="41"/>
                      <a:pt x="155" y="41"/>
                    </a:cubicBezTo>
                    <a:cubicBezTo>
                      <a:pt x="155" y="41"/>
                      <a:pt x="155" y="41"/>
                      <a:pt x="155" y="41"/>
                    </a:cubicBezTo>
                    <a:cubicBezTo>
                      <a:pt x="154" y="40"/>
                      <a:pt x="154" y="40"/>
                      <a:pt x="154" y="40"/>
                    </a:cubicBezTo>
                    <a:cubicBezTo>
                      <a:pt x="154" y="40"/>
                      <a:pt x="153" y="40"/>
                      <a:pt x="153" y="41"/>
                    </a:cubicBezTo>
                    <a:cubicBezTo>
                      <a:pt x="153" y="41"/>
                      <a:pt x="153" y="41"/>
                      <a:pt x="153" y="41"/>
                    </a:cubicBezTo>
                    <a:cubicBezTo>
                      <a:pt x="153" y="42"/>
                      <a:pt x="154" y="43"/>
                      <a:pt x="155" y="43"/>
                    </a:cubicBezTo>
                    <a:cubicBezTo>
                      <a:pt x="156" y="44"/>
                      <a:pt x="156" y="44"/>
                      <a:pt x="157" y="44"/>
                    </a:cubicBezTo>
                    <a:cubicBezTo>
                      <a:pt x="157" y="44"/>
                      <a:pt x="157" y="44"/>
                      <a:pt x="157" y="44"/>
                    </a:cubicBezTo>
                    <a:cubicBezTo>
                      <a:pt x="157" y="44"/>
                      <a:pt x="158" y="44"/>
                      <a:pt x="158" y="44"/>
                    </a:cubicBezTo>
                    <a:cubicBezTo>
                      <a:pt x="158" y="44"/>
                      <a:pt x="157" y="44"/>
                      <a:pt x="157" y="44"/>
                    </a:cubicBezTo>
                    <a:cubicBezTo>
                      <a:pt x="157" y="44"/>
                      <a:pt x="157" y="44"/>
                      <a:pt x="156" y="44"/>
                    </a:cubicBezTo>
                    <a:cubicBezTo>
                      <a:pt x="155" y="44"/>
                      <a:pt x="155" y="44"/>
                      <a:pt x="154" y="44"/>
                    </a:cubicBezTo>
                    <a:cubicBezTo>
                      <a:pt x="153" y="44"/>
                      <a:pt x="153" y="44"/>
                      <a:pt x="153" y="43"/>
                    </a:cubicBezTo>
                    <a:cubicBezTo>
                      <a:pt x="153" y="43"/>
                      <a:pt x="153" y="43"/>
                      <a:pt x="153" y="43"/>
                    </a:cubicBezTo>
                    <a:cubicBezTo>
                      <a:pt x="152" y="42"/>
                      <a:pt x="152" y="41"/>
                      <a:pt x="152" y="40"/>
                    </a:cubicBezTo>
                    <a:cubicBezTo>
                      <a:pt x="152" y="39"/>
                      <a:pt x="151" y="39"/>
                      <a:pt x="151" y="38"/>
                    </a:cubicBezTo>
                    <a:cubicBezTo>
                      <a:pt x="150" y="38"/>
                      <a:pt x="150" y="38"/>
                      <a:pt x="150" y="37"/>
                    </a:cubicBezTo>
                    <a:cubicBezTo>
                      <a:pt x="150" y="37"/>
                      <a:pt x="150" y="37"/>
                      <a:pt x="150" y="37"/>
                    </a:cubicBezTo>
                    <a:cubicBezTo>
                      <a:pt x="150" y="38"/>
                      <a:pt x="150" y="38"/>
                      <a:pt x="150" y="38"/>
                    </a:cubicBezTo>
                    <a:cubicBezTo>
                      <a:pt x="150" y="38"/>
                      <a:pt x="150" y="39"/>
                      <a:pt x="150" y="40"/>
                    </a:cubicBezTo>
                    <a:cubicBezTo>
                      <a:pt x="150" y="40"/>
                      <a:pt x="150" y="41"/>
                      <a:pt x="150" y="41"/>
                    </a:cubicBezTo>
                    <a:cubicBezTo>
                      <a:pt x="150" y="41"/>
                      <a:pt x="150" y="41"/>
                      <a:pt x="150" y="41"/>
                    </a:cubicBezTo>
                    <a:cubicBezTo>
                      <a:pt x="149" y="42"/>
                      <a:pt x="149" y="42"/>
                      <a:pt x="149" y="43"/>
                    </a:cubicBezTo>
                    <a:cubicBezTo>
                      <a:pt x="150" y="44"/>
                      <a:pt x="149" y="44"/>
                      <a:pt x="150" y="45"/>
                    </a:cubicBezTo>
                    <a:cubicBezTo>
                      <a:pt x="150" y="45"/>
                      <a:pt x="150" y="46"/>
                      <a:pt x="151" y="46"/>
                    </a:cubicBezTo>
                    <a:cubicBezTo>
                      <a:pt x="151" y="46"/>
                      <a:pt x="151" y="46"/>
                      <a:pt x="152" y="47"/>
                    </a:cubicBezTo>
                    <a:cubicBezTo>
                      <a:pt x="152" y="47"/>
                      <a:pt x="152" y="48"/>
                      <a:pt x="153" y="48"/>
                    </a:cubicBezTo>
                    <a:cubicBezTo>
                      <a:pt x="153" y="49"/>
                      <a:pt x="153" y="50"/>
                      <a:pt x="153" y="50"/>
                    </a:cubicBezTo>
                    <a:cubicBezTo>
                      <a:pt x="153" y="52"/>
                      <a:pt x="154" y="53"/>
                      <a:pt x="154" y="54"/>
                    </a:cubicBezTo>
                    <a:cubicBezTo>
                      <a:pt x="154" y="54"/>
                      <a:pt x="155" y="54"/>
                      <a:pt x="155" y="54"/>
                    </a:cubicBezTo>
                    <a:cubicBezTo>
                      <a:pt x="156" y="54"/>
                      <a:pt x="156" y="54"/>
                      <a:pt x="157" y="53"/>
                    </a:cubicBezTo>
                    <a:cubicBezTo>
                      <a:pt x="157" y="53"/>
                      <a:pt x="158" y="53"/>
                      <a:pt x="158" y="53"/>
                    </a:cubicBezTo>
                    <a:cubicBezTo>
                      <a:pt x="159" y="53"/>
                      <a:pt x="159" y="53"/>
                      <a:pt x="159" y="53"/>
                    </a:cubicBezTo>
                    <a:cubicBezTo>
                      <a:pt x="159" y="53"/>
                      <a:pt x="159" y="53"/>
                      <a:pt x="159" y="54"/>
                    </a:cubicBezTo>
                    <a:cubicBezTo>
                      <a:pt x="158" y="54"/>
                      <a:pt x="157" y="55"/>
                      <a:pt x="157" y="55"/>
                    </a:cubicBezTo>
                    <a:cubicBezTo>
                      <a:pt x="156" y="56"/>
                      <a:pt x="156" y="56"/>
                      <a:pt x="156" y="57"/>
                    </a:cubicBezTo>
                    <a:cubicBezTo>
                      <a:pt x="157" y="57"/>
                      <a:pt x="157" y="58"/>
                      <a:pt x="157" y="58"/>
                    </a:cubicBezTo>
                    <a:cubicBezTo>
                      <a:pt x="157" y="58"/>
                      <a:pt x="158" y="59"/>
                      <a:pt x="157" y="60"/>
                    </a:cubicBezTo>
                    <a:cubicBezTo>
                      <a:pt x="157" y="60"/>
                      <a:pt x="157" y="61"/>
                      <a:pt x="157" y="62"/>
                    </a:cubicBezTo>
                    <a:cubicBezTo>
                      <a:pt x="157" y="62"/>
                      <a:pt x="157" y="63"/>
                      <a:pt x="157" y="63"/>
                    </a:cubicBezTo>
                    <a:cubicBezTo>
                      <a:pt x="156" y="64"/>
                      <a:pt x="156" y="65"/>
                      <a:pt x="155" y="66"/>
                    </a:cubicBezTo>
                    <a:cubicBezTo>
                      <a:pt x="155" y="66"/>
                      <a:pt x="155" y="66"/>
                      <a:pt x="155" y="66"/>
                    </a:cubicBezTo>
                    <a:cubicBezTo>
                      <a:pt x="154" y="66"/>
                      <a:pt x="153" y="66"/>
                      <a:pt x="152" y="66"/>
                    </a:cubicBezTo>
                    <a:cubicBezTo>
                      <a:pt x="152" y="66"/>
                      <a:pt x="152" y="65"/>
                      <a:pt x="152" y="65"/>
                    </a:cubicBezTo>
                    <a:cubicBezTo>
                      <a:pt x="152" y="65"/>
                      <a:pt x="152" y="65"/>
                      <a:pt x="152" y="65"/>
                    </a:cubicBezTo>
                    <a:cubicBezTo>
                      <a:pt x="152" y="65"/>
                      <a:pt x="152" y="65"/>
                      <a:pt x="152" y="65"/>
                    </a:cubicBezTo>
                    <a:cubicBezTo>
                      <a:pt x="151" y="65"/>
                      <a:pt x="151" y="65"/>
                      <a:pt x="152" y="64"/>
                    </a:cubicBezTo>
                    <a:cubicBezTo>
                      <a:pt x="152" y="65"/>
                      <a:pt x="152" y="65"/>
                      <a:pt x="152" y="65"/>
                    </a:cubicBezTo>
                    <a:cubicBezTo>
                      <a:pt x="152" y="65"/>
                      <a:pt x="152" y="65"/>
                      <a:pt x="152" y="65"/>
                    </a:cubicBezTo>
                    <a:cubicBezTo>
                      <a:pt x="152" y="65"/>
                      <a:pt x="152" y="65"/>
                      <a:pt x="152" y="65"/>
                    </a:cubicBezTo>
                    <a:cubicBezTo>
                      <a:pt x="153" y="65"/>
                      <a:pt x="154" y="65"/>
                      <a:pt x="154" y="64"/>
                    </a:cubicBezTo>
                    <a:cubicBezTo>
                      <a:pt x="155" y="63"/>
                      <a:pt x="155" y="61"/>
                      <a:pt x="155" y="60"/>
                    </a:cubicBezTo>
                    <a:cubicBezTo>
                      <a:pt x="155" y="59"/>
                      <a:pt x="155" y="59"/>
                      <a:pt x="155" y="59"/>
                    </a:cubicBezTo>
                    <a:cubicBezTo>
                      <a:pt x="155" y="58"/>
                      <a:pt x="155" y="58"/>
                      <a:pt x="155" y="57"/>
                    </a:cubicBezTo>
                    <a:cubicBezTo>
                      <a:pt x="155" y="57"/>
                      <a:pt x="155" y="56"/>
                      <a:pt x="154" y="56"/>
                    </a:cubicBezTo>
                    <a:cubicBezTo>
                      <a:pt x="154" y="56"/>
                      <a:pt x="154" y="55"/>
                      <a:pt x="153" y="55"/>
                    </a:cubicBezTo>
                    <a:cubicBezTo>
                      <a:pt x="153" y="55"/>
                      <a:pt x="152" y="54"/>
                      <a:pt x="152" y="54"/>
                    </a:cubicBezTo>
                    <a:cubicBezTo>
                      <a:pt x="152" y="52"/>
                      <a:pt x="151" y="50"/>
                      <a:pt x="150" y="48"/>
                    </a:cubicBezTo>
                    <a:cubicBezTo>
                      <a:pt x="150" y="47"/>
                      <a:pt x="149" y="46"/>
                      <a:pt x="148" y="45"/>
                    </a:cubicBezTo>
                    <a:cubicBezTo>
                      <a:pt x="148" y="45"/>
                      <a:pt x="148" y="45"/>
                      <a:pt x="148" y="44"/>
                    </a:cubicBezTo>
                    <a:cubicBezTo>
                      <a:pt x="148" y="42"/>
                      <a:pt x="147" y="41"/>
                      <a:pt x="147" y="39"/>
                    </a:cubicBezTo>
                    <a:cubicBezTo>
                      <a:pt x="147" y="39"/>
                      <a:pt x="147" y="38"/>
                      <a:pt x="146" y="38"/>
                    </a:cubicBezTo>
                    <a:cubicBezTo>
                      <a:pt x="145" y="38"/>
                      <a:pt x="144" y="37"/>
                      <a:pt x="142" y="38"/>
                    </a:cubicBezTo>
                    <a:cubicBezTo>
                      <a:pt x="142" y="38"/>
                      <a:pt x="142" y="38"/>
                      <a:pt x="141" y="38"/>
                    </a:cubicBezTo>
                    <a:cubicBezTo>
                      <a:pt x="141" y="38"/>
                      <a:pt x="141" y="38"/>
                      <a:pt x="141" y="38"/>
                    </a:cubicBezTo>
                    <a:cubicBezTo>
                      <a:pt x="141" y="39"/>
                      <a:pt x="141" y="39"/>
                      <a:pt x="141" y="40"/>
                    </a:cubicBezTo>
                    <a:cubicBezTo>
                      <a:pt x="141" y="41"/>
                      <a:pt x="141" y="42"/>
                      <a:pt x="141" y="44"/>
                    </a:cubicBezTo>
                    <a:cubicBezTo>
                      <a:pt x="141" y="44"/>
                      <a:pt x="141" y="45"/>
                      <a:pt x="141" y="45"/>
                    </a:cubicBezTo>
                    <a:cubicBezTo>
                      <a:pt x="140" y="46"/>
                      <a:pt x="140" y="47"/>
                      <a:pt x="140" y="48"/>
                    </a:cubicBezTo>
                    <a:cubicBezTo>
                      <a:pt x="140" y="48"/>
                      <a:pt x="140" y="49"/>
                      <a:pt x="140" y="49"/>
                    </a:cubicBezTo>
                    <a:cubicBezTo>
                      <a:pt x="141" y="49"/>
                      <a:pt x="141" y="50"/>
                      <a:pt x="141" y="50"/>
                    </a:cubicBezTo>
                    <a:cubicBezTo>
                      <a:pt x="141" y="51"/>
                      <a:pt x="142" y="51"/>
                      <a:pt x="142" y="52"/>
                    </a:cubicBezTo>
                    <a:cubicBezTo>
                      <a:pt x="142" y="52"/>
                      <a:pt x="142" y="53"/>
                      <a:pt x="142" y="53"/>
                    </a:cubicBezTo>
                    <a:cubicBezTo>
                      <a:pt x="142" y="53"/>
                      <a:pt x="142" y="54"/>
                      <a:pt x="143" y="55"/>
                    </a:cubicBezTo>
                    <a:cubicBezTo>
                      <a:pt x="143" y="55"/>
                      <a:pt x="143" y="55"/>
                      <a:pt x="143" y="55"/>
                    </a:cubicBezTo>
                    <a:cubicBezTo>
                      <a:pt x="144" y="54"/>
                      <a:pt x="144" y="54"/>
                      <a:pt x="144" y="55"/>
                    </a:cubicBezTo>
                    <a:cubicBezTo>
                      <a:pt x="145" y="55"/>
                      <a:pt x="146" y="56"/>
                      <a:pt x="147" y="56"/>
                    </a:cubicBezTo>
                    <a:cubicBezTo>
                      <a:pt x="147" y="56"/>
                      <a:pt x="147" y="57"/>
                      <a:pt x="147" y="57"/>
                    </a:cubicBezTo>
                    <a:cubicBezTo>
                      <a:pt x="147" y="57"/>
                      <a:pt x="147" y="58"/>
                      <a:pt x="147" y="58"/>
                    </a:cubicBezTo>
                    <a:cubicBezTo>
                      <a:pt x="147" y="58"/>
                      <a:pt x="146" y="58"/>
                      <a:pt x="146" y="58"/>
                    </a:cubicBezTo>
                    <a:cubicBezTo>
                      <a:pt x="146" y="58"/>
                      <a:pt x="145" y="58"/>
                      <a:pt x="145" y="57"/>
                    </a:cubicBezTo>
                    <a:cubicBezTo>
                      <a:pt x="144" y="57"/>
                      <a:pt x="144" y="57"/>
                      <a:pt x="144" y="57"/>
                    </a:cubicBezTo>
                    <a:cubicBezTo>
                      <a:pt x="143" y="56"/>
                      <a:pt x="142" y="56"/>
                      <a:pt x="142" y="56"/>
                    </a:cubicBezTo>
                    <a:cubicBezTo>
                      <a:pt x="141" y="56"/>
                      <a:pt x="141" y="56"/>
                      <a:pt x="140" y="55"/>
                    </a:cubicBezTo>
                    <a:cubicBezTo>
                      <a:pt x="139" y="55"/>
                      <a:pt x="139" y="55"/>
                      <a:pt x="139" y="54"/>
                    </a:cubicBezTo>
                    <a:cubicBezTo>
                      <a:pt x="137" y="54"/>
                      <a:pt x="136" y="54"/>
                      <a:pt x="135" y="54"/>
                    </a:cubicBezTo>
                    <a:cubicBezTo>
                      <a:pt x="135" y="54"/>
                      <a:pt x="135" y="54"/>
                      <a:pt x="134" y="54"/>
                    </a:cubicBezTo>
                    <a:cubicBezTo>
                      <a:pt x="133" y="54"/>
                      <a:pt x="132" y="54"/>
                      <a:pt x="130" y="53"/>
                    </a:cubicBezTo>
                    <a:cubicBezTo>
                      <a:pt x="130" y="52"/>
                      <a:pt x="129" y="52"/>
                      <a:pt x="129" y="51"/>
                    </a:cubicBezTo>
                    <a:cubicBezTo>
                      <a:pt x="128" y="51"/>
                      <a:pt x="128" y="51"/>
                      <a:pt x="128" y="52"/>
                    </a:cubicBezTo>
                    <a:cubicBezTo>
                      <a:pt x="128" y="52"/>
                      <a:pt x="128" y="52"/>
                      <a:pt x="128" y="52"/>
                    </a:cubicBezTo>
                    <a:cubicBezTo>
                      <a:pt x="128" y="53"/>
                      <a:pt x="128" y="53"/>
                      <a:pt x="128" y="54"/>
                    </a:cubicBezTo>
                    <a:cubicBezTo>
                      <a:pt x="129" y="54"/>
                      <a:pt x="130" y="54"/>
                      <a:pt x="131" y="55"/>
                    </a:cubicBezTo>
                    <a:cubicBezTo>
                      <a:pt x="131" y="55"/>
                      <a:pt x="131" y="55"/>
                      <a:pt x="131" y="55"/>
                    </a:cubicBezTo>
                    <a:cubicBezTo>
                      <a:pt x="131" y="55"/>
                      <a:pt x="132" y="55"/>
                      <a:pt x="132" y="56"/>
                    </a:cubicBezTo>
                    <a:cubicBezTo>
                      <a:pt x="132" y="56"/>
                      <a:pt x="133" y="57"/>
                      <a:pt x="133" y="57"/>
                    </a:cubicBezTo>
                    <a:cubicBezTo>
                      <a:pt x="133" y="58"/>
                      <a:pt x="133" y="58"/>
                      <a:pt x="133" y="58"/>
                    </a:cubicBezTo>
                    <a:cubicBezTo>
                      <a:pt x="133" y="59"/>
                      <a:pt x="132" y="59"/>
                      <a:pt x="132" y="60"/>
                    </a:cubicBezTo>
                    <a:cubicBezTo>
                      <a:pt x="132" y="60"/>
                      <a:pt x="132" y="60"/>
                      <a:pt x="132" y="60"/>
                    </a:cubicBezTo>
                    <a:cubicBezTo>
                      <a:pt x="132" y="60"/>
                      <a:pt x="131" y="60"/>
                      <a:pt x="131" y="60"/>
                    </a:cubicBezTo>
                    <a:cubicBezTo>
                      <a:pt x="131" y="59"/>
                      <a:pt x="131" y="59"/>
                      <a:pt x="131" y="59"/>
                    </a:cubicBezTo>
                    <a:cubicBezTo>
                      <a:pt x="131" y="58"/>
                      <a:pt x="130" y="58"/>
                      <a:pt x="130" y="58"/>
                    </a:cubicBezTo>
                    <a:cubicBezTo>
                      <a:pt x="129" y="58"/>
                      <a:pt x="129" y="59"/>
                      <a:pt x="128" y="59"/>
                    </a:cubicBezTo>
                    <a:cubicBezTo>
                      <a:pt x="128" y="59"/>
                      <a:pt x="128" y="59"/>
                      <a:pt x="128" y="59"/>
                    </a:cubicBezTo>
                    <a:cubicBezTo>
                      <a:pt x="128" y="60"/>
                      <a:pt x="127" y="60"/>
                      <a:pt x="127" y="60"/>
                    </a:cubicBezTo>
                    <a:cubicBezTo>
                      <a:pt x="126" y="60"/>
                      <a:pt x="125" y="60"/>
                      <a:pt x="125" y="60"/>
                    </a:cubicBezTo>
                    <a:cubicBezTo>
                      <a:pt x="125" y="61"/>
                      <a:pt x="124" y="61"/>
                      <a:pt x="123" y="61"/>
                    </a:cubicBezTo>
                    <a:cubicBezTo>
                      <a:pt x="123" y="61"/>
                      <a:pt x="123" y="61"/>
                      <a:pt x="123" y="61"/>
                    </a:cubicBezTo>
                    <a:cubicBezTo>
                      <a:pt x="123" y="61"/>
                      <a:pt x="123" y="61"/>
                      <a:pt x="123" y="61"/>
                    </a:cubicBezTo>
                    <a:cubicBezTo>
                      <a:pt x="123" y="60"/>
                      <a:pt x="123" y="60"/>
                      <a:pt x="122" y="59"/>
                    </a:cubicBezTo>
                    <a:cubicBezTo>
                      <a:pt x="122" y="59"/>
                      <a:pt x="121" y="59"/>
                      <a:pt x="121" y="60"/>
                    </a:cubicBezTo>
                    <a:cubicBezTo>
                      <a:pt x="121" y="60"/>
                      <a:pt x="121" y="60"/>
                      <a:pt x="121" y="60"/>
                    </a:cubicBezTo>
                    <a:cubicBezTo>
                      <a:pt x="120" y="60"/>
                      <a:pt x="120" y="61"/>
                      <a:pt x="120" y="61"/>
                    </a:cubicBezTo>
                    <a:cubicBezTo>
                      <a:pt x="119" y="61"/>
                      <a:pt x="119" y="61"/>
                      <a:pt x="118" y="61"/>
                    </a:cubicBezTo>
                    <a:cubicBezTo>
                      <a:pt x="118" y="61"/>
                      <a:pt x="117" y="62"/>
                      <a:pt x="117" y="62"/>
                    </a:cubicBezTo>
                    <a:cubicBezTo>
                      <a:pt x="116" y="63"/>
                      <a:pt x="115" y="64"/>
                      <a:pt x="114" y="65"/>
                    </a:cubicBezTo>
                    <a:cubicBezTo>
                      <a:pt x="114" y="65"/>
                      <a:pt x="114" y="65"/>
                      <a:pt x="113" y="66"/>
                    </a:cubicBezTo>
                    <a:cubicBezTo>
                      <a:pt x="113" y="66"/>
                      <a:pt x="113" y="67"/>
                      <a:pt x="113" y="67"/>
                    </a:cubicBezTo>
                    <a:cubicBezTo>
                      <a:pt x="113" y="67"/>
                      <a:pt x="113" y="67"/>
                      <a:pt x="113" y="67"/>
                    </a:cubicBezTo>
                    <a:cubicBezTo>
                      <a:pt x="112" y="68"/>
                      <a:pt x="111" y="68"/>
                      <a:pt x="111" y="68"/>
                    </a:cubicBezTo>
                    <a:cubicBezTo>
                      <a:pt x="110" y="67"/>
                      <a:pt x="110" y="67"/>
                      <a:pt x="109" y="66"/>
                    </a:cubicBezTo>
                    <a:cubicBezTo>
                      <a:pt x="109" y="66"/>
                      <a:pt x="109" y="66"/>
                      <a:pt x="110" y="65"/>
                    </a:cubicBezTo>
                    <a:cubicBezTo>
                      <a:pt x="110" y="65"/>
                      <a:pt x="110" y="65"/>
                      <a:pt x="111" y="65"/>
                    </a:cubicBezTo>
                    <a:cubicBezTo>
                      <a:pt x="111" y="64"/>
                      <a:pt x="111" y="64"/>
                      <a:pt x="111" y="64"/>
                    </a:cubicBezTo>
                    <a:cubicBezTo>
                      <a:pt x="111" y="63"/>
                      <a:pt x="110" y="63"/>
                      <a:pt x="110" y="63"/>
                    </a:cubicBezTo>
                    <a:cubicBezTo>
                      <a:pt x="109" y="62"/>
                      <a:pt x="109" y="61"/>
                      <a:pt x="108" y="62"/>
                    </a:cubicBezTo>
                    <a:cubicBezTo>
                      <a:pt x="107" y="62"/>
                      <a:pt x="106" y="62"/>
                      <a:pt x="106" y="62"/>
                    </a:cubicBezTo>
                    <a:cubicBezTo>
                      <a:pt x="106" y="62"/>
                      <a:pt x="106" y="62"/>
                      <a:pt x="106" y="62"/>
                    </a:cubicBezTo>
                    <a:cubicBezTo>
                      <a:pt x="105" y="62"/>
                      <a:pt x="105" y="62"/>
                      <a:pt x="106" y="62"/>
                    </a:cubicBezTo>
                    <a:cubicBezTo>
                      <a:pt x="107" y="63"/>
                      <a:pt x="107" y="64"/>
                      <a:pt x="107" y="66"/>
                    </a:cubicBezTo>
                    <a:cubicBezTo>
                      <a:pt x="107" y="66"/>
                      <a:pt x="107" y="66"/>
                      <a:pt x="107" y="67"/>
                    </a:cubicBezTo>
                    <a:cubicBezTo>
                      <a:pt x="107" y="67"/>
                      <a:pt x="107" y="67"/>
                      <a:pt x="107" y="68"/>
                    </a:cubicBezTo>
                    <a:cubicBezTo>
                      <a:pt x="108" y="68"/>
                      <a:pt x="108" y="68"/>
                      <a:pt x="108" y="69"/>
                    </a:cubicBezTo>
                    <a:cubicBezTo>
                      <a:pt x="108" y="69"/>
                      <a:pt x="108" y="70"/>
                      <a:pt x="108" y="70"/>
                    </a:cubicBezTo>
                    <a:cubicBezTo>
                      <a:pt x="108" y="70"/>
                      <a:pt x="108" y="71"/>
                      <a:pt x="107" y="70"/>
                    </a:cubicBezTo>
                    <a:cubicBezTo>
                      <a:pt x="107" y="70"/>
                      <a:pt x="106" y="70"/>
                      <a:pt x="106" y="70"/>
                    </a:cubicBezTo>
                    <a:cubicBezTo>
                      <a:pt x="105" y="70"/>
                      <a:pt x="105" y="70"/>
                      <a:pt x="104" y="71"/>
                    </a:cubicBezTo>
                    <a:cubicBezTo>
                      <a:pt x="104" y="71"/>
                      <a:pt x="104" y="71"/>
                      <a:pt x="103" y="72"/>
                    </a:cubicBezTo>
                    <a:cubicBezTo>
                      <a:pt x="103" y="72"/>
                      <a:pt x="102" y="72"/>
                      <a:pt x="102" y="73"/>
                    </a:cubicBezTo>
                    <a:cubicBezTo>
                      <a:pt x="101" y="74"/>
                      <a:pt x="101" y="74"/>
                      <a:pt x="102" y="76"/>
                    </a:cubicBezTo>
                    <a:cubicBezTo>
                      <a:pt x="102" y="76"/>
                      <a:pt x="102" y="76"/>
                      <a:pt x="102" y="76"/>
                    </a:cubicBezTo>
                    <a:cubicBezTo>
                      <a:pt x="103" y="76"/>
                      <a:pt x="102" y="77"/>
                      <a:pt x="102" y="77"/>
                    </a:cubicBezTo>
                    <a:cubicBezTo>
                      <a:pt x="102" y="77"/>
                      <a:pt x="102" y="77"/>
                      <a:pt x="101" y="77"/>
                    </a:cubicBezTo>
                    <a:cubicBezTo>
                      <a:pt x="100" y="77"/>
                      <a:pt x="99" y="76"/>
                      <a:pt x="98" y="76"/>
                    </a:cubicBezTo>
                    <a:cubicBezTo>
                      <a:pt x="98" y="75"/>
                      <a:pt x="97" y="75"/>
                      <a:pt x="97" y="75"/>
                    </a:cubicBezTo>
                    <a:cubicBezTo>
                      <a:pt x="97" y="75"/>
                      <a:pt x="97" y="75"/>
                      <a:pt x="97" y="76"/>
                    </a:cubicBezTo>
                    <a:cubicBezTo>
                      <a:pt x="96" y="76"/>
                      <a:pt x="96" y="76"/>
                      <a:pt x="96" y="77"/>
                    </a:cubicBezTo>
                    <a:cubicBezTo>
                      <a:pt x="96" y="77"/>
                      <a:pt x="96" y="77"/>
                      <a:pt x="96" y="78"/>
                    </a:cubicBezTo>
                    <a:cubicBezTo>
                      <a:pt x="97" y="78"/>
                      <a:pt x="97" y="79"/>
                      <a:pt x="98" y="79"/>
                    </a:cubicBezTo>
                    <a:cubicBezTo>
                      <a:pt x="98" y="79"/>
                      <a:pt x="99" y="79"/>
                      <a:pt x="99" y="79"/>
                    </a:cubicBezTo>
                    <a:cubicBezTo>
                      <a:pt x="99" y="79"/>
                      <a:pt x="99" y="79"/>
                      <a:pt x="99" y="79"/>
                    </a:cubicBezTo>
                    <a:cubicBezTo>
                      <a:pt x="99" y="80"/>
                      <a:pt x="99" y="80"/>
                      <a:pt x="98" y="80"/>
                    </a:cubicBezTo>
                    <a:cubicBezTo>
                      <a:pt x="97" y="80"/>
                      <a:pt x="97" y="80"/>
                      <a:pt x="96" y="79"/>
                    </a:cubicBezTo>
                    <a:cubicBezTo>
                      <a:pt x="96" y="79"/>
                      <a:pt x="95" y="79"/>
                      <a:pt x="95" y="79"/>
                    </a:cubicBezTo>
                    <a:cubicBezTo>
                      <a:pt x="94" y="78"/>
                      <a:pt x="94" y="78"/>
                      <a:pt x="94" y="78"/>
                    </a:cubicBezTo>
                    <a:cubicBezTo>
                      <a:pt x="94" y="77"/>
                      <a:pt x="94" y="76"/>
                      <a:pt x="93" y="76"/>
                    </a:cubicBezTo>
                    <a:cubicBezTo>
                      <a:pt x="93" y="75"/>
                      <a:pt x="93" y="75"/>
                      <a:pt x="93" y="74"/>
                    </a:cubicBezTo>
                    <a:cubicBezTo>
                      <a:pt x="93" y="73"/>
                      <a:pt x="93" y="73"/>
                      <a:pt x="92" y="72"/>
                    </a:cubicBezTo>
                    <a:cubicBezTo>
                      <a:pt x="91" y="72"/>
                      <a:pt x="91" y="72"/>
                      <a:pt x="90" y="71"/>
                    </a:cubicBezTo>
                    <a:cubicBezTo>
                      <a:pt x="90" y="71"/>
                      <a:pt x="89" y="71"/>
                      <a:pt x="89" y="70"/>
                    </a:cubicBezTo>
                    <a:cubicBezTo>
                      <a:pt x="89" y="70"/>
                      <a:pt x="89" y="70"/>
                      <a:pt x="89" y="70"/>
                    </a:cubicBezTo>
                    <a:cubicBezTo>
                      <a:pt x="89" y="70"/>
                      <a:pt x="89" y="70"/>
                      <a:pt x="89" y="70"/>
                    </a:cubicBezTo>
                    <a:cubicBezTo>
                      <a:pt x="89" y="70"/>
                      <a:pt x="89" y="70"/>
                      <a:pt x="89" y="70"/>
                    </a:cubicBezTo>
                    <a:cubicBezTo>
                      <a:pt x="89" y="70"/>
                      <a:pt x="89" y="70"/>
                      <a:pt x="89" y="70"/>
                    </a:cubicBezTo>
                    <a:cubicBezTo>
                      <a:pt x="89" y="70"/>
                      <a:pt x="89" y="70"/>
                      <a:pt x="89" y="70"/>
                    </a:cubicBezTo>
                    <a:cubicBezTo>
                      <a:pt x="89" y="70"/>
                      <a:pt x="89" y="70"/>
                      <a:pt x="89" y="70"/>
                    </a:cubicBezTo>
                    <a:cubicBezTo>
                      <a:pt x="89" y="70"/>
                      <a:pt x="89" y="70"/>
                      <a:pt x="89" y="70"/>
                    </a:cubicBezTo>
                    <a:cubicBezTo>
                      <a:pt x="89" y="70"/>
                      <a:pt x="89" y="70"/>
                      <a:pt x="89" y="70"/>
                    </a:cubicBezTo>
                    <a:cubicBezTo>
                      <a:pt x="89" y="70"/>
                      <a:pt x="89" y="70"/>
                      <a:pt x="89" y="70"/>
                    </a:cubicBezTo>
                    <a:cubicBezTo>
                      <a:pt x="89" y="70"/>
                      <a:pt x="89" y="70"/>
                      <a:pt x="89" y="70"/>
                    </a:cubicBezTo>
                    <a:cubicBezTo>
                      <a:pt x="90" y="70"/>
                      <a:pt x="91" y="70"/>
                      <a:pt x="91" y="71"/>
                    </a:cubicBezTo>
                    <a:cubicBezTo>
                      <a:pt x="93" y="71"/>
                      <a:pt x="95" y="72"/>
                      <a:pt x="97" y="72"/>
                    </a:cubicBezTo>
                    <a:cubicBezTo>
                      <a:pt x="98" y="72"/>
                      <a:pt x="100" y="72"/>
                      <a:pt x="101" y="72"/>
                    </a:cubicBezTo>
                    <a:cubicBezTo>
                      <a:pt x="101" y="72"/>
                      <a:pt x="101" y="71"/>
                      <a:pt x="102" y="71"/>
                    </a:cubicBezTo>
                    <a:cubicBezTo>
                      <a:pt x="102" y="70"/>
                      <a:pt x="103" y="69"/>
                      <a:pt x="103" y="68"/>
                    </a:cubicBezTo>
                    <a:cubicBezTo>
                      <a:pt x="103" y="68"/>
                      <a:pt x="103" y="67"/>
                      <a:pt x="103" y="67"/>
                    </a:cubicBezTo>
                    <a:cubicBezTo>
                      <a:pt x="102" y="66"/>
                      <a:pt x="102" y="66"/>
                      <a:pt x="101" y="65"/>
                    </a:cubicBezTo>
                    <a:cubicBezTo>
                      <a:pt x="101" y="65"/>
                      <a:pt x="100" y="65"/>
                      <a:pt x="100" y="64"/>
                    </a:cubicBezTo>
                    <a:cubicBezTo>
                      <a:pt x="100" y="64"/>
                      <a:pt x="99" y="64"/>
                      <a:pt x="99" y="64"/>
                    </a:cubicBezTo>
                    <a:cubicBezTo>
                      <a:pt x="98" y="64"/>
                      <a:pt x="97" y="63"/>
                      <a:pt x="97" y="63"/>
                    </a:cubicBezTo>
                    <a:cubicBezTo>
                      <a:pt x="96" y="62"/>
                      <a:pt x="95" y="62"/>
                      <a:pt x="95" y="61"/>
                    </a:cubicBezTo>
                    <a:cubicBezTo>
                      <a:pt x="92" y="60"/>
                      <a:pt x="92" y="60"/>
                      <a:pt x="90" y="60"/>
                    </a:cubicBezTo>
                    <a:cubicBezTo>
                      <a:pt x="89" y="60"/>
                      <a:pt x="89" y="60"/>
                      <a:pt x="89" y="60"/>
                    </a:cubicBezTo>
                    <a:cubicBezTo>
                      <a:pt x="88" y="60"/>
                      <a:pt x="88" y="60"/>
                      <a:pt x="87" y="60"/>
                    </a:cubicBezTo>
                    <a:cubicBezTo>
                      <a:pt x="87" y="60"/>
                      <a:pt x="87" y="60"/>
                      <a:pt x="87" y="59"/>
                    </a:cubicBezTo>
                    <a:cubicBezTo>
                      <a:pt x="87" y="59"/>
                      <a:pt x="87" y="59"/>
                      <a:pt x="87" y="59"/>
                    </a:cubicBezTo>
                    <a:cubicBezTo>
                      <a:pt x="87" y="59"/>
                      <a:pt x="87" y="58"/>
                      <a:pt x="86" y="58"/>
                    </a:cubicBezTo>
                    <a:cubicBezTo>
                      <a:pt x="86" y="58"/>
                      <a:pt x="86" y="58"/>
                      <a:pt x="85" y="58"/>
                    </a:cubicBezTo>
                    <a:cubicBezTo>
                      <a:pt x="85" y="59"/>
                      <a:pt x="85" y="59"/>
                      <a:pt x="84" y="59"/>
                    </a:cubicBezTo>
                    <a:cubicBezTo>
                      <a:pt x="84" y="59"/>
                      <a:pt x="83" y="59"/>
                      <a:pt x="83" y="59"/>
                    </a:cubicBezTo>
                    <a:cubicBezTo>
                      <a:pt x="82" y="59"/>
                      <a:pt x="82" y="59"/>
                      <a:pt x="82" y="58"/>
                    </a:cubicBezTo>
                    <a:cubicBezTo>
                      <a:pt x="82" y="58"/>
                      <a:pt x="82" y="58"/>
                      <a:pt x="82" y="58"/>
                    </a:cubicBezTo>
                    <a:cubicBezTo>
                      <a:pt x="82" y="58"/>
                      <a:pt x="82" y="58"/>
                      <a:pt x="82" y="58"/>
                    </a:cubicBezTo>
                    <a:cubicBezTo>
                      <a:pt x="82" y="58"/>
                      <a:pt x="83" y="58"/>
                      <a:pt x="83" y="57"/>
                    </a:cubicBezTo>
                    <a:cubicBezTo>
                      <a:pt x="83" y="57"/>
                      <a:pt x="84" y="57"/>
                      <a:pt x="84" y="57"/>
                    </a:cubicBezTo>
                    <a:cubicBezTo>
                      <a:pt x="84" y="56"/>
                      <a:pt x="84" y="56"/>
                      <a:pt x="84" y="56"/>
                    </a:cubicBezTo>
                    <a:cubicBezTo>
                      <a:pt x="83" y="55"/>
                      <a:pt x="82" y="55"/>
                      <a:pt x="81" y="55"/>
                    </a:cubicBezTo>
                    <a:cubicBezTo>
                      <a:pt x="80" y="55"/>
                      <a:pt x="80" y="55"/>
                      <a:pt x="80" y="55"/>
                    </a:cubicBezTo>
                    <a:cubicBezTo>
                      <a:pt x="80" y="55"/>
                      <a:pt x="80" y="55"/>
                      <a:pt x="80" y="55"/>
                    </a:cubicBezTo>
                    <a:cubicBezTo>
                      <a:pt x="79" y="55"/>
                      <a:pt x="79" y="56"/>
                      <a:pt x="79" y="55"/>
                    </a:cubicBezTo>
                    <a:cubicBezTo>
                      <a:pt x="79" y="55"/>
                      <a:pt x="79" y="55"/>
                      <a:pt x="79" y="55"/>
                    </a:cubicBezTo>
                    <a:cubicBezTo>
                      <a:pt x="79" y="55"/>
                      <a:pt x="79" y="55"/>
                      <a:pt x="79" y="54"/>
                    </a:cubicBezTo>
                    <a:cubicBezTo>
                      <a:pt x="79" y="54"/>
                      <a:pt x="79" y="54"/>
                      <a:pt x="78" y="54"/>
                    </a:cubicBezTo>
                    <a:cubicBezTo>
                      <a:pt x="78" y="53"/>
                      <a:pt x="78" y="54"/>
                      <a:pt x="78" y="54"/>
                    </a:cubicBezTo>
                    <a:cubicBezTo>
                      <a:pt x="77" y="54"/>
                      <a:pt x="77" y="54"/>
                      <a:pt x="77" y="55"/>
                    </a:cubicBezTo>
                    <a:cubicBezTo>
                      <a:pt x="77" y="55"/>
                      <a:pt x="77" y="55"/>
                      <a:pt x="77" y="55"/>
                    </a:cubicBezTo>
                    <a:cubicBezTo>
                      <a:pt x="77" y="55"/>
                      <a:pt x="77" y="56"/>
                      <a:pt x="76" y="56"/>
                    </a:cubicBezTo>
                    <a:cubicBezTo>
                      <a:pt x="76" y="56"/>
                      <a:pt x="76" y="55"/>
                      <a:pt x="76" y="55"/>
                    </a:cubicBezTo>
                    <a:cubicBezTo>
                      <a:pt x="76" y="55"/>
                      <a:pt x="76" y="55"/>
                      <a:pt x="76" y="55"/>
                    </a:cubicBezTo>
                    <a:cubicBezTo>
                      <a:pt x="75" y="55"/>
                      <a:pt x="75" y="54"/>
                      <a:pt x="75" y="54"/>
                    </a:cubicBezTo>
                    <a:cubicBezTo>
                      <a:pt x="75" y="54"/>
                      <a:pt x="75" y="53"/>
                      <a:pt x="74" y="54"/>
                    </a:cubicBezTo>
                    <a:cubicBezTo>
                      <a:pt x="74" y="54"/>
                      <a:pt x="73" y="54"/>
                      <a:pt x="73" y="55"/>
                    </a:cubicBezTo>
                    <a:cubicBezTo>
                      <a:pt x="72" y="55"/>
                      <a:pt x="71" y="56"/>
                      <a:pt x="71" y="56"/>
                    </a:cubicBezTo>
                    <a:cubicBezTo>
                      <a:pt x="71" y="56"/>
                      <a:pt x="71" y="56"/>
                      <a:pt x="71" y="56"/>
                    </a:cubicBezTo>
                    <a:cubicBezTo>
                      <a:pt x="71" y="56"/>
                      <a:pt x="71" y="56"/>
                      <a:pt x="71" y="56"/>
                    </a:cubicBezTo>
                    <a:cubicBezTo>
                      <a:pt x="71" y="56"/>
                      <a:pt x="71" y="56"/>
                      <a:pt x="71" y="56"/>
                    </a:cubicBezTo>
                    <a:cubicBezTo>
                      <a:pt x="71" y="56"/>
                      <a:pt x="71" y="56"/>
                      <a:pt x="71" y="56"/>
                    </a:cubicBezTo>
                    <a:cubicBezTo>
                      <a:pt x="71" y="56"/>
                      <a:pt x="71" y="56"/>
                      <a:pt x="71" y="56"/>
                    </a:cubicBezTo>
                    <a:cubicBezTo>
                      <a:pt x="71" y="56"/>
                      <a:pt x="71" y="56"/>
                      <a:pt x="71" y="56"/>
                    </a:cubicBezTo>
                    <a:cubicBezTo>
                      <a:pt x="71" y="56"/>
                      <a:pt x="70" y="56"/>
                      <a:pt x="70" y="56"/>
                    </a:cubicBezTo>
                    <a:cubicBezTo>
                      <a:pt x="69" y="56"/>
                      <a:pt x="69" y="56"/>
                      <a:pt x="70" y="57"/>
                    </a:cubicBezTo>
                    <a:cubicBezTo>
                      <a:pt x="70" y="57"/>
                      <a:pt x="70" y="57"/>
                      <a:pt x="70" y="57"/>
                    </a:cubicBezTo>
                    <a:cubicBezTo>
                      <a:pt x="70" y="57"/>
                      <a:pt x="70" y="57"/>
                      <a:pt x="70" y="57"/>
                    </a:cubicBezTo>
                    <a:cubicBezTo>
                      <a:pt x="70" y="57"/>
                      <a:pt x="70" y="57"/>
                      <a:pt x="70" y="57"/>
                    </a:cubicBezTo>
                    <a:cubicBezTo>
                      <a:pt x="70" y="57"/>
                      <a:pt x="70" y="57"/>
                      <a:pt x="70" y="57"/>
                    </a:cubicBezTo>
                    <a:cubicBezTo>
                      <a:pt x="70" y="57"/>
                      <a:pt x="70" y="57"/>
                      <a:pt x="70" y="57"/>
                    </a:cubicBezTo>
                    <a:cubicBezTo>
                      <a:pt x="69" y="57"/>
                      <a:pt x="68" y="58"/>
                      <a:pt x="67" y="58"/>
                    </a:cubicBezTo>
                    <a:cubicBezTo>
                      <a:pt x="67" y="58"/>
                      <a:pt x="67" y="58"/>
                      <a:pt x="67" y="58"/>
                    </a:cubicBezTo>
                    <a:cubicBezTo>
                      <a:pt x="67" y="59"/>
                      <a:pt x="67" y="59"/>
                      <a:pt x="67" y="59"/>
                    </a:cubicBezTo>
                    <a:cubicBezTo>
                      <a:pt x="67" y="59"/>
                      <a:pt x="67" y="59"/>
                      <a:pt x="66" y="59"/>
                    </a:cubicBezTo>
                    <a:cubicBezTo>
                      <a:pt x="66" y="59"/>
                      <a:pt x="66" y="59"/>
                      <a:pt x="65" y="60"/>
                    </a:cubicBezTo>
                    <a:cubicBezTo>
                      <a:pt x="65" y="60"/>
                      <a:pt x="65" y="60"/>
                      <a:pt x="65" y="60"/>
                    </a:cubicBezTo>
                    <a:cubicBezTo>
                      <a:pt x="65" y="60"/>
                      <a:pt x="65" y="60"/>
                      <a:pt x="65" y="60"/>
                    </a:cubicBezTo>
                    <a:cubicBezTo>
                      <a:pt x="65" y="60"/>
                      <a:pt x="65" y="60"/>
                      <a:pt x="65" y="60"/>
                    </a:cubicBezTo>
                    <a:cubicBezTo>
                      <a:pt x="65" y="60"/>
                      <a:pt x="65" y="60"/>
                      <a:pt x="65" y="60"/>
                    </a:cubicBezTo>
                    <a:cubicBezTo>
                      <a:pt x="65" y="60"/>
                      <a:pt x="65" y="60"/>
                      <a:pt x="65" y="60"/>
                    </a:cubicBezTo>
                    <a:cubicBezTo>
                      <a:pt x="65" y="59"/>
                      <a:pt x="65" y="59"/>
                      <a:pt x="65" y="59"/>
                    </a:cubicBezTo>
                    <a:cubicBezTo>
                      <a:pt x="65" y="59"/>
                      <a:pt x="65" y="58"/>
                      <a:pt x="65" y="58"/>
                    </a:cubicBezTo>
                    <a:cubicBezTo>
                      <a:pt x="65" y="58"/>
                      <a:pt x="64" y="59"/>
                      <a:pt x="64" y="59"/>
                    </a:cubicBezTo>
                    <a:cubicBezTo>
                      <a:pt x="64" y="59"/>
                      <a:pt x="65" y="59"/>
                      <a:pt x="65" y="60"/>
                    </a:cubicBezTo>
                    <a:cubicBezTo>
                      <a:pt x="65" y="60"/>
                      <a:pt x="65" y="60"/>
                      <a:pt x="65" y="60"/>
                    </a:cubicBezTo>
                    <a:cubicBezTo>
                      <a:pt x="65" y="60"/>
                      <a:pt x="65" y="60"/>
                      <a:pt x="65" y="60"/>
                    </a:cubicBezTo>
                    <a:cubicBezTo>
                      <a:pt x="64" y="60"/>
                      <a:pt x="63" y="60"/>
                      <a:pt x="63" y="60"/>
                    </a:cubicBezTo>
                    <a:cubicBezTo>
                      <a:pt x="63" y="60"/>
                      <a:pt x="63" y="60"/>
                      <a:pt x="63" y="60"/>
                    </a:cubicBezTo>
                    <a:cubicBezTo>
                      <a:pt x="63" y="60"/>
                      <a:pt x="63" y="61"/>
                      <a:pt x="63" y="61"/>
                    </a:cubicBezTo>
                    <a:cubicBezTo>
                      <a:pt x="63" y="61"/>
                      <a:pt x="63" y="61"/>
                      <a:pt x="63" y="60"/>
                    </a:cubicBezTo>
                    <a:cubicBezTo>
                      <a:pt x="63" y="61"/>
                      <a:pt x="63" y="60"/>
                      <a:pt x="62" y="61"/>
                    </a:cubicBezTo>
                    <a:cubicBezTo>
                      <a:pt x="62" y="61"/>
                      <a:pt x="62" y="61"/>
                      <a:pt x="62" y="61"/>
                    </a:cubicBezTo>
                    <a:cubicBezTo>
                      <a:pt x="61" y="62"/>
                      <a:pt x="61" y="62"/>
                      <a:pt x="62" y="63"/>
                    </a:cubicBezTo>
                    <a:cubicBezTo>
                      <a:pt x="62" y="63"/>
                      <a:pt x="62" y="63"/>
                      <a:pt x="62" y="63"/>
                    </a:cubicBezTo>
                    <a:cubicBezTo>
                      <a:pt x="62" y="63"/>
                      <a:pt x="62" y="63"/>
                      <a:pt x="62" y="63"/>
                    </a:cubicBezTo>
                    <a:cubicBezTo>
                      <a:pt x="62" y="64"/>
                      <a:pt x="62" y="64"/>
                      <a:pt x="61" y="64"/>
                    </a:cubicBezTo>
                    <a:cubicBezTo>
                      <a:pt x="61" y="64"/>
                      <a:pt x="60" y="64"/>
                      <a:pt x="60" y="64"/>
                    </a:cubicBezTo>
                    <a:cubicBezTo>
                      <a:pt x="60" y="64"/>
                      <a:pt x="59" y="63"/>
                      <a:pt x="60" y="63"/>
                    </a:cubicBezTo>
                    <a:cubicBezTo>
                      <a:pt x="60" y="63"/>
                      <a:pt x="60" y="62"/>
                      <a:pt x="60" y="62"/>
                    </a:cubicBezTo>
                    <a:cubicBezTo>
                      <a:pt x="60" y="62"/>
                      <a:pt x="60" y="62"/>
                      <a:pt x="60" y="62"/>
                    </a:cubicBezTo>
                    <a:cubicBezTo>
                      <a:pt x="60" y="62"/>
                      <a:pt x="60" y="62"/>
                      <a:pt x="60" y="62"/>
                    </a:cubicBezTo>
                    <a:cubicBezTo>
                      <a:pt x="59" y="62"/>
                      <a:pt x="58" y="63"/>
                      <a:pt x="58" y="64"/>
                    </a:cubicBezTo>
                    <a:cubicBezTo>
                      <a:pt x="58" y="64"/>
                      <a:pt x="58" y="64"/>
                      <a:pt x="58" y="64"/>
                    </a:cubicBezTo>
                    <a:cubicBezTo>
                      <a:pt x="58" y="65"/>
                      <a:pt x="58" y="65"/>
                      <a:pt x="58" y="65"/>
                    </a:cubicBezTo>
                    <a:cubicBezTo>
                      <a:pt x="58" y="65"/>
                      <a:pt x="58" y="65"/>
                      <a:pt x="58" y="66"/>
                    </a:cubicBezTo>
                    <a:cubicBezTo>
                      <a:pt x="58" y="66"/>
                      <a:pt x="58" y="66"/>
                      <a:pt x="59" y="66"/>
                    </a:cubicBezTo>
                    <a:cubicBezTo>
                      <a:pt x="59" y="65"/>
                      <a:pt x="60" y="65"/>
                      <a:pt x="60" y="65"/>
                    </a:cubicBezTo>
                    <a:cubicBezTo>
                      <a:pt x="61" y="65"/>
                      <a:pt x="61" y="65"/>
                      <a:pt x="61" y="65"/>
                    </a:cubicBezTo>
                    <a:cubicBezTo>
                      <a:pt x="61" y="65"/>
                      <a:pt x="61" y="65"/>
                      <a:pt x="61" y="65"/>
                    </a:cubicBezTo>
                    <a:cubicBezTo>
                      <a:pt x="61" y="65"/>
                      <a:pt x="61" y="65"/>
                      <a:pt x="61" y="65"/>
                    </a:cubicBezTo>
                    <a:cubicBezTo>
                      <a:pt x="61" y="66"/>
                      <a:pt x="61" y="66"/>
                      <a:pt x="60" y="66"/>
                    </a:cubicBezTo>
                    <a:cubicBezTo>
                      <a:pt x="60" y="66"/>
                      <a:pt x="60" y="66"/>
                      <a:pt x="60" y="66"/>
                    </a:cubicBezTo>
                    <a:cubicBezTo>
                      <a:pt x="59" y="66"/>
                      <a:pt x="59" y="66"/>
                      <a:pt x="60" y="67"/>
                    </a:cubicBezTo>
                    <a:cubicBezTo>
                      <a:pt x="59" y="67"/>
                      <a:pt x="59" y="67"/>
                      <a:pt x="59" y="67"/>
                    </a:cubicBezTo>
                    <a:cubicBezTo>
                      <a:pt x="59" y="68"/>
                      <a:pt x="59" y="68"/>
                      <a:pt x="59" y="68"/>
                    </a:cubicBezTo>
                    <a:cubicBezTo>
                      <a:pt x="59" y="68"/>
                      <a:pt x="59" y="69"/>
                      <a:pt x="59" y="69"/>
                    </a:cubicBezTo>
                    <a:cubicBezTo>
                      <a:pt x="58" y="69"/>
                      <a:pt x="58" y="69"/>
                      <a:pt x="58" y="69"/>
                    </a:cubicBezTo>
                    <a:cubicBezTo>
                      <a:pt x="58" y="70"/>
                      <a:pt x="58" y="70"/>
                      <a:pt x="58" y="70"/>
                    </a:cubicBezTo>
                    <a:cubicBezTo>
                      <a:pt x="57" y="71"/>
                      <a:pt x="57" y="71"/>
                      <a:pt x="57" y="71"/>
                    </a:cubicBezTo>
                    <a:cubicBezTo>
                      <a:pt x="57" y="72"/>
                      <a:pt x="56" y="72"/>
                      <a:pt x="56" y="73"/>
                    </a:cubicBezTo>
                    <a:cubicBezTo>
                      <a:pt x="56" y="73"/>
                      <a:pt x="56" y="74"/>
                      <a:pt x="56" y="74"/>
                    </a:cubicBezTo>
                    <a:cubicBezTo>
                      <a:pt x="55" y="74"/>
                      <a:pt x="55" y="74"/>
                      <a:pt x="55" y="74"/>
                    </a:cubicBezTo>
                    <a:cubicBezTo>
                      <a:pt x="56" y="75"/>
                      <a:pt x="56" y="75"/>
                      <a:pt x="55" y="76"/>
                    </a:cubicBezTo>
                    <a:cubicBezTo>
                      <a:pt x="55" y="76"/>
                      <a:pt x="55" y="77"/>
                      <a:pt x="55" y="77"/>
                    </a:cubicBezTo>
                    <a:cubicBezTo>
                      <a:pt x="55" y="78"/>
                      <a:pt x="55" y="78"/>
                      <a:pt x="54" y="78"/>
                    </a:cubicBezTo>
                    <a:cubicBezTo>
                      <a:pt x="54" y="78"/>
                      <a:pt x="54" y="78"/>
                      <a:pt x="54" y="78"/>
                    </a:cubicBezTo>
                    <a:cubicBezTo>
                      <a:pt x="54" y="78"/>
                      <a:pt x="53" y="78"/>
                      <a:pt x="53" y="79"/>
                    </a:cubicBezTo>
                    <a:cubicBezTo>
                      <a:pt x="53" y="79"/>
                      <a:pt x="53" y="79"/>
                      <a:pt x="53" y="80"/>
                    </a:cubicBezTo>
                    <a:cubicBezTo>
                      <a:pt x="52" y="80"/>
                      <a:pt x="52" y="81"/>
                      <a:pt x="51" y="82"/>
                    </a:cubicBezTo>
                    <a:cubicBezTo>
                      <a:pt x="51" y="82"/>
                      <a:pt x="51" y="82"/>
                      <a:pt x="51" y="83"/>
                    </a:cubicBezTo>
                    <a:cubicBezTo>
                      <a:pt x="51" y="83"/>
                      <a:pt x="50" y="83"/>
                      <a:pt x="50" y="83"/>
                    </a:cubicBezTo>
                    <a:cubicBezTo>
                      <a:pt x="50" y="83"/>
                      <a:pt x="49" y="83"/>
                      <a:pt x="49" y="83"/>
                    </a:cubicBezTo>
                    <a:cubicBezTo>
                      <a:pt x="49" y="83"/>
                      <a:pt x="49" y="83"/>
                      <a:pt x="49" y="83"/>
                    </a:cubicBezTo>
                    <a:cubicBezTo>
                      <a:pt x="49" y="83"/>
                      <a:pt x="49" y="83"/>
                      <a:pt x="49" y="83"/>
                    </a:cubicBezTo>
                    <a:cubicBezTo>
                      <a:pt x="49" y="84"/>
                      <a:pt x="49" y="84"/>
                      <a:pt x="49" y="84"/>
                    </a:cubicBezTo>
                    <a:cubicBezTo>
                      <a:pt x="49" y="84"/>
                      <a:pt x="49" y="84"/>
                      <a:pt x="49" y="84"/>
                    </a:cubicBezTo>
                    <a:cubicBezTo>
                      <a:pt x="48" y="84"/>
                      <a:pt x="48" y="85"/>
                      <a:pt x="47" y="85"/>
                    </a:cubicBezTo>
                    <a:cubicBezTo>
                      <a:pt x="46" y="85"/>
                      <a:pt x="46" y="86"/>
                      <a:pt x="45" y="86"/>
                    </a:cubicBezTo>
                    <a:cubicBezTo>
                      <a:pt x="45" y="86"/>
                      <a:pt x="45" y="86"/>
                      <a:pt x="45" y="87"/>
                    </a:cubicBezTo>
                    <a:cubicBezTo>
                      <a:pt x="46" y="87"/>
                      <a:pt x="45" y="87"/>
                      <a:pt x="45" y="87"/>
                    </a:cubicBezTo>
                    <a:cubicBezTo>
                      <a:pt x="44" y="87"/>
                      <a:pt x="44" y="87"/>
                      <a:pt x="44" y="88"/>
                    </a:cubicBezTo>
                    <a:cubicBezTo>
                      <a:pt x="44" y="88"/>
                      <a:pt x="43" y="88"/>
                      <a:pt x="43" y="88"/>
                    </a:cubicBezTo>
                    <a:cubicBezTo>
                      <a:pt x="43" y="88"/>
                      <a:pt x="43" y="89"/>
                      <a:pt x="43" y="89"/>
                    </a:cubicBezTo>
                    <a:cubicBezTo>
                      <a:pt x="43" y="90"/>
                      <a:pt x="43" y="91"/>
                      <a:pt x="43" y="92"/>
                    </a:cubicBezTo>
                    <a:cubicBezTo>
                      <a:pt x="43" y="92"/>
                      <a:pt x="43" y="92"/>
                      <a:pt x="43" y="92"/>
                    </a:cubicBezTo>
                    <a:cubicBezTo>
                      <a:pt x="43" y="93"/>
                      <a:pt x="44" y="93"/>
                      <a:pt x="44" y="94"/>
                    </a:cubicBezTo>
                    <a:cubicBezTo>
                      <a:pt x="44" y="94"/>
                      <a:pt x="44" y="94"/>
                      <a:pt x="45" y="95"/>
                    </a:cubicBezTo>
                    <a:cubicBezTo>
                      <a:pt x="45" y="95"/>
                      <a:pt x="44" y="95"/>
                      <a:pt x="44" y="96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4" y="96"/>
                      <a:pt x="44" y="97"/>
                      <a:pt x="44" y="97"/>
                    </a:cubicBezTo>
                    <a:cubicBezTo>
                      <a:pt x="44" y="97"/>
                      <a:pt x="44" y="97"/>
                      <a:pt x="45" y="97"/>
                    </a:cubicBezTo>
                    <a:cubicBezTo>
                      <a:pt x="45" y="97"/>
                      <a:pt x="45" y="98"/>
                      <a:pt x="45" y="98"/>
                    </a:cubicBezTo>
                    <a:cubicBezTo>
                      <a:pt x="45" y="98"/>
                      <a:pt x="44" y="98"/>
                      <a:pt x="44" y="99"/>
                    </a:cubicBezTo>
                    <a:cubicBezTo>
                      <a:pt x="44" y="99"/>
                      <a:pt x="44" y="99"/>
                      <a:pt x="44" y="100"/>
                    </a:cubicBezTo>
                    <a:cubicBezTo>
                      <a:pt x="45" y="100"/>
                      <a:pt x="46" y="101"/>
                      <a:pt x="47" y="101"/>
                    </a:cubicBezTo>
                    <a:cubicBezTo>
                      <a:pt x="47" y="101"/>
                      <a:pt x="48" y="101"/>
                      <a:pt x="48" y="101"/>
                    </a:cubicBezTo>
                    <a:cubicBezTo>
                      <a:pt x="49" y="101"/>
                      <a:pt x="50" y="101"/>
                      <a:pt x="50" y="100"/>
                    </a:cubicBezTo>
                    <a:cubicBezTo>
                      <a:pt x="51" y="99"/>
                      <a:pt x="51" y="99"/>
                      <a:pt x="51" y="99"/>
                    </a:cubicBezTo>
                    <a:cubicBezTo>
                      <a:pt x="52" y="98"/>
                      <a:pt x="53" y="98"/>
                      <a:pt x="53" y="97"/>
                    </a:cubicBezTo>
                    <a:cubicBezTo>
                      <a:pt x="53" y="97"/>
                      <a:pt x="53" y="97"/>
                      <a:pt x="54" y="97"/>
                    </a:cubicBezTo>
                    <a:cubicBezTo>
                      <a:pt x="54" y="97"/>
                      <a:pt x="54" y="98"/>
                      <a:pt x="54" y="98"/>
                    </a:cubicBezTo>
                    <a:cubicBezTo>
                      <a:pt x="54" y="98"/>
                      <a:pt x="54" y="99"/>
                      <a:pt x="54" y="99"/>
                    </a:cubicBezTo>
                    <a:cubicBezTo>
                      <a:pt x="55" y="100"/>
                      <a:pt x="55" y="100"/>
                      <a:pt x="55" y="101"/>
                    </a:cubicBezTo>
                    <a:cubicBezTo>
                      <a:pt x="55" y="102"/>
                      <a:pt x="56" y="103"/>
                      <a:pt x="56" y="103"/>
                    </a:cubicBezTo>
                    <a:cubicBezTo>
                      <a:pt x="56" y="104"/>
                      <a:pt x="57" y="105"/>
                      <a:pt x="57" y="106"/>
                    </a:cubicBezTo>
                    <a:cubicBezTo>
                      <a:pt x="58" y="106"/>
                      <a:pt x="57" y="106"/>
                      <a:pt x="57" y="106"/>
                    </a:cubicBezTo>
                    <a:cubicBezTo>
                      <a:pt x="57" y="107"/>
                      <a:pt x="57" y="107"/>
                      <a:pt x="57" y="107"/>
                    </a:cubicBezTo>
                    <a:cubicBezTo>
                      <a:pt x="57" y="107"/>
                      <a:pt x="57" y="107"/>
                      <a:pt x="57" y="107"/>
                    </a:cubicBezTo>
                    <a:cubicBezTo>
                      <a:pt x="57" y="107"/>
                      <a:pt x="57" y="107"/>
                      <a:pt x="57" y="107"/>
                    </a:cubicBezTo>
                    <a:cubicBezTo>
                      <a:pt x="57" y="107"/>
                      <a:pt x="57" y="107"/>
                      <a:pt x="58" y="108"/>
                    </a:cubicBezTo>
                    <a:cubicBezTo>
                      <a:pt x="58" y="109"/>
                      <a:pt x="58" y="109"/>
                      <a:pt x="60" y="109"/>
                    </a:cubicBezTo>
                    <a:cubicBezTo>
                      <a:pt x="60" y="109"/>
                      <a:pt x="60" y="108"/>
                      <a:pt x="60" y="108"/>
                    </a:cubicBezTo>
                    <a:cubicBezTo>
                      <a:pt x="61" y="107"/>
                      <a:pt x="61" y="107"/>
                      <a:pt x="61" y="107"/>
                    </a:cubicBezTo>
                    <a:cubicBezTo>
                      <a:pt x="62" y="107"/>
                      <a:pt x="62" y="107"/>
                      <a:pt x="62" y="107"/>
                    </a:cubicBezTo>
                    <a:cubicBezTo>
                      <a:pt x="63" y="107"/>
                      <a:pt x="64" y="107"/>
                      <a:pt x="64" y="106"/>
                    </a:cubicBezTo>
                    <a:cubicBezTo>
                      <a:pt x="65" y="106"/>
                      <a:pt x="65" y="105"/>
                      <a:pt x="65" y="105"/>
                    </a:cubicBezTo>
                    <a:cubicBezTo>
                      <a:pt x="65" y="105"/>
                      <a:pt x="65" y="104"/>
                      <a:pt x="65" y="104"/>
                    </a:cubicBezTo>
                    <a:cubicBezTo>
                      <a:pt x="65" y="104"/>
                      <a:pt x="65" y="104"/>
                      <a:pt x="65" y="104"/>
                    </a:cubicBezTo>
                    <a:cubicBezTo>
                      <a:pt x="65" y="104"/>
                      <a:pt x="64" y="104"/>
                      <a:pt x="64" y="104"/>
                    </a:cubicBezTo>
                    <a:cubicBezTo>
                      <a:pt x="64" y="104"/>
                      <a:pt x="64" y="104"/>
                      <a:pt x="64" y="104"/>
                    </a:cubicBezTo>
                    <a:cubicBezTo>
                      <a:pt x="64" y="103"/>
                      <a:pt x="64" y="102"/>
                      <a:pt x="64" y="101"/>
                    </a:cubicBezTo>
                    <a:cubicBezTo>
                      <a:pt x="65" y="101"/>
                      <a:pt x="65" y="100"/>
                      <a:pt x="65" y="100"/>
                    </a:cubicBezTo>
                    <a:cubicBezTo>
                      <a:pt x="65" y="99"/>
                      <a:pt x="65" y="99"/>
                      <a:pt x="66" y="98"/>
                    </a:cubicBezTo>
                    <a:cubicBezTo>
                      <a:pt x="66" y="98"/>
                      <a:pt x="67" y="98"/>
                      <a:pt x="67" y="98"/>
                    </a:cubicBezTo>
                    <a:cubicBezTo>
                      <a:pt x="67" y="97"/>
                      <a:pt x="68" y="97"/>
                      <a:pt x="68" y="96"/>
                    </a:cubicBezTo>
                    <a:cubicBezTo>
                      <a:pt x="68" y="96"/>
                      <a:pt x="68" y="95"/>
                      <a:pt x="68" y="95"/>
                    </a:cubicBezTo>
                    <a:cubicBezTo>
                      <a:pt x="68" y="95"/>
                      <a:pt x="68" y="95"/>
                      <a:pt x="67" y="94"/>
                    </a:cubicBezTo>
                    <a:cubicBezTo>
                      <a:pt x="67" y="94"/>
                      <a:pt x="66" y="93"/>
                      <a:pt x="65" y="92"/>
                    </a:cubicBezTo>
                    <a:cubicBezTo>
                      <a:pt x="65" y="92"/>
                      <a:pt x="65" y="92"/>
                      <a:pt x="65" y="91"/>
                    </a:cubicBezTo>
                    <a:cubicBezTo>
                      <a:pt x="65" y="90"/>
                      <a:pt x="65" y="88"/>
                      <a:pt x="65" y="87"/>
                    </a:cubicBezTo>
                    <a:cubicBezTo>
                      <a:pt x="65" y="87"/>
                      <a:pt x="65" y="87"/>
                      <a:pt x="65" y="86"/>
                    </a:cubicBezTo>
                    <a:cubicBezTo>
                      <a:pt x="66" y="85"/>
                      <a:pt x="66" y="84"/>
                      <a:pt x="68" y="84"/>
                    </a:cubicBezTo>
                    <a:cubicBezTo>
                      <a:pt x="68" y="83"/>
                      <a:pt x="69" y="83"/>
                      <a:pt x="69" y="82"/>
                    </a:cubicBezTo>
                    <a:cubicBezTo>
                      <a:pt x="70" y="81"/>
                      <a:pt x="70" y="81"/>
                      <a:pt x="71" y="80"/>
                    </a:cubicBezTo>
                    <a:cubicBezTo>
                      <a:pt x="71" y="80"/>
                      <a:pt x="71" y="79"/>
                      <a:pt x="71" y="79"/>
                    </a:cubicBezTo>
                    <a:cubicBezTo>
                      <a:pt x="70" y="78"/>
                      <a:pt x="71" y="77"/>
                      <a:pt x="71" y="76"/>
                    </a:cubicBezTo>
                    <a:cubicBezTo>
                      <a:pt x="71" y="75"/>
                      <a:pt x="72" y="75"/>
                      <a:pt x="73" y="75"/>
                    </a:cubicBezTo>
                    <a:cubicBezTo>
                      <a:pt x="74" y="75"/>
                      <a:pt x="75" y="75"/>
                      <a:pt x="76" y="75"/>
                    </a:cubicBezTo>
                    <a:cubicBezTo>
                      <a:pt x="77" y="76"/>
                      <a:pt x="77" y="76"/>
                      <a:pt x="77" y="76"/>
                    </a:cubicBezTo>
                    <a:cubicBezTo>
                      <a:pt x="76" y="77"/>
                      <a:pt x="76" y="77"/>
                      <a:pt x="76" y="77"/>
                    </a:cubicBezTo>
                    <a:cubicBezTo>
                      <a:pt x="76" y="78"/>
                      <a:pt x="76" y="78"/>
                      <a:pt x="76" y="78"/>
                    </a:cubicBezTo>
                    <a:cubicBezTo>
                      <a:pt x="75" y="79"/>
                      <a:pt x="74" y="81"/>
                      <a:pt x="73" y="82"/>
                    </a:cubicBezTo>
                    <a:cubicBezTo>
                      <a:pt x="73" y="82"/>
                      <a:pt x="73" y="82"/>
                      <a:pt x="72" y="83"/>
                    </a:cubicBezTo>
                    <a:cubicBezTo>
                      <a:pt x="72" y="83"/>
                      <a:pt x="72" y="83"/>
                      <a:pt x="71" y="83"/>
                    </a:cubicBezTo>
                    <a:cubicBezTo>
                      <a:pt x="71" y="83"/>
                      <a:pt x="71" y="84"/>
                      <a:pt x="71" y="84"/>
                    </a:cubicBezTo>
                    <a:cubicBezTo>
                      <a:pt x="71" y="84"/>
                      <a:pt x="71" y="85"/>
                      <a:pt x="71" y="85"/>
                    </a:cubicBezTo>
                    <a:cubicBezTo>
                      <a:pt x="71" y="85"/>
                      <a:pt x="71" y="86"/>
                      <a:pt x="71" y="86"/>
                    </a:cubicBezTo>
                    <a:cubicBezTo>
                      <a:pt x="71" y="86"/>
                      <a:pt x="71" y="87"/>
                      <a:pt x="71" y="87"/>
                    </a:cubicBezTo>
                    <a:cubicBezTo>
                      <a:pt x="71" y="88"/>
                      <a:pt x="72" y="90"/>
                      <a:pt x="72" y="91"/>
                    </a:cubicBezTo>
                    <a:cubicBezTo>
                      <a:pt x="72" y="91"/>
                      <a:pt x="72" y="91"/>
                      <a:pt x="72" y="92"/>
                    </a:cubicBezTo>
                    <a:cubicBezTo>
                      <a:pt x="72" y="92"/>
                      <a:pt x="72" y="92"/>
                      <a:pt x="72" y="93"/>
                    </a:cubicBezTo>
                    <a:cubicBezTo>
                      <a:pt x="73" y="93"/>
                      <a:pt x="73" y="93"/>
                      <a:pt x="73" y="93"/>
                    </a:cubicBezTo>
                    <a:cubicBezTo>
                      <a:pt x="73" y="93"/>
                      <a:pt x="73" y="93"/>
                      <a:pt x="73" y="93"/>
                    </a:cubicBezTo>
                    <a:cubicBezTo>
                      <a:pt x="73" y="93"/>
                      <a:pt x="73" y="93"/>
                      <a:pt x="73" y="93"/>
                    </a:cubicBezTo>
                    <a:cubicBezTo>
                      <a:pt x="73" y="93"/>
                      <a:pt x="73" y="93"/>
                      <a:pt x="73" y="93"/>
                    </a:cubicBezTo>
                    <a:cubicBezTo>
                      <a:pt x="73" y="93"/>
                      <a:pt x="73" y="93"/>
                      <a:pt x="73" y="93"/>
                    </a:cubicBezTo>
                    <a:cubicBezTo>
                      <a:pt x="73" y="93"/>
                      <a:pt x="74" y="93"/>
                      <a:pt x="74" y="93"/>
                    </a:cubicBezTo>
                    <a:cubicBezTo>
                      <a:pt x="74" y="93"/>
                      <a:pt x="75" y="94"/>
                      <a:pt x="75" y="94"/>
                    </a:cubicBezTo>
                    <a:cubicBezTo>
                      <a:pt x="75" y="95"/>
                      <a:pt x="76" y="95"/>
                      <a:pt x="76" y="94"/>
                    </a:cubicBezTo>
                    <a:cubicBezTo>
                      <a:pt x="77" y="94"/>
                      <a:pt x="77" y="94"/>
                      <a:pt x="78" y="94"/>
                    </a:cubicBezTo>
                    <a:cubicBezTo>
                      <a:pt x="79" y="93"/>
                      <a:pt x="81" y="93"/>
                      <a:pt x="82" y="93"/>
                    </a:cubicBezTo>
                    <a:cubicBezTo>
                      <a:pt x="83" y="93"/>
                      <a:pt x="83" y="93"/>
                      <a:pt x="84" y="92"/>
                    </a:cubicBezTo>
                    <a:cubicBezTo>
                      <a:pt x="84" y="92"/>
                      <a:pt x="84" y="93"/>
                      <a:pt x="85" y="93"/>
                    </a:cubicBezTo>
                    <a:cubicBezTo>
                      <a:pt x="85" y="93"/>
                      <a:pt x="86" y="93"/>
                      <a:pt x="86" y="94"/>
                    </a:cubicBezTo>
                    <a:cubicBezTo>
                      <a:pt x="86" y="94"/>
                      <a:pt x="86" y="94"/>
                      <a:pt x="86" y="94"/>
                    </a:cubicBezTo>
                    <a:cubicBezTo>
                      <a:pt x="86" y="94"/>
                      <a:pt x="86" y="94"/>
                      <a:pt x="86" y="94"/>
                    </a:cubicBezTo>
                    <a:cubicBezTo>
                      <a:pt x="86" y="94"/>
                      <a:pt x="86" y="94"/>
                      <a:pt x="86" y="94"/>
                    </a:cubicBezTo>
                    <a:cubicBezTo>
                      <a:pt x="85" y="95"/>
                      <a:pt x="85" y="95"/>
                      <a:pt x="84" y="95"/>
                    </a:cubicBezTo>
                    <a:cubicBezTo>
                      <a:pt x="84" y="96"/>
                      <a:pt x="83" y="96"/>
                      <a:pt x="82" y="96"/>
                    </a:cubicBezTo>
                    <a:cubicBezTo>
                      <a:pt x="82" y="95"/>
                      <a:pt x="81" y="95"/>
                      <a:pt x="81" y="95"/>
                    </a:cubicBezTo>
                    <a:cubicBezTo>
                      <a:pt x="80" y="95"/>
                      <a:pt x="80" y="95"/>
                      <a:pt x="80" y="95"/>
                    </a:cubicBezTo>
                    <a:cubicBezTo>
                      <a:pt x="79" y="96"/>
                      <a:pt x="78" y="96"/>
                      <a:pt x="77" y="96"/>
                    </a:cubicBezTo>
                    <a:cubicBezTo>
                      <a:pt x="77" y="96"/>
                      <a:pt x="76" y="97"/>
                      <a:pt x="76" y="98"/>
                    </a:cubicBezTo>
                    <a:cubicBezTo>
                      <a:pt x="76" y="98"/>
                      <a:pt x="76" y="99"/>
                      <a:pt x="75" y="99"/>
                    </a:cubicBezTo>
                    <a:cubicBezTo>
                      <a:pt x="75" y="99"/>
                      <a:pt x="75" y="99"/>
                      <a:pt x="74" y="99"/>
                    </a:cubicBezTo>
                    <a:cubicBezTo>
                      <a:pt x="74" y="99"/>
                      <a:pt x="74" y="100"/>
                      <a:pt x="74" y="100"/>
                    </a:cubicBezTo>
                    <a:cubicBezTo>
                      <a:pt x="74" y="100"/>
                      <a:pt x="74" y="100"/>
                      <a:pt x="74" y="101"/>
                    </a:cubicBezTo>
                    <a:cubicBezTo>
                      <a:pt x="75" y="100"/>
                      <a:pt x="75" y="100"/>
                      <a:pt x="76" y="100"/>
                    </a:cubicBezTo>
                    <a:cubicBezTo>
                      <a:pt x="76" y="99"/>
                      <a:pt x="76" y="99"/>
                      <a:pt x="77" y="100"/>
                    </a:cubicBezTo>
                    <a:cubicBezTo>
                      <a:pt x="77" y="100"/>
                      <a:pt x="77" y="100"/>
                      <a:pt x="78" y="100"/>
                    </a:cubicBezTo>
                    <a:cubicBezTo>
                      <a:pt x="78" y="100"/>
                      <a:pt x="78" y="100"/>
                      <a:pt x="78" y="101"/>
                    </a:cubicBezTo>
                    <a:cubicBezTo>
                      <a:pt x="78" y="101"/>
                      <a:pt x="78" y="102"/>
                      <a:pt x="78" y="103"/>
                    </a:cubicBezTo>
                    <a:cubicBezTo>
                      <a:pt x="78" y="103"/>
                      <a:pt x="78" y="103"/>
                      <a:pt x="77" y="103"/>
                    </a:cubicBezTo>
                    <a:cubicBezTo>
                      <a:pt x="77" y="103"/>
                      <a:pt x="77" y="103"/>
                      <a:pt x="77" y="103"/>
                    </a:cubicBezTo>
                    <a:cubicBezTo>
                      <a:pt x="76" y="103"/>
                      <a:pt x="76" y="102"/>
                      <a:pt x="76" y="102"/>
                    </a:cubicBezTo>
                    <a:cubicBezTo>
                      <a:pt x="75" y="102"/>
                      <a:pt x="75" y="102"/>
                      <a:pt x="75" y="102"/>
                    </a:cubicBezTo>
                    <a:cubicBezTo>
                      <a:pt x="74" y="102"/>
                      <a:pt x="73" y="102"/>
                      <a:pt x="73" y="103"/>
                    </a:cubicBezTo>
                    <a:cubicBezTo>
                      <a:pt x="73" y="104"/>
                      <a:pt x="73" y="104"/>
                      <a:pt x="73" y="104"/>
                    </a:cubicBezTo>
                    <a:cubicBezTo>
                      <a:pt x="72" y="105"/>
                      <a:pt x="72" y="106"/>
                      <a:pt x="72" y="106"/>
                    </a:cubicBezTo>
                    <a:cubicBezTo>
                      <a:pt x="73" y="107"/>
                      <a:pt x="73" y="108"/>
                      <a:pt x="73" y="109"/>
                    </a:cubicBezTo>
                    <a:cubicBezTo>
                      <a:pt x="73" y="109"/>
                      <a:pt x="73" y="109"/>
                      <a:pt x="73" y="109"/>
                    </a:cubicBezTo>
                    <a:cubicBezTo>
                      <a:pt x="72" y="109"/>
                      <a:pt x="72" y="110"/>
                      <a:pt x="72" y="110"/>
                    </a:cubicBezTo>
                    <a:cubicBezTo>
                      <a:pt x="71" y="110"/>
                      <a:pt x="71" y="110"/>
                      <a:pt x="71" y="111"/>
                    </a:cubicBezTo>
                    <a:cubicBezTo>
                      <a:pt x="71" y="111"/>
                      <a:pt x="69" y="112"/>
                      <a:pt x="69" y="111"/>
                    </a:cubicBezTo>
                    <a:cubicBezTo>
                      <a:pt x="69" y="111"/>
                      <a:pt x="69" y="111"/>
                      <a:pt x="69" y="111"/>
                    </a:cubicBezTo>
                    <a:cubicBezTo>
                      <a:pt x="68" y="110"/>
                      <a:pt x="68" y="110"/>
                      <a:pt x="67" y="110"/>
                    </a:cubicBezTo>
                    <a:cubicBezTo>
                      <a:pt x="67" y="110"/>
                      <a:pt x="66" y="110"/>
                      <a:pt x="65" y="111"/>
                    </a:cubicBezTo>
                    <a:cubicBezTo>
                      <a:pt x="64" y="111"/>
                      <a:pt x="63" y="112"/>
                      <a:pt x="62" y="112"/>
                    </a:cubicBezTo>
                    <a:cubicBezTo>
                      <a:pt x="62" y="113"/>
                      <a:pt x="62" y="113"/>
                      <a:pt x="61" y="113"/>
                    </a:cubicBezTo>
                    <a:cubicBezTo>
                      <a:pt x="61" y="113"/>
                      <a:pt x="61" y="113"/>
                      <a:pt x="61" y="113"/>
                    </a:cubicBezTo>
                    <a:cubicBezTo>
                      <a:pt x="60" y="113"/>
                      <a:pt x="60" y="113"/>
                      <a:pt x="59" y="112"/>
                    </a:cubicBezTo>
                    <a:cubicBezTo>
                      <a:pt x="59" y="112"/>
                      <a:pt x="59" y="112"/>
                      <a:pt x="59" y="111"/>
                    </a:cubicBezTo>
                    <a:cubicBezTo>
                      <a:pt x="59" y="111"/>
                      <a:pt x="59" y="111"/>
                      <a:pt x="59" y="111"/>
                    </a:cubicBezTo>
                    <a:cubicBezTo>
                      <a:pt x="58" y="111"/>
                      <a:pt x="58" y="112"/>
                      <a:pt x="57" y="112"/>
                    </a:cubicBezTo>
                    <a:cubicBezTo>
                      <a:pt x="57" y="112"/>
                      <a:pt x="56" y="112"/>
                      <a:pt x="55" y="113"/>
                    </a:cubicBezTo>
                    <a:cubicBezTo>
                      <a:pt x="55" y="113"/>
                      <a:pt x="55" y="113"/>
                      <a:pt x="55" y="113"/>
                    </a:cubicBezTo>
                    <a:cubicBezTo>
                      <a:pt x="55" y="112"/>
                      <a:pt x="54" y="112"/>
                      <a:pt x="54" y="112"/>
                    </a:cubicBezTo>
                    <a:cubicBezTo>
                      <a:pt x="54" y="112"/>
                      <a:pt x="53" y="112"/>
                      <a:pt x="53" y="111"/>
                    </a:cubicBezTo>
                    <a:cubicBezTo>
                      <a:pt x="53" y="111"/>
                      <a:pt x="53" y="111"/>
                      <a:pt x="52" y="110"/>
                    </a:cubicBezTo>
                    <a:cubicBezTo>
                      <a:pt x="52" y="110"/>
                      <a:pt x="52" y="110"/>
                      <a:pt x="52" y="110"/>
                    </a:cubicBezTo>
                    <a:cubicBezTo>
                      <a:pt x="52" y="110"/>
                      <a:pt x="53" y="110"/>
                      <a:pt x="53" y="110"/>
                    </a:cubicBezTo>
                    <a:cubicBezTo>
                      <a:pt x="53" y="110"/>
                      <a:pt x="54" y="110"/>
                      <a:pt x="55" y="111"/>
                    </a:cubicBezTo>
                    <a:cubicBezTo>
                      <a:pt x="55" y="111"/>
                      <a:pt x="56" y="111"/>
                      <a:pt x="57" y="110"/>
                    </a:cubicBezTo>
                    <a:cubicBezTo>
                      <a:pt x="57" y="109"/>
                      <a:pt x="57" y="108"/>
                      <a:pt x="57" y="107"/>
                    </a:cubicBezTo>
                    <a:cubicBezTo>
                      <a:pt x="57" y="107"/>
                      <a:pt x="57" y="107"/>
                      <a:pt x="57" y="107"/>
                    </a:cubicBezTo>
                    <a:cubicBezTo>
                      <a:pt x="57" y="107"/>
                      <a:pt x="57" y="107"/>
                      <a:pt x="57" y="107"/>
                    </a:cubicBezTo>
                    <a:cubicBezTo>
                      <a:pt x="56" y="107"/>
                      <a:pt x="56" y="107"/>
                      <a:pt x="55" y="108"/>
                    </a:cubicBezTo>
                    <a:cubicBezTo>
                      <a:pt x="55" y="108"/>
                      <a:pt x="55" y="109"/>
                      <a:pt x="55" y="109"/>
                    </a:cubicBezTo>
                    <a:cubicBezTo>
                      <a:pt x="55" y="109"/>
                      <a:pt x="55" y="109"/>
                      <a:pt x="55" y="110"/>
                    </a:cubicBezTo>
                    <a:cubicBezTo>
                      <a:pt x="55" y="110"/>
                      <a:pt x="55" y="110"/>
                      <a:pt x="55" y="110"/>
                    </a:cubicBezTo>
                    <a:cubicBezTo>
                      <a:pt x="55" y="110"/>
                      <a:pt x="55" y="110"/>
                      <a:pt x="55" y="110"/>
                    </a:cubicBezTo>
                    <a:cubicBezTo>
                      <a:pt x="55" y="110"/>
                      <a:pt x="55" y="110"/>
                      <a:pt x="55" y="110"/>
                    </a:cubicBezTo>
                    <a:cubicBezTo>
                      <a:pt x="54" y="109"/>
                      <a:pt x="54" y="109"/>
                      <a:pt x="53" y="108"/>
                    </a:cubicBezTo>
                    <a:cubicBezTo>
                      <a:pt x="53" y="108"/>
                      <a:pt x="53" y="108"/>
                      <a:pt x="53" y="108"/>
                    </a:cubicBezTo>
                    <a:cubicBezTo>
                      <a:pt x="53" y="107"/>
                      <a:pt x="54" y="107"/>
                      <a:pt x="54" y="107"/>
                    </a:cubicBezTo>
                    <a:cubicBezTo>
                      <a:pt x="54" y="106"/>
                      <a:pt x="54" y="106"/>
                      <a:pt x="54" y="106"/>
                    </a:cubicBezTo>
                    <a:cubicBezTo>
                      <a:pt x="54" y="106"/>
                      <a:pt x="54" y="106"/>
                      <a:pt x="54" y="106"/>
                    </a:cubicBezTo>
                    <a:cubicBezTo>
                      <a:pt x="53" y="106"/>
                      <a:pt x="53" y="105"/>
                      <a:pt x="53" y="104"/>
                    </a:cubicBezTo>
                    <a:cubicBezTo>
                      <a:pt x="54" y="104"/>
                      <a:pt x="54" y="103"/>
                      <a:pt x="54" y="103"/>
                    </a:cubicBezTo>
                    <a:cubicBezTo>
                      <a:pt x="54" y="103"/>
                      <a:pt x="53" y="102"/>
                      <a:pt x="53" y="102"/>
                    </a:cubicBezTo>
                    <a:cubicBezTo>
                      <a:pt x="53" y="102"/>
                      <a:pt x="53" y="102"/>
                      <a:pt x="53" y="103"/>
                    </a:cubicBezTo>
                    <a:cubicBezTo>
                      <a:pt x="52" y="103"/>
                      <a:pt x="51" y="104"/>
                      <a:pt x="50" y="104"/>
                    </a:cubicBezTo>
                    <a:cubicBezTo>
                      <a:pt x="50" y="104"/>
                      <a:pt x="50" y="105"/>
                      <a:pt x="50" y="105"/>
                    </a:cubicBezTo>
                    <a:cubicBezTo>
                      <a:pt x="50" y="106"/>
                      <a:pt x="49" y="107"/>
                      <a:pt x="49" y="108"/>
                    </a:cubicBezTo>
                    <a:cubicBezTo>
                      <a:pt x="49" y="108"/>
                      <a:pt x="49" y="108"/>
                      <a:pt x="49" y="108"/>
                    </a:cubicBezTo>
                    <a:cubicBezTo>
                      <a:pt x="49" y="108"/>
                      <a:pt x="49" y="109"/>
                      <a:pt x="49" y="109"/>
                    </a:cubicBezTo>
                    <a:cubicBezTo>
                      <a:pt x="50" y="109"/>
                      <a:pt x="50" y="109"/>
                      <a:pt x="50" y="110"/>
                    </a:cubicBezTo>
                    <a:cubicBezTo>
                      <a:pt x="50" y="111"/>
                      <a:pt x="51" y="112"/>
                      <a:pt x="51" y="113"/>
                    </a:cubicBezTo>
                    <a:cubicBezTo>
                      <a:pt x="51" y="113"/>
                      <a:pt x="50" y="114"/>
                      <a:pt x="49" y="114"/>
                    </a:cubicBezTo>
                    <a:cubicBezTo>
                      <a:pt x="49" y="114"/>
                      <a:pt x="48" y="114"/>
                      <a:pt x="47" y="114"/>
                    </a:cubicBezTo>
                    <a:cubicBezTo>
                      <a:pt x="47" y="114"/>
                      <a:pt x="46" y="115"/>
                      <a:pt x="46" y="115"/>
                    </a:cubicBezTo>
                    <a:cubicBezTo>
                      <a:pt x="45" y="115"/>
                      <a:pt x="44" y="115"/>
                      <a:pt x="44" y="116"/>
                    </a:cubicBezTo>
                    <a:cubicBezTo>
                      <a:pt x="43" y="116"/>
                      <a:pt x="43" y="116"/>
                      <a:pt x="43" y="117"/>
                    </a:cubicBezTo>
                    <a:cubicBezTo>
                      <a:pt x="42" y="119"/>
                      <a:pt x="42" y="119"/>
                      <a:pt x="40" y="121"/>
                    </a:cubicBezTo>
                    <a:cubicBezTo>
                      <a:pt x="40" y="121"/>
                      <a:pt x="39" y="121"/>
                      <a:pt x="39" y="121"/>
                    </a:cubicBezTo>
                    <a:cubicBezTo>
                      <a:pt x="39" y="122"/>
                      <a:pt x="38" y="122"/>
                      <a:pt x="38" y="122"/>
                    </a:cubicBezTo>
                    <a:cubicBezTo>
                      <a:pt x="38" y="122"/>
                      <a:pt x="38" y="123"/>
                      <a:pt x="38" y="123"/>
                    </a:cubicBezTo>
                    <a:cubicBezTo>
                      <a:pt x="38" y="124"/>
                      <a:pt x="38" y="124"/>
                      <a:pt x="37" y="124"/>
                    </a:cubicBezTo>
                    <a:cubicBezTo>
                      <a:pt x="37" y="124"/>
                      <a:pt x="37" y="124"/>
                      <a:pt x="36" y="124"/>
                    </a:cubicBezTo>
                    <a:cubicBezTo>
                      <a:pt x="36" y="124"/>
                      <a:pt x="36" y="125"/>
                      <a:pt x="35" y="125"/>
                    </a:cubicBezTo>
                    <a:cubicBezTo>
                      <a:pt x="35" y="126"/>
                      <a:pt x="35" y="126"/>
                      <a:pt x="34" y="126"/>
                    </a:cubicBezTo>
                    <a:cubicBezTo>
                      <a:pt x="34" y="125"/>
                      <a:pt x="33" y="125"/>
                      <a:pt x="33" y="125"/>
                    </a:cubicBezTo>
                    <a:cubicBezTo>
                      <a:pt x="33" y="125"/>
                      <a:pt x="33" y="125"/>
                      <a:pt x="32" y="125"/>
                    </a:cubicBezTo>
                    <a:cubicBezTo>
                      <a:pt x="32" y="125"/>
                      <a:pt x="32" y="125"/>
                      <a:pt x="32" y="125"/>
                    </a:cubicBezTo>
                    <a:cubicBezTo>
                      <a:pt x="32" y="126"/>
                      <a:pt x="32" y="126"/>
                      <a:pt x="32" y="127"/>
                    </a:cubicBezTo>
                    <a:cubicBezTo>
                      <a:pt x="32" y="127"/>
                      <a:pt x="32" y="127"/>
                      <a:pt x="32" y="127"/>
                    </a:cubicBezTo>
                    <a:cubicBezTo>
                      <a:pt x="31" y="127"/>
                      <a:pt x="31" y="127"/>
                      <a:pt x="30" y="127"/>
                    </a:cubicBezTo>
                    <a:cubicBezTo>
                      <a:pt x="30" y="127"/>
                      <a:pt x="29" y="127"/>
                      <a:pt x="29" y="127"/>
                    </a:cubicBezTo>
                    <a:cubicBezTo>
                      <a:pt x="28" y="127"/>
                      <a:pt x="28" y="127"/>
                      <a:pt x="27" y="128"/>
                    </a:cubicBezTo>
                    <a:cubicBezTo>
                      <a:pt x="27" y="128"/>
                      <a:pt x="27" y="128"/>
                      <a:pt x="27" y="128"/>
                    </a:cubicBezTo>
                    <a:cubicBezTo>
                      <a:pt x="27" y="129"/>
                      <a:pt x="27" y="130"/>
                      <a:pt x="28" y="130"/>
                    </a:cubicBezTo>
                    <a:cubicBezTo>
                      <a:pt x="29" y="130"/>
                      <a:pt x="29" y="130"/>
                      <a:pt x="29" y="130"/>
                    </a:cubicBezTo>
                    <a:cubicBezTo>
                      <a:pt x="30" y="131"/>
                      <a:pt x="31" y="131"/>
                      <a:pt x="31" y="132"/>
                    </a:cubicBezTo>
                    <a:cubicBezTo>
                      <a:pt x="31" y="133"/>
                      <a:pt x="32" y="133"/>
                      <a:pt x="32" y="134"/>
                    </a:cubicBezTo>
                    <a:cubicBezTo>
                      <a:pt x="33" y="134"/>
                      <a:pt x="33" y="134"/>
                      <a:pt x="33" y="135"/>
                    </a:cubicBezTo>
                    <a:cubicBezTo>
                      <a:pt x="33" y="136"/>
                      <a:pt x="33" y="137"/>
                      <a:pt x="33" y="139"/>
                    </a:cubicBezTo>
                    <a:cubicBezTo>
                      <a:pt x="33" y="139"/>
                      <a:pt x="33" y="140"/>
                      <a:pt x="32" y="140"/>
                    </a:cubicBezTo>
                    <a:cubicBezTo>
                      <a:pt x="32" y="141"/>
                      <a:pt x="32" y="141"/>
                      <a:pt x="31" y="141"/>
                    </a:cubicBezTo>
                    <a:cubicBezTo>
                      <a:pt x="30" y="141"/>
                      <a:pt x="29" y="141"/>
                      <a:pt x="29" y="141"/>
                    </a:cubicBezTo>
                    <a:cubicBezTo>
                      <a:pt x="28" y="140"/>
                      <a:pt x="28" y="140"/>
                      <a:pt x="28" y="141"/>
                    </a:cubicBezTo>
                    <a:cubicBezTo>
                      <a:pt x="27" y="141"/>
                      <a:pt x="26" y="141"/>
                      <a:pt x="25" y="140"/>
                    </a:cubicBezTo>
                    <a:cubicBezTo>
                      <a:pt x="25" y="140"/>
                      <a:pt x="24" y="140"/>
                      <a:pt x="23" y="140"/>
                    </a:cubicBezTo>
                    <a:cubicBezTo>
                      <a:pt x="23" y="140"/>
                      <a:pt x="22" y="140"/>
                      <a:pt x="22" y="140"/>
                    </a:cubicBezTo>
                    <a:cubicBezTo>
                      <a:pt x="21" y="140"/>
                      <a:pt x="20" y="140"/>
                      <a:pt x="19" y="141"/>
                    </a:cubicBezTo>
                    <a:cubicBezTo>
                      <a:pt x="19" y="141"/>
                      <a:pt x="19" y="141"/>
                      <a:pt x="19" y="141"/>
                    </a:cubicBezTo>
                    <a:cubicBezTo>
                      <a:pt x="18" y="141"/>
                      <a:pt x="18" y="141"/>
                      <a:pt x="18" y="141"/>
                    </a:cubicBezTo>
                    <a:cubicBezTo>
                      <a:pt x="18" y="141"/>
                      <a:pt x="18" y="142"/>
                      <a:pt x="18" y="142"/>
                    </a:cubicBezTo>
                    <a:cubicBezTo>
                      <a:pt x="18" y="143"/>
                      <a:pt x="19" y="144"/>
                      <a:pt x="18" y="145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9" y="147"/>
                      <a:pt x="18" y="149"/>
                      <a:pt x="18" y="150"/>
                    </a:cubicBezTo>
                    <a:cubicBezTo>
                      <a:pt x="17" y="151"/>
                      <a:pt x="17" y="151"/>
                      <a:pt x="17" y="152"/>
                    </a:cubicBezTo>
                    <a:cubicBezTo>
                      <a:pt x="17" y="152"/>
                      <a:pt x="17" y="152"/>
                      <a:pt x="17" y="153"/>
                    </a:cubicBezTo>
                    <a:cubicBezTo>
                      <a:pt x="18" y="153"/>
                      <a:pt x="18" y="154"/>
                      <a:pt x="18" y="156"/>
                    </a:cubicBezTo>
                    <a:cubicBezTo>
                      <a:pt x="18" y="156"/>
                      <a:pt x="18" y="156"/>
                      <a:pt x="18" y="156"/>
                    </a:cubicBezTo>
                    <a:cubicBezTo>
                      <a:pt x="18" y="156"/>
                      <a:pt x="18" y="156"/>
                      <a:pt x="18" y="156"/>
                    </a:cubicBezTo>
                    <a:cubicBezTo>
                      <a:pt x="19" y="157"/>
                      <a:pt x="20" y="157"/>
                      <a:pt x="20" y="157"/>
                    </a:cubicBezTo>
                    <a:cubicBezTo>
                      <a:pt x="21" y="157"/>
                      <a:pt x="21" y="157"/>
                      <a:pt x="21" y="157"/>
                    </a:cubicBezTo>
                    <a:cubicBezTo>
                      <a:pt x="22" y="157"/>
                      <a:pt x="22" y="157"/>
                      <a:pt x="22" y="157"/>
                    </a:cubicBezTo>
                    <a:cubicBezTo>
                      <a:pt x="23" y="158"/>
                      <a:pt x="23" y="158"/>
                      <a:pt x="23" y="159"/>
                    </a:cubicBezTo>
                    <a:cubicBezTo>
                      <a:pt x="24" y="159"/>
                      <a:pt x="24" y="159"/>
                      <a:pt x="25" y="159"/>
                    </a:cubicBezTo>
                    <a:cubicBezTo>
                      <a:pt x="25" y="159"/>
                      <a:pt x="26" y="159"/>
                      <a:pt x="26" y="158"/>
                    </a:cubicBezTo>
                    <a:cubicBezTo>
                      <a:pt x="27" y="158"/>
                      <a:pt x="28" y="157"/>
                      <a:pt x="29" y="158"/>
                    </a:cubicBezTo>
                    <a:cubicBezTo>
                      <a:pt x="30" y="158"/>
                      <a:pt x="30" y="158"/>
                      <a:pt x="31" y="157"/>
                    </a:cubicBezTo>
                    <a:cubicBezTo>
                      <a:pt x="32" y="157"/>
                      <a:pt x="32" y="157"/>
                      <a:pt x="32" y="157"/>
                    </a:cubicBezTo>
                    <a:cubicBezTo>
                      <a:pt x="32" y="156"/>
                      <a:pt x="33" y="156"/>
                      <a:pt x="33" y="156"/>
                    </a:cubicBezTo>
                    <a:cubicBezTo>
                      <a:pt x="34" y="156"/>
                      <a:pt x="34" y="156"/>
                      <a:pt x="34" y="155"/>
                    </a:cubicBezTo>
                    <a:cubicBezTo>
                      <a:pt x="34" y="154"/>
                      <a:pt x="35" y="154"/>
                      <a:pt x="35" y="153"/>
                    </a:cubicBezTo>
                    <a:cubicBezTo>
                      <a:pt x="36" y="153"/>
                      <a:pt x="36" y="152"/>
                      <a:pt x="36" y="152"/>
                    </a:cubicBezTo>
                    <a:cubicBezTo>
                      <a:pt x="35" y="151"/>
                      <a:pt x="35" y="150"/>
                      <a:pt x="36" y="149"/>
                    </a:cubicBezTo>
                    <a:cubicBezTo>
                      <a:pt x="36" y="149"/>
                      <a:pt x="36" y="149"/>
                      <a:pt x="37" y="148"/>
                    </a:cubicBezTo>
                    <a:cubicBezTo>
                      <a:pt x="37" y="148"/>
                      <a:pt x="38" y="147"/>
                      <a:pt x="39" y="147"/>
                    </a:cubicBezTo>
                    <a:cubicBezTo>
                      <a:pt x="40" y="146"/>
                      <a:pt x="41" y="146"/>
                      <a:pt x="41" y="144"/>
                    </a:cubicBezTo>
                    <a:cubicBezTo>
                      <a:pt x="41" y="144"/>
                      <a:pt x="41" y="143"/>
                      <a:pt x="41" y="143"/>
                    </a:cubicBezTo>
                    <a:cubicBezTo>
                      <a:pt x="41" y="142"/>
                      <a:pt x="41" y="142"/>
                      <a:pt x="41" y="142"/>
                    </a:cubicBezTo>
                    <a:cubicBezTo>
                      <a:pt x="41" y="141"/>
                      <a:pt x="42" y="141"/>
                      <a:pt x="43" y="141"/>
                    </a:cubicBezTo>
                    <a:cubicBezTo>
                      <a:pt x="44" y="141"/>
                      <a:pt x="45" y="141"/>
                      <a:pt x="46" y="142"/>
                    </a:cubicBezTo>
                    <a:cubicBezTo>
                      <a:pt x="47" y="142"/>
                      <a:pt x="47" y="142"/>
                      <a:pt x="47" y="142"/>
                    </a:cubicBezTo>
                    <a:cubicBezTo>
                      <a:pt x="48" y="141"/>
                      <a:pt x="49" y="140"/>
                      <a:pt x="50" y="140"/>
                    </a:cubicBezTo>
                    <a:cubicBezTo>
                      <a:pt x="50" y="140"/>
                      <a:pt x="50" y="140"/>
                      <a:pt x="51" y="139"/>
                    </a:cubicBezTo>
                    <a:cubicBezTo>
                      <a:pt x="51" y="139"/>
                      <a:pt x="52" y="139"/>
                      <a:pt x="53" y="139"/>
                    </a:cubicBezTo>
                    <a:cubicBezTo>
                      <a:pt x="53" y="139"/>
                      <a:pt x="54" y="140"/>
                      <a:pt x="54" y="140"/>
                    </a:cubicBezTo>
                    <a:cubicBezTo>
                      <a:pt x="55" y="141"/>
                      <a:pt x="55" y="141"/>
                      <a:pt x="55" y="142"/>
                    </a:cubicBezTo>
                    <a:cubicBezTo>
                      <a:pt x="56" y="143"/>
                      <a:pt x="57" y="144"/>
                      <a:pt x="58" y="145"/>
                    </a:cubicBezTo>
                    <a:cubicBezTo>
                      <a:pt x="59" y="146"/>
                      <a:pt x="60" y="146"/>
                      <a:pt x="61" y="147"/>
                    </a:cubicBezTo>
                    <a:cubicBezTo>
                      <a:pt x="62" y="147"/>
                      <a:pt x="63" y="148"/>
                      <a:pt x="64" y="148"/>
                    </a:cubicBezTo>
                    <a:cubicBezTo>
                      <a:pt x="64" y="149"/>
                      <a:pt x="64" y="149"/>
                      <a:pt x="65" y="150"/>
                    </a:cubicBezTo>
                    <a:cubicBezTo>
                      <a:pt x="65" y="150"/>
                      <a:pt x="65" y="150"/>
                      <a:pt x="66" y="150"/>
                    </a:cubicBezTo>
                    <a:cubicBezTo>
                      <a:pt x="66" y="151"/>
                      <a:pt x="66" y="151"/>
                      <a:pt x="66" y="152"/>
                    </a:cubicBezTo>
                    <a:cubicBezTo>
                      <a:pt x="66" y="152"/>
                      <a:pt x="66" y="152"/>
                      <a:pt x="66" y="152"/>
                    </a:cubicBezTo>
                    <a:cubicBezTo>
                      <a:pt x="66" y="153"/>
                      <a:pt x="66" y="154"/>
                      <a:pt x="65" y="154"/>
                    </a:cubicBezTo>
                    <a:cubicBezTo>
                      <a:pt x="63" y="154"/>
                      <a:pt x="62" y="155"/>
                      <a:pt x="60" y="154"/>
                    </a:cubicBezTo>
                    <a:cubicBezTo>
                      <a:pt x="60" y="154"/>
                      <a:pt x="60" y="154"/>
                      <a:pt x="60" y="155"/>
                    </a:cubicBezTo>
                    <a:cubicBezTo>
                      <a:pt x="60" y="155"/>
                      <a:pt x="59" y="155"/>
                      <a:pt x="59" y="155"/>
                    </a:cubicBezTo>
                    <a:cubicBezTo>
                      <a:pt x="59" y="155"/>
                      <a:pt x="59" y="155"/>
                      <a:pt x="60" y="155"/>
                    </a:cubicBezTo>
                    <a:cubicBezTo>
                      <a:pt x="60" y="156"/>
                      <a:pt x="61" y="156"/>
                      <a:pt x="61" y="156"/>
                    </a:cubicBezTo>
                    <a:cubicBezTo>
                      <a:pt x="62" y="157"/>
                      <a:pt x="63" y="157"/>
                      <a:pt x="64" y="158"/>
                    </a:cubicBezTo>
                    <a:cubicBezTo>
                      <a:pt x="64" y="158"/>
                      <a:pt x="65" y="158"/>
                      <a:pt x="65" y="158"/>
                    </a:cubicBezTo>
                    <a:cubicBezTo>
                      <a:pt x="65" y="157"/>
                      <a:pt x="65" y="157"/>
                      <a:pt x="65" y="157"/>
                    </a:cubicBezTo>
                    <a:cubicBezTo>
                      <a:pt x="65" y="157"/>
                      <a:pt x="65" y="156"/>
                      <a:pt x="65" y="156"/>
                    </a:cubicBezTo>
                    <a:cubicBezTo>
                      <a:pt x="65" y="155"/>
                      <a:pt x="65" y="155"/>
                      <a:pt x="66" y="155"/>
                    </a:cubicBezTo>
                    <a:cubicBezTo>
                      <a:pt x="66" y="155"/>
                      <a:pt x="67" y="155"/>
                      <a:pt x="67" y="154"/>
                    </a:cubicBezTo>
                    <a:cubicBezTo>
                      <a:pt x="67" y="154"/>
                      <a:pt x="68" y="153"/>
                      <a:pt x="68" y="152"/>
                    </a:cubicBezTo>
                    <a:cubicBezTo>
                      <a:pt x="68" y="152"/>
                      <a:pt x="68" y="151"/>
                      <a:pt x="68" y="151"/>
                    </a:cubicBezTo>
                    <a:cubicBezTo>
                      <a:pt x="68" y="151"/>
                      <a:pt x="68" y="150"/>
                      <a:pt x="68" y="150"/>
                    </a:cubicBezTo>
                    <a:cubicBezTo>
                      <a:pt x="68" y="150"/>
                      <a:pt x="68" y="149"/>
                      <a:pt x="68" y="149"/>
                    </a:cubicBezTo>
                    <a:cubicBezTo>
                      <a:pt x="68" y="149"/>
                      <a:pt x="69" y="148"/>
                      <a:pt x="69" y="149"/>
                    </a:cubicBezTo>
                    <a:cubicBezTo>
                      <a:pt x="69" y="149"/>
                      <a:pt x="70" y="149"/>
                      <a:pt x="70" y="150"/>
                    </a:cubicBezTo>
                    <a:cubicBezTo>
                      <a:pt x="70" y="150"/>
                      <a:pt x="71" y="150"/>
                      <a:pt x="71" y="150"/>
                    </a:cubicBezTo>
                    <a:cubicBezTo>
                      <a:pt x="71" y="149"/>
                      <a:pt x="71" y="148"/>
                      <a:pt x="71" y="148"/>
                    </a:cubicBezTo>
                    <a:cubicBezTo>
                      <a:pt x="69" y="147"/>
                      <a:pt x="68" y="146"/>
                      <a:pt x="67" y="146"/>
                    </a:cubicBezTo>
                    <a:cubicBezTo>
                      <a:pt x="66" y="146"/>
                      <a:pt x="66" y="145"/>
                      <a:pt x="66" y="145"/>
                    </a:cubicBezTo>
                    <a:cubicBezTo>
                      <a:pt x="66" y="145"/>
                      <a:pt x="66" y="145"/>
                      <a:pt x="66" y="145"/>
                    </a:cubicBezTo>
                    <a:cubicBezTo>
                      <a:pt x="65" y="145"/>
                      <a:pt x="65" y="144"/>
                      <a:pt x="65" y="144"/>
                    </a:cubicBezTo>
                    <a:cubicBezTo>
                      <a:pt x="64" y="144"/>
                      <a:pt x="63" y="144"/>
                      <a:pt x="63" y="143"/>
                    </a:cubicBezTo>
                    <a:cubicBezTo>
                      <a:pt x="62" y="143"/>
                      <a:pt x="62" y="143"/>
                      <a:pt x="62" y="142"/>
                    </a:cubicBezTo>
                    <a:cubicBezTo>
                      <a:pt x="61" y="141"/>
                      <a:pt x="61" y="140"/>
                      <a:pt x="60" y="140"/>
                    </a:cubicBezTo>
                    <a:cubicBezTo>
                      <a:pt x="60" y="139"/>
                      <a:pt x="59" y="139"/>
                      <a:pt x="59" y="139"/>
                    </a:cubicBezTo>
                    <a:cubicBezTo>
                      <a:pt x="59" y="139"/>
                      <a:pt x="58" y="138"/>
                      <a:pt x="58" y="138"/>
                    </a:cubicBezTo>
                    <a:cubicBezTo>
                      <a:pt x="58" y="137"/>
                      <a:pt x="58" y="137"/>
                      <a:pt x="58" y="136"/>
                    </a:cubicBezTo>
                    <a:cubicBezTo>
                      <a:pt x="58" y="136"/>
                      <a:pt x="59" y="136"/>
                      <a:pt x="59" y="136"/>
                    </a:cubicBezTo>
                    <a:cubicBezTo>
                      <a:pt x="59" y="136"/>
                      <a:pt x="60" y="136"/>
                      <a:pt x="60" y="135"/>
                    </a:cubicBezTo>
                    <a:cubicBezTo>
                      <a:pt x="60" y="135"/>
                      <a:pt x="60" y="136"/>
                      <a:pt x="60" y="136"/>
                    </a:cubicBezTo>
                    <a:cubicBezTo>
                      <a:pt x="61" y="136"/>
                      <a:pt x="61" y="136"/>
                      <a:pt x="61" y="137"/>
                    </a:cubicBezTo>
                    <a:cubicBezTo>
                      <a:pt x="61" y="137"/>
                      <a:pt x="61" y="137"/>
                      <a:pt x="61" y="137"/>
                    </a:cubicBezTo>
                    <a:cubicBezTo>
                      <a:pt x="62" y="137"/>
                      <a:pt x="62" y="138"/>
                      <a:pt x="63" y="138"/>
                    </a:cubicBezTo>
                    <a:cubicBezTo>
                      <a:pt x="63" y="138"/>
                      <a:pt x="63" y="138"/>
                      <a:pt x="64" y="138"/>
                    </a:cubicBezTo>
                    <a:cubicBezTo>
                      <a:pt x="64" y="139"/>
                      <a:pt x="65" y="140"/>
                      <a:pt x="66" y="141"/>
                    </a:cubicBezTo>
                    <a:cubicBezTo>
                      <a:pt x="66" y="141"/>
                      <a:pt x="67" y="142"/>
                      <a:pt x="68" y="142"/>
                    </a:cubicBezTo>
                    <a:cubicBezTo>
                      <a:pt x="68" y="142"/>
                      <a:pt x="69" y="142"/>
                      <a:pt x="69" y="143"/>
                    </a:cubicBezTo>
                    <a:cubicBezTo>
                      <a:pt x="70" y="143"/>
                      <a:pt x="70" y="143"/>
                      <a:pt x="71" y="143"/>
                    </a:cubicBezTo>
                    <a:cubicBezTo>
                      <a:pt x="71" y="144"/>
                      <a:pt x="72" y="144"/>
                      <a:pt x="72" y="145"/>
                    </a:cubicBezTo>
                    <a:cubicBezTo>
                      <a:pt x="72" y="145"/>
                      <a:pt x="72" y="145"/>
                      <a:pt x="72" y="146"/>
                    </a:cubicBezTo>
                    <a:cubicBezTo>
                      <a:pt x="72" y="146"/>
                      <a:pt x="72" y="147"/>
                      <a:pt x="72" y="147"/>
                    </a:cubicBezTo>
                    <a:cubicBezTo>
                      <a:pt x="72" y="148"/>
                      <a:pt x="72" y="149"/>
                      <a:pt x="73" y="150"/>
                    </a:cubicBezTo>
                    <a:cubicBezTo>
                      <a:pt x="73" y="150"/>
                      <a:pt x="73" y="150"/>
                      <a:pt x="73" y="150"/>
                    </a:cubicBezTo>
                    <a:cubicBezTo>
                      <a:pt x="73" y="150"/>
                      <a:pt x="74" y="151"/>
                      <a:pt x="74" y="151"/>
                    </a:cubicBezTo>
                    <a:cubicBezTo>
                      <a:pt x="75" y="151"/>
                      <a:pt x="75" y="152"/>
                      <a:pt x="75" y="152"/>
                    </a:cubicBezTo>
                    <a:cubicBezTo>
                      <a:pt x="75" y="153"/>
                      <a:pt x="76" y="153"/>
                      <a:pt x="76" y="154"/>
                    </a:cubicBezTo>
                    <a:cubicBezTo>
                      <a:pt x="76" y="154"/>
                      <a:pt x="76" y="154"/>
                      <a:pt x="76" y="154"/>
                    </a:cubicBezTo>
                    <a:cubicBezTo>
                      <a:pt x="76" y="155"/>
                      <a:pt x="76" y="155"/>
                      <a:pt x="76" y="155"/>
                    </a:cubicBezTo>
                    <a:cubicBezTo>
                      <a:pt x="77" y="155"/>
                      <a:pt x="77" y="156"/>
                      <a:pt x="78" y="157"/>
                    </a:cubicBezTo>
                    <a:cubicBezTo>
                      <a:pt x="78" y="157"/>
                      <a:pt x="78" y="157"/>
                      <a:pt x="78" y="157"/>
                    </a:cubicBezTo>
                    <a:cubicBezTo>
                      <a:pt x="79" y="158"/>
                      <a:pt x="79" y="158"/>
                      <a:pt x="80" y="158"/>
                    </a:cubicBezTo>
                    <a:cubicBezTo>
                      <a:pt x="80" y="158"/>
                      <a:pt x="81" y="158"/>
                      <a:pt x="80" y="157"/>
                    </a:cubicBezTo>
                    <a:cubicBezTo>
                      <a:pt x="80" y="156"/>
                      <a:pt x="81" y="156"/>
                      <a:pt x="81" y="155"/>
                    </a:cubicBezTo>
                    <a:cubicBezTo>
                      <a:pt x="81" y="155"/>
                      <a:pt x="81" y="155"/>
                      <a:pt x="81" y="155"/>
                    </a:cubicBezTo>
                    <a:cubicBezTo>
                      <a:pt x="82" y="155"/>
                      <a:pt x="82" y="155"/>
                      <a:pt x="83" y="155"/>
                    </a:cubicBezTo>
                    <a:cubicBezTo>
                      <a:pt x="83" y="155"/>
                      <a:pt x="83" y="155"/>
                      <a:pt x="83" y="154"/>
                    </a:cubicBezTo>
                    <a:cubicBezTo>
                      <a:pt x="83" y="154"/>
                      <a:pt x="82" y="153"/>
                      <a:pt x="82" y="153"/>
                    </a:cubicBezTo>
                    <a:cubicBezTo>
                      <a:pt x="82" y="153"/>
                      <a:pt x="81" y="152"/>
                      <a:pt x="81" y="152"/>
                    </a:cubicBezTo>
                    <a:cubicBezTo>
                      <a:pt x="80" y="151"/>
                      <a:pt x="80" y="150"/>
                      <a:pt x="79" y="149"/>
                    </a:cubicBezTo>
                    <a:cubicBezTo>
                      <a:pt x="79" y="149"/>
                      <a:pt x="79" y="149"/>
                      <a:pt x="79" y="149"/>
                    </a:cubicBezTo>
                    <a:cubicBezTo>
                      <a:pt x="79" y="149"/>
                      <a:pt x="79" y="149"/>
                      <a:pt x="79" y="149"/>
                    </a:cubicBezTo>
                    <a:cubicBezTo>
                      <a:pt x="79" y="149"/>
                      <a:pt x="79" y="149"/>
                      <a:pt x="80" y="149"/>
                    </a:cubicBezTo>
                    <a:cubicBezTo>
                      <a:pt x="80" y="149"/>
                      <a:pt x="80" y="149"/>
                      <a:pt x="80" y="149"/>
                    </a:cubicBezTo>
                    <a:cubicBezTo>
                      <a:pt x="81" y="150"/>
                      <a:pt x="81" y="149"/>
                      <a:pt x="82" y="149"/>
                    </a:cubicBezTo>
                    <a:cubicBezTo>
                      <a:pt x="82" y="148"/>
                      <a:pt x="82" y="148"/>
                      <a:pt x="82" y="148"/>
                    </a:cubicBezTo>
                    <a:cubicBezTo>
                      <a:pt x="82" y="148"/>
                      <a:pt x="82" y="147"/>
                      <a:pt x="82" y="147"/>
                    </a:cubicBezTo>
                    <a:cubicBezTo>
                      <a:pt x="83" y="148"/>
                      <a:pt x="83" y="148"/>
                      <a:pt x="83" y="147"/>
                    </a:cubicBezTo>
                    <a:cubicBezTo>
                      <a:pt x="84" y="147"/>
                      <a:pt x="84" y="147"/>
                      <a:pt x="85" y="147"/>
                    </a:cubicBezTo>
                    <a:cubicBezTo>
                      <a:pt x="86" y="147"/>
                      <a:pt x="86" y="148"/>
                      <a:pt x="86" y="149"/>
                    </a:cubicBezTo>
                    <a:cubicBezTo>
                      <a:pt x="86" y="150"/>
                      <a:pt x="86" y="150"/>
                      <a:pt x="86" y="151"/>
                    </a:cubicBezTo>
                    <a:cubicBezTo>
                      <a:pt x="86" y="152"/>
                      <a:pt x="86" y="152"/>
                      <a:pt x="86" y="152"/>
                    </a:cubicBezTo>
                    <a:cubicBezTo>
                      <a:pt x="86" y="152"/>
                      <a:pt x="87" y="152"/>
                      <a:pt x="87" y="152"/>
                    </a:cubicBezTo>
                    <a:cubicBezTo>
                      <a:pt x="87" y="152"/>
                      <a:pt x="87" y="152"/>
                      <a:pt x="87" y="152"/>
                    </a:cubicBezTo>
                    <a:cubicBezTo>
                      <a:pt x="87" y="152"/>
                      <a:pt x="87" y="152"/>
                      <a:pt x="87" y="152"/>
                    </a:cubicBezTo>
                    <a:cubicBezTo>
                      <a:pt x="87" y="152"/>
                      <a:pt x="87" y="152"/>
                      <a:pt x="87" y="153"/>
                    </a:cubicBezTo>
                    <a:cubicBezTo>
                      <a:pt x="87" y="153"/>
                      <a:pt x="87" y="153"/>
                      <a:pt x="86" y="153"/>
                    </a:cubicBezTo>
                    <a:cubicBezTo>
                      <a:pt x="86" y="153"/>
                      <a:pt x="86" y="153"/>
                      <a:pt x="86" y="153"/>
                    </a:cubicBezTo>
                    <a:cubicBezTo>
                      <a:pt x="86" y="154"/>
                      <a:pt x="86" y="154"/>
                      <a:pt x="86" y="154"/>
                    </a:cubicBezTo>
                    <a:cubicBezTo>
                      <a:pt x="86" y="154"/>
                      <a:pt x="87" y="154"/>
                      <a:pt x="87" y="154"/>
                    </a:cubicBezTo>
                    <a:cubicBezTo>
                      <a:pt x="87" y="154"/>
                      <a:pt x="87" y="154"/>
                      <a:pt x="88" y="155"/>
                    </a:cubicBezTo>
                    <a:cubicBezTo>
                      <a:pt x="88" y="155"/>
                      <a:pt x="87" y="155"/>
                      <a:pt x="88" y="155"/>
                    </a:cubicBezTo>
                    <a:cubicBezTo>
                      <a:pt x="88" y="156"/>
                      <a:pt x="88" y="156"/>
                      <a:pt x="89" y="156"/>
                    </a:cubicBezTo>
                    <a:cubicBezTo>
                      <a:pt x="89" y="157"/>
                      <a:pt x="89" y="157"/>
                      <a:pt x="90" y="157"/>
                    </a:cubicBezTo>
                    <a:cubicBezTo>
                      <a:pt x="90" y="158"/>
                      <a:pt x="90" y="158"/>
                      <a:pt x="91" y="158"/>
                    </a:cubicBezTo>
                    <a:cubicBezTo>
                      <a:pt x="91" y="158"/>
                      <a:pt x="92" y="158"/>
                      <a:pt x="92" y="158"/>
                    </a:cubicBezTo>
                    <a:cubicBezTo>
                      <a:pt x="92" y="159"/>
                      <a:pt x="93" y="159"/>
                      <a:pt x="93" y="159"/>
                    </a:cubicBezTo>
                    <a:cubicBezTo>
                      <a:pt x="93" y="159"/>
                      <a:pt x="93" y="159"/>
                      <a:pt x="93" y="159"/>
                    </a:cubicBezTo>
                    <a:cubicBezTo>
                      <a:pt x="94" y="159"/>
                      <a:pt x="95" y="159"/>
                      <a:pt x="96" y="158"/>
                    </a:cubicBezTo>
                    <a:cubicBezTo>
                      <a:pt x="96" y="157"/>
                      <a:pt x="97" y="157"/>
                      <a:pt x="97" y="158"/>
                    </a:cubicBezTo>
                    <a:cubicBezTo>
                      <a:pt x="98" y="158"/>
                      <a:pt x="98" y="158"/>
                      <a:pt x="99" y="158"/>
                    </a:cubicBezTo>
                    <a:cubicBezTo>
                      <a:pt x="99" y="159"/>
                      <a:pt x="100" y="159"/>
                      <a:pt x="101" y="159"/>
                    </a:cubicBezTo>
                    <a:cubicBezTo>
                      <a:pt x="102" y="159"/>
                      <a:pt x="103" y="158"/>
                      <a:pt x="103" y="158"/>
                    </a:cubicBezTo>
                    <a:cubicBezTo>
                      <a:pt x="103" y="157"/>
                      <a:pt x="104" y="157"/>
                      <a:pt x="104" y="157"/>
                    </a:cubicBezTo>
                    <a:cubicBezTo>
                      <a:pt x="105" y="158"/>
                      <a:pt x="105" y="158"/>
                      <a:pt x="106" y="158"/>
                    </a:cubicBezTo>
                    <a:cubicBezTo>
                      <a:pt x="106" y="158"/>
                      <a:pt x="106" y="158"/>
                      <a:pt x="106" y="158"/>
                    </a:cubicBezTo>
                    <a:cubicBezTo>
                      <a:pt x="106" y="157"/>
                      <a:pt x="106" y="157"/>
                      <a:pt x="106" y="157"/>
                    </a:cubicBezTo>
                    <a:cubicBezTo>
                      <a:pt x="106" y="158"/>
                      <a:pt x="106" y="158"/>
                      <a:pt x="106" y="158"/>
                    </a:cubicBezTo>
                    <a:cubicBezTo>
                      <a:pt x="106" y="158"/>
                      <a:pt x="106" y="158"/>
                      <a:pt x="106" y="158"/>
                    </a:cubicBezTo>
                    <a:cubicBezTo>
                      <a:pt x="106" y="158"/>
                      <a:pt x="106" y="159"/>
                      <a:pt x="106" y="160"/>
                    </a:cubicBezTo>
                    <a:cubicBezTo>
                      <a:pt x="106" y="161"/>
                      <a:pt x="106" y="162"/>
                      <a:pt x="106" y="163"/>
                    </a:cubicBezTo>
                    <a:cubicBezTo>
                      <a:pt x="106" y="163"/>
                      <a:pt x="106" y="164"/>
                      <a:pt x="105" y="165"/>
                    </a:cubicBezTo>
                    <a:cubicBezTo>
                      <a:pt x="105" y="165"/>
                      <a:pt x="105" y="166"/>
                      <a:pt x="104" y="167"/>
                    </a:cubicBezTo>
                    <a:cubicBezTo>
                      <a:pt x="104" y="168"/>
                      <a:pt x="104" y="169"/>
                      <a:pt x="103" y="169"/>
                    </a:cubicBezTo>
                    <a:cubicBezTo>
                      <a:pt x="103" y="170"/>
                      <a:pt x="103" y="170"/>
                      <a:pt x="102" y="170"/>
                    </a:cubicBezTo>
                    <a:cubicBezTo>
                      <a:pt x="101" y="170"/>
                      <a:pt x="100" y="170"/>
                      <a:pt x="99" y="170"/>
                    </a:cubicBezTo>
                    <a:cubicBezTo>
                      <a:pt x="98" y="169"/>
                      <a:pt x="98" y="169"/>
                      <a:pt x="97" y="169"/>
                    </a:cubicBezTo>
                    <a:cubicBezTo>
                      <a:pt x="96" y="169"/>
                      <a:pt x="95" y="170"/>
                      <a:pt x="94" y="170"/>
                    </a:cubicBezTo>
                    <a:cubicBezTo>
                      <a:pt x="94" y="170"/>
                      <a:pt x="93" y="170"/>
                      <a:pt x="93" y="170"/>
                    </a:cubicBezTo>
                    <a:cubicBezTo>
                      <a:pt x="91" y="170"/>
                      <a:pt x="89" y="169"/>
                      <a:pt x="87" y="169"/>
                    </a:cubicBezTo>
                    <a:cubicBezTo>
                      <a:pt x="87" y="169"/>
                      <a:pt x="86" y="169"/>
                      <a:pt x="86" y="169"/>
                    </a:cubicBezTo>
                    <a:cubicBezTo>
                      <a:pt x="85" y="168"/>
                      <a:pt x="84" y="168"/>
                      <a:pt x="83" y="168"/>
                    </a:cubicBezTo>
                    <a:cubicBezTo>
                      <a:pt x="82" y="168"/>
                      <a:pt x="82" y="168"/>
                      <a:pt x="81" y="167"/>
                    </a:cubicBezTo>
                    <a:cubicBezTo>
                      <a:pt x="81" y="167"/>
                      <a:pt x="80" y="167"/>
                      <a:pt x="80" y="167"/>
                    </a:cubicBezTo>
                    <a:cubicBezTo>
                      <a:pt x="79" y="166"/>
                      <a:pt x="77" y="166"/>
                      <a:pt x="76" y="167"/>
                    </a:cubicBezTo>
                    <a:cubicBezTo>
                      <a:pt x="75" y="167"/>
                      <a:pt x="74" y="169"/>
                      <a:pt x="75" y="170"/>
                    </a:cubicBezTo>
                    <a:cubicBezTo>
                      <a:pt x="75" y="170"/>
                      <a:pt x="75" y="170"/>
                      <a:pt x="75" y="171"/>
                    </a:cubicBezTo>
                    <a:cubicBezTo>
                      <a:pt x="75" y="171"/>
                      <a:pt x="75" y="171"/>
                      <a:pt x="75" y="172"/>
                    </a:cubicBezTo>
                    <a:cubicBezTo>
                      <a:pt x="75" y="172"/>
                      <a:pt x="74" y="172"/>
                      <a:pt x="74" y="172"/>
                    </a:cubicBezTo>
                    <a:cubicBezTo>
                      <a:pt x="74" y="172"/>
                      <a:pt x="73" y="173"/>
                      <a:pt x="73" y="172"/>
                    </a:cubicBezTo>
                    <a:cubicBezTo>
                      <a:pt x="72" y="172"/>
                      <a:pt x="72" y="172"/>
                      <a:pt x="72" y="172"/>
                    </a:cubicBezTo>
                    <a:cubicBezTo>
                      <a:pt x="71" y="171"/>
                      <a:pt x="71" y="171"/>
                      <a:pt x="71" y="171"/>
                    </a:cubicBezTo>
                    <a:cubicBezTo>
                      <a:pt x="69" y="170"/>
                      <a:pt x="68" y="170"/>
                      <a:pt x="67" y="170"/>
                    </a:cubicBezTo>
                    <a:cubicBezTo>
                      <a:pt x="67" y="170"/>
                      <a:pt x="66" y="170"/>
                      <a:pt x="66" y="169"/>
                    </a:cubicBezTo>
                    <a:cubicBezTo>
                      <a:pt x="66" y="169"/>
                      <a:pt x="66" y="169"/>
                      <a:pt x="66" y="168"/>
                    </a:cubicBezTo>
                    <a:cubicBezTo>
                      <a:pt x="66" y="168"/>
                      <a:pt x="65" y="167"/>
                      <a:pt x="65" y="167"/>
                    </a:cubicBezTo>
                    <a:cubicBezTo>
                      <a:pt x="63" y="167"/>
                      <a:pt x="62" y="166"/>
                      <a:pt x="60" y="166"/>
                    </a:cubicBezTo>
                    <a:cubicBezTo>
                      <a:pt x="59" y="167"/>
                      <a:pt x="59" y="166"/>
                      <a:pt x="58" y="166"/>
                    </a:cubicBezTo>
                    <a:cubicBezTo>
                      <a:pt x="58" y="166"/>
                      <a:pt x="58" y="166"/>
                      <a:pt x="58" y="166"/>
                    </a:cubicBezTo>
                    <a:cubicBezTo>
                      <a:pt x="57" y="165"/>
                      <a:pt x="56" y="165"/>
                      <a:pt x="56" y="165"/>
                    </a:cubicBezTo>
                    <a:cubicBezTo>
                      <a:pt x="55" y="164"/>
                      <a:pt x="55" y="164"/>
                      <a:pt x="55" y="163"/>
                    </a:cubicBezTo>
                    <a:cubicBezTo>
                      <a:pt x="56" y="163"/>
                      <a:pt x="56" y="163"/>
                      <a:pt x="56" y="162"/>
                    </a:cubicBezTo>
                    <a:cubicBezTo>
                      <a:pt x="57" y="162"/>
                      <a:pt x="57" y="161"/>
                      <a:pt x="57" y="160"/>
                    </a:cubicBezTo>
                    <a:cubicBezTo>
                      <a:pt x="56" y="160"/>
                      <a:pt x="56" y="160"/>
                      <a:pt x="56" y="159"/>
                    </a:cubicBezTo>
                    <a:cubicBezTo>
                      <a:pt x="56" y="159"/>
                      <a:pt x="56" y="159"/>
                      <a:pt x="56" y="159"/>
                    </a:cubicBezTo>
                    <a:cubicBezTo>
                      <a:pt x="56" y="159"/>
                      <a:pt x="56" y="158"/>
                      <a:pt x="56" y="158"/>
                    </a:cubicBezTo>
                    <a:cubicBezTo>
                      <a:pt x="57" y="157"/>
                      <a:pt x="56" y="157"/>
                      <a:pt x="56" y="157"/>
                    </a:cubicBezTo>
                    <a:cubicBezTo>
                      <a:pt x="56" y="157"/>
                      <a:pt x="55" y="157"/>
                      <a:pt x="55" y="157"/>
                    </a:cubicBezTo>
                    <a:cubicBezTo>
                      <a:pt x="54" y="156"/>
                      <a:pt x="54" y="156"/>
                      <a:pt x="53" y="157"/>
                    </a:cubicBezTo>
                    <a:cubicBezTo>
                      <a:pt x="52" y="157"/>
                      <a:pt x="52" y="157"/>
                      <a:pt x="51" y="157"/>
                    </a:cubicBezTo>
                    <a:cubicBezTo>
                      <a:pt x="51" y="157"/>
                      <a:pt x="50" y="157"/>
                      <a:pt x="50" y="157"/>
                    </a:cubicBezTo>
                    <a:cubicBezTo>
                      <a:pt x="49" y="157"/>
                      <a:pt x="49" y="157"/>
                      <a:pt x="48" y="157"/>
                    </a:cubicBezTo>
                    <a:cubicBezTo>
                      <a:pt x="47" y="157"/>
                      <a:pt x="47" y="157"/>
                      <a:pt x="46" y="157"/>
                    </a:cubicBezTo>
                    <a:cubicBezTo>
                      <a:pt x="46" y="157"/>
                      <a:pt x="45" y="157"/>
                      <a:pt x="45" y="157"/>
                    </a:cubicBezTo>
                    <a:cubicBezTo>
                      <a:pt x="43" y="157"/>
                      <a:pt x="42" y="157"/>
                      <a:pt x="41" y="158"/>
                    </a:cubicBezTo>
                    <a:cubicBezTo>
                      <a:pt x="40" y="158"/>
                      <a:pt x="40" y="158"/>
                      <a:pt x="39" y="158"/>
                    </a:cubicBezTo>
                    <a:cubicBezTo>
                      <a:pt x="38" y="158"/>
                      <a:pt x="38" y="158"/>
                      <a:pt x="37" y="158"/>
                    </a:cubicBezTo>
                    <a:cubicBezTo>
                      <a:pt x="36" y="159"/>
                      <a:pt x="36" y="159"/>
                      <a:pt x="35" y="160"/>
                    </a:cubicBezTo>
                    <a:cubicBezTo>
                      <a:pt x="34" y="160"/>
                      <a:pt x="33" y="160"/>
                      <a:pt x="33" y="161"/>
                    </a:cubicBezTo>
                    <a:cubicBezTo>
                      <a:pt x="32" y="161"/>
                      <a:pt x="31" y="162"/>
                      <a:pt x="30" y="161"/>
                    </a:cubicBezTo>
                    <a:cubicBezTo>
                      <a:pt x="30" y="161"/>
                      <a:pt x="29" y="161"/>
                      <a:pt x="29" y="161"/>
                    </a:cubicBezTo>
                    <a:cubicBezTo>
                      <a:pt x="28" y="161"/>
                      <a:pt x="27" y="161"/>
                      <a:pt x="27" y="161"/>
                    </a:cubicBezTo>
                    <a:cubicBezTo>
                      <a:pt x="26" y="161"/>
                      <a:pt x="26" y="161"/>
                      <a:pt x="26" y="161"/>
                    </a:cubicBezTo>
                    <a:cubicBezTo>
                      <a:pt x="26" y="160"/>
                      <a:pt x="25" y="160"/>
                      <a:pt x="25" y="160"/>
                    </a:cubicBezTo>
                    <a:cubicBezTo>
                      <a:pt x="25" y="160"/>
                      <a:pt x="24" y="160"/>
                      <a:pt x="24" y="161"/>
                    </a:cubicBezTo>
                    <a:cubicBezTo>
                      <a:pt x="24" y="161"/>
                      <a:pt x="23" y="162"/>
                      <a:pt x="23" y="162"/>
                    </a:cubicBezTo>
                    <a:cubicBezTo>
                      <a:pt x="23" y="163"/>
                      <a:pt x="22" y="164"/>
                      <a:pt x="21" y="164"/>
                    </a:cubicBezTo>
                    <a:cubicBezTo>
                      <a:pt x="20" y="165"/>
                      <a:pt x="20" y="165"/>
                      <a:pt x="19" y="166"/>
                    </a:cubicBezTo>
                    <a:cubicBezTo>
                      <a:pt x="18" y="166"/>
                      <a:pt x="17" y="167"/>
                      <a:pt x="17" y="168"/>
                    </a:cubicBezTo>
                    <a:cubicBezTo>
                      <a:pt x="17" y="169"/>
                      <a:pt x="17" y="169"/>
                      <a:pt x="17" y="169"/>
                    </a:cubicBezTo>
                    <a:cubicBezTo>
                      <a:pt x="16" y="170"/>
                      <a:pt x="16" y="170"/>
                      <a:pt x="16" y="171"/>
                    </a:cubicBezTo>
                    <a:cubicBezTo>
                      <a:pt x="16" y="172"/>
                      <a:pt x="16" y="172"/>
                      <a:pt x="16" y="173"/>
                    </a:cubicBezTo>
                    <a:cubicBezTo>
                      <a:pt x="16" y="173"/>
                      <a:pt x="16" y="173"/>
                      <a:pt x="16" y="174"/>
                    </a:cubicBezTo>
                    <a:cubicBezTo>
                      <a:pt x="15" y="174"/>
                      <a:pt x="15" y="175"/>
                      <a:pt x="15" y="175"/>
                    </a:cubicBezTo>
                    <a:cubicBezTo>
                      <a:pt x="15" y="175"/>
                      <a:pt x="14" y="176"/>
                      <a:pt x="14" y="176"/>
                    </a:cubicBezTo>
                    <a:cubicBezTo>
                      <a:pt x="14" y="176"/>
                      <a:pt x="13" y="176"/>
                      <a:pt x="13" y="177"/>
                    </a:cubicBezTo>
                    <a:cubicBezTo>
                      <a:pt x="12" y="177"/>
                      <a:pt x="12" y="177"/>
                      <a:pt x="11" y="177"/>
                    </a:cubicBezTo>
                    <a:cubicBezTo>
                      <a:pt x="10" y="178"/>
                      <a:pt x="10" y="178"/>
                      <a:pt x="10" y="178"/>
                    </a:cubicBezTo>
                    <a:cubicBezTo>
                      <a:pt x="9" y="179"/>
                      <a:pt x="9" y="179"/>
                      <a:pt x="9" y="179"/>
                    </a:cubicBezTo>
                    <a:cubicBezTo>
                      <a:pt x="9" y="180"/>
                      <a:pt x="8" y="180"/>
                      <a:pt x="8" y="181"/>
                    </a:cubicBezTo>
                    <a:cubicBezTo>
                      <a:pt x="7" y="181"/>
                      <a:pt x="7" y="182"/>
                      <a:pt x="6" y="182"/>
                    </a:cubicBezTo>
                    <a:cubicBezTo>
                      <a:pt x="6" y="183"/>
                      <a:pt x="5" y="185"/>
                      <a:pt x="4" y="186"/>
                    </a:cubicBezTo>
                    <a:cubicBezTo>
                      <a:pt x="4" y="186"/>
                      <a:pt x="4" y="186"/>
                      <a:pt x="4" y="186"/>
                    </a:cubicBezTo>
                    <a:cubicBezTo>
                      <a:pt x="3" y="188"/>
                      <a:pt x="2" y="189"/>
                      <a:pt x="2" y="190"/>
                    </a:cubicBezTo>
                    <a:cubicBezTo>
                      <a:pt x="1" y="191"/>
                      <a:pt x="1" y="191"/>
                      <a:pt x="1" y="192"/>
                    </a:cubicBezTo>
                    <a:cubicBezTo>
                      <a:pt x="1" y="193"/>
                      <a:pt x="1" y="193"/>
                      <a:pt x="2" y="194"/>
                    </a:cubicBezTo>
                    <a:cubicBezTo>
                      <a:pt x="2" y="194"/>
                      <a:pt x="3" y="194"/>
                      <a:pt x="2" y="195"/>
                    </a:cubicBezTo>
                    <a:cubicBezTo>
                      <a:pt x="2" y="196"/>
                      <a:pt x="2" y="196"/>
                      <a:pt x="2" y="197"/>
                    </a:cubicBezTo>
                    <a:cubicBezTo>
                      <a:pt x="3" y="198"/>
                      <a:pt x="3" y="200"/>
                      <a:pt x="2" y="201"/>
                    </a:cubicBezTo>
                    <a:cubicBezTo>
                      <a:pt x="2" y="201"/>
                      <a:pt x="2" y="201"/>
                      <a:pt x="2" y="202"/>
                    </a:cubicBezTo>
                    <a:cubicBezTo>
                      <a:pt x="2" y="203"/>
                      <a:pt x="1" y="204"/>
                      <a:pt x="0" y="206"/>
                    </a:cubicBezTo>
                    <a:cubicBezTo>
                      <a:pt x="0" y="206"/>
                      <a:pt x="0" y="206"/>
                      <a:pt x="0" y="206"/>
                    </a:cubicBezTo>
                    <a:cubicBezTo>
                      <a:pt x="1" y="207"/>
                      <a:pt x="1" y="207"/>
                      <a:pt x="1" y="207"/>
                    </a:cubicBezTo>
                    <a:cubicBezTo>
                      <a:pt x="1" y="208"/>
                      <a:pt x="2" y="208"/>
                      <a:pt x="1" y="209"/>
                    </a:cubicBezTo>
                    <a:cubicBezTo>
                      <a:pt x="1" y="209"/>
                      <a:pt x="1" y="210"/>
                      <a:pt x="2" y="211"/>
                    </a:cubicBezTo>
                    <a:cubicBezTo>
                      <a:pt x="2" y="211"/>
                      <a:pt x="2" y="212"/>
                      <a:pt x="3" y="212"/>
                    </a:cubicBezTo>
                    <a:cubicBezTo>
                      <a:pt x="3" y="212"/>
                      <a:pt x="4" y="212"/>
                      <a:pt x="4" y="213"/>
                    </a:cubicBezTo>
                    <a:cubicBezTo>
                      <a:pt x="4" y="213"/>
                      <a:pt x="4" y="213"/>
                      <a:pt x="4" y="213"/>
                    </a:cubicBezTo>
                    <a:cubicBezTo>
                      <a:pt x="4" y="212"/>
                      <a:pt x="4" y="212"/>
                      <a:pt x="4" y="212"/>
                    </a:cubicBezTo>
                    <a:cubicBezTo>
                      <a:pt x="4" y="213"/>
                      <a:pt x="4" y="213"/>
                      <a:pt x="4" y="213"/>
                    </a:cubicBezTo>
                    <a:cubicBezTo>
                      <a:pt x="4" y="213"/>
                      <a:pt x="4" y="213"/>
                      <a:pt x="4" y="213"/>
                    </a:cubicBezTo>
                    <a:cubicBezTo>
                      <a:pt x="4" y="213"/>
                      <a:pt x="4" y="214"/>
                      <a:pt x="5" y="214"/>
                    </a:cubicBezTo>
                    <a:cubicBezTo>
                      <a:pt x="5" y="214"/>
                      <a:pt x="6" y="214"/>
                      <a:pt x="6" y="215"/>
                    </a:cubicBezTo>
                    <a:cubicBezTo>
                      <a:pt x="6" y="215"/>
                      <a:pt x="6" y="215"/>
                      <a:pt x="6" y="216"/>
                    </a:cubicBezTo>
                    <a:cubicBezTo>
                      <a:pt x="7" y="216"/>
                      <a:pt x="8" y="216"/>
                      <a:pt x="8" y="217"/>
                    </a:cubicBezTo>
                    <a:cubicBezTo>
                      <a:pt x="8" y="217"/>
                      <a:pt x="9" y="218"/>
                      <a:pt x="9" y="218"/>
                    </a:cubicBezTo>
                    <a:cubicBezTo>
                      <a:pt x="9" y="219"/>
                      <a:pt x="9" y="220"/>
                      <a:pt x="10" y="221"/>
                    </a:cubicBezTo>
                    <a:cubicBezTo>
                      <a:pt x="10" y="222"/>
                      <a:pt x="11" y="222"/>
                      <a:pt x="12" y="223"/>
                    </a:cubicBezTo>
                    <a:cubicBezTo>
                      <a:pt x="13" y="223"/>
                      <a:pt x="13" y="223"/>
                      <a:pt x="14" y="224"/>
                    </a:cubicBezTo>
                    <a:cubicBezTo>
                      <a:pt x="15" y="225"/>
                      <a:pt x="16" y="226"/>
                      <a:pt x="18" y="227"/>
                    </a:cubicBezTo>
                    <a:cubicBezTo>
                      <a:pt x="19" y="227"/>
                      <a:pt x="19" y="228"/>
                      <a:pt x="20" y="228"/>
                    </a:cubicBezTo>
                    <a:cubicBezTo>
                      <a:pt x="20" y="228"/>
                      <a:pt x="21" y="228"/>
                      <a:pt x="21" y="228"/>
                    </a:cubicBezTo>
                    <a:cubicBezTo>
                      <a:pt x="21" y="228"/>
                      <a:pt x="22" y="227"/>
                      <a:pt x="23" y="227"/>
                    </a:cubicBezTo>
                    <a:cubicBezTo>
                      <a:pt x="23" y="227"/>
                      <a:pt x="24" y="226"/>
                      <a:pt x="25" y="226"/>
                    </a:cubicBezTo>
                    <a:cubicBezTo>
                      <a:pt x="26" y="226"/>
                      <a:pt x="27" y="226"/>
                      <a:pt x="27" y="226"/>
                    </a:cubicBezTo>
                    <a:cubicBezTo>
                      <a:pt x="28" y="226"/>
                      <a:pt x="29" y="226"/>
                      <a:pt x="30" y="227"/>
                    </a:cubicBezTo>
                    <a:cubicBezTo>
                      <a:pt x="30" y="227"/>
                      <a:pt x="31" y="227"/>
                      <a:pt x="31" y="227"/>
                    </a:cubicBezTo>
                    <a:cubicBezTo>
                      <a:pt x="31" y="227"/>
                      <a:pt x="32" y="227"/>
                      <a:pt x="32" y="227"/>
                    </a:cubicBezTo>
                    <a:cubicBezTo>
                      <a:pt x="33" y="227"/>
                      <a:pt x="34" y="227"/>
                      <a:pt x="34" y="226"/>
                    </a:cubicBezTo>
                    <a:cubicBezTo>
                      <a:pt x="35" y="226"/>
                      <a:pt x="35" y="226"/>
                      <a:pt x="35" y="226"/>
                    </a:cubicBezTo>
                    <a:cubicBezTo>
                      <a:pt x="36" y="225"/>
                      <a:pt x="37" y="225"/>
                      <a:pt x="37" y="225"/>
                    </a:cubicBezTo>
                    <a:cubicBezTo>
                      <a:pt x="38" y="225"/>
                      <a:pt x="39" y="224"/>
                      <a:pt x="40" y="224"/>
                    </a:cubicBezTo>
                    <a:cubicBezTo>
                      <a:pt x="41" y="224"/>
                      <a:pt x="42" y="223"/>
                      <a:pt x="43" y="224"/>
                    </a:cubicBezTo>
                    <a:cubicBezTo>
                      <a:pt x="43" y="224"/>
                      <a:pt x="43" y="224"/>
                      <a:pt x="44" y="224"/>
                    </a:cubicBezTo>
                    <a:cubicBezTo>
                      <a:pt x="44" y="224"/>
                      <a:pt x="45" y="225"/>
                      <a:pt x="46" y="226"/>
                    </a:cubicBezTo>
                    <a:cubicBezTo>
                      <a:pt x="46" y="226"/>
                      <a:pt x="46" y="227"/>
                      <a:pt x="46" y="227"/>
                    </a:cubicBezTo>
                    <a:cubicBezTo>
                      <a:pt x="47" y="228"/>
                      <a:pt x="47" y="228"/>
                      <a:pt x="48" y="228"/>
                    </a:cubicBezTo>
                    <a:cubicBezTo>
                      <a:pt x="48" y="228"/>
                      <a:pt x="49" y="228"/>
                      <a:pt x="49" y="228"/>
                    </a:cubicBezTo>
                    <a:cubicBezTo>
                      <a:pt x="50" y="228"/>
                      <a:pt x="51" y="228"/>
                      <a:pt x="52" y="228"/>
                    </a:cubicBezTo>
                    <a:cubicBezTo>
                      <a:pt x="53" y="228"/>
                      <a:pt x="53" y="228"/>
                      <a:pt x="54" y="228"/>
                    </a:cubicBezTo>
                    <a:cubicBezTo>
                      <a:pt x="54" y="228"/>
                      <a:pt x="54" y="229"/>
                      <a:pt x="54" y="229"/>
                    </a:cubicBezTo>
                    <a:cubicBezTo>
                      <a:pt x="55" y="229"/>
                      <a:pt x="55" y="230"/>
                      <a:pt x="55" y="231"/>
                    </a:cubicBezTo>
                    <a:cubicBezTo>
                      <a:pt x="55" y="232"/>
                      <a:pt x="55" y="232"/>
                      <a:pt x="55" y="233"/>
                    </a:cubicBezTo>
                    <a:cubicBezTo>
                      <a:pt x="55" y="233"/>
                      <a:pt x="55" y="234"/>
                      <a:pt x="54" y="234"/>
                    </a:cubicBezTo>
                    <a:cubicBezTo>
                      <a:pt x="54" y="235"/>
                      <a:pt x="55" y="235"/>
                      <a:pt x="54" y="236"/>
                    </a:cubicBezTo>
                    <a:cubicBezTo>
                      <a:pt x="54" y="237"/>
                      <a:pt x="54" y="238"/>
                      <a:pt x="53" y="239"/>
                    </a:cubicBezTo>
                    <a:cubicBezTo>
                      <a:pt x="53" y="239"/>
                      <a:pt x="53" y="239"/>
                      <a:pt x="53" y="239"/>
                    </a:cubicBezTo>
                    <a:cubicBezTo>
                      <a:pt x="53" y="239"/>
                      <a:pt x="53" y="239"/>
                      <a:pt x="53" y="239"/>
                    </a:cubicBezTo>
                    <a:cubicBezTo>
                      <a:pt x="54" y="242"/>
                      <a:pt x="55" y="243"/>
                      <a:pt x="57" y="244"/>
                    </a:cubicBezTo>
                    <a:cubicBezTo>
                      <a:pt x="57" y="245"/>
                      <a:pt x="58" y="245"/>
                      <a:pt x="58" y="246"/>
                    </a:cubicBezTo>
                    <a:cubicBezTo>
                      <a:pt x="59" y="246"/>
                      <a:pt x="59" y="247"/>
                      <a:pt x="60" y="248"/>
                    </a:cubicBezTo>
                    <a:cubicBezTo>
                      <a:pt x="60" y="248"/>
                      <a:pt x="60" y="248"/>
                      <a:pt x="60" y="249"/>
                    </a:cubicBezTo>
                    <a:cubicBezTo>
                      <a:pt x="60" y="250"/>
                      <a:pt x="61" y="251"/>
                      <a:pt x="61" y="251"/>
                    </a:cubicBezTo>
                    <a:cubicBezTo>
                      <a:pt x="62" y="252"/>
                      <a:pt x="62" y="254"/>
                      <a:pt x="62" y="255"/>
                    </a:cubicBezTo>
                    <a:cubicBezTo>
                      <a:pt x="62" y="255"/>
                      <a:pt x="62" y="255"/>
                      <a:pt x="62" y="255"/>
                    </a:cubicBezTo>
                    <a:cubicBezTo>
                      <a:pt x="62" y="256"/>
                      <a:pt x="62" y="256"/>
                      <a:pt x="62" y="256"/>
                    </a:cubicBezTo>
                    <a:cubicBezTo>
                      <a:pt x="62" y="257"/>
                      <a:pt x="62" y="258"/>
                      <a:pt x="63" y="258"/>
                    </a:cubicBezTo>
                    <a:cubicBezTo>
                      <a:pt x="63" y="259"/>
                      <a:pt x="63" y="259"/>
                      <a:pt x="63" y="259"/>
                    </a:cubicBezTo>
                    <a:cubicBezTo>
                      <a:pt x="63" y="261"/>
                      <a:pt x="63" y="262"/>
                      <a:pt x="62" y="263"/>
                    </a:cubicBezTo>
                    <a:cubicBezTo>
                      <a:pt x="62" y="264"/>
                      <a:pt x="61" y="264"/>
                      <a:pt x="61" y="265"/>
                    </a:cubicBezTo>
                    <a:cubicBezTo>
                      <a:pt x="60" y="265"/>
                      <a:pt x="60" y="266"/>
                      <a:pt x="60" y="266"/>
                    </a:cubicBezTo>
                    <a:cubicBezTo>
                      <a:pt x="60" y="267"/>
                      <a:pt x="59" y="268"/>
                      <a:pt x="59" y="269"/>
                    </a:cubicBezTo>
                    <a:cubicBezTo>
                      <a:pt x="59" y="270"/>
                      <a:pt x="59" y="271"/>
                      <a:pt x="59" y="271"/>
                    </a:cubicBezTo>
                    <a:cubicBezTo>
                      <a:pt x="59" y="272"/>
                      <a:pt x="59" y="273"/>
                      <a:pt x="59" y="274"/>
                    </a:cubicBezTo>
                    <a:cubicBezTo>
                      <a:pt x="59" y="275"/>
                      <a:pt x="59" y="275"/>
                      <a:pt x="59" y="275"/>
                    </a:cubicBezTo>
                    <a:cubicBezTo>
                      <a:pt x="60" y="276"/>
                      <a:pt x="61" y="278"/>
                      <a:pt x="61" y="279"/>
                    </a:cubicBezTo>
                    <a:cubicBezTo>
                      <a:pt x="62" y="280"/>
                      <a:pt x="62" y="281"/>
                      <a:pt x="63" y="283"/>
                    </a:cubicBezTo>
                    <a:cubicBezTo>
                      <a:pt x="63" y="284"/>
                      <a:pt x="64" y="284"/>
                      <a:pt x="64" y="286"/>
                    </a:cubicBezTo>
                    <a:cubicBezTo>
                      <a:pt x="64" y="287"/>
                      <a:pt x="64" y="288"/>
                      <a:pt x="64" y="289"/>
                    </a:cubicBezTo>
                    <a:cubicBezTo>
                      <a:pt x="64" y="289"/>
                      <a:pt x="64" y="290"/>
                      <a:pt x="64" y="290"/>
                    </a:cubicBezTo>
                    <a:cubicBezTo>
                      <a:pt x="64" y="291"/>
                      <a:pt x="65" y="292"/>
                      <a:pt x="65" y="293"/>
                    </a:cubicBezTo>
                    <a:cubicBezTo>
                      <a:pt x="65" y="295"/>
                      <a:pt x="66" y="296"/>
                      <a:pt x="67" y="297"/>
                    </a:cubicBezTo>
                    <a:cubicBezTo>
                      <a:pt x="67" y="297"/>
                      <a:pt x="67" y="298"/>
                      <a:pt x="68" y="298"/>
                    </a:cubicBezTo>
                    <a:cubicBezTo>
                      <a:pt x="68" y="299"/>
                      <a:pt x="69" y="299"/>
                      <a:pt x="69" y="300"/>
                    </a:cubicBezTo>
                    <a:cubicBezTo>
                      <a:pt x="69" y="301"/>
                      <a:pt x="69" y="303"/>
                      <a:pt x="70" y="304"/>
                    </a:cubicBezTo>
                    <a:cubicBezTo>
                      <a:pt x="70" y="304"/>
                      <a:pt x="70" y="304"/>
                      <a:pt x="70" y="305"/>
                    </a:cubicBezTo>
                    <a:cubicBezTo>
                      <a:pt x="71" y="305"/>
                      <a:pt x="71" y="306"/>
                      <a:pt x="70" y="307"/>
                    </a:cubicBezTo>
                    <a:cubicBezTo>
                      <a:pt x="70" y="307"/>
                      <a:pt x="70" y="307"/>
                      <a:pt x="70" y="308"/>
                    </a:cubicBezTo>
                    <a:cubicBezTo>
                      <a:pt x="71" y="308"/>
                      <a:pt x="71" y="309"/>
                      <a:pt x="71" y="310"/>
                    </a:cubicBezTo>
                    <a:cubicBezTo>
                      <a:pt x="71" y="310"/>
                      <a:pt x="71" y="310"/>
                      <a:pt x="71" y="310"/>
                    </a:cubicBezTo>
                    <a:cubicBezTo>
                      <a:pt x="72" y="311"/>
                      <a:pt x="73" y="311"/>
                      <a:pt x="74" y="312"/>
                    </a:cubicBezTo>
                    <a:cubicBezTo>
                      <a:pt x="74" y="312"/>
                      <a:pt x="74" y="312"/>
                      <a:pt x="74" y="312"/>
                    </a:cubicBezTo>
                    <a:cubicBezTo>
                      <a:pt x="75" y="311"/>
                      <a:pt x="76" y="311"/>
                      <a:pt x="77" y="311"/>
                    </a:cubicBezTo>
                    <a:cubicBezTo>
                      <a:pt x="77" y="311"/>
                      <a:pt x="78" y="311"/>
                      <a:pt x="78" y="311"/>
                    </a:cubicBezTo>
                    <a:cubicBezTo>
                      <a:pt x="79" y="310"/>
                      <a:pt x="79" y="310"/>
                      <a:pt x="80" y="310"/>
                    </a:cubicBezTo>
                    <a:cubicBezTo>
                      <a:pt x="81" y="310"/>
                      <a:pt x="82" y="310"/>
                      <a:pt x="83" y="310"/>
                    </a:cubicBezTo>
                    <a:cubicBezTo>
                      <a:pt x="83" y="311"/>
                      <a:pt x="83" y="311"/>
                      <a:pt x="83" y="310"/>
                    </a:cubicBezTo>
                    <a:cubicBezTo>
                      <a:pt x="84" y="310"/>
                      <a:pt x="85" y="311"/>
                      <a:pt x="86" y="310"/>
                    </a:cubicBezTo>
                    <a:cubicBezTo>
                      <a:pt x="86" y="310"/>
                      <a:pt x="86" y="310"/>
                      <a:pt x="86" y="309"/>
                    </a:cubicBezTo>
                    <a:cubicBezTo>
                      <a:pt x="88" y="309"/>
                      <a:pt x="89" y="309"/>
                      <a:pt x="90" y="308"/>
                    </a:cubicBezTo>
                    <a:cubicBezTo>
                      <a:pt x="91" y="307"/>
                      <a:pt x="92" y="306"/>
                      <a:pt x="93" y="305"/>
                    </a:cubicBezTo>
                    <a:cubicBezTo>
                      <a:pt x="94" y="304"/>
                      <a:pt x="95" y="303"/>
                      <a:pt x="95" y="303"/>
                    </a:cubicBezTo>
                    <a:cubicBezTo>
                      <a:pt x="96" y="302"/>
                      <a:pt x="97" y="301"/>
                      <a:pt x="97" y="300"/>
                    </a:cubicBezTo>
                    <a:cubicBezTo>
                      <a:pt x="98" y="299"/>
                      <a:pt x="98" y="299"/>
                      <a:pt x="99" y="299"/>
                    </a:cubicBezTo>
                    <a:cubicBezTo>
                      <a:pt x="100" y="298"/>
                      <a:pt x="100" y="297"/>
                      <a:pt x="100" y="296"/>
                    </a:cubicBezTo>
                    <a:cubicBezTo>
                      <a:pt x="101" y="295"/>
                      <a:pt x="101" y="294"/>
                      <a:pt x="101" y="293"/>
                    </a:cubicBezTo>
                    <a:cubicBezTo>
                      <a:pt x="101" y="293"/>
                      <a:pt x="101" y="293"/>
                      <a:pt x="101" y="292"/>
                    </a:cubicBezTo>
                    <a:cubicBezTo>
                      <a:pt x="101" y="292"/>
                      <a:pt x="101" y="291"/>
                      <a:pt x="101" y="291"/>
                    </a:cubicBezTo>
                    <a:cubicBezTo>
                      <a:pt x="102" y="290"/>
                      <a:pt x="103" y="290"/>
                      <a:pt x="103" y="290"/>
                    </a:cubicBezTo>
                    <a:cubicBezTo>
                      <a:pt x="104" y="290"/>
                      <a:pt x="105" y="289"/>
                      <a:pt x="106" y="289"/>
                    </a:cubicBezTo>
                    <a:cubicBezTo>
                      <a:pt x="106" y="289"/>
                      <a:pt x="107" y="288"/>
                      <a:pt x="107" y="287"/>
                    </a:cubicBezTo>
                    <a:cubicBezTo>
                      <a:pt x="107" y="287"/>
                      <a:pt x="107" y="286"/>
                      <a:pt x="107" y="285"/>
                    </a:cubicBezTo>
                    <a:cubicBezTo>
                      <a:pt x="107" y="285"/>
                      <a:pt x="107" y="284"/>
                      <a:pt x="107" y="284"/>
                    </a:cubicBezTo>
                    <a:cubicBezTo>
                      <a:pt x="107" y="282"/>
                      <a:pt x="106" y="281"/>
                      <a:pt x="106" y="280"/>
                    </a:cubicBezTo>
                    <a:cubicBezTo>
                      <a:pt x="106" y="279"/>
                      <a:pt x="106" y="279"/>
                      <a:pt x="106" y="279"/>
                    </a:cubicBezTo>
                    <a:cubicBezTo>
                      <a:pt x="108" y="277"/>
                      <a:pt x="110" y="276"/>
                      <a:pt x="112" y="274"/>
                    </a:cubicBezTo>
                    <a:cubicBezTo>
                      <a:pt x="112" y="274"/>
                      <a:pt x="113" y="274"/>
                      <a:pt x="113" y="273"/>
                    </a:cubicBezTo>
                    <a:cubicBezTo>
                      <a:pt x="114" y="273"/>
                      <a:pt x="115" y="273"/>
                      <a:pt x="115" y="272"/>
                    </a:cubicBezTo>
                    <a:cubicBezTo>
                      <a:pt x="117" y="271"/>
                      <a:pt x="118" y="270"/>
                      <a:pt x="118" y="269"/>
                    </a:cubicBezTo>
                    <a:cubicBezTo>
                      <a:pt x="119" y="268"/>
                      <a:pt x="119" y="267"/>
                      <a:pt x="119" y="267"/>
                    </a:cubicBezTo>
                    <a:cubicBezTo>
                      <a:pt x="118" y="266"/>
                      <a:pt x="119" y="265"/>
                      <a:pt x="119" y="264"/>
                    </a:cubicBezTo>
                    <a:cubicBezTo>
                      <a:pt x="119" y="264"/>
                      <a:pt x="119" y="263"/>
                      <a:pt x="119" y="263"/>
                    </a:cubicBezTo>
                    <a:cubicBezTo>
                      <a:pt x="118" y="262"/>
                      <a:pt x="118" y="261"/>
                      <a:pt x="119" y="260"/>
                    </a:cubicBezTo>
                    <a:cubicBezTo>
                      <a:pt x="119" y="259"/>
                      <a:pt x="119" y="259"/>
                      <a:pt x="118" y="258"/>
                    </a:cubicBezTo>
                    <a:cubicBezTo>
                      <a:pt x="117" y="258"/>
                      <a:pt x="117" y="257"/>
                      <a:pt x="117" y="256"/>
                    </a:cubicBezTo>
                    <a:cubicBezTo>
                      <a:pt x="116" y="255"/>
                      <a:pt x="117" y="254"/>
                      <a:pt x="116" y="253"/>
                    </a:cubicBezTo>
                    <a:cubicBezTo>
                      <a:pt x="116" y="252"/>
                      <a:pt x="116" y="252"/>
                      <a:pt x="116" y="252"/>
                    </a:cubicBezTo>
                    <a:cubicBezTo>
                      <a:pt x="117" y="251"/>
                      <a:pt x="117" y="251"/>
                      <a:pt x="116" y="251"/>
                    </a:cubicBezTo>
                    <a:cubicBezTo>
                      <a:pt x="115" y="250"/>
                      <a:pt x="115" y="249"/>
                      <a:pt x="116" y="248"/>
                    </a:cubicBezTo>
                    <a:cubicBezTo>
                      <a:pt x="116" y="247"/>
                      <a:pt x="116" y="247"/>
                      <a:pt x="117" y="246"/>
                    </a:cubicBezTo>
                    <a:cubicBezTo>
                      <a:pt x="118" y="245"/>
                      <a:pt x="118" y="244"/>
                      <a:pt x="118" y="243"/>
                    </a:cubicBezTo>
                    <a:cubicBezTo>
                      <a:pt x="119" y="243"/>
                      <a:pt x="119" y="243"/>
                      <a:pt x="119" y="242"/>
                    </a:cubicBezTo>
                    <a:cubicBezTo>
                      <a:pt x="120" y="242"/>
                      <a:pt x="121" y="241"/>
                      <a:pt x="121" y="241"/>
                    </a:cubicBezTo>
                    <a:cubicBezTo>
                      <a:pt x="123" y="239"/>
                      <a:pt x="124" y="237"/>
                      <a:pt x="126" y="235"/>
                    </a:cubicBezTo>
                    <a:cubicBezTo>
                      <a:pt x="127" y="234"/>
                      <a:pt x="128" y="233"/>
                      <a:pt x="130" y="233"/>
                    </a:cubicBezTo>
                    <a:cubicBezTo>
                      <a:pt x="130" y="233"/>
                      <a:pt x="130" y="233"/>
                      <a:pt x="130" y="232"/>
                    </a:cubicBezTo>
                    <a:cubicBezTo>
                      <a:pt x="133" y="230"/>
                      <a:pt x="136" y="227"/>
                      <a:pt x="137" y="223"/>
                    </a:cubicBezTo>
                    <a:cubicBezTo>
                      <a:pt x="138" y="222"/>
                      <a:pt x="138" y="221"/>
                      <a:pt x="139" y="219"/>
                    </a:cubicBezTo>
                    <a:cubicBezTo>
                      <a:pt x="140" y="219"/>
                      <a:pt x="140" y="218"/>
                      <a:pt x="141" y="217"/>
                    </a:cubicBezTo>
                    <a:cubicBezTo>
                      <a:pt x="141" y="215"/>
                      <a:pt x="141" y="214"/>
                      <a:pt x="141" y="213"/>
                    </a:cubicBezTo>
                    <a:cubicBezTo>
                      <a:pt x="141" y="212"/>
                      <a:pt x="140" y="212"/>
                      <a:pt x="140" y="212"/>
                    </a:cubicBezTo>
                    <a:cubicBezTo>
                      <a:pt x="140" y="212"/>
                      <a:pt x="140" y="212"/>
                      <a:pt x="140" y="212"/>
                    </a:cubicBezTo>
                    <a:cubicBezTo>
                      <a:pt x="139" y="213"/>
                      <a:pt x="138" y="213"/>
                      <a:pt x="136" y="213"/>
                    </a:cubicBezTo>
                    <a:cubicBezTo>
                      <a:pt x="135" y="214"/>
                      <a:pt x="133" y="214"/>
                      <a:pt x="132" y="214"/>
                    </a:cubicBezTo>
                    <a:cubicBezTo>
                      <a:pt x="131" y="214"/>
                      <a:pt x="131" y="214"/>
                      <a:pt x="131" y="214"/>
                    </a:cubicBezTo>
                    <a:cubicBezTo>
                      <a:pt x="130" y="214"/>
                      <a:pt x="129" y="215"/>
                      <a:pt x="128" y="215"/>
                    </a:cubicBezTo>
                    <a:cubicBezTo>
                      <a:pt x="128" y="215"/>
                      <a:pt x="128" y="215"/>
                      <a:pt x="128" y="215"/>
                    </a:cubicBezTo>
                    <a:cubicBezTo>
                      <a:pt x="127" y="215"/>
                      <a:pt x="127" y="215"/>
                      <a:pt x="127" y="215"/>
                    </a:cubicBezTo>
                    <a:cubicBezTo>
                      <a:pt x="126" y="215"/>
                      <a:pt x="126" y="215"/>
                      <a:pt x="126" y="215"/>
                    </a:cubicBezTo>
                    <a:cubicBezTo>
                      <a:pt x="125" y="214"/>
                      <a:pt x="125" y="214"/>
                      <a:pt x="124" y="213"/>
                    </a:cubicBezTo>
                    <a:cubicBezTo>
                      <a:pt x="124" y="213"/>
                      <a:pt x="124" y="213"/>
                      <a:pt x="124" y="212"/>
                    </a:cubicBezTo>
                    <a:cubicBezTo>
                      <a:pt x="125" y="211"/>
                      <a:pt x="125" y="211"/>
                      <a:pt x="124" y="211"/>
                    </a:cubicBezTo>
                    <a:cubicBezTo>
                      <a:pt x="124" y="210"/>
                      <a:pt x="123" y="210"/>
                      <a:pt x="123" y="209"/>
                    </a:cubicBezTo>
                    <a:cubicBezTo>
                      <a:pt x="122" y="208"/>
                      <a:pt x="121" y="208"/>
                      <a:pt x="120" y="207"/>
                    </a:cubicBezTo>
                    <a:cubicBezTo>
                      <a:pt x="120" y="206"/>
                      <a:pt x="119" y="206"/>
                      <a:pt x="118" y="205"/>
                    </a:cubicBezTo>
                    <a:cubicBezTo>
                      <a:pt x="117" y="205"/>
                      <a:pt x="116" y="204"/>
                      <a:pt x="116" y="203"/>
                    </a:cubicBezTo>
                    <a:cubicBezTo>
                      <a:pt x="116" y="202"/>
                      <a:pt x="115" y="201"/>
                      <a:pt x="115" y="200"/>
                    </a:cubicBezTo>
                    <a:cubicBezTo>
                      <a:pt x="115" y="200"/>
                      <a:pt x="114" y="199"/>
                      <a:pt x="114" y="199"/>
                    </a:cubicBezTo>
                    <a:cubicBezTo>
                      <a:pt x="113" y="198"/>
                      <a:pt x="113" y="198"/>
                      <a:pt x="112" y="197"/>
                    </a:cubicBezTo>
                    <a:cubicBezTo>
                      <a:pt x="112" y="197"/>
                      <a:pt x="112" y="197"/>
                      <a:pt x="112" y="196"/>
                    </a:cubicBezTo>
                    <a:cubicBezTo>
                      <a:pt x="112" y="195"/>
                      <a:pt x="111" y="193"/>
                      <a:pt x="111" y="192"/>
                    </a:cubicBezTo>
                    <a:cubicBezTo>
                      <a:pt x="111" y="191"/>
                      <a:pt x="110" y="190"/>
                      <a:pt x="109" y="189"/>
                    </a:cubicBezTo>
                    <a:cubicBezTo>
                      <a:pt x="109" y="189"/>
                      <a:pt x="108" y="189"/>
                      <a:pt x="108" y="189"/>
                    </a:cubicBezTo>
                    <a:cubicBezTo>
                      <a:pt x="108" y="189"/>
                      <a:pt x="108" y="188"/>
                      <a:pt x="108" y="188"/>
                    </a:cubicBezTo>
                    <a:cubicBezTo>
                      <a:pt x="108" y="188"/>
                      <a:pt x="108" y="188"/>
                      <a:pt x="108" y="187"/>
                    </a:cubicBezTo>
                    <a:cubicBezTo>
                      <a:pt x="108" y="187"/>
                      <a:pt x="107" y="186"/>
                      <a:pt x="107" y="185"/>
                    </a:cubicBezTo>
                    <a:cubicBezTo>
                      <a:pt x="107" y="185"/>
                      <a:pt x="106" y="184"/>
                      <a:pt x="106" y="184"/>
                    </a:cubicBezTo>
                    <a:cubicBezTo>
                      <a:pt x="105" y="182"/>
                      <a:pt x="104" y="181"/>
                      <a:pt x="104" y="179"/>
                    </a:cubicBezTo>
                    <a:cubicBezTo>
                      <a:pt x="104" y="179"/>
                      <a:pt x="103" y="179"/>
                      <a:pt x="103" y="178"/>
                    </a:cubicBezTo>
                    <a:cubicBezTo>
                      <a:pt x="103" y="178"/>
                      <a:pt x="103" y="178"/>
                      <a:pt x="104" y="178"/>
                    </a:cubicBezTo>
                    <a:cubicBezTo>
                      <a:pt x="104" y="178"/>
                      <a:pt x="104" y="178"/>
                      <a:pt x="105" y="178"/>
                    </a:cubicBezTo>
                    <a:cubicBezTo>
                      <a:pt x="105" y="177"/>
                      <a:pt x="105" y="177"/>
                      <a:pt x="105" y="177"/>
                    </a:cubicBezTo>
                    <a:cubicBezTo>
                      <a:pt x="106" y="177"/>
                      <a:pt x="106" y="177"/>
                      <a:pt x="106" y="178"/>
                    </a:cubicBezTo>
                    <a:cubicBezTo>
                      <a:pt x="107" y="178"/>
                      <a:pt x="107" y="178"/>
                      <a:pt x="107" y="179"/>
                    </a:cubicBezTo>
                    <a:cubicBezTo>
                      <a:pt x="108" y="180"/>
                      <a:pt x="109" y="181"/>
                      <a:pt x="110" y="182"/>
                    </a:cubicBezTo>
                    <a:cubicBezTo>
                      <a:pt x="110" y="183"/>
                      <a:pt x="110" y="184"/>
                      <a:pt x="111" y="185"/>
                    </a:cubicBezTo>
                    <a:cubicBezTo>
                      <a:pt x="111" y="185"/>
                      <a:pt x="111" y="185"/>
                      <a:pt x="112" y="186"/>
                    </a:cubicBezTo>
                    <a:cubicBezTo>
                      <a:pt x="113" y="186"/>
                      <a:pt x="113" y="187"/>
                      <a:pt x="114" y="188"/>
                    </a:cubicBezTo>
                    <a:cubicBezTo>
                      <a:pt x="114" y="188"/>
                      <a:pt x="114" y="188"/>
                      <a:pt x="114" y="189"/>
                    </a:cubicBezTo>
                    <a:cubicBezTo>
                      <a:pt x="114" y="189"/>
                      <a:pt x="114" y="190"/>
                      <a:pt x="114" y="190"/>
                    </a:cubicBezTo>
                    <a:cubicBezTo>
                      <a:pt x="114" y="190"/>
                      <a:pt x="114" y="191"/>
                      <a:pt x="114" y="191"/>
                    </a:cubicBezTo>
                    <a:cubicBezTo>
                      <a:pt x="115" y="192"/>
                      <a:pt x="115" y="193"/>
                      <a:pt x="116" y="194"/>
                    </a:cubicBezTo>
                    <a:cubicBezTo>
                      <a:pt x="117" y="194"/>
                      <a:pt x="117" y="195"/>
                      <a:pt x="118" y="195"/>
                    </a:cubicBezTo>
                    <a:cubicBezTo>
                      <a:pt x="118" y="195"/>
                      <a:pt x="119" y="196"/>
                      <a:pt x="119" y="197"/>
                    </a:cubicBezTo>
                    <a:cubicBezTo>
                      <a:pt x="119" y="198"/>
                      <a:pt x="120" y="199"/>
                      <a:pt x="121" y="199"/>
                    </a:cubicBezTo>
                    <a:cubicBezTo>
                      <a:pt x="121" y="200"/>
                      <a:pt x="122" y="201"/>
                      <a:pt x="122" y="201"/>
                    </a:cubicBezTo>
                    <a:cubicBezTo>
                      <a:pt x="123" y="202"/>
                      <a:pt x="123" y="203"/>
                      <a:pt x="123" y="204"/>
                    </a:cubicBezTo>
                    <a:cubicBezTo>
                      <a:pt x="123" y="204"/>
                      <a:pt x="123" y="205"/>
                      <a:pt x="123" y="205"/>
                    </a:cubicBezTo>
                    <a:cubicBezTo>
                      <a:pt x="123" y="206"/>
                      <a:pt x="124" y="207"/>
                      <a:pt x="124" y="209"/>
                    </a:cubicBezTo>
                    <a:cubicBezTo>
                      <a:pt x="124" y="209"/>
                      <a:pt x="124" y="210"/>
                      <a:pt x="125" y="210"/>
                    </a:cubicBezTo>
                    <a:cubicBezTo>
                      <a:pt x="125" y="210"/>
                      <a:pt x="125" y="211"/>
                      <a:pt x="126" y="211"/>
                    </a:cubicBezTo>
                    <a:cubicBezTo>
                      <a:pt x="126" y="211"/>
                      <a:pt x="126" y="211"/>
                      <a:pt x="127" y="210"/>
                    </a:cubicBezTo>
                    <a:cubicBezTo>
                      <a:pt x="127" y="210"/>
                      <a:pt x="128" y="210"/>
                      <a:pt x="128" y="210"/>
                    </a:cubicBezTo>
                    <a:cubicBezTo>
                      <a:pt x="129" y="209"/>
                      <a:pt x="130" y="209"/>
                      <a:pt x="130" y="209"/>
                    </a:cubicBezTo>
                    <a:cubicBezTo>
                      <a:pt x="131" y="209"/>
                      <a:pt x="132" y="209"/>
                      <a:pt x="133" y="208"/>
                    </a:cubicBezTo>
                    <a:cubicBezTo>
                      <a:pt x="133" y="208"/>
                      <a:pt x="134" y="208"/>
                      <a:pt x="135" y="208"/>
                    </a:cubicBezTo>
                    <a:cubicBezTo>
                      <a:pt x="135" y="208"/>
                      <a:pt x="136" y="208"/>
                      <a:pt x="136" y="207"/>
                    </a:cubicBezTo>
                    <a:cubicBezTo>
                      <a:pt x="136" y="207"/>
                      <a:pt x="137" y="206"/>
                      <a:pt x="137" y="206"/>
                    </a:cubicBezTo>
                    <a:cubicBezTo>
                      <a:pt x="138" y="206"/>
                      <a:pt x="139" y="206"/>
                      <a:pt x="140" y="205"/>
                    </a:cubicBezTo>
                    <a:cubicBezTo>
                      <a:pt x="141" y="205"/>
                      <a:pt x="141" y="205"/>
                      <a:pt x="142" y="205"/>
                    </a:cubicBezTo>
                    <a:cubicBezTo>
                      <a:pt x="142" y="204"/>
                      <a:pt x="143" y="204"/>
                      <a:pt x="143" y="204"/>
                    </a:cubicBezTo>
                    <a:cubicBezTo>
                      <a:pt x="143" y="203"/>
                      <a:pt x="143" y="203"/>
                      <a:pt x="144" y="202"/>
                    </a:cubicBezTo>
                    <a:cubicBezTo>
                      <a:pt x="145" y="202"/>
                      <a:pt x="146" y="202"/>
                      <a:pt x="147" y="201"/>
                    </a:cubicBezTo>
                    <a:cubicBezTo>
                      <a:pt x="148" y="201"/>
                      <a:pt x="148" y="201"/>
                      <a:pt x="149" y="200"/>
                    </a:cubicBezTo>
                    <a:cubicBezTo>
                      <a:pt x="149" y="200"/>
                      <a:pt x="149" y="200"/>
                      <a:pt x="149" y="199"/>
                    </a:cubicBezTo>
                    <a:cubicBezTo>
                      <a:pt x="150" y="199"/>
                      <a:pt x="151" y="199"/>
                      <a:pt x="151" y="198"/>
                    </a:cubicBezTo>
                    <a:cubicBezTo>
                      <a:pt x="151" y="198"/>
                      <a:pt x="152" y="197"/>
                      <a:pt x="152" y="197"/>
                    </a:cubicBezTo>
                    <a:cubicBezTo>
                      <a:pt x="153" y="197"/>
                      <a:pt x="153" y="197"/>
                      <a:pt x="153" y="197"/>
                    </a:cubicBezTo>
                    <a:cubicBezTo>
                      <a:pt x="153" y="197"/>
                      <a:pt x="154" y="197"/>
                      <a:pt x="154" y="196"/>
                    </a:cubicBezTo>
                    <a:cubicBezTo>
                      <a:pt x="154" y="196"/>
                      <a:pt x="154" y="195"/>
                      <a:pt x="154" y="195"/>
                    </a:cubicBezTo>
                    <a:cubicBezTo>
                      <a:pt x="154" y="194"/>
                      <a:pt x="154" y="194"/>
                      <a:pt x="154" y="194"/>
                    </a:cubicBezTo>
                    <a:cubicBezTo>
                      <a:pt x="155" y="193"/>
                      <a:pt x="156" y="192"/>
                      <a:pt x="157" y="191"/>
                    </a:cubicBezTo>
                    <a:cubicBezTo>
                      <a:pt x="157" y="190"/>
                      <a:pt x="157" y="189"/>
                      <a:pt x="156" y="189"/>
                    </a:cubicBezTo>
                    <a:cubicBezTo>
                      <a:pt x="156" y="188"/>
                      <a:pt x="156" y="188"/>
                      <a:pt x="155" y="187"/>
                    </a:cubicBezTo>
                    <a:cubicBezTo>
                      <a:pt x="155" y="187"/>
                      <a:pt x="155" y="186"/>
                      <a:pt x="154" y="186"/>
                    </a:cubicBezTo>
                    <a:cubicBezTo>
                      <a:pt x="153" y="186"/>
                      <a:pt x="153" y="186"/>
                      <a:pt x="152" y="186"/>
                    </a:cubicBezTo>
                    <a:cubicBezTo>
                      <a:pt x="152" y="186"/>
                      <a:pt x="151" y="186"/>
                      <a:pt x="151" y="185"/>
                    </a:cubicBezTo>
                    <a:cubicBezTo>
                      <a:pt x="150" y="185"/>
                      <a:pt x="150" y="184"/>
                      <a:pt x="150" y="183"/>
                    </a:cubicBezTo>
                    <a:cubicBezTo>
                      <a:pt x="150" y="183"/>
                      <a:pt x="150" y="182"/>
                      <a:pt x="149" y="181"/>
                    </a:cubicBezTo>
                    <a:cubicBezTo>
                      <a:pt x="149" y="181"/>
                      <a:pt x="149" y="181"/>
                      <a:pt x="149" y="181"/>
                    </a:cubicBezTo>
                    <a:cubicBezTo>
                      <a:pt x="149" y="181"/>
                      <a:pt x="149" y="181"/>
                      <a:pt x="149" y="181"/>
                    </a:cubicBezTo>
                    <a:cubicBezTo>
                      <a:pt x="148" y="182"/>
                      <a:pt x="147" y="183"/>
                      <a:pt x="146" y="184"/>
                    </a:cubicBezTo>
                    <a:cubicBezTo>
                      <a:pt x="146" y="185"/>
                      <a:pt x="145" y="186"/>
                      <a:pt x="144" y="185"/>
                    </a:cubicBezTo>
                    <a:cubicBezTo>
                      <a:pt x="143" y="185"/>
                      <a:pt x="142" y="185"/>
                      <a:pt x="141" y="186"/>
                    </a:cubicBezTo>
                    <a:cubicBezTo>
                      <a:pt x="141" y="186"/>
                      <a:pt x="141" y="186"/>
                      <a:pt x="140" y="185"/>
                    </a:cubicBezTo>
                    <a:cubicBezTo>
                      <a:pt x="140" y="185"/>
                      <a:pt x="140" y="185"/>
                      <a:pt x="140" y="184"/>
                    </a:cubicBezTo>
                    <a:cubicBezTo>
                      <a:pt x="140" y="184"/>
                      <a:pt x="140" y="183"/>
                      <a:pt x="140" y="182"/>
                    </a:cubicBezTo>
                    <a:cubicBezTo>
                      <a:pt x="140" y="182"/>
                      <a:pt x="139" y="182"/>
                      <a:pt x="139" y="181"/>
                    </a:cubicBezTo>
                    <a:cubicBezTo>
                      <a:pt x="139" y="181"/>
                      <a:pt x="139" y="181"/>
                      <a:pt x="139" y="181"/>
                    </a:cubicBezTo>
                    <a:cubicBezTo>
                      <a:pt x="139" y="181"/>
                      <a:pt x="139" y="181"/>
                      <a:pt x="139" y="181"/>
                    </a:cubicBezTo>
                    <a:cubicBezTo>
                      <a:pt x="138" y="182"/>
                      <a:pt x="138" y="182"/>
                      <a:pt x="138" y="182"/>
                    </a:cubicBezTo>
                    <a:cubicBezTo>
                      <a:pt x="138" y="183"/>
                      <a:pt x="138" y="183"/>
                      <a:pt x="137" y="182"/>
                    </a:cubicBezTo>
                    <a:cubicBezTo>
                      <a:pt x="137" y="182"/>
                      <a:pt x="137" y="181"/>
                      <a:pt x="137" y="181"/>
                    </a:cubicBezTo>
                    <a:cubicBezTo>
                      <a:pt x="137" y="180"/>
                      <a:pt x="136" y="179"/>
                      <a:pt x="136" y="179"/>
                    </a:cubicBezTo>
                    <a:cubicBezTo>
                      <a:pt x="135" y="178"/>
                      <a:pt x="135" y="178"/>
                      <a:pt x="134" y="178"/>
                    </a:cubicBezTo>
                    <a:cubicBezTo>
                      <a:pt x="134" y="177"/>
                      <a:pt x="134" y="177"/>
                      <a:pt x="134" y="177"/>
                    </a:cubicBezTo>
                    <a:cubicBezTo>
                      <a:pt x="133" y="176"/>
                      <a:pt x="133" y="175"/>
                      <a:pt x="132" y="174"/>
                    </a:cubicBezTo>
                    <a:cubicBezTo>
                      <a:pt x="132" y="174"/>
                      <a:pt x="132" y="174"/>
                      <a:pt x="132" y="174"/>
                    </a:cubicBezTo>
                    <a:cubicBezTo>
                      <a:pt x="132" y="173"/>
                      <a:pt x="132" y="173"/>
                      <a:pt x="132" y="173"/>
                    </a:cubicBezTo>
                    <a:cubicBezTo>
                      <a:pt x="133" y="173"/>
                      <a:pt x="133" y="172"/>
                      <a:pt x="133" y="172"/>
                    </a:cubicBezTo>
                    <a:cubicBezTo>
                      <a:pt x="133" y="172"/>
                      <a:pt x="134" y="172"/>
                      <a:pt x="134" y="172"/>
                    </a:cubicBezTo>
                    <a:cubicBezTo>
                      <a:pt x="135" y="172"/>
                      <a:pt x="135" y="172"/>
                      <a:pt x="136" y="173"/>
                    </a:cubicBezTo>
                    <a:cubicBezTo>
                      <a:pt x="136" y="173"/>
                      <a:pt x="136" y="173"/>
                      <a:pt x="136" y="173"/>
                    </a:cubicBezTo>
                    <a:cubicBezTo>
                      <a:pt x="137" y="174"/>
                      <a:pt x="138" y="175"/>
                      <a:pt x="138" y="176"/>
                    </a:cubicBezTo>
                    <a:cubicBezTo>
                      <a:pt x="139" y="177"/>
                      <a:pt x="139" y="177"/>
                      <a:pt x="139" y="177"/>
                    </a:cubicBezTo>
                    <a:cubicBezTo>
                      <a:pt x="140" y="177"/>
                      <a:pt x="140" y="177"/>
                      <a:pt x="140" y="178"/>
                    </a:cubicBezTo>
                    <a:cubicBezTo>
                      <a:pt x="141" y="178"/>
                      <a:pt x="141" y="178"/>
                      <a:pt x="142" y="178"/>
                    </a:cubicBezTo>
                    <a:cubicBezTo>
                      <a:pt x="142" y="179"/>
                      <a:pt x="142" y="179"/>
                      <a:pt x="143" y="179"/>
                    </a:cubicBezTo>
                    <a:cubicBezTo>
                      <a:pt x="144" y="180"/>
                      <a:pt x="145" y="180"/>
                      <a:pt x="146" y="180"/>
                    </a:cubicBezTo>
                    <a:cubicBezTo>
                      <a:pt x="146" y="180"/>
                      <a:pt x="146" y="180"/>
                      <a:pt x="147" y="180"/>
                    </a:cubicBezTo>
                    <a:cubicBezTo>
                      <a:pt x="147" y="180"/>
                      <a:pt x="148" y="179"/>
                      <a:pt x="149" y="179"/>
                    </a:cubicBezTo>
                    <a:cubicBezTo>
                      <a:pt x="149" y="179"/>
                      <a:pt x="150" y="179"/>
                      <a:pt x="150" y="180"/>
                    </a:cubicBezTo>
                    <a:cubicBezTo>
                      <a:pt x="151" y="180"/>
                      <a:pt x="151" y="181"/>
                      <a:pt x="151" y="181"/>
                    </a:cubicBezTo>
                    <a:cubicBezTo>
                      <a:pt x="151" y="182"/>
                      <a:pt x="152" y="182"/>
                      <a:pt x="152" y="182"/>
                    </a:cubicBezTo>
                    <a:cubicBezTo>
                      <a:pt x="154" y="182"/>
                      <a:pt x="157" y="183"/>
                      <a:pt x="159" y="183"/>
                    </a:cubicBezTo>
                    <a:cubicBezTo>
                      <a:pt x="160" y="183"/>
                      <a:pt x="161" y="183"/>
                      <a:pt x="162" y="183"/>
                    </a:cubicBezTo>
                    <a:cubicBezTo>
                      <a:pt x="163" y="183"/>
                      <a:pt x="164" y="183"/>
                      <a:pt x="166" y="183"/>
                    </a:cubicBezTo>
                    <a:cubicBezTo>
                      <a:pt x="166" y="183"/>
                      <a:pt x="166" y="183"/>
                      <a:pt x="167" y="183"/>
                    </a:cubicBezTo>
                    <a:cubicBezTo>
                      <a:pt x="168" y="183"/>
                      <a:pt x="169" y="183"/>
                      <a:pt x="170" y="183"/>
                    </a:cubicBezTo>
                    <a:cubicBezTo>
                      <a:pt x="170" y="183"/>
                      <a:pt x="170" y="183"/>
                      <a:pt x="170" y="183"/>
                    </a:cubicBezTo>
                    <a:cubicBezTo>
                      <a:pt x="171" y="183"/>
                      <a:pt x="171" y="184"/>
                      <a:pt x="171" y="184"/>
                    </a:cubicBezTo>
                    <a:cubicBezTo>
                      <a:pt x="171" y="184"/>
                      <a:pt x="172" y="184"/>
                      <a:pt x="172" y="185"/>
                    </a:cubicBezTo>
                    <a:cubicBezTo>
                      <a:pt x="172" y="186"/>
                      <a:pt x="172" y="186"/>
                      <a:pt x="173" y="186"/>
                    </a:cubicBezTo>
                    <a:cubicBezTo>
                      <a:pt x="174" y="186"/>
                      <a:pt x="174" y="187"/>
                      <a:pt x="175" y="187"/>
                    </a:cubicBezTo>
                    <a:cubicBezTo>
                      <a:pt x="175" y="188"/>
                      <a:pt x="176" y="188"/>
                      <a:pt x="177" y="189"/>
                    </a:cubicBezTo>
                    <a:cubicBezTo>
                      <a:pt x="178" y="189"/>
                      <a:pt x="178" y="189"/>
                      <a:pt x="178" y="189"/>
                    </a:cubicBezTo>
                    <a:cubicBezTo>
                      <a:pt x="178" y="189"/>
                      <a:pt x="178" y="189"/>
                      <a:pt x="178" y="188"/>
                    </a:cubicBezTo>
                    <a:cubicBezTo>
                      <a:pt x="178" y="188"/>
                      <a:pt x="178" y="188"/>
                      <a:pt x="178" y="188"/>
                    </a:cubicBezTo>
                    <a:cubicBezTo>
                      <a:pt x="178" y="189"/>
                      <a:pt x="178" y="189"/>
                      <a:pt x="178" y="189"/>
                    </a:cubicBezTo>
                    <a:cubicBezTo>
                      <a:pt x="178" y="189"/>
                      <a:pt x="178" y="189"/>
                      <a:pt x="178" y="189"/>
                    </a:cubicBezTo>
                    <a:cubicBezTo>
                      <a:pt x="178" y="189"/>
                      <a:pt x="177" y="189"/>
                      <a:pt x="176" y="189"/>
                    </a:cubicBezTo>
                    <a:cubicBezTo>
                      <a:pt x="176" y="189"/>
                      <a:pt x="176" y="189"/>
                      <a:pt x="176" y="189"/>
                    </a:cubicBezTo>
                    <a:cubicBezTo>
                      <a:pt x="176" y="189"/>
                      <a:pt x="176" y="190"/>
                      <a:pt x="176" y="190"/>
                    </a:cubicBezTo>
                    <a:cubicBezTo>
                      <a:pt x="177" y="191"/>
                      <a:pt x="177" y="191"/>
                      <a:pt x="178" y="192"/>
                    </a:cubicBezTo>
                    <a:cubicBezTo>
                      <a:pt x="180" y="193"/>
                      <a:pt x="180" y="193"/>
                      <a:pt x="182" y="192"/>
                    </a:cubicBezTo>
                    <a:cubicBezTo>
                      <a:pt x="183" y="192"/>
                      <a:pt x="183" y="191"/>
                      <a:pt x="183" y="191"/>
                    </a:cubicBezTo>
                    <a:cubicBezTo>
                      <a:pt x="183" y="191"/>
                      <a:pt x="183" y="191"/>
                      <a:pt x="183" y="191"/>
                    </a:cubicBezTo>
                    <a:cubicBezTo>
                      <a:pt x="183" y="190"/>
                      <a:pt x="183" y="190"/>
                      <a:pt x="183" y="190"/>
                    </a:cubicBezTo>
                    <a:cubicBezTo>
                      <a:pt x="183" y="191"/>
                      <a:pt x="183" y="191"/>
                      <a:pt x="183" y="191"/>
                    </a:cubicBezTo>
                    <a:cubicBezTo>
                      <a:pt x="183" y="191"/>
                      <a:pt x="183" y="191"/>
                      <a:pt x="183" y="191"/>
                    </a:cubicBezTo>
                    <a:cubicBezTo>
                      <a:pt x="183" y="191"/>
                      <a:pt x="183" y="191"/>
                      <a:pt x="183" y="191"/>
                    </a:cubicBezTo>
                    <a:cubicBezTo>
                      <a:pt x="184" y="192"/>
                      <a:pt x="184" y="193"/>
                      <a:pt x="184" y="194"/>
                    </a:cubicBezTo>
                    <a:cubicBezTo>
                      <a:pt x="184" y="195"/>
                      <a:pt x="184" y="195"/>
                      <a:pt x="184" y="196"/>
                    </a:cubicBezTo>
                    <a:cubicBezTo>
                      <a:pt x="185" y="197"/>
                      <a:pt x="185" y="198"/>
                      <a:pt x="185" y="199"/>
                    </a:cubicBezTo>
                    <a:cubicBezTo>
                      <a:pt x="185" y="200"/>
                      <a:pt x="186" y="201"/>
                      <a:pt x="186" y="203"/>
                    </a:cubicBezTo>
                    <a:cubicBezTo>
                      <a:pt x="186" y="203"/>
                      <a:pt x="186" y="203"/>
                      <a:pt x="186" y="203"/>
                    </a:cubicBezTo>
                    <a:cubicBezTo>
                      <a:pt x="187" y="204"/>
                      <a:pt x="187" y="205"/>
                      <a:pt x="188" y="206"/>
                    </a:cubicBezTo>
                    <a:cubicBezTo>
                      <a:pt x="188" y="206"/>
                      <a:pt x="188" y="207"/>
                      <a:pt x="189" y="208"/>
                    </a:cubicBezTo>
                    <a:cubicBezTo>
                      <a:pt x="189" y="209"/>
                      <a:pt x="189" y="209"/>
                      <a:pt x="189" y="210"/>
                    </a:cubicBezTo>
                    <a:cubicBezTo>
                      <a:pt x="190" y="211"/>
                      <a:pt x="190" y="212"/>
                      <a:pt x="191" y="212"/>
                    </a:cubicBezTo>
                    <a:cubicBezTo>
                      <a:pt x="191" y="213"/>
                      <a:pt x="192" y="213"/>
                      <a:pt x="192" y="214"/>
                    </a:cubicBezTo>
                    <a:cubicBezTo>
                      <a:pt x="192" y="215"/>
                      <a:pt x="193" y="216"/>
                      <a:pt x="193" y="217"/>
                    </a:cubicBezTo>
                    <a:cubicBezTo>
                      <a:pt x="193" y="218"/>
                      <a:pt x="193" y="219"/>
                      <a:pt x="194" y="219"/>
                    </a:cubicBezTo>
                    <a:cubicBezTo>
                      <a:pt x="194" y="219"/>
                      <a:pt x="194" y="220"/>
                      <a:pt x="195" y="220"/>
                    </a:cubicBezTo>
                    <a:cubicBezTo>
                      <a:pt x="195" y="220"/>
                      <a:pt x="196" y="220"/>
                      <a:pt x="197" y="220"/>
                    </a:cubicBezTo>
                    <a:cubicBezTo>
                      <a:pt x="197" y="219"/>
                      <a:pt x="197" y="219"/>
                      <a:pt x="197" y="219"/>
                    </a:cubicBezTo>
                    <a:cubicBezTo>
                      <a:pt x="197" y="219"/>
                      <a:pt x="197" y="218"/>
                      <a:pt x="198" y="218"/>
                    </a:cubicBezTo>
                    <a:cubicBezTo>
                      <a:pt x="198" y="218"/>
                      <a:pt x="199" y="218"/>
                      <a:pt x="199" y="217"/>
                    </a:cubicBezTo>
                    <a:cubicBezTo>
                      <a:pt x="199" y="216"/>
                      <a:pt x="199" y="216"/>
                      <a:pt x="200" y="216"/>
                    </a:cubicBezTo>
                    <a:cubicBezTo>
                      <a:pt x="200" y="215"/>
                      <a:pt x="200" y="215"/>
                      <a:pt x="200" y="215"/>
                    </a:cubicBezTo>
                    <a:cubicBezTo>
                      <a:pt x="200" y="214"/>
                      <a:pt x="200" y="214"/>
                      <a:pt x="200" y="213"/>
                    </a:cubicBezTo>
                    <a:cubicBezTo>
                      <a:pt x="200" y="213"/>
                      <a:pt x="200" y="212"/>
                      <a:pt x="200" y="212"/>
                    </a:cubicBezTo>
                    <a:cubicBezTo>
                      <a:pt x="201" y="212"/>
                      <a:pt x="201" y="211"/>
                      <a:pt x="201" y="211"/>
                    </a:cubicBezTo>
                    <a:cubicBezTo>
                      <a:pt x="201" y="210"/>
                      <a:pt x="201" y="209"/>
                      <a:pt x="201" y="209"/>
                    </a:cubicBezTo>
                    <a:cubicBezTo>
                      <a:pt x="201" y="208"/>
                      <a:pt x="201" y="208"/>
                      <a:pt x="201" y="208"/>
                    </a:cubicBezTo>
                    <a:cubicBezTo>
                      <a:pt x="201" y="207"/>
                      <a:pt x="201" y="206"/>
                      <a:pt x="201" y="205"/>
                    </a:cubicBezTo>
                    <a:cubicBezTo>
                      <a:pt x="201" y="204"/>
                      <a:pt x="201" y="204"/>
                      <a:pt x="201" y="204"/>
                    </a:cubicBezTo>
                    <a:cubicBezTo>
                      <a:pt x="202" y="204"/>
                      <a:pt x="202" y="204"/>
                      <a:pt x="202" y="203"/>
                    </a:cubicBezTo>
                    <a:cubicBezTo>
                      <a:pt x="203" y="203"/>
                      <a:pt x="203" y="203"/>
                      <a:pt x="204" y="202"/>
                    </a:cubicBezTo>
                    <a:cubicBezTo>
                      <a:pt x="204" y="202"/>
                      <a:pt x="204" y="202"/>
                      <a:pt x="205" y="202"/>
                    </a:cubicBezTo>
                    <a:cubicBezTo>
                      <a:pt x="205" y="201"/>
                      <a:pt x="205" y="201"/>
                      <a:pt x="205" y="200"/>
                    </a:cubicBezTo>
                    <a:cubicBezTo>
                      <a:pt x="206" y="200"/>
                      <a:pt x="207" y="199"/>
                      <a:pt x="208" y="198"/>
                    </a:cubicBezTo>
                    <a:cubicBezTo>
                      <a:pt x="208" y="198"/>
                      <a:pt x="208" y="198"/>
                      <a:pt x="209" y="197"/>
                    </a:cubicBezTo>
                    <a:cubicBezTo>
                      <a:pt x="209" y="197"/>
                      <a:pt x="209" y="196"/>
                      <a:pt x="210" y="196"/>
                    </a:cubicBezTo>
                    <a:cubicBezTo>
                      <a:pt x="210" y="195"/>
                      <a:pt x="210" y="195"/>
                      <a:pt x="211" y="195"/>
                    </a:cubicBezTo>
                    <a:cubicBezTo>
                      <a:pt x="212" y="194"/>
                      <a:pt x="213" y="193"/>
                      <a:pt x="213" y="192"/>
                    </a:cubicBezTo>
                    <a:cubicBezTo>
                      <a:pt x="213" y="191"/>
                      <a:pt x="213" y="191"/>
                      <a:pt x="214" y="191"/>
                    </a:cubicBezTo>
                    <a:cubicBezTo>
                      <a:pt x="214" y="191"/>
                      <a:pt x="215" y="190"/>
                      <a:pt x="216" y="190"/>
                    </a:cubicBezTo>
                    <a:cubicBezTo>
                      <a:pt x="217" y="191"/>
                      <a:pt x="219" y="190"/>
                      <a:pt x="220" y="189"/>
                    </a:cubicBezTo>
                    <a:cubicBezTo>
                      <a:pt x="221" y="189"/>
                      <a:pt x="221" y="189"/>
                      <a:pt x="222" y="188"/>
                    </a:cubicBezTo>
                    <a:cubicBezTo>
                      <a:pt x="222" y="188"/>
                      <a:pt x="222" y="189"/>
                      <a:pt x="222" y="189"/>
                    </a:cubicBezTo>
                    <a:cubicBezTo>
                      <a:pt x="222" y="189"/>
                      <a:pt x="223" y="190"/>
                      <a:pt x="223" y="190"/>
                    </a:cubicBezTo>
                    <a:cubicBezTo>
                      <a:pt x="223" y="192"/>
                      <a:pt x="224" y="193"/>
                      <a:pt x="226" y="194"/>
                    </a:cubicBezTo>
                    <a:cubicBezTo>
                      <a:pt x="226" y="194"/>
                      <a:pt x="226" y="194"/>
                      <a:pt x="226" y="194"/>
                    </a:cubicBezTo>
                    <a:cubicBezTo>
                      <a:pt x="227" y="194"/>
                      <a:pt x="227" y="195"/>
                      <a:pt x="227" y="195"/>
                    </a:cubicBezTo>
                    <a:cubicBezTo>
                      <a:pt x="227" y="196"/>
                      <a:pt x="227" y="196"/>
                      <a:pt x="227" y="197"/>
                    </a:cubicBezTo>
                    <a:cubicBezTo>
                      <a:pt x="228" y="197"/>
                      <a:pt x="228" y="197"/>
                      <a:pt x="228" y="198"/>
                    </a:cubicBezTo>
                    <a:cubicBezTo>
                      <a:pt x="228" y="198"/>
                      <a:pt x="229" y="198"/>
                      <a:pt x="229" y="198"/>
                    </a:cubicBezTo>
                    <a:cubicBezTo>
                      <a:pt x="229" y="199"/>
                      <a:pt x="229" y="200"/>
                      <a:pt x="229" y="201"/>
                    </a:cubicBezTo>
                    <a:cubicBezTo>
                      <a:pt x="229" y="202"/>
                      <a:pt x="229" y="202"/>
                      <a:pt x="229" y="202"/>
                    </a:cubicBezTo>
                    <a:cubicBezTo>
                      <a:pt x="229" y="203"/>
                      <a:pt x="229" y="203"/>
                      <a:pt x="230" y="203"/>
                    </a:cubicBezTo>
                    <a:cubicBezTo>
                      <a:pt x="231" y="203"/>
                      <a:pt x="232" y="203"/>
                      <a:pt x="232" y="203"/>
                    </a:cubicBezTo>
                    <a:cubicBezTo>
                      <a:pt x="233" y="202"/>
                      <a:pt x="234" y="202"/>
                      <a:pt x="234" y="201"/>
                    </a:cubicBezTo>
                    <a:close/>
                    <a:moveTo>
                      <a:pt x="277" y="165"/>
                    </a:moveTo>
                    <a:cubicBezTo>
                      <a:pt x="277" y="165"/>
                      <a:pt x="277" y="166"/>
                      <a:pt x="277" y="166"/>
                    </a:cubicBezTo>
                    <a:cubicBezTo>
                      <a:pt x="277" y="166"/>
                      <a:pt x="277" y="166"/>
                      <a:pt x="277" y="166"/>
                    </a:cubicBezTo>
                    <a:cubicBezTo>
                      <a:pt x="277" y="166"/>
                      <a:pt x="277" y="166"/>
                      <a:pt x="277" y="166"/>
                    </a:cubicBezTo>
                    <a:cubicBezTo>
                      <a:pt x="278" y="166"/>
                      <a:pt x="278" y="166"/>
                      <a:pt x="278" y="166"/>
                    </a:cubicBezTo>
                    <a:cubicBezTo>
                      <a:pt x="277" y="166"/>
                      <a:pt x="277" y="166"/>
                      <a:pt x="277" y="166"/>
                    </a:cubicBezTo>
                    <a:cubicBezTo>
                      <a:pt x="277" y="166"/>
                      <a:pt x="277" y="166"/>
                      <a:pt x="277" y="166"/>
                    </a:cubicBezTo>
                    <a:cubicBezTo>
                      <a:pt x="277" y="166"/>
                      <a:pt x="277" y="166"/>
                      <a:pt x="277" y="166"/>
                    </a:cubicBezTo>
                    <a:cubicBezTo>
                      <a:pt x="277" y="166"/>
                      <a:pt x="277" y="165"/>
                      <a:pt x="277" y="165"/>
                    </a:cubicBezTo>
                    <a:close/>
                    <a:moveTo>
                      <a:pt x="273" y="160"/>
                    </a:moveTo>
                    <a:cubicBezTo>
                      <a:pt x="273" y="160"/>
                      <a:pt x="273" y="160"/>
                      <a:pt x="273" y="160"/>
                    </a:cubicBezTo>
                    <a:cubicBezTo>
                      <a:pt x="273" y="160"/>
                      <a:pt x="273" y="160"/>
                      <a:pt x="273" y="160"/>
                    </a:cubicBezTo>
                    <a:cubicBezTo>
                      <a:pt x="273" y="160"/>
                      <a:pt x="273" y="160"/>
                      <a:pt x="273" y="160"/>
                    </a:cubicBezTo>
                    <a:cubicBezTo>
                      <a:pt x="273" y="160"/>
                      <a:pt x="273" y="160"/>
                      <a:pt x="273" y="160"/>
                    </a:cubicBezTo>
                    <a:close/>
                    <a:moveTo>
                      <a:pt x="271" y="171"/>
                    </a:moveTo>
                    <a:cubicBezTo>
                      <a:pt x="271" y="171"/>
                      <a:pt x="271" y="171"/>
                      <a:pt x="271" y="171"/>
                    </a:cubicBezTo>
                    <a:cubicBezTo>
                      <a:pt x="271" y="172"/>
                      <a:pt x="271" y="172"/>
                      <a:pt x="271" y="172"/>
                    </a:cubicBezTo>
                    <a:cubicBezTo>
                      <a:pt x="271" y="172"/>
                      <a:pt x="271" y="172"/>
                      <a:pt x="271" y="172"/>
                    </a:cubicBezTo>
                    <a:cubicBezTo>
                      <a:pt x="271" y="172"/>
                      <a:pt x="271" y="172"/>
                      <a:pt x="270" y="171"/>
                    </a:cubicBezTo>
                    <a:cubicBezTo>
                      <a:pt x="270" y="171"/>
                      <a:pt x="271" y="171"/>
                      <a:pt x="271" y="171"/>
                    </a:cubicBezTo>
                    <a:close/>
                    <a:moveTo>
                      <a:pt x="292" y="123"/>
                    </a:moveTo>
                    <a:cubicBezTo>
                      <a:pt x="292" y="123"/>
                      <a:pt x="293" y="124"/>
                      <a:pt x="293" y="124"/>
                    </a:cubicBezTo>
                    <a:cubicBezTo>
                      <a:pt x="293" y="124"/>
                      <a:pt x="293" y="124"/>
                      <a:pt x="293" y="125"/>
                    </a:cubicBezTo>
                    <a:cubicBezTo>
                      <a:pt x="293" y="125"/>
                      <a:pt x="293" y="125"/>
                      <a:pt x="293" y="125"/>
                    </a:cubicBezTo>
                    <a:cubicBezTo>
                      <a:pt x="293" y="125"/>
                      <a:pt x="292" y="125"/>
                      <a:pt x="292" y="125"/>
                    </a:cubicBezTo>
                    <a:cubicBezTo>
                      <a:pt x="292" y="125"/>
                      <a:pt x="292" y="125"/>
                      <a:pt x="292" y="124"/>
                    </a:cubicBezTo>
                    <a:cubicBezTo>
                      <a:pt x="292" y="124"/>
                      <a:pt x="292" y="123"/>
                      <a:pt x="292" y="123"/>
                    </a:cubicBezTo>
                    <a:close/>
                    <a:moveTo>
                      <a:pt x="336" y="30"/>
                    </a:moveTo>
                    <a:cubicBezTo>
                      <a:pt x="337" y="30"/>
                      <a:pt x="337" y="30"/>
                      <a:pt x="337" y="30"/>
                    </a:cubicBezTo>
                    <a:cubicBezTo>
                      <a:pt x="337" y="30"/>
                      <a:pt x="338" y="30"/>
                      <a:pt x="338" y="30"/>
                    </a:cubicBezTo>
                    <a:cubicBezTo>
                      <a:pt x="338" y="30"/>
                      <a:pt x="338" y="30"/>
                      <a:pt x="338" y="30"/>
                    </a:cubicBezTo>
                    <a:cubicBezTo>
                      <a:pt x="337" y="31"/>
                      <a:pt x="337" y="31"/>
                      <a:pt x="337" y="31"/>
                    </a:cubicBezTo>
                    <a:cubicBezTo>
                      <a:pt x="337" y="31"/>
                      <a:pt x="336" y="31"/>
                      <a:pt x="336" y="31"/>
                    </a:cubicBezTo>
                    <a:cubicBezTo>
                      <a:pt x="336" y="30"/>
                      <a:pt x="336" y="30"/>
                      <a:pt x="336" y="30"/>
                    </a:cubicBezTo>
                    <a:close/>
                    <a:moveTo>
                      <a:pt x="295" y="16"/>
                    </a:moveTo>
                    <a:cubicBezTo>
                      <a:pt x="295" y="16"/>
                      <a:pt x="295" y="16"/>
                      <a:pt x="295" y="16"/>
                    </a:cubicBezTo>
                    <a:cubicBezTo>
                      <a:pt x="295" y="16"/>
                      <a:pt x="295" y="16"/>
                      <a:pt x="295" y="16"/>
                    </a:cubicBezTo>
                    <a:cubicBezTo>
                      <a:pt x="295" y="16"/>
                      <a:pt x="295" y="16"/>
                      <a:pt x="295" y="16"/>
                    </a:cubicBezTo>
                    <a:cubicBezTo>
                      <a:pt x="295" y="16"/>
                      <a:pt x="295" y="16"/>
                      <a:pt x="295" y="16"/>
                    </a:cubicBezTo>
                    <a:cubicBezTo>
                      <a:pt x="295" y="16"/>
                      <a:pt x="294" y="16"/>
                      <a:pt x="294" y="16"/>
                    </a:cubicBezTo>
                    <a:cubicBezTo>
                      <a:pt x="294" y="16"/>
                      <a:pt x="294" y="16"/>
                      <a:pt x="294" y="16"/>
                    </a:cubicBezTo>
                    <a:cubicBezTo>
                      <a:pt x="294" y="16"/>
                      <a:pt x="294" y="16"/>
                      <a:pt x="295" y="16"/>
                    </a:cubicBezTo>
                    <a:close/>
                    <a:moveTo>
                      <a:pt x="272" y="94"/>
                    </a:moveTo>
                    <a:cubicBezTo>
                      <a:pt x="272" y="94"/>
                      <a:pt x="272" y="94"/>
                      <a:pt x="272" y="94"/>
                    </a:cubicBezTo>
                    <a:cubicBezTo>
                      <a:pt x="272" y="94"/>
                      <a:pt x="272" y="94"/>
                      <a:pt x="272" y="94"/>
                    </a:cubicBezTo>
                    <a:cubicBezTo>
                      <a:pt x="272" y="94"/>
                      <a:pt x="272" y="94"/>
                      <a:pt x="272" y="94"/>
                    </a:cubicBezTo>
                    <a:cubicBezTo>
                      <a:pt x="272" y="94"/>
                      <a:pt x="272" y="94"/>
                      <a:pt x="272" y="94"/>
                    </a:cubicBezTo>
                    <a:cubicBezTo>
                      <a:pt x="272" y="94"/>
                      <a:pt x="272" y="94"/>
                      <a:pt x="272" y="94"/>
                    </a:cubicBezTo>
                    <a:cubicBezTo>
                      <a:pt x="272" y="94"/>
                      <a:pt x="272" y="94"/>
                      <a:pt x="272" y="94"/>
                    </a:cubicBezTo>
                    <a:close/>
                    <a:moveTo>
                      <a:pt x="262" y="172"/>
                    </a:moveTo>
                    <a:cubicBezTo>
                      <a:pt x="262" y="172"/>
                      <a:pt x="262" y="172"/>
                      <a:pt x="262" y="172"/>
                    </a:cubicBezTo>
                    <a:cubicBezTo>
                      <a:pt x="262" y="172"/>
                      <a:pt x="263" y="172"/>
                      <a:pt x="263" y="172"/>
                    </a:cubicBezTo>
                    <a:cubicBezTo>
                      <a:pt x="263" y="172"/>
                      <a:pt x="263" y="172"/>
                      <a:pt x="263" y="172"/>
                    </a:cubicBezTo>
                    <a:cubicBezTo>
                      <a:pt x="263" y="172"/>
                      <a:pt x="263" y="172"/>
                      <a:pt x="263" y="172"/>
                    </a:cubicBezTo>
                    <a:cubicBezTo>
                      <a:pt x="263" y="172"/>
                      <a:pt x="262" y="172"/>
                      <a:pt x="262" y="172"/>
                    </a:cubicBezTo>
                    <a:cubicBezTo>
                      <a:pt x="262" y="172"/>
                      <a:pt x="262" y="172"/>
                      <a:pt x="262" y="172"/>
                    </a:cubicBezTo>
                    <a:cubicBezTo>
                      <a:pt x="262" y="172"/>
                      <a:pt x="262" y="172"/>
                      <a:pt x="262" y="172"/>
                    </a:cubicBezTo>
                    <a:cubicBezTo>
                      <a:pt x="262" y="172"/>
                      <a:pt x="262" y="172"/>
                      <a:pt x="262" y="172"/>
                    </a:cubicBezTo>
                    <a:close/>
                    <a:moveTo>
                      <a:pt x="261" y="11"/>
                    </a:moveTo>
                    <a:cubicBezTo>
                      <a:pt x="261" y="11"/>
                      <a:pt x="261" y="11"/>
                      <a:pt x="261" y="11"/>
                    </a:cubicBezTo>
                    <a:cubicBezTo>
                      <a:pt x="261" y="11"/>
                      <a:pt x="261" y="11"/>
                      <a:pt x="261" y="11"/>
                    </a:cubicBezTo>
                    <a:cubicBezTo>
                      <a:pt x="261" y="11"/>
                      <a:pt x="261" y="11"/>
                      <a:pt x="261" y="11"/>
                    </a:cubicBezTo>
                    <a:cubicBezTo>
                      <a:pt x="261" y="11"/>
                      <a:pt x="262" y="12"/>
                      <a:pt x="262" y="12"/>
                    </a:cubicBezTo>
                    <a:cubicBezTo>
                      <a:pt x="262" y="12"/>
                      <a:pt x="261" y="13"/>
                      <a:pt x="261" y="13"/>
                    </a:cubicBezTo>
                    <a:cubicBezTo>
                      <a:pt x="261" y="13"/>
                      <a:pt x="261" y="13"/>
                      <a:pt x="261" y="13"/>
                    </a:cubicBezTo>
                    <a:cubicBezTo>
                      <a:pt x="261" y="13"/>
                      <a:pt x="261" y="13"/>
                      <a:pt x="261" y="13"/>
                    </a:cubicBezTo>
                    <a:cubicBezTo>
                      <a:pt x="261" y="12"/>
                      <a:pt x="261" y="12"/>
                      <a:pt x="261" y="11"/>
                    </a:cubicBezTo>
                    <a:cubicBezTo>
                      <a:pt x="261" y="11"/>
                      <a:pt x="261" y="11"/>
                      <a:pt x="261" y="11"/>
                    </a:cubicBezTo>
                    <a:close/>
                    <a:moveTo>
                      <a:pt x="259" y="115"/>
                    </a:moveTo>
                    <a:cubicBezTo>
                      <a:pt x="259" y="115"/>
                      <a:pt x="259" y="115"/>
                      <a:pt x="259" y="115"/>
                    </a:cubicBezTo>
                    <a:cubicBezTo>
                      <a:pt x="259" y="115"/>
                      <a:pt x="259" y="115"/>
                      <a:pt x="259" y="114"/>
                    </a:cubicBezTo>
                    <a:cubicBezTo>
                      <a:pt x="259" y="114"/>
                      <a:pt x="259" y="115"/>
                      <a:pt x="259" y="115"/>
                    </a:cubicBezTo>
                    <a:cubicBezTo>
                      <a:pt x="259" y="115"/>
                      <a:pt x="259" y="115"/>
                      <a:pt x="259" y="115"/>
                    </a:cubicBezTo>
                    <a:close/>
                    <a:moveTo>
                      <a:pt x="259" y="10"/>
                    </a:moveTo>
                    <a:cubicBezTo>
                      <a:pt x="259" y="10"/>
                      <a:pt x="259" y="10"/>
                      <a:pt x="259" y="10"/>
                    </a:cubicBezTo>
                    <a:cubicBezTo>
                      <a:pt x="259" y="10"/>
                      <a:pt x="259" y="10"/>
                      <a:pt x="259" y="10"/>
                    </a:cubicBezTo>
                    <a:cubicBezTo>
                      <a:pt x="259" y="10"/>
                      <a:pt x="259" y="10"/>
                      <a:pt x="259" y="11"/>
                    </a:cubicBezTo>
                    <a:cubicBezTo>
                      <a:pt x="259" y="11"/>
                      <a:pt x="259" y="11"/>
                      <a:pt x="258" y="11"/>
                    </a:cubicBezTo>
                    <a:cubicBezTo>
                      <a:pt x="258" y="11"/>
                      <a:pt x="258" y="11"/>
                      <a:pt x="258" y="10"/>
                    </a:cubicBezTo>
                    <a:cubicBezTo>
                      <a:pt x="258" y="10"/>
                      <a:pt x="258" y="10"/>
                      <a:pt x="259" y="10"/>
                    </a:cubicBezTo>
                    <a:close/>
                    <a:moveTo>
                      <a:pt x="251" y="19"/>
                    </a:moveTo>
                    <a:cubicBezTo>
                      <a:pt x="251" y="19"/>
                      <a:pt x="251" y="19"/>
                      <a:pt x="252" y="19"/>
                    </a:cubicBezTo>
                    <a:cubicBezTo>
                      <a:pt x="252" y="19"/>
                      <a:pt x="252" y="19"/>
                      <a:pt x="252" y="19"/>
                    </a:cubicBezTo>
                    <a:cubicBezTo>
                      <a:pt x="252" y="19"/>
                      <a:pt x="251" y="19"/>
                      <a:pt x="251" y="19"/>
                    </a:cubicBezTo>
                    <a:cubicBezTo>
                      <a:pt x="251" y="20"/>
                      <a:pt x="251" y="19"/>
                      <a:pt x="250" y="19"/>
                    </a:cubicBezTo>
                    <a:cubicBezTo>
                      <a:pt x="250" y="19"/>
                      <a:pt x="250" y="19"/>
                      <a:pt x="251" y="19"/>
                    </a:cubicBezTo>
                    <a:close/>
                    <a:moveTo>
                      <a:pt x="250" y="209"/>
                    </a:moveTo>
                    <a:cubicBezTo>
                      <a:pt x="250" y="210"/>
                      <a:pt x="250" y="210"/>
                      <a:pt x="250" y="210"/>
                    </a:cubicBezTo>
                    <a:cubicBezTo>
                      <a:pt x="250" y="210"/>
                      <a:pt x="250" y="210"/>
                      <a:pt x="250" y="210"/>
                    </a:cubicBezTo>
                    <a:cubicBezTo>
                      <a:pt x="250" y="209"/>
                      <a:pt x="250" y="209"/>
                      <a:pt x="250" y="209"/>
                    </a:cubicBezTo>
                    <a:close/>
                    <a:moveTo>
                      <a:pt x="199" y="8"/>
                    </a:moveTo>
                    <a:cubicBezTo>
                      <a:pt x="199" y="8"/>
                      <a:pt x="199" y="8"/>
                      <a:pt x="199" y="8"/>
                    </a:cubicBezTo>
                    <a:cubicBezTo>
                      <a:pt x="199" y="8"/>
                      <a:pt x="199" y="8"/>
                      <a:pt x="198" y="8"/>
                    </a:cubicBezTo>
                    <a:cubicBezTo>
                      <a:pt x="198" y="8"/>
                      <a:pt x="198" y="8"/>
                      <a:pt x="198" y="8"/>
                    </a:cubicBezTo>
                    <a:lnTo>
                      <a:pt x="199" y="8"/>
                    </a:lnTo>
                    <a:close/>
                    <a:moveTo>
                      <a:pt x="53" y="83"/>
                    </a:moveTo>
                    <a:cubicBezTo>
                      <a:pt x="53" y="83"/>
                      <a:pt x="53" y="83"/>
                      <a:pt x="53" y="83"/>
                    </a:cubicBezTo>
                    <a:cubicBezTo>
                      <a:pt x="53" y="83"/>
                      <a:pt x="53" y="83"/>
                      <a:pt x="53" y="83"/>
                    </a:cubicBezTo>
                    <a:close/>
                    <a:moveTo>
                      <a:pt x="59" y="99"/>
                    </a:moveTo>
                    <a:cubicBezTo>
                      <a:pt x="59" y="99"/>
                      <a:pt x="59" y="99"/>
                      <a:pt x="58" y="99"/>
                    </a:cubicBezTo>
                    <a:cubicBezTo>
                      <a:pt x="58" y="99"/>
                      <a:pt x="58" y="99"/>
                      <a:pt x="57" y="99"/>
                    </a:cubicBezTo>
                    <a:cubicBezTo>
                      <a:pt x="57" y="100"/>
                      <a:pt x="57" y="100"/>
                      <a:pt x="57" y="100"/>
                    </a:cubicBezTo>
                    <a:cubicBezTo>
                      <a:pt x="57" y="100"/>
                      <a:pt x="57" y="100"/>
                      <a:pt x="57" y="100"/>
                    </a:cubicBezTo>
                    <a:cubicBezTo>
                      <a:pt x="57" y="100"/>
                      <a:pt x="57" y="100"/>
                      <a:pt x="57" y="99"/>
                    </a:cubicBezTo>
                    <a:cubicBezTo>
                      <a:pt x="57" y="99"/>
                      <a:pt x="57" y="99"/>
                      <a:pt x="57" y="99"/>
                    </a:cubicBezTo>
                    <a:cubicBezTo>
                      <a:pt x="57" y="99"/>
                      <a:pt x="57" y="98"/>
                      <a:pt x="58" y="98"/>
                    </a:cubicBezTo>
                    <a:cubicBezTo>
                      <a:pt x="58" y="98"/>
                      <a:pt x="58" y="98"/>
                      <a:pt x="58" y="98"/>
                    </a:cubicBezTo>
                    <a:cubicBezTo>
                      <a:pt x="58" y="97"/>
                      <a:pt x="59" y="97"/>
                      <a:pt x="59" y="97"/>
                    </a:cubicBezTo>
                    <a:cubicBezTo>
                      <a:pt x="59" y="97"/>
                      <a:pt x="59" y="98"/>
                      <a:pt x="59" y="98"/>
                    </a:cubicBezTo>
                    <a:cubicBezTo>
                      <a:pt x="59" y="98"/>
                      <a:pt x="59" y="98"/>
                      <a:pt x="59" y="99"/>
                    </a:cubicBezTo>
                    <a:close/>
                    <a:moveTo>
                      <a:pt x="61" y="100"/>
                    </a:moveTo>
                    <a:cubicBezTo>
                      <a:pt x="61" y="100"/>
                      <a:pt x="61" y="100"/>
                      <a:pt x="61" y="100"/>
                    </a:cubicBezTo>
                    <a:cubicBezTo>
                      <a:pt x="61" y="100"/>
                      <a:pt x="61" y="100"/>
                      <a:pt x="61" y="100"/>
                    </a:cubicBezTo>
                    <a:cubicBezTo>
                      <a:pt x="61" y="100"/>
                      <a:pt x="61" y="100"/>
                      <a:pt x="60" y="100"/>
                    </a:cubicBezTo>
                    <a:cubicBezTo>
                      <a:pt x="61" y="100"/>
                      <a:pt x="61" y="100"/>
                      <a:pt x="61" y="100"/>
                    </a:cubicBezTo>
                    <a:cubicBezTo>
                      <a:pt x="61" y="100"/>
                      <a:pt x="61" y="100"/>
                      <a:pt x="61" y="100"/>
                    </a:cubicBezTo>
                    <a:cubicBezTo>
                      <a:pt x="61" y="100"/>
                      <a:pt x="61" y="100"/>
                      <a:pt x="61" y="99"/>
                    </a:cubicBezTo>
                    <a:cubicBezTo>
                      <a:pt x="61" y="100"/>
                      <a:pt x="61" y="100"/>
                      <a:pt x="61" y="100"/>
                    </a:cubicBezTo>
                    <a:cubicBezTo>
                      <a:pt x="61" y="100"/>
                      <a:pt x="61" y="100"/>
                      <a:pt x="61" y="100"/>
                    </a:cubicBezTo>
                    <a:close/>
                    <a:moveTo>
                      <a:pt x="65" y="96"/>
                    </a:moveTo>
                    <a:cubicBezTo>
                      <a:pt x="65" y="96"/>
                      <a:pt x="65" y="96"/>
                      <a:pt x="65" y="96"/>
                    </a:cubicBezTo>
                    <a:cubicBezTo>
                      <a:pt x="65" y="96"/>
                      <a:pt x="65" y="96"/>
                      <a:pt x="65" y="96"/>
                    </a:cubicBezTo>
                    <a:cubicBezTo>
                      <a:pt x="65" y="96"/>
                      <a:pt x="65" y="97"/>
                      <a:pt x="65" y="97"/>
                    </a:cubicBezTo>
                    <a:cubicBezTo>
                      <a:pt x="65" y="97"/>
                      <a:pt x="65" y="97"/>
                      <a:pt x="65" y="97"/>
                    </a:cubicBezTo>
                    <a:cubicBezTo>
                      <a:pt x="65" y="96"/>
                      <a:pt x="65" y="96"/>
                      <a:pt x="65" y="96"/>
                    </a:cubicBezTo>
                    <a:close/>
                    <a:moveTo>
                      <a:pt x="69" y="59"/>
                    </a:moveTo>
                    <a:cubicBezTo>
                      <a:pt x="69" y="59"/>
                      <a:pt x="68" y="59"/>
                      <a:pt x="68" y="59"/>
                    </a:cubicBezTo>
                    <a:cubicBezTo>
                      <a:pt x="68" y="59"/>
                      <a:pt x="68" y="59"/>
                      <a:pt x="68" y="59"/>
                    </a:cubicBezTo>
                    <a:cubicBezTo>
                      <a:pt x="68" y="59"/>
                      <a:pt x="68" y="59"/>
                      <a:pt x="68" y="58"/>
                    </a:cubicBezTo>
                    <a:cubicBezTo>
                      <a:pt x="68" y="58"/>
                      <a:pt x="68" y="58"/>
                      <a:pt x="68" y="58"/>
                    </a:cubicBezTo>
                    <a:cubicBezTo>
                      <a:pt x="68" y="58"/>
                      <a:pt x="69" y="59"/>
                      <a:pt x="69" y="59"/>
                    </a:cubicBezTo>
                    <a:close/>
                    <a:moveTo>
                      <a:pt x="71" y="57"/>
                    </a:moveTo>
                    <a:cubicBezTo>
                      <a:pt x="71" y="57"/>
                      <a:pt x="71" y="57"/>
                      <a:pt x="71" y="57"/>
                    </a:cubicBezTo>
                    <a:cubicBezTo>
                      <a:pt x="71" y="57"/>
                      <a:pt x="71" y="58"/>
                      <a:pt x="71" y="58"/>
                    </a:cubicBezTo>
                    <a:cubicBezTo>
                      <a:pt x="71" y="58"/>
                      <a:pt x="71" y="57"/>
                      <a:pt x="71" y="57"/>
                    </a:cubicBezTo>
                    <a:cubicBezTo>
                      <a:pt x="71" y="57"/>
                      <a:pt x="71" y="57"/>
                      <a:pt x="71" y="57"/>
                    </a:cubicBezTo>
                    <a:cubicBezTo>
                      <a:pt x="71" y="57"/>
                      <a:pt x="71" y="57"/>
                      <a:pt x="71" y="57"/>
                    </a:cubicBezTo>
                    <a:cubicBezTo>
                      <a:pt x="71" y="57"/>
                      <a:pt x="71" y="57"/>
                      <a:pt x="71" y="57"/>
                    </a:cubicBezTo>
                    <a:close/>
                    <a:moveTo>
                      <a:pt x="75" y="56"/>
                    </a:moveTo>
                    <a:cubicBezTo>
                      <a:pt x="75" y="56"/>
                      <a:pt x="75" y="56"/>
                      <a:pt x="75" y="56"/>
                    </a:cubicBezTo>
                    <a:cubicBezTo>
                      <a:pt x="75" y="56"/>
                      <a:pt x="75" y="56"/>
                      <a:pt x="75" y="56"/>
                    </a:cubicBezTo>
                    <a:cubicBezTo>
                      <a:pt x="75" y="57"/>
                      <a:pt x="75" y="57"/>
                      <a:pt x="75" y="57"/>
                    </a:cubicBezTo>
                    <a:cubicBezTo>
                      <a:pt x="75" y="57"/>
                      <a:pt x="74" y="57"/>
                      <a:pt x="74" y="57"/>
                    </a:cubicBezTo>
                    <a:cubicBezTo>
                      <a:pt x="74" y="57"/>
                      <a:pt x="74" y="57"/>
                      <a:pt x="74" y="57"/>
                    </a:cubicBezTo>
                    <a:cubicBezTo>
                      <a:pt x="74" y="57"/>
                      <a:pt x="74" y="57"/>
                      <a:pt x="75" y="56"/>
                    </a:cubicBezTo>
                    <a:cubicBezTo>
                      <a:pt x="75" y="56"/>
                      <a:pt x="75" y="56"/>
                      <a:pt x="75" y="56"/>
                    </a:cubicBezTo>
                    <a:cubicBezTo>
                      <a:pt x="75" y="56"/>
                      <a:pt x="75" y="56"/>
                      <a:pt x="75" y="56"/>
                    </a:cubicBezTo>
                    <a:cubicBezTo>
                      <a:pt x="75" y="56"/>
                      <a:pt x="75" y="56"/>
                      <a:pt x="75" y="56"/>
                    </a:cubicBezTo>
                    <a:cubicBezTo>
                      <a:pt x="75" y="56"/>
                      <a:pt x="75" y="56"/>
                      <a:pt x="75" y="56"/>
                    </a:cubicBezTo>
                    <a:close/>
                    <a:moveTo>
                      <a:pt x="79" y="89"/>
                    </a:moveTo>
                    <a:cubicBezTo>
                      <a:pt x="79" y="88"/>
                      <a:pt x="79" y="88"/>
                      <a:pt x="79" y="88"/>
                    </a:cubicBezTo>
                    <a:cubicBezTo>
                      <a:pt x="79" y="89"/>
                      <a:pt x="79" y="89"/>
                      <a:pt x="79" y="89"/>
                    </a:cubicBezTo>
                    <a:close/>
                    <a:moveTo>
                      <a:pt x="79" y="62"/>
                    </a:moveTo>
                    <a:cubicBezTo>
                      <a:pt x="79" y="62"/>
                      <a:pt x="79" y="62"/>
                      <a:pt x="80" y="62"/>
                    </a:cubicBezTo>
                    <a:cubicBezTo>
                      <a:pt x="80" y="62"/>
                      <a:pt x="80" y="62"/>
                      <a:pt x="80" y="62"/>
                    </a:cubicBezTo>
                    <a:cubicBezTo>
                      <a:pt x="80" y="61"/>
                      <a:pt x="80" y="61"/>
                      <a:pt x="80" y="61"/>
                    </a:cubicBezTo>
                    <a:cubicBezTo>
                      <a:pt x="80" y="62"/>
                      <a:pt x="80" y="62"/>
                      <a:pt x="80" y="62"/>
                    </a:cubicBezTo>
                    <a:cubicBezTo>
                      <a:pt x="80" y="62"/>
                      <a:pt x="80" y="62"/>
                      <a:pt x="80" y="62"/>
                    </a:cubicBezTo>
                    <a:cubicBezTo>
                      <a:pt x="80" y="62"/>
                      <a:pt x="80" y="62"/>
                      <a:pt x="80" y="62"/>
                    </a:cubicBezTo>
                    <a:cubicBezTo>
                      <a:pt x="80" y="62"/>
                      <a:pt x="80" y="63"/>
                      <a:pt x="80" y="63"/>
                    </a:cubicBezTo>
                    <a:cubicBezTo>
                      <a:pt x="80" y="63"/>
                      <a:pt x="79" y="63"/>
                      <a:pt x="79" y="63"/>
                    </a:cubicBezTo>
                    <a:cubicBezTo>
                      <a:pt x="79" y="62"/>
                      <a:pt x="79" y="62"/>
                      <a:pt x="79" y="62"/>
                    </a:cubicBezTo>
                    <a:close/>
                    <a:moveTo>
                      <a:pt x="80" y="85"/>
                    </a:moveTo>
                    <a:cubicBezTo>
                      <a:pt x="80" y="85"/>
                      <a:pt x="80" y="85"/>
                      <a:pt x="80" y="85"/>
                    </a:cubicBezTo>
                    <a:cubicBezTo>
                      <a:pt x="80" y="85"/>
                      <a:pt x="79" y="85"/>
                      <a:pt x="79" y="85"/>
                    </a:cubicBezTo>
                    <a:cubicBezTo>
                      <a:pt x="79" y="85"/>
                      <a:pt x="80" y="84"/>
                      <a:pt x="80" y="85"/>
                    </a:cubicBezTo>
                    <a:cubicBezTo>
                      <a:pt x="80" y="85"/>
                      <a:pt x="80" y="85"/>
                      <a:pt x="80" y="85"/>
                    </a:cubicBezTo>
                    <a:cubicBezTo>
                      <a:pt x="80" y="85"/>
                      <a:pt x="80" y="85"/>
                      <a:pt x="80" y="85"/>
                    </a:cubicBezTo>
                    <a:cubicBezTo>
                      <a:pt x="80" y="85"/>
                      <a:pt x="80" y="85"/>
                      <a:pt x="80" y="85"/>
                    </a:cubicBezTo>
                    <a:cubicBezTo>
                      <a:pt x="80" y="85"/>
                      <a:pt x="80" y="85"/>
                      <a:pt x="80" y="85"/>
                    </a:cubicBezTo>
                    <a:close/>
                    <a:moveTo>
                      <a:pt x="81" y="80"/>
                    </a:moveTo>
                    <a:cubicBezTo>
                      <a:pt x="81" y="80"/>
                      <a:pt x="81" y="80"/>
                      <a:pt x="81" y="80"/>
                    </a:cubicBezTo>
                    <a:cubicBezTo>
                      <a:pt x="81" y="80"/>
                      <a:pt x="81" y="79"/>
                      <a:pt x="81" y="79"/>
                    </a:cubicBezTo>
                    <a:cubicBezTo>
                      <a:pt x="80" y="79"/>
                      <a:pt x="81" y="79"/>
                      <a:pt x="81" y="79"/>
                    </a:cubicBezTo>
                    <a:cubicBezTo>
                      <a:pt x="81" y="79"/>
                      <a:pt x="81" y="79"/>
                      <a:pt x="81" y="79"/>
                    </a:cubicBezTo>
                    <a:cubicBezTo>
                      <a:pt x="81" y="79"/>
                      <a:pt x="81" y="80"/>
                      <a:pt x="81" y="80"/>
                    </a:cubicBezTo>
                    <a:close/>
                    <a:moveTo>
                      <a:pt x="84" y="87"/>
                    </a:moveTo>
                    <a:cubicBezTo>
                      <a:pt x="84" y="87"/>
                      <a:pt x="84" y="87"/>
                      <a:pt x="84" y="87"/>
                    </a:cubicBezTo>
                    <a:cubicBezTo>
                      <a:pt x="84" y="87"/>
                      <a:pt x="84" y="87"/>
                      <a:pt x="84" y="87"/>
                    </a:cubicBezTo>
                    <a:close/>
                    <a:moveTo>
                      <a:pt x="85" y="89"/>
                    </a:moveTo>
                    <a:cubicBezTo>
                      <a:pt x="84" y="89"/>
                      <a:pt x="84" y="89"/>
                      <a:pt x="84" y="90"/>
                    </a:cubicBezTo>
                    <a:cubicBezTo>
                      <a:pt x="84" y="90"/>
                      <a:pt x="85" y="90"/>
                      <a:pt x="84" y="90"/>
                    </a:cubicBezTo>
                    <a:cubicBezTo>
                      <a:pt x="84" y="90"/>
                      <a:pt x="84" y="90"/>
                      <a:pt x="84" y="90"/>
                    </a:cubicBezTo>
                    <a:cubicBezTo>
                      <a:pt x="83" y="90"/>
                      <a:pt x="83" y="89"/>
                      <a:pt x="83" y="89"/>
                    </a:cubicBezTo>
                    <a:cubicBezTo>
                      <a:pt x="84" y="89"/>
                      <a:pt x="84" y="89"/>
                      <a:pt x="84" y="88"/>
                    </a:cubicBezTo>
                    <a:cubicBezTo>
                      <a:pt x="84" y="88"/>
                      <a:pt x="85" y="88"/>
                      <a:pt x="85" y="88"/>
                    </a:cubicBezTo>
                    <a:cubicBezTo>
                      <a:pt x="85" y="88"/>
                      <a:pt x="85" y="88"/>
                      <a:pt x="85" y="88"/>
                    </a:cubicBezTo>
                    <a:cubicBezTo>
                      <a:pt x="85" y="89"/>
                      <a:pt x="85" y="89"/>
                      <a:pt x="85" y="89"/>
                    </a:cubicBezTo>
                    <a:close/>
                    <a:moveTo>
                      <a:pt x="85" y="83"/>
                    </a:moveTo>
                    <a:cubicBezTo>
                      <a:pt x="85" y="83"/>
                      <a:pt x="85" y="83"/>
                      <a:pt x="85" y="83"/>
                    </a:cubicBezTo>
                    <a:cubicBezTo>
                      <a:pt x="85" y="83"/>
                      <a:pt x="86" y="83"/>
                      <a:pt x="86" y="83"/>
                    </a:cubicBezTo>
                    <a:cubicBezTo>
                      <a:pt x="86" y="83"/>
                      <a:pt x="86" y="83"/>
                      <a:pt x="86" y="83"/>
                    </a:cubicBezTo>
                    <a:cubicBezTo>
                      <a:pt x="86" y="83"/>
                      <a:pt x="86" y="83"/>
                      <a:pt x="86" y="83"/>
                    </a:cubicBezTo>
                    <a:cubicBezTo>
                      <a:pt x="86" y="83"/>
                      <a:pt x="85" y="83"/>
                      <a:pt x="85" y="83"/>
                    </a:cubicBezTo>
                    <a:close/>
                    <a:moveTo>
                      <a:pt x="86" y="86"/>
                    </a:moveTo>
                    <a:cubicBezTo>
                      <a:pt x="86" y="86"/>
                      <a:pt x="86" y="86"/>
                      <a:pt x="86" y="86"/>
                    </a:cubicBezTo>
                    <a:cubicBezTo>
                      <a:pt x="86" y="86"/>
                      <a:pt x="86" y="86"/>
                      <a:pt x="86" y="86"/>
                    </a:cubicBezTo>
                    <a:cubicBezTo>
                      <a:pt x="86" y="86"/>
                      <a:pt x="86" y="86"/>
                      <a:pt x="86" y="86"/>
                    </a:cubicBezTo>
                    <a:cubicBezTo>
                      <a:pt x="86" y="86"/>
                      <a:pt x="86" y="86"/>
                      <a:pt x="86" y="86"/>
                    </a:cubicBezTo>
                    <a:close/>
                    <a:moveTo>
                      <a:pt x="84" y="99"/>
                    </a:moveTo>
                    <a:cubicBezTo>
                      <a:pt x="84" y="99"/>
                      <a:pt x="84" y="99"/>
                      <a:pt x="84" y="99"/>
                    </a:cubicBezTo>
                    <a:cubicBezTo>
                      <a:pt x="83" y="99"/>
                      <a:pt x="83" y="99"/>
                      <a:pt x="83" y="99"/>
                    </a:cubicBezTo>
                    <a:cubicBezTo>
                      <a:pt x="83" y="98"/>
                      <a:pt x="83" y="98"/>
                      <a:pt x="83" y="98"/>
                    </a:cubicBezTo>
                    <a:cubicBezTo>
                      <a:pt x="83" y="98"/>
                      <a:pt x="83" y="98"/>
                      <a:pt x="84" y="98"/>
                    </a:cubicBezTo>
                    <a:cubicBezTo>
                      <a:pt x="84" y="98"/>
                      <a:pt x="84" y="98"/>
                      <a:pt x="84" y="99"/>
                    </a:cubicBezTo>
                    <a:close/>
                    <a:moveTo>
                      <a:pt x="85" y="101"/>
                    </a:moveTo>
                    <a:cubicBezTo>
                      <a:pt x="85" y="100"/>
                      <a:pt x="85" y="100"/>
                      <a:pt x="85" y="100"/>
                    </a:cubicBezTo>
                    <a:cubicBezTo>
                      <a:pt x="85" y="101"/>
                      <a:pt x="85" y="101"/>
                      <a:pt x="85" y="101"/>
                    </a:cubicBezTo>
                    <a:cubicBezTo>
                      <a:pt x="85" y="101"/>
                      <a:pt x="85" y="101"/>
                      <a:pt x="85" y="101"/>
                    </a:cubicBezTo>
                    <a:close/>
                    <a:moveTo>
                      <a:pt x="34" y="219"/>
                    </a:moveTo>
                    <a:cubicBezTo>
                      <a:pt x="34" y="219"/>
                      <a:pt x="34" y="219"/>
                      <a:pt x="34" y="219"/>
                    </a:cubicBezTo>
                    <a:cubicBezTo>
                      <a:pt x="34" y="219"/>
                      <a:pt x="34" y="219"/>
                      <a:pt x="34" y="219"/>
                    </a:cubicBezTo>
                    <a:cubicBezTo>
                      <a:pt x="34" y="219"/>
                      <a:pt x="34" y="219"/>
                      <a:pt x="34" y="219"/>
                    </a:cubicBezTo>
                    <a:close/>
                    <a:moveTo>
                      <a:pt x="35" y="219"/>
                    </a:moveTo>
                    <a:cubicBezTo>
                      <a:pt x="35" y="219"/>
                      <a:pt x="35" y="219"/>
                      <a:pt x="34" y="219"/>
                    </a:cubicBezTo>
                    <a:cubicBezTo>
                      <a:pt x="35" y="219"/>
                      <a:pt x="35" y="219"/>
                      <a:pt x="35" y="219"/>
                    </a:cubicBezTo>
                    <a:cubicBezTo>
                      <a:pt x="35" y="220"/>
                      <a:pt x="35" y="220"/>
                      <a:pt x="35" y="220"/>
                    </a:cubicBezTo>
                    <a:lnTo>
                      <a:pt x="35" y="219"/>
                    </a:lnTo>
                    <a:close/>
                    <a:moveTo>
                      <a:pt x="36" y="221"/>
                    </a:moveTo>
                    <a:cubicBezTo>
                      <a:pt x="36" y="221"/>
                      <a:pt x="36" y="221"/>
                      <a:pt x="36" y="221"/>
                    </a:cubicBezTo>
                    <a:cubicBezTo>
                      <a:pt x="36" y="221"/>
                      <a:pt x="36" y="221"/>
                      <a:pt x="36" y="221"/>
                    </a:cubicBezTo>
                    <a:cubicBezTo>
                      <a:pt x="36" y="221"/>
                      <a:pt x="36" y="221"/>
                      <a:pt x="36" y="221"/>
                    </a:cubicBezTo>
                    <a:cubicBezTo>
                      <a:pt x="36" y="221"/>
                      <a:pt x="36" y="221"/>
                      <a:pt x="36" y="221"/>
                    </a:cubicBezTo>
                    <a:close/>
                    <a:moveTo>
                      <a:pt x="86" y="302"/>
                    </a:moveTo>
                    <a:cubicBezTo>
                      <a:pt x="86" y="302"/>
                      <a:pt x="86" y="302"/>
                      <a:pt x="86" y="302"/>
                    </a:cubicBezTo>
                    <a:cubicBezTo>
                      <a:pt x="86" y="302"/>
                      <a:pt x="86" y="302"/>
                      <a:pt x="86" y="302"/>
                    </a:cubicBezTo>
                    <a:close/>
                    <a:moveTo>
                      <a:pt x="93" y="272"/>
                    </a:moveTo>
                    <a:cubicBezTo>
                      <a:pt x="93" y="272"/>
                      <a:pt x="93" y="272"/>
                      <a:pt x="93" y="272"/>
                    </a:cubicBezTo>
                    <a:cubicBezTo>
                      <a:pt x="93" y="272"/>
                      <a:pt x="93" y="272"/>
                      <a:pt x="93" y="272"/>
                    </a:cubicBezTo>
                    <a:cubicBezTo>
                      <a:pt x="93" y="272"/>
                      <a:pt x="93" y="272"/>
                      <a:pt x="93" y="272"/>
                    </a:cubicBezTo>
                    <a:close/>
                    <a:moveTo>
                      <a:pt x="95" y="241"/>
                    </a:moveTo>
                    <a:cubicBezTo>
                      <a:pt x="95" y="241"/>
                      <a:pt x="95" y="241"/>
                      <a:pt x="95" y="241"/>
                    </a:cubicBezTo>
                    <a:cubicBezTo>
                      <a:pt x="95" y="241"/>
                      <a:pt x="95" y="241"/>
                      <a:pt x="95" y="241"/>
                    </a:cubicBezTo>
                    <a:close/>
                    <a:moveTo>
                      <a:pt x="94" y="256"/>
                    </a:moveTo>
                    <a:cubicBezTo>
                      <a:pt x="94" y="256"/>
                      <a:pt x="94" y="256"/>
                      <a:pt x="94" y="256"/>
                    </a:cubicBezTo>
                    <a:cubicBezTo>
                      <a:pt x="94" y="256"/>
                      <a:pt x="94" y="256"/>
                      <a:pt x="94" y="256"/>
                    </a:cubicBezTo>
                    <a:cubicBezTo>
                      <a:pt x="94" y="256"/>
                      <a:pt x="94" y="255"/>
                      <a:pt x="94" y="255"/>
                    </a:cubicBezTo>
                    <a:cubicBezTo>
                      <a:pt x="94" y="255"/>
                      <a:pt x="94" y="256"/>
                      <a:pt x="94" y="256"/>
                    </a:cubicBezTo>
                    <a:cubicBezTo>
                      <a:pt x="94" y="256"/>
                      <a:pt x="94" y="256"/>
                      <a:pt x="94" y="256"/>
                    </a:cubicBezTo>
                    <a:close/>
                    <a:moveTo>
                      <a:pt x="96" y="260"/>
                    </a:moveTo>
                    <a:cubicBezTo>
                      <a:pt x="96" y="260"/>
                      <a:pt x="96" y="260"/>
                      <a:pt x="96" y="260"/>
                    </a:cubicBezTo>
                    <a:cubicBezTo>
                      <a:pt x="96" y="260"/>
                      <a:pt x="96" y="260"/>
                      <a:pt x="96" y="260"/>
                    </a:cubicBezTo>
                    <a:cubicBezTo>
                      <a:pt x="96" y="260"/>
                      <a:pt x="96" y="260"/>
                      <a:pt x="96" y="260"/>
                    </a:cubicBezTo>
                    <a:cubicBezTo>
                      <a:pt x="96" y="260"/>
                      <a:pt x="96" y="260"/>
                      <a:pt x="96" y="260"/>
                    </a:cubicBezTo>
                    <a:cubicBezTo>
                      <a:pt x="96" y="260"/>
                      <a:pt x="96" y="260"/>
                      <a:pt x="96" y="260"/>
                    </a:cubicBezTo>
                    <a:cubicBezTo>
                      <a:pt x="96" y="260"/>
                      <a:pt x="96" y="260"/>
                      <a:pt x="96" y="260"/>
                    </a:cubicBezTo>
                    <a:close/>
                    <a:moveTo>
                      <a:pt x="99" y="255"/>
                    </a:moveTo>
                    <a:cubicBezTo>
                      <a:pt x="98" y="255"/>
                      <a:pt x="98" y="255"/>
                      <a:pt x="98" y="255"/>
                    </a:cubicBezTo>
                    <a:cubicBezTo>
                      <a:pt x="98" y="254"/>
                      <a:pt x="98" y="254"/>
                      <a:pt x="98" y="253"/>
                    </a:cubicBezTo>
                    <a:cubicBezTo>
                      <a:pt x="98" y="253"/>
                      <a:pt x="98" y="253"/>
                      <a:pt x="98" y="253"/>
                    </a:cubicBezTo>
                    <a:cubicBezTo>
                      <a:pt x="98" y="253"/>
                      <a:pt x="98" y="253"/>
                      <a:pt x="98" y="253"/>
                    </a:cubicBezTo>
                    <a:cubicBezTo>
                      <a:pt x="98" y="253"/>
                      <a:pt x="98" y="252"/>
                      <a:pt x="97" y="252"/>
                    </a:cubicBezTo>
                    <a:cubicBezTo>
                      <a:pt x="97" y="252"/>
                      <a:pt x="97" y="252"/>
                      <a:pt x="96" y="251"/>
                    </a:cubicBezTo>
                    <a:cubicBezTo>
                      <a:pt x="96" y="251"/>
                      <a:pt x="96" y="250"/>
                      <a:pt x="96" y="250"/>
                    </a:cubicBezTo>
                    <a:cubicBezTo>
                      <a:pt x="96" y="249"/>
                      <a:pt x="95" y="247"/>
                      <a:pt x="95" y="246"/>
                    </a:cubicBezTo>
                    <a:cubicBezTo>
                      <a:pt x="95" y="246"/>
                      <a:pt x="95" y="245"/>
                      <a:pt x="95" y="245"/>
                    </a:cubicBezTo>
                    <a:cubicBezTo>
                      <a:pt x="96" y="245"/>
                      <a:pt x="96" y="246"/>
                      <a:pt x="96" y="246"/>
                    </a:cubicBezTo>
                    <a:cubicBezTo>
                      <a:pt x="96" y="247"/>
                      <a:pt x="96" y="248"/>
                      <a:pt x="96" y="249"/>
                    </a:cubicBezTo>
                    <a:cubicBezTo>
                      <a:pt x="96" y="250"/>
                      <a:pt x="96" y="250"/>
                      <a:pt x="97" y="251"/>
                    </a:cubicBezTo>
                    <a:cubicBezTo>
                      <a:pt x="98" y="251"/>
                      <a:pt x="98" y="252"/>
                      <a:pt x="98" y="252"/>
                    </a:cubicBezTo>
                    <a:cubicBezTo>
                      <a:pt x="98" y="253"/>
                      <a:pt x="98" y="253"/>
                      <a:pt x="98" y="253"/>
                    </a:cubicBezTo>
                    <a:cubicBezTo>
                      <a:pt x="98" y="253"/>
                      <a:pt x="98" y="253"/>
                      <a:pt x="98" y="253"/>
                    </a:cubicBezTo>
                    <a:cubicBezTo>
                      <a:pt x="98" y="253"/>
                      <a:pt x="98" y="253"/>
                      <a:pt x="98" y="253"/>
                    </a:cubicBezTo>
                    <a:cubicBezTo>
                      <a:pt x="99" y="254"/>
                      <a:pt x="99" y="254"/>
                      <a:pt x="99" y="254"/>
                    </a:cubicBezTo>
                    <a:cubicBezTo>
                      <a:pt x="99" y="254"/>
                      <a:pt x="99" y="255"/>
                      <a:pt x="99" y="255"/>
                    </a:cubicBezTo>
                    <a:close/>
                    <a:moveTo>
                      <a:pt x="99" y="233"/>
                    </a:moveTo>
                    <a:cubicBezTo>
                      <a:pt x="99" y="233"/>
                      <a:pt x="99" y="233"/>
                      <a:pt x="99" y="233"/>
                    </a:cubicBezTo>
                    <a:cubicBezTo>
                      <a:pt x="99" y="233"/>
                      <a:pt x="99" y="233"/>
                      <a:pt x="99" y="233"/>
                    </a:cubicBezTo>
                    <a:cubicBezTo>
                      <a:pt x="99" y="233"/>
                      <a:pt x="99" y="233"/>
                      <a:pt x="99" y="233"/>
                    </a:cubicBezTo>
                    <a:close/>
                    <a:moveTo>
                      <a:pt x="112" y="212"/>
                    </a:moveTo>
                    <a:cubicBezTo>
                      <a:pt x="112" y="212"/>
                      <a:pt x="112" y="212"/>
                      <a:pt x="112" y="212"/>
                    </a:cubicBezTo>
                    <a:cubicBezTo>
                      <a:pt x="112" y="212"/>
                      <a:pt x="112" y="212"/>
                      <a:pt x="112" y="212"/>
                    </a:cubicBezTo>
                    <a:cubicBezTo>
                      <a:pt x="112" y="212"/>
                      <a:pt x="112" y="212"/>
                      <a:pt x="112" y="212"/>
                    </a:cubicBezTo>
                    <a:cubicBezTo>
                      <a:pt x="112" y="212"/>
                      <a:pt x="112" y="212"/>
                      <a:pt x="112" y="212"/>
                    </a:cubicBezTo>
                    <a:close/>
                    <a:moveTo>
                      <a:pt x="102" y="176"/>
                    </a:moveTo>
                    <a:cubicBezTo>
                      <a:pt x="102" y="176"/>
                      <a:pt x="102" y="176"/>
                      <a:pt x="102" y="176"/>
                    </a:cubicBezTo>
                    <a:cubicBezTo>
                      <a:pt x="102" y="176"/>
                      <a:pt x="102" y="176"/>
                      <a:pt x="102" y="177"/>
                    </a:cubicBezTo>
                    <a:cubicBezTo>
                      <a:pt x="102" y="176"/>
                      <a:pt x="102" y="176"/>
                      <a:pt x="102" y="176"/>
                    </a:cubicBezTo>
                    <a:cubicBezTo>
                      <a:pt x="102" y="176"/>
                      <a:pt x="102" y="176"/>
                      <a:pt x="102" y="176"/>
                    </a:cubicBezTo>
                    <a:close/>
                    <a:moveTo>
                      <a:pt x="101" y="175"/>
                    </a:moveTo>
                    <a:cubicBezTo>
                      <a:pt x="101" y="175"/>
                      <a:pt x="101" y="175"/>
                      <a:pt x="101" y="175"/>
                    </a:cubicBezTo>
                    <a:cubicBezTo>
                      <a:pt x="101" y="175"/>
                      <a:pt x="101" y="175"/>
                      <a:pt x="101" y="175"/>
                    </a:cubicBezTo>
                    <a:cubicBezTo>
                      <a:pt x="101" y="175"/>
                      <a:pt x="101" y="175"/>
                      <a:pt x="101" y="175"/>
                    </a:cubicBezTo>
                    <a:cubicBezTo>
                      <a:pt x="101" y="175"/>
                      <a:pt x="101" y="175"/>
                      <a:pt x="101" y="175"/>
                    </a:cubicBezTo>
                    <a:close/>
                    <a:moveTo>
                      <a:pt x="106" y="259"/>
                    </a:moveTo>
                    <a:cubicBezTo>
                      <a:pt x="106" y="259"/>
                      <a:pt x="106" y="260"/>
                      <a:pt x="106" y="260"/>
                    </a:cubicBezTo>
                    <a:cubicBezTo>
                      <a:pt x="107" y="261"/>
                      <a:pt x="107" y="262"/>
                      <a:pt x="106" y="262"/>
                    </a:cubicBezTo>
                    <a:cubicBezTo>
                      <a:pt x="106" y="263"/>
                      <a:pt x="106" y="264"/>
                      <a:pt x="106" y="264"/>
                    </a:cubicBezTo>
                    <a:cubicBezTo>
                      <a:pt x="106" y="265"/>
                      <a:pt x="107" y="265"/>
                      <a:pt x="107" y="266"/>
                    </a:cubicBezTo>
                    <a:cubicBezTo>
                      <a:pt x="107" y="266"/>
                      <a:pt x="107" y="266"/>
                      <a:pt x="107" y="266"/>
                    </a:cubicBezTo>
                    <a:cubicBezTo>
                      <a:pt x="106" y="266"/>
                      <a:pt x="106" y="266"/>
                      <a:pt x="106" y="266"/>
                    </a:cubicBezTo>
                    <a:cubicBezTo>
                      <a:pt x="106" y="265"/>
                      <a:pt x="105" y="264"/>
                      <a:pt x="105" y="263"/>
                    </a:cubicBezTo>
                    <a:cubicBezTo>
                      <a:pt x="105" y="263"/>
                      <a:pt x="105" y="262"/>
                      <a:pt x="105" y="262"/>
                    </a:cubicBezTo>
                    <a:cubicBezTo>
                      <a:pt x="106" y="261"/>
                      <a:pt x="106" y="260"/>
                      <a:pt x="105" y="260"/>
                    </a:cubicBezTo>
                    <a:cubicBezTo>
                      <a:pt x="105" y="259"/>
                      <a:pt x="105" y="259"/>
                      <a:pt x="105" y="258"/>
                    </a:cubicBezTo>
                    <a:cubicBezTo>
                      <a:pt x="105" y="258"/>
                      <a:pt x="105" y="258"/>
                      <a:pt x="105" y="258"/>
                    </a:cubicBezTo>
                    <a:cubicBezTo>
                      <a:pt x="106" y="258"/>
                      <a:pt x="106" y="258"/>
                      <a:pt x="106" y="258"/>
                    </a:cubicBezTo>
                    <a:cubicBezTo>
                      <a:pt x="106" y="258"/>
                      <a:pt x="106" y="259"/>
                      <a:pt x="106" y="259"/>
                    </a:cubicBezTo>
                    <a:close/>
                    <a:moveTo>
                      <a:pt x="104" y="234"/>
                    </a:moveTo>
                    <a:cubicBezTo>
                      <a:pt x="104" y="234"/>
                      <a:pt x="104" y="234"/>
                      <a:pt x="104" y="234"/>
                    </a:cubicBezTo>
                    <a:cubicBezTo>
                      <a:pt x="104" y="234"/>
                      <a:pt x="104" y="234"/>
                      <a:pt x="104" y="234"/>
                    </a:cubicBezTo>
                    <a:close/>
                    <a:moveTo>
                      <a:pt x="104" y="237"/>
                    </a:moveTo>
                    <a:cubicBezTo>
                      <a:pt x="105" y="237"/>
                      <a:pt x="105" y="237"/>
                      <a:pt x="106" y="237"/>
                    </a:cubicBezTo>
                    <a:cubicBezTo>
                      <a:pt x="106" y="238"/>
                      <a:pt x="106" y="238"/>
                      <a:pt x="106" y="238"/>
                    </a:cubicBezTo>
                    <a:cubicBezTo>
                      <a:pt x="105" y="239"/>
                      <a:pt x="105" y="240"/>
                      <a:pt x="104" y="240"/>
                    </a:cubicBezTo>
                    <a:cubicBezTo>
                      <a:pt x="104" y="241"/>
                      <a:pt x="104" y="241"/>
                      <a:pt x="104" y="241"/>
                    </a:cubicBezTo>
                    <a:cubicBezTo>
                      <a:pt x="104" y="241"/>
                      <a:pt x="104" y="242"/>
                      <a:pt x="104" y="242"/>
                    </a:cubicBezTo>
                    <a:cubicBezTo>
                      <a:pt x="104" y="242"/>
                      <a:pt x="103" y="242"/>
                      <a:pt x="103" y="242"/>
                    </a:cubicBezTo>
                    <a:cubicBezTo>
                      <a:pt x="103" y="242"/>
                      <a:pt x="103" y="242"/>
                      <a:pt x="103" y="242"/>
                    </a:cubicBezTo>
                    <a:cubicBezTo>
                      <a:pt x="102" y="242"/>
                      <a:pt x="102" y="242"/>
                      <a:pt x="102" y="242"/>
                    </a:cubicBezTo>
                    <a:cubicBezTo>
                      <a:pt x="102" y="242"/>
                      <a:pt x="101" y="242"/>
                      <a:pt x="101" y="242"/>
                    </a:cubicBezTo>
                    <a:cubicBezTo>
                      <a:pt x="101" y="242"/>
                      <a:pt x="101" y="242"/>
                      <a:pt x="101" y="242"/>
                    </a:cubicBezTo>
                    <a:cubicBezTo>
                      <a:pt x="101" y="242"/>
                      <a:pt x="101" y="241"/>
                      <a:pt x="101" y="241"/>
                    </a:cubicBezTo>
                    <a:cubicBezTo>
                      <a:pt x="101" y="240"/>
                      <a:pt x="101" y="239"/>
                      <a:pt x="101" y="238"/>
                    </a:cubicBezTo>
                    <a:cubicBezTo>
                      <a:pt x="101" y="238"/>
                      <a:pt x="101" y="238"/>
                      <a:pt x="101" y="238"/>
                    </a:cubicBezTo>
                    <a:cubicBezTo>
                      <a:pt x="101" y="237"/>
                      <a:pt x="102" y="237"/>
                      <a:pt x="102" y="237"/>
                    </a:cubicBezTo>
                    <a:cubicBezTo>
                      <a:pt x="103" y="237"/>
                      <a:pt x="103" y="237"/>
                      <a:pt x="104" y="237"/>
                    </a:cubicBezTo>
                    <a:close/>
                    <a:moveTo>
                      <a:pt x="102" y="97"/>
                    </a:moveTo>
                    <a:cubicBezTo>
                      <a:pt x="102" y="97"/>
                      <a:pt x="103" y="97"/>
                      <a:pt x="103" y="97"/>
                    </a:cubicBezTo>
                    <a:cubicBezTo>
                      <a:pt x="103" y="97"/>
                      <a:pt x="103" y="97"/>
                      <a:pt x="103" y="97"/>
                    </a:cubicBezTo>
                    <a:cubicBezTo>
                      <a:pt x="103" y="97"/>
                      <a:pt x="103" y="97"/>
                      <a:pt x="103" y="97"/>
                    </a:cubicBezTo>
                    <a:cubicBezTo>
                      <a:pt x="103" y="97"/>
                      <a:pt x="103" y="98"/>
                      <a:pt x="104" y="98"/>
                    </a:cubicBezTo>
                    <a:cubicBezTo>
                      <a:pt x="104" y="98"/>
                      <a:pt x="104" y="99"/>
                      <a:pt x="104" y="99"/>
                    </a:cubicBezTo>
                    <a:cubicBezTo>
                      <a:pt x="103" y="99"/>
                      <a:pt x="103" y="99"/>
                      <a:pt x="103" y="99"/>
                    </a:cubicBezTo>
                    <a:cubicBezTo>
                      <a:pt x="102" y="98"/>
                      <a:pt x="102" y="98"/>
                      <a:pt x="103" y="98"/>
                    </a:cubicBezTo>
                    <a:cubicBezTo>
                      <a:pt x="103" y="98"/>
                      <a:pt x="103" y="98"/>
                      <a:pt x="103" y="98"/>
                    </a:cubicBezTo>
                    <a:cubicBezTo>
                      <a:pt x="103" y="97"/>
                      <a:pt x="103" y="97"/>
                      <a:pt x="103" y="97"/>
                    </a:cubicBezTo>
                    <a:cubicBezTo>
                      <a:pt x="103" y="97"/>
                      <a:pt x="103" y="97"/>
                      <a:pt x="103" y="97"/>
                    </a:cubicBezTo>
                    <a:cubicBezTo>
                      <a:pt x="103" y="97"/>
                      <a:pt x="103" y="97"/>
                      <a:pt x="103" y="97"/>
                    </a:cubicBezTo>
                    <a:cubicBezTo>
                      <a:pt x="102" y="97"/>
                      <a:pt x="102" y="97"/>
                      <a:pt x="102" y="97"/>
                    </a:cubicBezTo>
                    <a:cubicBezTo>
                      <a:pt x="102" y="97"/>
                      <a:pt x="102" y="97"/>
                      <a:pt x="102" y="97"/>
                    </a:cubicBezTo>
                    <a:close/>
                    <a:moveTo>
                      <a:pt x="101" y="92"/>
                    </a:moveTo>
                    <a:cubicBezTo>
                      <a:pt x="101" y="92"/>
                      <a:pt x="101" y="92"/>
                      <a:pt x="101" y="93"/>
                    </a:cubicBezTo>
                    <a:cubicBezTo>
                      <a:pt x="101" y="93"/>
                      <a:pt x="101" y="93"/>
                      <a:pt x="101" y="93"/>
                    </a:cubicBezTo>
                    <a:cubicBezTo>
                      <a:pt x="101" y="93"/>
                      <a:pt x="101" y="93"/>
                      <a:pt x="101" y="93"/>
                    </a:cubicBezTo>
                    <a:cubicBezTo>
                      <a:pt x="101" y="93"/>
                      <a:pt x="101" y="93"/>
                      <a:pt x="101" y="92"/>
                    </a:cubicBezTo>
                    <a:close/>
                    <a:moveTo>
                      <a:pt x="101" y="129"/>
                    </a:moveTo>
                    <a:cubicBezTo>
                      <a:pt x="101" y="129"/>
                      <a:pt x="101" y="129"/>
                      <a:pt x="101" y="129"/>
                    </a:cubicBezTo>
                    <a:cubicBezTo>
                      <a:pt x="101" y="129"/>
                      <a:pt x="101" y="129"/>
                      <a:pt x="101" y="129"/>
                    </a:cubicBezTo>
                    <a:cubicBezTo>
                      <a:pt x="101" y="129"/>
                      <a:pt x="101" y="129"/>
                      <a:pt x="101" y="129"/>
                    </a:cubicBezTo>
                    <a:cubicBezTo>
                      <a:pt x="101" y="129"/>
                      <a:pt x="101" y="129"/>
                      <a:pt x="101" y="129"/>
                    </a:cubicBezTo>
                    <a:close/>
                    <a:moveTo>
                      <a:pt x="95" y="86"/>
                    </a:moveTo>
                    <a:cubicBezTo>
                      <a:pt x="96" y="86"/>
                      <a:pt x="96" y="86"/>
                      <a:pt x="96" y="86"/>
                    </a:cubicBezTo>
                    <a:cubicBezTo>
                      <a:pt x="96" y="86"/>
                      <a:pt x="96" y="86"/>
                      <a:pt x="96" y="86"/>
                    </a:cubicBezTo>
                    <a:cubicBezTo>
                      <a:pt x="96" y="86"/>
                      <a:pt x="96" y="86"/>
                      <a:pt x="96" y="86"/>
                    </a:cubicBezTo>
                    <a:cubicBezTo>
                      <a:pt x="97" y="87"/>
                      <a:pt x="97" y="88"/>
                      <a:pt x="98" y="88"/>
                    </a:cubicBezTo>
                    <a:cubicBezTo>
                      <a:pt x="98" y="89"/>
                      <a:pt x="98" y="89"/>
                      <a:pt x="98" y="89"/>
                    </a:cubicBezTo>
                    <a:cubicBezTo>
                      <a:pt x="98" y="90"/>
                      <a:pt x="98" y="90"/>
                      <a:pt x="98" y="90"/>
                    </a:cubicBezTo>
                    <a:cubicBezTo>
                      <a:pt x="98" y="90"/>
                      <a:pt x="97" y="90"/>
                      <a:pt x="97" y="90"/>
                    </a:cubicBezTo>
                    <a:cubicBezTo>
                      <a:pt x="97" y="90"/>
                      <a:pt x="97" y="90"/>
                      <a:pt x="97" y="90"/>
                    </a:cubicBezTo>
                    <a:cubicBezTo>
                      <a:pt x="97" y="89"/>
                      <a:pt x="97" y="89"/>
                      <a:pt x="96" y="88"/>
                    </a:cubicBezTo>
                    <a:cubicBezTo>
                      <a:pt x="95" y="88"/>
                      <a:pt x="95" y="88"/>
                      <a:pt x="95" y="87"/>
                    </a:cubicBezTo>
                    <a:cubicBezTo>
                      <a:pt x="95" y="87"/>
                      <a:pt x="95" y="86"/>
                      <a:pt x="95" y="86"/>
                    </a:cubicBezTo>
                    <a:close/>
                    <a:moveTo>
                      <a:pt x="97" y="125"/>
                    </a:moveTo>
                    <a:cubicBezTo>
                      <a:pt x="97" y="125"/>
                      <a:pt x="97" y="125"/>
                      <a:pt x="96" y="125"/>
                    </a:cubicBezTo>
                    <a:cubicBezTo>
                      <a:pt x="96" y="125"/>
                      <a:pt x="96" y="125"/>
                      <a:pt x="96" y="125"/>
                    </a:cubicBezTo>
                    <a:cubicBezTo>
                      <a:pt x="96" y="125"/>
                      <a:pt x="97" y="125"/>
                      <a:pt x="97" y="125"/>
                    </a:cubicBezTo>
                    <a:cubicBezTo>
                      <a:pt x="97" y="125"/>
                      <a:pt x="97" y="125"/>
                      <a:pt x="97" y="125"/>
                    </a:cubicBezTo>
                    <a:close/>
                    <a:moveTo>
                      <a:pt x="94" y="81"/>
                    </a:moveTo>
                    <a:cubicBezTo>
                      <a:pt x="94" y="81"/>
                      <a:pt x="94" y="81"/>
                      <a:pt x="94" y="81"/>
                    </a:cubicBezTo>
                    <a:cubicBezTo>
                      <a:pt x="94" y="81"/>
                      <a:pt x="94" y="81"/>
                      <a:pt x="94" y="82"/>
                    </a:cubicBezTo>
                    <a:cubicBezTo>
                      <a:pt x="94" y="82"/>
                      <a:pt x="94" y="82"/>
                      <a:pt x="94" y="82"/>
                    </a:cubicBezTo>
                    <a:cubicBezTo>
                      <a:pt x="94" y="82"/>
                      <a:pt x="94" y="81"/>
                      <a:pt x="94" y="81"/>
                    </a:cubicBezTo>
                    <a:cubicBezTo>
                      <a:pt x="94" y="81"/>
                      <a:pt x="94" y="81"/>
                      <a:pt x="94" y="81"/>
                    </a:cubicBezTo>
                    <a:close/>
                    <a:moveTo>
                      <a:pt x="89" y="67"/>
                    </a:moveTo>
                    <a:cubicBezTo>
                      <a:pt x="89" y="67"/>
                      <a:pt x="89" y="67"/>
                      <a:pt x="89" y="67"/>
                    </a:cubicBezTo>
                    <a:cubicBezTo>
                      <a:pt x="89" y="67"/>
                      <a:pt x="89" y="67"/>
                      <a:pt x="89" y="67"/>
                    </a:cubicBezTo>
                    <a:cubicBezTo>
                      <a:pt x="89" y="67"/>
                      <a:pt x="89" y="67"/>
                      <a:pt x="88" y="67"/>
                    </a:cubicBezTo>
                    <a:cubicBezTo>
                      <a:pt x="88" y="67"/>
                      <a:pt x="89" y="67"/>
                      <a:pt x="89" y="67"/>
                    </a:cubicBezTo>
                    <a:close/>
                    <a:moveTo>
                      <a:pt x="88" y="74"/>
                    </a:moveTo>
                    <a:cubicBezTo>
                      <a:pt x="88" y="74"/>
                      <a:pt x="88" y="74"/>
                      <a:pt x="88" y="74"/>
                    </a:cubicBezTo>
                    <a:cubicBezTo>
                      <a:pt x="88" y="74"/>
                      <a:pt x="88" y="74"/>
                      <a:pt x="88" y="74"/>
                    </a:cubicBezTo>
                    <a:cubicBezTo>
                      <a:pt x="88" y="74"/>
                      <a:pt x="88" y="74"/>
                      <a:pt x="88" y="74"/>
                    </a:cubicBezTo>
                    <a:cubicBezTo>
                      <a:pt x="88" y="74"/>
                      <a:pt x="88" y="74"/>
                      <a:pt x="88" y="74"/>
                    </a:cubicBezTo>
                    <a:cubicBezTo>
                      <a:pt x="88" y="74"/>
                      <a:pt x="88" y="74"/>
                      <a:pt x="88" y="74"/>
                    </a:cubicBezTo>
                    <a:close/>
                    <a:moveTo>
                      <a:pt x="88" y="90"/>
                    </a:moveTo>
                    <a:cubicBezTo>
                      <a:pt x="88" y="90"/>
                      <a:pt x="88" y="90"/>
                      <a:pt x="88" y="90"/>
                    </a:cubicBezTo>
                    <a:cubicBezTo>
                      <a:pt x="88" y="89"/>
                      <a:pt x="88" y="89"/>
                      <a:pt x="89" y="88"/>
                    </a:cubicBezTo>
                    <a:cubicBezTo>
                      <a:pt x="89" y="88"/>
                      <a:pt x="89" y="88"/>
                      <a:pt x="89" y="88"/>
                    </a:cubicBezTo>
                    <a:cubicBezTo>
                      <a:pt x="89" y="88"/>
                      <a:pt x="89" y="88"/>
                      <a:pt x="89" y="89"/>
                    </a:cubicBezTo>
                    <a:cubicBezTo>
                      <a:pt x="90" y="89"/>
                      <a:pt x="90" y="89"/>
                      <a:pt x="91" y="90"/>
                    </a:cubicBezTo>
                    <a:cubicBezTo>
                      <a:pt x="91" y="90"/>
                      <a:pt x="91" y="90"/>
                      <a:pt x="91" y="90"/>
                    </a:cubicBezTo>
                    <a:cubicBezTo>
                      <a:pt x="92" y="91"/>
                      <a:pt x="92" y="92"/>
                      <a:pt x="91" y="93"/>
                    </a:cubicBezTo>
                    <a:cubicBezTo>
                      <a:pt x="91" y="93"/>
                      <a:pt x="91" y="93"/>
                      <a:pt x="91" y="93"/>
                    </a:cubicBezTo>
                    <a:cubicBezTo>
                      <a:pt x="90" y="93"/>
                      <a:pt x="90" y="93"/>
                      <a:pt x="90" y="93"/>
                    </a:cubicBezTo>
                    <a:cubicBezTo>
                      <a:pt x="89" y="92"/>
                      <a:pt x="88" y="91"/>
                      <a:pt x="88" y="90"/>
                    </a:cubicBezTo>
                    <a:close/>
                    <a:moveTo>
                      <a:pt x="91" y="148"/>
                    </a:moveTo>
                    <a:cubicBezTo>
                      <a:pt x="91" y="148"/>
                      <a:pt x="91" y="148"/>
                      <a:pt x="90" y="148"/>
                    </a:cubicBezTo>
                    <a:cubicBezTo>
                      <a:pt x="90" y="148"/>
                      <a:pt x="90" y="148"/>
                      <a:pt x="90" y="148"/>
                    </a:cubicBezTo>
                    <a:cubicBezTo>
                      <a:pt x="90" y="148"/>
                      <a:pt x="90" y="148"/>
                      <a:pt x="90" y="148"/>
                    </a:cubicBezTo>
                    <a:cubicBezTo>
                      <a:pt x="89" y="148"/>
                      <a:pt x="89" y="148"/>
                      <a:pt x="89" y="148"/>
                    </a:cubicBezTo>
                    <a:cubicBezTo>
                      <a:pt x="88" y="148"/>
                      <a:pt x="88" y="148"/>
                      <a:pt x="88" y="148"/>
                    </a:cubicBezTo>
                    <a:cubicBezTo>
                      <a:pt x="88" y="148"/>
                      <a:pt x="88" y="147"/>
                      <a:pt x="89" y="147"/>
                    </a:cubicBezTo>
                    <a:cubicBezTo>
                      <a:pt x="89" y="147"/>
                      <a:pt x="90" y="147"/>
                      <a:pt x="91" y="147"/>
                    </a:cubicBezTo>
                    <a:cubicBezTo>
                      <a:pt x="91" y="147"/>
                      <a:pt x="91" y="147"/>
                      <a:pt x="91" y="148"/>
                    </a:cubicBezTo>
                    <a:close/>
                    <a:moveTo>
                      <a:pt x="115" y="145"/>
                    </a:moveTo>
                    <a:cubicBezTo>
                      <a:pt x="115" y="146"/>
                      <a:pt x="114" y="146"/>
                      <a:pt x="114" y="146"/>
                    </a:cubicBezTo>
                    <a:cubicBezTo>
                      <a:pt x="114" y="146"/>
                      <a:pt x="113" y="146"/>
                      <a:pt x="112" y="146"/>
                    </a:cubicBezTo>
                    <a:cubicBezTo>
                      <a:pt x="112" y="146"/>
                      <a:pt x="111" y="146"/>
                      <a:pt x="110" y="146"/>
                    </a:cubicBezTo>
                    <a:cubicBezTo>
                      <a:pt x="110" y="146"/>
                      <a:pt x="109" y="146"/>
                      <a:pt x="109" y="146"/>
                    </a:cubicBezTo>
                    <a:cubicBezTo>
                      <a:pt x="108" y="146"/>
                      <a:pt x="107" y="146"/>
                      <a:pt x="106" y="145"/>
                    </a:cubicBezTo>
                    <a:cubicBezTo>
                      <a:pt x="106" y="145"/>
                      <a:pt x="106" y="145"/>
                      <a:pt x="105" y="145"/>
                    </a:cubicBezTo>
                    <a:cubicBezTo>
                      <a:pt x="105" y="145"/>
                      <a:pt x="105" y="145"/>
                      <a:pt x="105" y="145"/>
                    </a:cubicBezTo>
                    <a:cubicBezTo>
                      <a:pt x="104" y="145"/>
                      <a:pt x="103" y="144"/>
                      <a:pt x="102" y="144"/>
                    </a:cubicBezTo>
                    <a:cubicBezTo>
                      <a:pt x="101" y="144"/>
                      <a:pt x="99" y="144"/>
                      <a:pt x="98" y="145"/>
                    </a:cubicBezTo>
                    <a:cubicBezTo>
                      <a:pt x="97" y="145"/>
                      <a:pt x="96" y="145"/>
                      <a:pt x="96" y="146"/>
                    </a:cubicBezTo>
                    <a:cubicBezTo>
                      <a:pt x="96" y="146"/>
                      <a:pt x="95" y="146"/>
                      <a:pt x="95" y="146"/>
                    </a:cubicBezTo>
                    <a:cubicBezTo>
                      <a:pt x="94" y="146"/>
                      <a:pt x="93" y="146"/>
                      <a:pt x="92" y="146"/>
                    </a:cubicBezTo>
                    <a:cubicBezTo>
                      <a:pt x="91" y="146"/>
                      <a:pt x="90" y="145"/>
                      <a:pt x="89" y="144"/>
                    </a:cubicBezTo>
                    <a:cubicBezTo>
                      <a:pt x="89" y="144"/>
                      <a:pt x="89" y="144"/>
                      <a:pt x="89" y="143"/>
                    </a:cubicBezTo>
                    <a:cubicBezTo>
                      <a:pt x="89" y="143"/>
                      <a:pt x="89" y="143"/>
                      <a:pt x="89" y="142"/>
                    </a:cubicBezTo>
                    <a:cubicBezTo>
                      <a:pt x="89" y="142"/>
                      <a:pt x="89" y="141"/>
                      <a:pt x="89" y="141"/>
                    </a:cubicBezTo>
                    <a:cubicBezTo>
                      <a:pt x="90" y="140"/>
                      <a:pt x="90" y="140"/>
                      <a:pt x="90" y="139"/>
                    </a:cubicBezTo>
                    <a:cubicBezTo>
                      <a:pt x="90" y="139"/>
                      <a:pt x="90" y="138"/>
                      <a:pt x="90" y="138"/>
                    </a:cubicBezTo>
                    <a:cubicBezTo>
                      <a:pt x="90" y="138"/>
                      <a:pt x="91" y="137"/>
                      <a:pt x="91" y="137"/>
                    </a:cubicBezTo>
                    <a:cubicBezTo>
                      <a:pt x="91" y="137"/>
                      <a:pt x="92" y="136"/>
                      <a:pt x="92" y="136"/>
                    </a:cubicBezTo>
                    <a:cubicBezTo>
                      <a:pt x="92" y="136"/>
                      <a:pt x="92" y="135"/>
                      <a:pt x="92" y="135"/>
                    </a:cubicBezTo>
                    <a:cubicBezTo>
                      <a:pt x="93" y="134"/>
                      <a:pt x="93" y="133"/>
                      <a:pt x="94" y="133"/>
                    </a:cubicBezTo>
                    <a:cubicBezTo>
                      <a:pt x="94" y="132"/>
                      <a:pt x="95" y="132"/>
                      <a:pt x="95" y="132"/>
                    </a:cubicBezTo>
                    <a:cubicBezTo>
                      <a:pt x="95" y="133"/>
                      <a:pt x="95" y="133"/>
                      <a:pt x="95" y="133"/>
                    </a:cubicBezTo>
                    <a:cubicBezTo>
                      <a:pt x="96" y="133"/>
                      <a:pt x="97" y="134"/>
                      <a:pt x="98" y="134"/>
                    </a:cubicBezTo>
                    <a:cubicBezTo>
                      <a:pt x="98" y="134"/>
                      <a:pt x="98" y="134"/>
                      <a:pt x="98" y="134"/>
                    </a:cubicBezTo>
                    <a:cubicBezTo>
                      <a:pt x="98" y="134"/>
                      <a:pt x="98" y="135"/>
                      <a:pt x="98" y="135"/>
                    </a:cubicBezTo>
                    <a:cubicBezTo>
                      <a:pt x="97" y="135"/>
                      <a:pt x="98" y="135"/>
                      <a:pt x="98" y="136"/>
                    </a:cubicBezTo>
                    <a:cubicBezTo>
                      <a:pt x="98" y="136"/>
                      <a:pt x="98" y="136"/>
                      <a:pt x="98" y="136"/>
                    </a:cubicBezTo>
                    <a:cubicBezTo>
                      <a:pt x="99" y="136"/>
                      <a:pt x="99" y="136"/>
                      <a:pt x="99" y="137"/>
                    </a:cubicBezTo>
                    <a:cubicBezTo>
                      <a:pt x="99" y="138"/>
                      <a:pt x="100" y="138"/>
                      <a:pt x="100" y="138"/>
                    </a:cubicBezTo>
                    <a:cubicBezTo>
                      <a:pt x="101" y="137"/>
                      <a:pt x="101" y="137"/>
                      <a:pt x="101" y="137"/>
                    </a:cubicBezTo>
                    <a:cubicBezTo>
                      <a:pt x="101" y="137"/>
                      <a:pt x="102" y="137"/>
                      <a:pt x="102" y="137"/>
                    </a:cubicBezTo>
                    <a:cubicBezTo>
                      <a:pt x="103" y="136"/>
                      <a:pt x="104" y="136"/>
                      <a:pt x="104" y="136"/>
                    </a:cubicBezTo>
                    <a:cubicBezTo>
                      <a:pt x="104" y="136"/>
                      <a:pt x="105" y="136"/>
                      <a:pt x="105" y="136"/>
                    </a:cubicBezTo>
                    <a:cubicBezTo>
                      <a:pt x="105" y="136"/>
                      <a:pt x="105" y="135"/>
                      <a:pt x="105" y="135"/>
                    </a:cubicBezTo>
                    <a:cubicBezTo>
                      <a:pt x="105" y="135"/>
                      <a:pt x="105" y="135"/>
                      <a:pt x="104" y="135"/>
                    </a:cubicBezTo>
                    <a:cubicBezTo>
                      <a:pt x="104" y="135"/>
                      <a:pt x="104" y="135"/>
                      <a:pt x="104" y="135"/>
                    </a:cubicBezTo>
                    <a:cubicBezTo>
                      <a:pt x="102" y="135"/>
                      <a:pt x="102" y="135"/>
                      <a:pt x="101" y="134"/>
                    </a:cubicBezTo>
                    <a:cubicBezTo>
                      <a:pt x="101" y="134"/>
                      <a:pt x="101" y="134"/>
                      <a:pt x="101" y="134"/>
                    </a:cubicBezTo>
                    <a:cubicBezTo>
                      <a:pt x="101" y="133"/>
                      <a:pt x="101" y="133"/>
                      <a:pt x="101" y="133"/>
                    </a:cubicBezTo>
                    <a:cubicBezTo>
                      <a:pt x="101" y="134"/>
                      <a:pt x="101" y="134"/>
                      <a:pt x="101" y="134"/>
                    </a:cubicBezTo>
                    <a:cubicBezTo>
                      <a:pt x="101" y="134"/>
                      <a:pt x="101" y="134"/>
                      <a:pt x="101" y="134"/>
                    </a:cubicBezTo>
                    <a:cubicBezTo>
                      <a:pt x="102" y="133"/>
                      <a:pt x="103" y="132"/>
                      <a:pt x="104" y="132"/>
                    </a:cubicBezTo>
                    <a:cubicBezTo>
                      <a:pt x="104" y="132"/>
                      <a:pt x="105" y="132"/>
                      <a:pt x="105" y="131"/>
                    </a:cubicBezTo>
                    <a:cubicBezTo>
                      <a:pt x="106" y="131"/>
                      <a:pt x="107" y="130"/>
                      <a:pt x="108" y="131"/>
                    </a:cubicBezTo>
                    <a:cubicBezTo>
                      <a:pt x="108" y="131"/>
                      <a:pt x="108" y="131"/>
                      <a:pt x="109" y="131"/>
                    </a:cubicBezTo>
                    <a:cubicBezTo>
                      <a:pt x="109" y="131"/>
                      <a:pt x="109" y="131"/>
                      <a:pt x="109" y="131"/>
                    </a:cubicBezTo>
                    <a:cubicBezTo>
                      <a:pt x="109" y="130"/>
                      <a:pt x="109" y="130"/>
                      <a:pt x="109" y="130"/>
                    </a:cubicBezTo>
                    <a:cubicBezTo>
                      <a:pt x="109" y="131"/>
                      <a:pt x="109" y="131"/>
                      <a:pt x="109" y="131"/>
                    </a:cubicBezTo>
                    <a:cubicBezTo>
                      <a:pt x="109" y="131"/>
                      <a:pt x="109" y="131"/>
                      <a:pt x="109" y="131"/>
                    </a:cubicBezTo>
                    <a:cubicBezTo>
                      <a:pt x="108" y="131"/>
                      <a:pt x="108" y="131"/>
                      <a:pt x="107" y="132"/>
                    </a:cubicBezTo>
                    <a:cubicBezTo>
                      <a:pt x="107" y="132"/>
                      <a:pt x="107" y="132"/>
                      <a:pt x="107" y="133"/>
                    </a:cubicBezTo>
                    <a:cubicBezTo>
                      <a:pt x="107" y="133"/>
                      <a:pt x="107" y="133"/>
                      <a:pt x="107" y="133"/>
                    </a:cubicBezTo>
                    <a:cubicBezTo>
                      <a:pt x="107" y="134"/>
                      <a:pt x="107" y="135"/>
                      <a:pt x="106" y="135"/>
                    </a:cubicBezTo>
                    <a:cubicBezTo>
                      <a:pt x="106" y="135"/>
                      <a:pt x="106" y="136"/>
                      <a:pt x="106" y="136"/>
                    </a:cubicBezTo>
                    <a:cubicBezTo>
                      <a:pt x="106" y="136"/>
                      <a:pt x="107" y="137"/>
                      <a:pt x="108" y="137"/>
                    </a:cubicBezTo>
                    <a:cubicBezTo>
                      <a:pt x="109" y="138"/>
                      <a:pt x="110" y="138"/>
                      <a:pt x="110" y="139"/>
                    </a:cubicBezTo>
                    <a:cubicBezTo>
                      <a:pt x="111" y="140"/>
                      <a:pt x="112" y="140"/>
                      <a:pt x="114" y="141"/>
                    </a:cubicBezTo>
                    <a:cubicBezTo>
                      <a:pt x="115" y="142"/>
                      <a:pt x="115" y="143"/>
                      <a:pt x="116" y="144"/>
                    </a:cubicBezTo>
                    <a:cubicBezTo>
                      <a:pt x="116" y="145"/>
                      <a:pt x="115" y="145"/>
                      <a:pt x="115" y="145"/>
                    </a:cubicBezTo>
                    <a:close/>
                    <a:moveTo>
                      <a:pt x="125" y="107"/>
                    </a:moveTo>
                    <a:cubicBezTo>
                      <a:pt x="125" y="106"/>
                      <a:pt x="125" y="106"/>
                      <a:pt x="125" y="106"/>
                    </a:cubicBezTo>
                    <a:cubicBezTo>
                      <a:pt x="125" y="107"/>
                      <a:pt x="125" y="107"/>
                      <a:pt x="125" y="107"/>
                    </a:cubicBezTo>
                    <a:close/>
                    <a:moveTo>
                      <a:pt x="142" y="156"/>
                    </a:moveTo>
                    <a:cubicBezTo>
                      <a:pt x="141" y="156"/>
                      <a:pt x="140" y="156"/>
                      <a:pt x="138" y="156"/>
                    </a:cubicBezTo>
                    <a:cubicBezTo>
                      <a:pt x="138" y="157"/>
                      <a:pt x="138" y="157"/>
                      <a:pt x="138" y="157"/>
                    </a:cubicBezTo>
                    <a:cubicBezTo>
                      <a:pt x="137" y="156"/>
                      <a:pt x="135" y="156"/>
                      <a:pt x="135" y="155"/>
                    </a:cubicBezTo>
                    <a:cubicBezTo>
                      <a:pt x="134" y="155"/>
                      <a:pt x="134" y="155"/>
                      <a:pt x="133" y="155"/>
                    </a:cubicBezTo>
                    <a:cubicBezTo>
                      <a:pt x="133" y="155"/>
                      <a:pt x="133" y="155"/>
                      <a:pt x="132" y="155"/>
                    </a:cubicBezTo>
                    <a:cubicBezTo>
                      <a:pt x="132" y="155"/>
                      <a:pt x="132" y="154"/>
                      <a:pt x="132" y="154"/>
                    </a:cubicBezTo>
                    <a:cubicBezTo>
                      <a:pt x="131" y="153"/>
                      <a:pt x="131" y="152"/>
                      <a:pt x="131" y="151"/>
                    </a:cubicBezTo>
                    <a:cubicBezTo>
                      <a:pt x="132" y="150"/>
                      <a:pt x="132" y="150"/>
                      <a:pt x="132" y="149"/>
                    </a:cubicBezTo>
                    <a:cubicBezTo>
                      <a:pt x="132" y="148"/>
                      <a:pt x="132" y="148"/>
                      <a:pt x="133" y="147"/>
                    </a:cubicBezTo>
                    <a:cubicBezTo>
                      <a:pt x="133" y="147"/>
                      <a:pt x="133" y="147"/>
                      <a:pt x="133" y="147"/>
                    </a:cubicBezTo>
                    <a:cubicBezTo>
                      <a:pt x="133" y="147"/>
                      <a:pt x="133" y="147"/>
                      <a:pt x="133" y="147"/>
                    </a:cubicBezTo>
                    <a:cubicBezTo>
                      <a:pt x="132" y="146"/>
                      <a:pt x="131" y="146"/>
                      <a:pt x="131" y="145"/>
                    </a:cubicBezTo>
                    <a:cubicBezTo>
                      <a:pt x="131" y="144"/>
                      <a:pt x="130" y="144"/>
                      <a:pt x="129" y="143"/>
                    </a:cubicBezTo>
                    <a:cubicBezTo>
                      <a:pt x="128" y="142"/>
                      <a:pt x="127" y="141"/>
                      <a:pt x="127" y="140"/>
                    </a:cubicBezTo>
                    <a:cubicBezTo>
                      <a:pt x="127" y="139"/>
                      <a:pt x="126" y="138"/>
                      <a:pt x="126" y="137"/>
                    </a:cubicBezTo>
                    <a:cubicBezTo>
                      <a:pt x="125" y="137"/>
                      <a:pt x="125" y="136"/>
                      <a:pt x="125" y="136"/>
                    </a:cubicBezTo>
                    <a:cubicBezTo>
                      <a:pt x="125" y="135"/>
                      <a:pt x="125" y="135"/>
                      <a:pt x="126" y="135"/>
                    </a:cubicBezTo>
                    <a:cubicBezTo>
                      <a:pt x="126" y="134"/>
                      <a:pt x="126" y="134"/>
                      <a:pt x="127" y="134"/>
                    </a:cubicBezTo>
                    <a:cubicBezTo>
                      <a:pt x="127" y="133"/>
                      <a:pt x="128" y="133"/>
                      <a:pt x="129" y="132"/>
                    </a:cubicBezTo>
                    <a:cubicBezTo>
                      <a:pt x="129" y="132"/>
                      <a:pt x="129" y="132"/>
                      <a:pt x="129" y="132"/>
                    </a:cubicBezTo>
                    <a:cubicBezTo>
                      <a:pt x="130" y="131"/>
                      <a:pt x="131" y="130"/>
                      <a:pt x="132" y="130"/>
                    </a:cubicBezTo>
                    <a:cubicBezTo>
                      <a:pt x="132" y="130"/>
                      <a:pt x="133" y="130"/>
                      <a:pt x="133" y="130"/>
                    </a:cubicBezTo>
                    <a:cubicBezTo>
                      <a:pt x="134" y="130"/>
                      <a:pt x="134" y="130"/>
                      <a:pt x="135" y="130"/>
                    </a:cubicBezTo>
                    <a:cubicBezTo>
                      <a:pt x="136" y="130"/>
                      <a:pt x="136" y="130"/>
                      <a:pt x="136" y="131"/>
                    </a:cubicBezTo>
                    <a:cubicBezTo>
                      <a:pt x="136" y="131"/>
                      <a:pt x="136" y="131"/>
                      <a:pt x="136" y="132"/>
                    </a:cubicBezTo>
                    <a:cubicBezTo>
                      <a:pt x="136" y="132"/>
                      <a:pt x="136" y="133"/>
                      <a:pt x="136" y="133"/>
                    </a:cubicBezTo>
                    <a:cubicBezTo>
                      <a:pt x="136" y="134"/>
                      <a:pt x="136" y="134"/>
                      <a:pt x="136" y="134"/>
                    </a:cubicBezTo>
                    <a:cubicBezTo>
                      <a:pt x="135" y="134"/>
                      <a:pt x="135" y="134"/>
                      <a:pt x="134" y="134"/>
                    </a:cubicBezTo>
                    <a:cubicBezTo>
                      <a:pt x="133" y="134"/>
                      <a:pt x="133" y="134"/>
                      <a:pt x="133" y="136"/>
                    </a:cubicBezTo>
                    <a:cubicBezTo>
                      <a:pt x="133" y="136"/>
                      <a:pt x="133" y="136"/>
                      <a:pt x="133" y="136"/>
                    </a:cubicBezTo>
                    <a:cubicBezTo>
                      <a:pt x="133" y="136"/>
                      <a:pt x="133" y="136"/>
                      <a:pt x="133" y="136"/>
                    </a:cubicBezTo>
                    <a:cubicBezTo>
                      <a:pt x="132" y="137"/>
                      <a:pt x="132" y="137"/>
                      <a:pt x="132" y="137"/>
                    </a:cubicBezTo>
                    <a:cubicBezTo>
                      <a:pt x="133" y="138"/>
                      <a:pt x="133" y="138"/>
                      <a:pt x="134" y="139"/>
                    </a:cubicBezTo>
                    <a:cubicBezTo>
                      <a:pt x="134" y="140"/>
                      <a:pt x="135" y="141"/>
                      <a:pt x="136" y="141"/>
                    </a:cubicBezTo>
                    <a:cubicBezTo>
                      <a:pt x="137" y="141"/>
                      <a:pt x="137" y="141"/>
                      <a:pt x="137" y="142"/>
                    </a:cubicBezTo>
                    <a:cubicBezTo>
                      <a:pt x="137" y="142"/>
                      <a:pt x="137" y="142"/>
                      <a:pt x="137" y="142"/>
                    </a:cubicBezTo>
                    <a:cubicBezTo>
                      <a:pt x="137" y="143"/>
                      <a:pt x="137" y="144"/>
                      <a:pt x="137" y="144"/>
                    </a:cubicBezTo>
                    <a:cubicBezTo>
                      <a:pt x="138" y="145"/>
                      <a:pt x="138" y="146"/>
                      <a:pt x="138" y="147"/>
                    </a:cubicBezTo>
                    <a:cubicBezTo>
                      <a:pt x="138" y="147"/>
                      <a:pt x="138" y="147"/>
                      <a:pt x="138" y="148"/>
                    </a:cubicBezTo>
                    <a:cubicBezTo>
                      <a:pt x="138" y="148"/>
                      <a:pt x="139" y="149"/>
                      <a:pt x="139" y="149"/>
                    </a:cubicBezTo>
                    <a:cubicBezTo>
                      <a:pt x="139" y="149"/>
                      <a:pt x="140" y="149"/>
                      <a:pt x="140" y="149"/>
                    </a:cubicBezTo>
                    <a:cubicBezTo>
                      <a:pt x="140" y="149"/>
                      <a:pt x="140" y="149"/>
                      <a:pt x="140" y="150"/>
                    </a:cubicBezTo>
                    <a:cubicBezTo>
                      <a:pt x="140" y="150"/>
                      <a:pt x="140" y="150"/>
                      <a:pt x="140" y="150"/>
                    </a:cubicBezTo>
                    <a:cubicBezTo>
                      <a:pt x="140" y="150"/>
                      <a:pt x="140" y="150"/>
                      <a:pt x="140" y="150"/>
                    </a:cubicBezTo>
                    <a:cubicBezTo>
                      <a:pt x="141" y="151"/>
                      <a:pt x="141" y="151"/>
                      <a:pt x="141" y="152"/>
                    </a:cubicBezTo>
                    <a:cubicBezTo>
                      <a:pt x="141" y="153"/>
                      <a:pt x="141" y="155"/>
                      <a:pt x="142" y="156"/>
                    </a:cubicBezTo>
                    <a:cubicBezTo>
                      <a:pt x="142" y="156"/>
                      <a:pt x="142" y="156"/>
                      <a:pt x="142" y="156"/>
                    </a:cubicBezTo>
                    <a:close/>
                    <a:moveTo>
                      <a:pt x="147" y="50"/>
                    </a:moveTo>
                    <a:cubicBezTo>
                      <a:pt x="147" y="50"/>
                      <a:pt x="147" y="50"/>
                      <a:pt x="147" y="50"/>
                    </a:cubicBezTo>
                    <a:cubicBezTo>
                      <a:pt x="147" y="50"/>
                      <a:pt x="147" y="50"/>
                      <a:pt x="147" y="50"/>
                    </a:cubicBezTo>
                    <a:close/>
                    <a:moveTo>
                      <a:pt x="151" y="136"/>
                    </a:moveTo>
                    <a:cubicBezTo>
                      <a:pt x="151" y="136"/>
                      <a:pt x="150" y="137"/>
                      <a:pt x="150" y="136"/>
                    </a:cubicBezTo>
                    <a:cubicBezTo>
                      <a:pt x="149" y="136"/>
                      <a:pt x="149" y="136"/>
                      <a:pt x="148" y="136"/>
                    </a:cubicBezTo>
                    <a:cubicBezTo>
                      <a:pt x="148" y="136"/>
                      <a:pt x="148" y="135"/>
                      <a:pt x="148" y="135"/>
                    </a:cubicBezTo>
                    <a:cubicBezTo>
                      <a:pt x="148" y="133"/>
                      <a:pt x="149" y="132"/>
                      <a:pt x="151" y="132"/>
                    </a:cubicBezTo>
                    <a:cubicBezTo>
                      <a:pt x="151" y="132"/>
                      <a:pt x="151" y="132"/>
                      <a:pt x="152" y="133"/>
                    </a:cubicBezTo>
                    <a:cubicBezTo>
                      <a:pt x="152" y="133"/>
                      <a:pt x="152" y="133"/>
                      <a:pt x="152" y="134"/>
                    </a:cubicBezTo>
                    <a:cubicBezTo>
                      <a:pt x="152" y="134"/>
                      <a:pt x="152" y="135"/>
                      <a:pt x="151" y="136"/>
                    </a:cubicBezTo>
                    <a:close/>
                    <a:moveTo>
                      <a:pt x="162" y="57"/>
                    </a:moveTo>
                    <a:cubicBezTo>
                      <a:pt x="162" y="57"/>
                      <a:pt x="162" y="57"/>
                      <a:pt x="162" y="57"/>
                    </a:cubicBezTo>
                    <a:cubicBezTo>
                      <a:pt x="161" y="56"/>
                      <a:pt x="160" y="55"/>
                      <a:pt x="160" y="54"/>
                    </a:cubicBezTo>
                    <a:cubicBezTo>
                      <a:pt x="160" y="54"/>
                      <a:pt x="160" y="54"/>
                      <a:pt x="160" y="54"/>
                    </a:cubicBezTo>
                    <a:cubicBezTo>
                      <a:pt x="160" y="54"/>
                      <a:pt x="160" y="54"/>
                      <a:pt x="160" y="54"/>
                    </a:cubicBezTo>
                    <a:cubicBezTo>
                      <a:pt x="160" y="54"/>
                      <a:pt x="161" y="54"/>
                      <a:pt x="161" y="54"/>
                    </a:cubicBezTo>
                    <a:cubicBezTo>
                      <a:pt x="161" y="55"/>
                      <a:pt x="162" y="55"/>
                      <a:pt x="162" y="55"/>
                    </a:cubicBezTo>
                    <a:cubicBezTo>
                      <a:pt x="162" y="56"/>
                      <a:pt x="162" y="56"/>
                      <a:pt x="162" y="57"/>
                    </a:cubicBezTo>
                    <a:close/>
                    <a:moveTo>
                      <a:pt x="163" y="59"/>
                    </a:moveTo>
                    <a:cubicBezTo>
                      <a:pt x="163" y="59"/>
                      <a:pt x="162" y="59"/>
                      <a:pt x="162" y="59"/>
                    </a:cubicBezTo>
                    <a:cubicBezTo>
                      <a:pt x="162" y="59"/>
                      <a:pt x="162" y="59"/>
                      <a:pt x="163" y="59"/>
                    </a:cubicBezTo>
                    <a:cubicBezTo>
                      <a:pt x="163" y="59"/>
                      <a:pt x="163" y="59"/>
                      <a:pt x="163" y="59"/>
                    </a:cubicBezTo>
                    <a:close/>
                    <a:moveTo>
                      <a:pt x="166" y="145"/>
                    </a:moveTo>
                    <a:cubicBezTo>
                      <a:pt x="166" y="145"/>
                      <a:pt x="166" y="145"/>
                      <a:pt x="166" y="145"/>
                    </a:cubicBezTo>
                    <a:cubicBezTo>
                      <a:pt x="166" y="145"/>
                      <a:pt x="166" y="145"/>
                      <a:pt x="166" y="145"/>
                    </a:cubicBezTo>
                    <a:close/>
                    <a:moveTo>
                      <a:pt x="168" y="47"/>
                    </a:moveTo>
                    <a:cubicBezTo>
                      <a:pt x="167" y="47"/>
                      <a:pt x="167" y="47"/>
                      <a:pt x="167" y="47"/>
                    </a:cubicBezTo>
                    <a:cubicBezTo>
                      <a:pt x="167" y="47"/>
                      <a:pt x="167" y="47"/>
                      <a:pt x="167" y="47"/>
                    </a:cubicBezTo>
                    <a:cubicBezTo>
                      <a:pt x="167" y="46"/>
                      <a:pt x="167" y="46"/>
                      <a:pt x="167" y="46"/>
                    </a:cubicBezTo>
                    <a:cubicBezTo>
                      <a:pt x="168" y="46"/>
                      <a:pt x="168" y="46"/>
                      <a:pt x="168" y="46"/>
                    </a:cubicBezTo>
                    <a:cubicBezTo>
                      <a:pt x="168" y="46"/>
                      <a:pt x="168" y="47"/>
                      <a:pt x="168" y="47"/>
                    </a:cubicBezTo>
                    <a:close/>
                    <a:moveTo>
                      <a:pt x="178" y="12"/>
                    </a:moveTo>
                    <a:cubicBezTo>
                      <a:pt x="178" y="12"/>
                      <a:pt x="178" y="12"/>
                      <a:pt x="179" y="13"/>
                    </a:cubicBezTo>
                    <a:cubicBezTo>
                      <a:pt x="179" y="13"/>
                      <a:pt x="179" y="13"/>
                      <a:pt x="179" y="13"/>
                    </a:cubicBezTo>
                    <a:cubicBezTo>
                      <a:pt x="179" y="13"/>
                      <a:pt x="179" y="13"/>
                      <a:pt x="179" y="13"/>
                    </a:cubicBezTo>
                    <a:cubicBezTo>
                      <a:pt x="178" y="12"/>
                      <a:pt x="178" y="12"/>
                      <a:pt x="178" y="12"/>
                    </a:cubicBezTo>
                    <a:cubicBezTo>
                      <a:pt x="178" y="12"/>
                      <a:pt x="178" y="12"/>
                      <a:pt x="178" y="12"/>
                    </a:cubicBezTo>
                    <a:cubicBezTo>
                      <a:pt x="178" y="12"/>
                      <a:pt x="178" y="12"/>
                      <a:pt x="178" y="12"/>
                    </a:cubicBezTo>
                    <a:close/>
                    <a:moveTo>
                      <a:pt x="178" y="104"/>
                    </a:moveTo>
                    <a:cubicBezTo>
                      <a:pt x="178" y="104"/>
                      <a:pt x="178" y="104"/>
                      <a:pt x="178" y="104"/>
                    </a:cubicBezTo>
                    <a:cubicBezTo>
                      <a:pt x="178" y="104"/>
                      <a:pt x="178" y="104"/>
                      <a:pt x="178" y="104"/>
                    </a:cubicBezTo>
                    <a:cubicBezTo>
                      <a:pt x="178" y="104"/>
                      <a:pt x="177" y="104"/>
                      <a:pt x="177" y="104"/>
                    </a:cubicBezTo>
                    <a:cubicBezTo>
                      <a:pt x="177" y="104"/>
                      <a:pt x="177" y="104"/>
                      <a:pt x="177" y="104"/>
                    </a:cubicBezTo>
                    <a:cubicBezTo>
                      <a:pt x="177" y="104"/>
                      <a:pt x="178" y="104"/>
                      <a:pt x="178" y="104"/>
                    </a:cubicBezTo>
                    <a:close/>
                    <a:moveTo>
                      <a:pt x="178" y="130"/>
                    </a:moveTo>
                    <a:cubicBezTo>
                      <a:pt x="178" y="130"/>
                      <a:pt x="178" y="131"/>
                      <a:pt x="177" y="131"/>
                    </a:cubicBezTo>
                    <a:cubicBezTo>
                      <a:pt x="177" y="132"/>
                      <a:pt x="177" y="132"/>
                      <a:pt x="177" y="132"/>
                    </a:cubicBezTo>
                    <a:cubicBezTo>
                      <a:pt x="177" y="132"/>
                      <a:pt x="177" y="132"/>
                      <a:pt x="177" y="131"/>
                    </a:cubicBezTo>
                    <a:cubicBezTo>
                      <a:pt x="177" y="131"/>
                      <a:pt x="177" y="131"/>
                      <a:pt x="177" y="131"/>
                    </a:cubicBezTo>
                    <a:cubicBezTo>
                      <a:pt x="177" y="130"/>
                      <a:pt x="177" y="130"/>
                      <a:pt x="177" y="129"/>
                    </a:cubicBezTo>
                    <a:cubicBezTo>
                      <a:pt x="178" y="129"/>
                      <a:pt x="178" y="129"/>
                      <a:pt x="178" y="128"/>
                    </a:cubicBezTo>
                    <a:cubicBezTo>
                      <a:pt x="178" y="128"/>
                      <a:pt x="179" y="128"/>
                      <a:pt x="179" y="128"/>
                    </a:cubicBezTo>
                    <a:cubicBezTo>
                      <a:pt x="179" y="128"/>
                      <a:pt x="179" y="128"/>
                      <a:pt x="179" y="128"/>
                    </a:cubicBezTo>
                    <a:cubicBezTo>
                      <a:pt x="179" y="129"/>
                      <a:pt x="179" y="129"/>
                      <a:pt x="178" y="130"/>
                    </a:cubicBezTo>
                    <a:close/>
                    <a:moveTo>
                      <a:pt x="182" y="4"/>
                    </a:moveTo>
                    <a:cubicBezTo>
                      <a:pt x="182" y="4"/>
                      <a:pt x="182" y="4"/>
                      <a:pt x="182" y="4"/>
                    </a:cubicBezTo>
                    <a:cubicBezTo>
                      <a:pt x="182" y="4"/>
                      <a:pt x="182" y="4"/>
                      <a:pt x="182" y="4"/>
                    </a:cubicBezTo>
                    <a:close/>
                    <a:moveTo>
                      <a:pt x="187" y="18"/>
                    </a:moveTo>
                    <a:cubicBezTo>
                      <a:pt x="187" y="18"/>
                      <a:pt x="187" y="18"/>
                      <a:pt x="187" y="18"/>
                    </a:cubicBezTo>
                    <a:cubicBezTo>
                      <a:pt x="187" y="19"/>
                      <a:pt x="187" y="19"/>
                      <a:pt x="187" y="20"/>
                    </a:cubicBezTo>
                    <a:cubicBezTo>
                      <a:pt x="187" y="20"/>
                      <a:pt x="186" y="20"/>
                      <a:pt x="186" y="20"/>
                    </a:cubicBezTo>
                    <a:cubicBezTo>
                      <a:pt x="186" y="20"/>
                      <a:pt x="186" y="21"/>
                      <a:pt x="185" y="21"/>
                    </a:cubicBezTo>
                    <a:cubicBezTo>
                      <a:pt x="186" y="21"/>
                      <a:pt x="186" y="21"/>
                      <a:pt x="186" y="21"/>
                    </a:cubicBezTo>
                    <a:cubicBezTo>
                      <a:pt x="186" y="21"/>
                      <a:pt x="186" y="21"/>
                      <a:pt x="186" y="22"/>
                    </a:cubicBezTo>
                    <a:cubicBezTo>
                      <a:pt x="186" y="22"/>
                      <a:pt x="186" y="22"/>
                      <a:pt x="187" y="22"/>
                    </a:cubicBezTo>
                    <a:cubicBezTo>
                      <a:pt x="187" y="22"/>
                      <a:pt x="187" y="22"/>
                      <a:pt x="187" y="22"/>
                    </a:cubicBezTo>
                    <a:cubicBezTo>
                      <a:pt x="187" y="22"/>
                      <a:pt x="187" y="22"/>
                      <a:pt x="187" y="22"/>
                    </a:cubicBezTo>
                    <a:cubicBezTo>
                      <a:pt x="186" y="22"/>
                      <a:pt x="186" y="22"/>
                      <a:pt x="186" y="22"/>
                    </a:cubicBezTo>
                    <a:cubicBezTo>
                      <a:pt x="186" y="21"/>
                      <a:pt x="186" y="21"/>
                      <a:pt x="185" y="21"/>
                    </a:cubicBezTo>
                    <a:cubicBezTo>
                      <a:pt x="185" y="21"/>
                      <a:pt x="185" y="21"/>
                      <a:pt x="185" y="21"/>
                    </a:cubicBezTo>
                    <a:cubicBezTo>
                      <a:pt x="185" y="21"/>
                      <a:pt x="184" y="21"/>
                      <a:pt x="184" y="20"/>
                    </a:cubicBezTo>
                    <a:cubicBezTo>
                      <a:pt x="184" y="20"/>
                      <a:pt x="184" y="19"/>
                      <a:pt x="184" y="19"/>
                    </a:cubicBezTo>
                    <a:cubicBezTo>
                      <a:pt x="184" y="19"/>
                      <a:pt x="184" y="18"/>
                      <a:pt x="184" y="18"/>
                    </a:cubicBezTo>
                    <a:cubicBezTo>
                      <a:pt x="184" y="18"/>
                      <a:pt x="184" y="18"/>
                      <a:pt x="184" y="18"/>
                    </a:cubicBezTo>
                    <a:cubicBezTo>
                      <a:pt x="183" y="18"/>
                      <a:pt x="183" y="18"/>
                      <a:pt x="183" y="18"/>
                    </a:cubicBezTo>
                    <a:cubicBezTo>
                      <a:pt x="184" y="18"/>
                      <a:pt x="184" y="18"/>
                      <a:pt x="184" y="18"/>
                    </a:cubicBezTo>
                    <a:cubicBezTo>
                      <a:pt x="184" y="18"/>
                      <a:pt x="184" y="18"/>
                      <a:pt x="184" y="18"/>
                    </a:cubicBezTo>
                    <a:cubicBezTo>
                      <a:pt x="184" y="18"/>
                      <a:pt x="184" y="18"/>
                      <a:pt x="184" y="19"/>
                    </a:cubicBezTo>
                    <a:cubicBezTo>
                      <a:pt x="185" y="19"/>
                      <a:pt x="185" y="19"/>
                      <a:pt x="186" y="19"/>
                    </a:cubicBezTo>
                    <a:cubicBezTo>
                      <a:pt x="186" y="18"/>
                      <a:pt x="187" y="18"/>
                      <a:pt x="187" y="18"/>
                    </a:cubicBezTo>
                    <a:cubicBezTo>
                      <a:pt x="187" y="18"/>
                      <a:pt x="187" y="18"/>
                      <a:pt x="187" y="18"/>
                    </a:cubicBezTo>
                    <a:cubicBezTo>
                      <a:pt x="187" y="18"/>
                      <a:pt x="187" y="18"/>
                      <a:pt x="187" y="18"/>
                    </a:cubicBezTo>
                    <a:cubicBezTo>
                      <a:pt x="187" y="18"/>
                      <a:pt x="187" y="18"/>
                      <a:pt x="187" y="18"/>
                    </a:cubicBezTo>
                    <a:close/>
                    <a:moveTo>
                      <a:pt x="190" y="16"/>
                    </a:moveTo>
                    <a:cubicBezTo>
                      <a:pt x="189" y="17"/>
                      <a:pt x="189" y="17"/>
                      <a:pt x="188" y="17"/>
                    </a:cubicBezTo>
                    <a:cubicBezTo>
                      <a:pt x="188" y="18"/>
                      <a:pt x="188" y="18"/>
                      <a:pt x="188" y="18"/>
                    </a:cubicBezTo>
                    <a:cubicBezTo>
                      <a:pt x="188" y="18"/>
                      <a:pt x="188" y="18"/>
                      <a:pt x="188" y="18"/>
                    </a:cubicBezTo>
                    <a:cubicBezTo>
                      <a:pt x="188" y="18"/>
                      <a:pt x="187" y="18"/>
                      <a:pt x="187" y="18"/>
                    </a:cubicBezTo>
                    <a:cubicBezTo>
                      <a:pt x="187" y="18"/>
                      <a:pt x="188" y="18"/>
                      <a:pt x="188" y="18"/>
                    </a:cubicBezTo>
                    <a:cubicBezTo>
                      <a:pt x="188" y="18"/>
                      <a:pt x="188" y="18"/>
                      <a:pt x="188" y="18"/>
                    </a:cubicBezTo>
                    <a:cubicBezTo>
                      <a:pt x="188" y="17"/>
                      <a:pt x="188" y="17"/>
                      <a:pt x="188" y="17"/>
                    </a:cubicBezTo>
                    <a:cubicBezTo>
                      <a:pt x="188" y="16"/>
                      <a:pt x="189" y="16"/>
                      <a:pt x="189" y="16"/>
                    </a:cubicBezTo>
                    <a:cubicBezTo>
                      <a:pt x="189" y="16"/>
                      <a:pt x="189" y="16"/>
                      <a:pt x="189" y="16"/>
                    </a:cubicBezTo>
                    <a:cubicBezTo>
                      <a:pt x="189" y="16"/>
                      <a:pt x="189" y="16"/>
                      <a:pt x="189" y="16"/>
                    </a:cubicBezTo>
                    <a:cubicBezTo>
                      <a:pt x="189" y="16"/>
                      <a:pt x="188" y="15"/>
                      <a:pt x="188" y="15"/>
                    </a:cubicBezTo>
                    <a:cubicBezTo>
                      <a:pt x="188" y="15"/>
                      <a:pt x="188" y="15"/>
                      <a:pt x="188" y="14"/>
                    </a:cubicBezTo>
                    <a:cubicBezTo>
                      <a:pt x="188" y="14"/>
                      <a:pt x="188" y="14"/>
                      <a:pt x="188" y="14"/>
                    </a:cubicBezTo>
                    <a:cubicBezTo>
                      <a:pt x="188" y="15"/>
                      <a:pt x="189" y="15"/>
                      <a:pt x="189" y="15"/>
                    </a:cubicBezTo>
                    <a:cubicBezTo>
                      <a:pt x="189" y="15"/>
                      <a:pt x="189" y="15"/>
                      <a:pt x="189" y="16"/>
                    </a:cubicBezTo>
                    <a:cubicBezTo>
                      <a:pt x="189" y="16"/>
                      <a:pt x="189" y="16"/>
                      <a:pt x="189" y="16"/>
                    </a:cubicBezTo>
                    <a:cubicBezTo>
                      <a:pt x="189" y="16"/>
                      <a:pt x="189" y="16"/>
                      <a:pt x="189" y="16"/>
                    </a:cubicBezTo>
                    <a:cubicBezTo>
                      <a:pt x="189" y="16"/>
                      <a:pt x="190" y="16"/>
                      <a:pt x="190" y="16"/>
                    </a:cubicBezTo>
                    <a:cubicBezTo>
                      <a:pt x="190" y="16"/>
                      <a:pt x="190" y="16"/>
                      <a:pt x="190" y="16"/>
                    </a:cubicBezTo>
                    <a:cubicBezTo>
                      <a:pt x="190" y="16"/>
                      <a:pt x="190" y="16"/>
                      <a:pt x="190" y="16"/>
                    </a:cubicBezTo>
                    <a:close/>
                    <a:moveTo>
                      <a:pt x="194" y="16"/>
                    </a:moveTo>
                    <a:cubicBezTo>
                      <a:pt x="193" y="16"/>
                      <a:pt x="193" y="16"/>
                      <a:pt x="193" y="16"/>
                    </a:cubicBezTo>
                    <a:cubicBezTo>
                      <a:pt x="194" y="16"/>
                      <a:pt x="194" y="16"/>
                      <a:pt x="194" y="16"/>
                    </a:cubicBezTo>
                    <a:close/>
                    <a:moveTo>
                      <a:pt x="197" y="124"/>
                    </a:moveTo>
                    <a:cubicBezTo>
                      <a:pt x="197" y="124"/>
                      <a:pt x="197" y="124"/>
                      <a:pt x="196" y="124"/>
                    </a:cubicBezTo>
                    <a:cubicBezTo>
                      <a:pt x="196" y="124"/>
                      <a:pt x="195" y="124"/>
                      <a:pt x="194" y="123"/>
                    </a:cubicBezTo>
                    <a:cubicBezTo>
                      <a:pt x="194" y="123"/>
                      <a:pt x="194" y="123"/>
                      <a:pt x="194" y="123"/>
                    </a:cubicBezTo>
                    <a:cubicBezTo>
                      <a:pt x="194" y="122"/>
                      <a:pt x="194" y="122"/>
                      <a:pt x="194" y="122"/>
                    </a:cubicBezTo>
                    <a:cubicBezTo>
                      <a:pt x="194" y="122"/>
                      <a:pt x="194" y="122"/>
                      <a:pt x="195" y="122"/>
                    </a:cubicBezTo>
                    <a:cubicBezTo>
                      <a:pt x="195" y="123"/>
                      <a:pt x="195" y="123"/>
                      <a:pt x="196" y="123"/>
                    </a:cubicBezTo>
                    <a:cubicBezTo>
                      <a:pt x="196" y="123"/>
                      <a:pt x="197" y="123"/>
                      <a:pt x="197" y="124"/>
                    </a:cubicBezTo>
                    <a:cubicBezTo>
                      <a:pt x="197" y="124"/>
                      <a:pt x="197" y="124"/>
                      <a:pt x="197" y="124"/>
                    </a:cubicBezTo>
                    <a:cubicBezTo>
                      <a:pt x="197" y="124"/>
                      <a:pt x="197" y="124"/>
                      <a:pt x="197" y="124"/>
                    </a:cubicBezTo>
                    <a:close/>
                    <a:moveTo>
                      <a:pt x="197" y="26"/>
                    </a:moveTo>
                    <a:cubicBezTo>
                      <a:pt x="197" y="26"/>
                      <a:pt x="197" y="26"/>
                      <a:pt x="197" y="26"/>
                    </a:cubicBezTo>
                    <a:cubicBezTo>
                      <a:pt x="197" y="26"/>
                      <a:pt x="197" y="26"/>
                      <a:pt x="197" y="26"/>
                    </a:cubicBezTo>
                    <a:cubicBezTo>
                      <a:pt x="197" y="26"/>
                      <a:pt x="197" y="26"/>
                      <a:pt x="197" y="26"/>
                    </a:cubicBezTo>
                    <a:cubicBezTo>
                      <a:pt x="197" y="26"/>
                      <a:pt x="197" y="26"/>
                      <a:pt x="197" y="26"/>
                    </a:cubicBezTo>
                    <a:cubicBezTo>
                      <a:pt x="197" y="26"/>
                      <a:pt x="197" y="26"/>
                      <a:pt x="197" y="26"/>
                    </a:cubicBezTo>
                    <a:cubicBezTo>
                      <a:pt x="197" y="26"/>
                      <a:pt x="197" y="26"/>
                      <a:pt x="197" y="26"/>
                    </a:cubicBezTo>
                    <a:close/>
                    <a:moveTo>
                      <a:pt x="210" y="116"/>
                    </a:moveTo>
                    <a:cubicBezTo>
                      <a:pt x="210" y="116"/>
                      <a:pt x="210" y="116"/>
                      <a:pt x="210" y="116"/>
                    </a:cubicBezTo>
                    <a:cubicBezTo>
                      <a:pt x="210" y="116"/>
                      <a:pt x="210" y="116"/>
                      <a:pt x="210" y="115"/>
                    </a:cubicBezTo>
                    <a:cubicBezTo>
                      <a:pt x="210" y="115"/>
                      <a:pt x="210" y="115"/>
                      <a:pt x="210" y="115"/>
                    </a:cubicBezTo>
                    <a:cubicBezTo>
                      <a:pt x="210" y="115"/>
                      <a:pt x="210" y="115"/>
                      <a:pt x="211" y="115"/>
                    </a:cubicBezTo>
                    <a:cubicBezTo>
                      <a:pt x="211" y="115"/>
                      <a:pt x="211" y="116"/>
                      <a:pt x="211" y="116"/>
                    </a:cubicBezTo>
                    <a:cubicBezTo>
                      <a:pt x="211" y="116"/>
                      <a:pt x="211" y="116"/>
                      <a:pt x="210" y="116"/>
                    </a:cubicBezTo>
                    <a:close/>
                    <a:moveTo>
                      <a:pt x="211" y="122"/>
                    </a:moveTo>
                    <a:cubicBezTo>
                      <a:pt x="211" y="122"/>
                      <a:pt x="211" y="122"/>
                      <a:pt x="211" y="122"/>
                    </a:cubicBezTo>
                    <a:cubicBezTo>
                      <a:pt x="211" y="123"/>
                      <a:pt x="211" y="123"/>
                      <a:pt x="211" y="123"/>
                    </a:cubicBezTo>
                    <a:cubicBezTo>
                      <a:pt x="211" y="123"/>
                      <a:pt x="211" y="122"/>
                      <a:pt x="211" y="122"/>
                    </a:cubicBezTo>
                    <a:cubicBezTo>
                      <a:pt x="211" y="122"/>
                      <a:pt x="211" y="122"/>
                      <a:pt x="211" y="122"/>
                    </a:cubicBezTo>
                    <a:cubicBezTo>
                      <a:pt x="211" y="122"/>
                      <a:pt x="211" y="122"/>
                      <a:pt x="211" y="122"/>
                    </a:cubicBezTo>
                    <a:cubicBezTo>
                      <a:pt x="212" y="122"/>
                      <a:pt x="212" y="122"/>
                      <a:pt x="211" y="122"/>
                    </a:cubicBezTo>
                    <a:close/>
                    <a:moveTo>
                      <a:pt x="212" y="119"/>
                    </a:moveTo>
                    <a:cubicBezTo>
                      <a:pt x="212" y="119"/>
                      <a:pt x="212" y="119"/>
                      <a:pt x="212" y="119"/>
                    </a:cubicBezTo>
                    <a:cubicBezTo>
                      <a:pt x="212" y="119"/>
                      <a:pt x="212" y="119"/>
                      <a:pt x="212" y="119"/>
                    </a:cubicBezTo>
                    <a:cubicBezTo>
                      <a:pt x="213" y="119"/>
                      <a:pt x="213" y="119"/>
                      <a:pt x="213" y="119"/>
                    </a:cubicBezTo>
                    <a:lnTo>
                      <a:pt x="212" y="119"/>
                    </a:lnTo>
                    <a:close/>
                    <a:moveTo>
                      <a:pt x="222" y="97"/>
                    </a:moveTo>
                    <a:cubicBezTo>
                      <a:pt x="222" y="97"/>
                      <a:pt x="222" y="97"/>
                      <a:pt x="222" y="97"/>
                    </a:cubicBezTo>
                    <a:cubicBezTo>
                      <a:pt x="222" y="96"/>
                      <a:pt x="221" y="96"/>
                      <a:pt x="221" y="95"/>
                    </a:cubicBezTo>
                    <a:cubicBezTo>
                      <a:pt x="221" y="95"/>
                      <a:pt x="221" y="95"/>
                      <a:pt x="221" y="95"/>
                    </a:cubicBezTo>
                    <a:cubicBezTo>
                      <a:pt x="221" y="95"/>
                      <a:pt x="221" y="95"/>
                      <a:pt x="222" y="95"/>
                    </a:cubicBezTo>
                    <a:cubicBezTo>
                      <a:pt x="222" y="95"/>
                      <a:pt x="222" y="96"/>
                      <a:pt x="222" y="96"/>
                    </a:cubicBezTo>
                    <a:cubicBezTo>
                      <a:pt x="222" y="96"/>
                      <a:pt x="222" y="96"/>
                      <a:pt x="222" y="97"/>
                    </a:cubicBezTo>
                    <a:cubicBezTo>
                      <a:pt x="223" y="97"/>
                      <a:pt x="222" y="97"/>
                      <a:pt x="222" y="97"/>
                    </a:cubicBezTo>
                    <a:close/>
                    <a:moveTo>
                      <a:pt x="222" y="94"/>
                    </a:moveTo>
                    <a:cubicBezTo>
                      <a:pt x="222" y="94"/>
                      <a:pt x="222" y="94"/>
                      <a:pt x="223" y="94"/>
                    </a:cubicBezTo>
                    <a:cubicBezTo>
                      <a:pt x="223" y="94"/>
                      <a:pt x="223" y="94"/>
                      <a:pt x="223" y="94"/>
                    </a:cubicBezTo>
                    <a:cubicBezTo>
                      <a:pt x="223" y="94"/>
                      <a:pt x="222" y="94"/>
                      <a:pt x="222" y="94"/>
                    </a:cubicBezTo>
                    <a:close/>
                    <a:moveTo>
                      <a:pt x="224" y="112"/>
                    </a:moveTo>
                    <a:cubicBezTo>
                      <a:pt x="224" y="112"/>
                      <a:pt x="224" y="112"/>
                      <a:pt x="224" y="112"/>
                    </a:cubicBezTo>
                    <a:cubicBezTo>
                      <a:pt x="224" y="112"/>
                      <a:pt x="224" y="112"/>
                      <a:pt x="224" y="112"/>
                    </a:cubicBezTo>
                    <a:cubicBezTo>
                      <a:pt x="224" y="112"/>
                      <a:pt x="224" y="112"/>
                      <a:pt x="224" y="111"/>
                    </a:cubicBezTo>
                    <a:cubicBezTo>
                      <a:pt x="224" y="111"/>
                      <a:pt x="224" y="111"/>
                      <a:pt x="224" y="111"/>
                    </a:cubicBezTo>
                    <a:cubicBezTo>
                      <a:pt x="224" y="111"/>
                      <a:pt x="224" y="111"/>
                      <a:pt x="224" y="112"/>
                    </a:cubicBezTo>
                    <a:cubicBezTo>
                      <a:pt x="224" y="112"/>
                      <a:pt x="224" y="112"/>
                      <a:pt x="224" y="112"/>
                    </a:cubicBezTo>
                    <a:close/>
                    <a:moveTo>
                      <a:pt x="231" y="109"/>
                    </a:moveTo>
                    <a:cubicBezTo>
                      <a:pt x="231" y="109"/>
                      <a:pt x="231" y="109"/>
                      <a:pt x="231" y="109"/>
                    </a:cubicBezTo>
                    <a:cubicBezTo>
                      <a:pt x="231" y="109"/>
                      <a:pt x="231" y="108"/>
                      <a:pt x="232" y="108"/>
                    </a:cubicBezTo>
                    <a:cubicBezTo>
                      <a:pt x="232" y="108"/>
                      <a:pt x="232" y="108"/>
                      <a:pt x="232" y="108"/>
                    </a:cubicBezTo>
                    <a:cubicBezTo>
                      <a:pt x="231" y="108"/>
                      <a:pt x="231" y="108"/>
                      <a:pt x="231" y="108"/>
                    </a:cubicBezTo>
                    <a:cubicBezTo>
                      <a:pt x="232" y="108"/>
                      <a:pt x="232" y="108"/>
                      <a:pt x="232" y="108"/>
                    </a:cubicBezTo>
                    <a:cubicBezTo>
                      <a:pt x="232" y="108"/>
                      <a:pt x="232" y="108"/>
                      <a:pt x="232" y="108"/>
                    </a:cubicBezTo>
                    <a:cubicBezTo>
                      <a:pt x="232" y="108"/>
                      <a:pt x="232" y="108"/>
                      <a:pt x="232" y="108"/>
                    </a:cubicBezTo>
                    <a:cubicBezTo>
                      <a:pt x="233" y="108"/>
                      <a:pt x="233" y="108"/>
                      <a:pt x="233" y="108"/>
                    </a:cubicBezTo>
                    <a:cubicBezTo>
                      <a:pt x="233" y="107"/>
                      <a:pt x="234" y="106"/>
                      <a:pt x="234" y="106"/>
                    </a:cubicBezTo>
                    <a:cubicBezTo>
                      <a:pt x="234" y="105"/>
                      <a:pt x="234" y="105"/>
                      <a:pt x="234" y="105"/>
                    </a:cubicBezTo>
                    <a:cubicBezTo>
                      <a:pt x="235" y="104"/>
                      <a:pt x="235" y="103"/>
                      <a:pt x="235" y="103"/>
                    </a:cubicBezTo>
                    <a:cubicBezTo>
                      <a:pt x="236" y="101"/>
                      <a:pt x="236" y="98"/>
                      <a:pt x="236" y="96"/>
                    </a:cubicBezTo>
                    <a:cubicBezTo>
                      <a:pt x="236" y="96"/>
                      <a:pt x="236" y="95"/>
                      <a:pt x="236" y="95"/>
                    </a:cubicBezTo>
                    <a:cubicBezTo>
                      <a:pt x="236" y="95"/>
                      <a:pt x="236" y="95"/>
                      <a:pt x="236" y="95"/>
                    </a:cubicBezTo>
                    <a:cubicBezTo>
                      <a:pt x="236" y="95"/>
                      <a:pt x="237" y="95"/>
                      <a:pt x="237" y="95"/>
                    </a:cubicBezTo>
                    <a:cubicBezTo>
                      <a:pt x="237" y="96"/>
                      <a:pt x="237" y="97"/>
                      <a:pt x="237" y="98"/>
                    </a:cubicBezTo>
                    <a:cubicBezTo>
                      <a:pt x="237" y="99"/>
                      <a:pt x="237" y="99"/>
                      <a:pt x="238" y="100"/>
                    </a:cubicBezTo>
                    <a:cubicBezTo>
                      <a:pt x="238" y="100"/>
                      <a:pt x="238" y="101"/>
                      <a:pt x="237" y="101"/>
                    </a:cubicBezTo>
                    <a:cubicBezTo>
                      <a:pt x="237" y="102"/>
                      <a:pt x="237" y="102"/>
                      <a:pt x="237" y="102"/>
                    </a:cubicBezTo>
                    <a:cubicBezTo>
                      <a:pt x="237" y="103"/>
                      <a:pt x="238" y="103"/>
                      <a:pt x="237" y="103"/>
                    </a:cubicBezTo>
                    <a:cubicBezTo>
                      <a:pt x="237" y="104"/>
                      <a:pt x="236" y="105"/>
                      <a:pt x="235" y="106"/>
                    </a:cubicBezTo>
                    <a:cubicBezTo>
                      <a:pt x="234" y="107"/>
                      <a:pt x="234" y="107"/>
                      <a:pt x="234" y="108"/>
                    </a:cubicBezTo>
                    <a:cubicBezTo>
                      <a:pt x="234" y="108"/>
                      <a:pt x="234" y="109"/>
                      <a:pt x="233" y="109"/>
                    </a:cubicBezTo>
                    <a:cubicBezTo>
                      <a:pt x="233" y="109"/>
                      <a:pt x="232" y="110"/>
                      <a:pt x="231" y="109"/>
                    </a:cubicBezTo>
                    <a:cubicBezTo>
                      <a:pt x="231" y="109"/>
                      <a:pt x="231" y="109"/>
                      <a:pt x="231" y="10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1" name="Freeform 439">
                <a:extLst>
                  <a:ext uri="{FF2B5EF4-FFF2-40B4-BE49-F238E27FC236}">
                    <a16:creationId xmlns:a16="http://schemas.microsoft.com/office/drawing/2014/main" id="{499A9B7A-FB64-4EBC-9CBD-1332B6592B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63105" y="2904220"/>
                <a:ext cx="0" cy="3175"/>
              </a:xfrm>
              <a:custGeom>
                <a:avLst/>
                <a:gdLst>
                  <a:gd name="T0" fmla="*/ 0 h 1"/>
                  <a:gd name="T1" fmla="*/ 0 h 1"/>
                  <a:gd name="T2" fmla="*/ 1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" name="Oval 440">
                <a:extLst>
                  <a:ext uri="{FF2B5EF4-FFF2-40B4-BE49-F238E27FC236}">
                    <a16:creationId xmlns:a16="http://schemas.microsoft.com/office/drawing/2014/main" id="{7F30DCDA-70AB-4F18-85E8-23F6FD9C85E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66205" y="2677208"/>
                <a:ext cx="1588" cy="158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" name="Oval 441">
                <a:extLst>
                  <a:ext uri="{FF2B5EF4-FFF2-40B4-BE49-F238E27FC236}">
                    <a16:creationId xmlns:a16="http://schemas.microsoft.com/office/drawing/2014/main" id="{779CA2B7-CD60-4944-AA1F-4A4F36A3036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56618" y="2975658"/>
                <a:ext cx="1588" cy="158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" name="Oval 442">
                <a:extLst>
                  <a:ext uri="{FF2B5EF4-FFF2-40B4-BE49-F238E27FC236}">
                    <a16:creationId xmlns:a16="http://schemas.microsoft.com/office/drawing/2014/main" id="{BE244984-F418-4130-99E5-C2C49E1EF2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61355" y="2283508"/>
                <a:ext cx="1588" cy="158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" name="Freeform 443">
                <a:extLst>
                  <a:ext uri="{FF2B5EF4-FFF2-40B4-BE49-F238E27FC236}">
                    <a16:creationId xmlns:a16="http://schemas.microsoft.com/office/drawing/2014/main" id="{A1A3B1F3-95A3-4A30-940F-07E5E5597F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78818" y="2348595"/>
                <a:ext cx="39688" cy="39688"/>
              </a:xfrm>
              <a:custGeom>
                <a:avLst/>
                <a:gdLst>
                  <a:gd name="T0" fmla="*/ 3 w 11"/>
                  <a:gd name="T1" fmla="*/ 1 h 11"/>
                  <a:gd name="T2" fmla="*/ 3 w 11"/>
                  <a:gd name="T3" fmla="*/ 1 h 11"/>
                  <a:gd name="T4" fmla="*/ 3 w 11"/>
                  <a:gd name="T5" fmla="*/ 1 h 11"/>
                  <a:gd name="T6" fmla="*/ 3 w 11"/>
                  <a:gd name="T7" fmla="*/ 2 h 11"/>
                  <a:gd name="T8" fmla="*/ 1 w 11"/>
                  <a:gd name="T9" fmla="*/ 7 h 11"/>
                  <a:gd name="T10" fmla="*/ 0 w 11"/>
                  <a:gd name="T11" fmla="*/ 8 h 11"/>
                  <a:gd name="T12" fmla="*/ 0 w 11"/>
                  <a:gd name="T13" fmla="*/ 8 h 11"/>
                  <a:gd name="T14" fmla="*/ 0 w 11"/>
                  <a:gd name="T15" fmla="*/ 9 h 11"/>
                  <a:gd name="T16" fmla="*/ 1 w 11"/>
                  <a:gd name="T17" fmla="*/ 9 h 11"/>
                  <a:gd name="T18" fmla="*/ 1 w 11"/>
                  <a:gd name="T19" fmla="*/ 10 h 11"/>
                  <a:gd name="T20" fmla="*/ 1 w 11"/>
                  <a:gd name="T21" fmla="*/ 11 h 11"/>
                  <a:gd name="T22" fmla="*/ 2 w 11"/>
                  <a:gd name="T23" fmla="*/ 11 h 11"/>
                  <a:gd name="T24" fmla="*/ 3 w 11"/>
                  <a:gd name="T25" fmla="*/ 11 h 11"/>
                  <a:gd name="T26" fmla="*/ 6 w 11"/>
                  <a:gd name="T27" fmla="*/ 8 h 11"/>
                  <a:gd name="T28" fmla="*/ 6 w 11"/>
                  <a:gd name="T29" fmla="*/ 8 h 11"/>
                  <a:gd name="T30" fmla="*/ 7 w 11"/>
                  <a:gd name="T31" fmla="*/ 10 h 11"/>
                  <a:gd name="T32" fmla="*/ 7 w 11"/>
                  <a:gd name="T33" fmla="*/ 10 h 11"/>
                  <a:gd name="T34" fmla="*/ 9 w 11"/>
                  <a:gd name="T35" fmla="*/ 11 h 11"/>
                  <a:gd name="T36" fmla="*/ 10 w 11"/>
                  <a:gd name="T37" fmla="*/ 11 h 11"/>
                  <a:gd name="T38" fmla="*/ 11 w 11"/>
                  <a:gd name="T39" fmla="*/ 10 h 11"/>
                  <a:gd name="T40" fmla="*/ 10 w 11"/>
                  <a:gd name="T41" fmla="*/ 9 h 11"/>
                  <a:gd name="T42" fmla="*/ 10 w 11"/>
                  <a:gd name="T43" fmla="*/ 9 h 11"/>
                  <a:gd name="T44" fmla="*/ 9 w 11"/>
                  <a:gd name="T45" fmla="*/ 8 h 11"/>
                  <a:gd name="T46" fmla="*/ 9 w 11"/>
                  <a:gd name="T47" fmla="*/ 6 h 11"/>
                  <a:gd name="T48" fmla="*/ 8 w 11"/>
                  <a:gd name="T49" fmla="*/ 5 h 11"/>
                  <a:gd name="T50" fmla="*/ 6 w 11"/>
                  <a:gd name="T51" fmla="*/ 3 h 11"/>
                  <a:gd name="T52" fmla="*/ 5 w 11"/>
                  <a:gd name="T53" fmla="*/ 3 h 11"/>
                  <a:gd name="T54" fmla="*/ 5 w 11"/>
                  <a:gd name="T55" fmla="*/ 2 h 11"/>
                  <a:gd name="T56" fmla="*/ 6 w 11"/>
                  <a:gd name="T57" fmla="*/ 1 h 11"/>
                  <a:gd name="T58" fmla="*/ 6 w 11"/>
                  <a:gd name="T59" fmla="*/ 1 h 11"/>
                  <a:gd name="T60" fmla="*/ 6 w 11"/>
                  <a:gd name="T61" fmla="*/ 1 h 11"/>
                  <a:gd name="T62" fmla="*/ 5 w 11"/>
                  <a:gd name="T63" fmla="*/ 1 h 11"/>
                  <a:gd name="T64" fmla="*/ 4 w 11"/>
                  <a:gd name="T65" fmla="*/ 1 h 11"/>
                  <a:gd name="T66" fmla="*/ 3 w 11"/>
                  <a:gd name="T67" fmla="*/ 1 h 11"/>
                  <a:gd name="T68" fmla="*/ 3 w 11"/>
                  <a:gd name="T69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1" h="11">
                    <a:moveTo>
                      <a:pt x="3" y="1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2" y="4"/>
                      <a:pt x="1" y="5"/>
                      <a:pt x="1" y="7"/>
                    </a:cubicBezTo>
                    <a:cubicBezTo>
                      <a:pt x="1" y="7"/>
                      <a:pt x="1" y="7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8"/>
                      <a:pt x="0" y="9"/>
                      <a:pt x="0" y="9"/>
                    </a:cubicBezTo>
                    <a:cubicBezTo>
                      <a:pt x="0" y="9"/>
                      <a:pt x="0" y="9"/>
                      <a:pt x="1" y="9"/>
                    </a:cubicBezTo>
                    <a:cubicBezTo>
                      <a:pt x="1" y="9"/>
                      <a:pt x="1" y="10"/>
                      <a:pt x="1" y="10"/>
                    </a:cubicBezTo>
                    <a:cubicBezTo>
                      <a:pt x="1" y="10"/>
                      <a:pt x="1" y="10"/>
                      <a:pt x="1" y="11"/>
                    </a:cubicBezTo>
                    <a:cubicBezTo>
                      <a:pt x="1" y="11"/>
                      <a:pt x="1" y="11"/>
                      <a:pt x="2" y="11"/>
                    </a:cubicBezTo>
                    <a:cubicBezTo>
                      <a:pt x="2" y="11"/>
                      <a:pt x="3" y="11"/>
                      <a:pt x="3" y="11"/>
                    </a:cubicBezTo>
                    <a:cubicBezTo>
                      <a:pt x="4" y="10"/>
                      <a:pt x="5" y="10"/>
                      <a:pt x="6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7" y="9"/>
                      <a:pt x="7" y="9"/>
                      <a:pt x="7" y="10"/>
                    </a:cubicBezTo>
                    <a:cubicBezTo>
                      <a:pt x="7" y="10"/>
                      <a:pt x="7" y="10"/>
                      <a:pt x="7" y="10"/>
                    </a:cubicBezTo>
                    <a:cubicBezTo>
                      <a:pt x="8" y="10"/>
                      <a:pt x="9" y="11"/>
                      <a:pt x="9" y="11"/>
                    </a:cubicBezTo>
                    <a:cubicBezTo>
                      <a:pt x="9" y="11"/>
                      <a:pt x="10" y="11"/>
                      <a:pt x="10" y="11"/>
                    </a:cubicBezTo>
                    <a:cubicBezTo>
                      <a:pt x="10" y="11"/>
                      <a:pt x="10" y="10"/>
                      <a:pt x="11" y="10"/>
                    </a:cubicBezTo>
                    <a:cubicBezTo>
                      <a:pt x="11" y="10"/>
                      <a:pt x="11" y="9"/>
                      <a:pt x="10" y="9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10" y="9"/>
                      <a:pt x="9" y="8"/>
                      <a:pt x="9" y="8"/>
                    </a:cubicBezTo>
                    <a:cubicBezTo>
                      <a:pt x="9" y="7"/>
                      <a:pt x="9" y="6"/>
                      <a:pt x="9" y="6"/>
                    </a:cubicBezTo>
                    <a:cubicBezTo>
                      <a:pt x="8" y="6"/>
                      <a:pt x="8" y="5"/>
                      <a:pt x="8" y="5"/>
                    </a:cubicBezTo>
                    <a:cubicBezTo>
                      <a:pt x="7" y="4"/>
                      <a:pt x="6" y="4"/>
                      <a:pt x="6" y="3"/>
                    </a:cubicBezTo>
                    <a:cubicBezTo>
                      <a:pt x="6" y="3"/>
                      <a:pt x="6" y="3"/>
                      <a:pt x="5" y="3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6" y="2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0"/>
                      <a:pt x="6" y="0"/>
                      <a:pt x="6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" name="Oval 444">
                <a:extLst>
                  <a:ext uri="{FF2B5EF4-FFF2-40B4-BE49-F238E27FC236}">
                    <a16:creationId xmlns:a16="http://schemas.microsoft.com/office/drawing/2014/main" id="{A8EC94E4-6C87-4CB0-8F66-C684DD6ABCA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40730" y="3443970"/>
                <a:ext cx="1588" cy="158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" name="Oval 445">
                <a:extLst>
                  <a:ext uri="{FF2B5EF4-FFF2-40B4-BE49-F238E27FC236}">
                    <a16:creationId xmlns:a16="http://schemas.microsoft.com/office/drawing/2014/main" id="{10AF48DD-BCE8-4C07-9923-E4FC28F727D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29618" y="2294620"/>
                <a:ext cx="1588" cy="158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" name="Oval 446">
                <a:extLst>
                  <a:ext uri="{FF2B5EF4-FFF2-40B4-BE49-F238E27FC236}">
                    <a16:creationId xmlns:a16="http://schemas.microsoft.com/office/drawing/2014/main" id="{968DE59E-9C80-430D-A761-F14750F5050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88355" y="2597833"/>
                <a:ext cx="1588" cy="158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" name="Freeform 447">
                <a:extLst>
                  <a:ext uri="{FF2B5EF4-FFF2-40B4-BE49-F238E27FC236}">
                    <a16:creationId xmlns:a16="http://schemas.microsoft.com/office/drawing/2014/main" id="{4C02B5DF-967B-4611-A2C2-65249C3D04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55018" y="345508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" name="Oval 448">
                <a:extLst>
                  <a:ext uri="{FF2B5EF4-FFF2-40B4-BE49-F238E27FC236}">
                    <a16:creationId xmlns:a16="http://schemas.microsoft.com/office/drawing/2014/main" id="{29AF86CF-DD5F-44D4-A800-F8CB3C0F1B6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62893" y="2356533"/>
                <a:ext cx="1588" cy="158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" name="Freeform 449">
                <a:extLst>
                  <a:ext uri="{FF2B5EF4-FFF2-40B4-BE49-F238E27FC236}">
                    <a16:creationId xmlns:a16="http://schemas.microsoft.com/office/drawing/2014/main" id="{2D1EE02A-5314-4A97-9508-7F5CECD1D16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112080" y="2150158"/>
                <a:ext cx="857250" cy="1309688"/>
              </a:xfrm>
              <a:custGeom>
                <a:avLst/>
                <a:gdLst>
                  <a:gd name="T0" fmla="*/ 197 w 237"/>
                  <a:gd name="T1" fmla="*/ 217 h 363"/>
                  <a:gd name="T2" fmla="*/ 161 w 237"/>
                  <a:gd name="T3" fmla="*/ 206 h 363"/>
                  <a:gd name="T4" fmla="*/ 136 w 237"/>
                  <a:gd name="T5" fmla="*/ 196 h 363"/>
                  <a:gd name="T6" fmla="*/ 110 w 237"/>
                  <a:gd name="T7" fmla="*/ 172 h 363"/>
                  <a:gd name="T8" fmla="*/ 150 w 237"/>
                  <a:gd name="T9" fmla="*/ 155 h 363"/>
                  <a:gd name="T10" fmla="*/ 170 w 237"/>
                  <a:gd name="T11" fmla="*/ 133 h 363"/>
                  <a:gd name="T12" fmla="*/ 183 w 237"/>
                  <a:gd name="T13" fmla="*/ 119 h 363"/>
                  <a:gd name="T14" fmla="*/ 198 w 237"/>
                  <a:gd name="T15" fmla="*/ 109 h 363"/>
                  <a:gd name="T16" fmla="*/ 192 w 237"/>
                  <a:gd name="T17" fmla="*/ 80 h 363"/>
                  <a:gd name="T18" fmla="*/ 166 w 237"/>
                  <a:gd name="T19" fmla="*/ 85 h 363"/>
                  <a:gd name="T20" fmla="*/ 138 w 237"/>
                  <a:gd name="T21" fmla="*/ 86 h 363"/>
                  <a:gd name="T22" fmla="*/ 161 w 237"/>
                  <a:gd name="T23" fmla="*/ 53 h 363"/>
                  <a:gd name="T24" fmla="*/ 164 w 237"/>
                  <a:gd name="T25" fmla="*/ 47 h 363"/>
                  <a:gd name="T26" fmla="*/ 163 w 237"/>
                  <a:gd name="T27" fmla="*/ 23 h 363"/>
                  <a:gd name="T28" fmla="*/ 154 w 237"/>
                  <a:gd name="T29" fmla="*/ 39 h 363"/>
                  <a:gd name="T30" fmla="*/ 149 w 237"/>
                  <a:gd name="T31" fmla="*/ 35 h 363"/>
                  <a:gd name="T32" fmla="*/ 131 w 237"/>
                  <a:gd name="T33" fmla="*/ 39 h 363"/>
                  <a:gd name="T34" fmla="*/ 102 w 237"/>
                  <a:gd name="T35" fmla="*/ 23 h 363"/>
                  <a:gd name="T36" fmla="*/ 82 w 237"/>
                  <a:gd name="T37" fmla="*/ 21 h 363"/>
                  <a:gd name="T38" fmla="*/ 61 w 237"/>
                  <a:gd name="T39" fmla="*/ 2 h 363"/>
                  <a:gd name="T40" fmla="*/ 35 w 237"/>
                  <a:gd name="T41" fmla="*/ 22 h 363"/>
                  <a:gd name="T42" fmla="*/ 29 w 237"/>
                  <a:gd name="T43" fmla="*/ 33 h 363"/>
                  <a:gd name="T44" fmla="*/ 15 w 237"/>
                  <a:gd name="T45" fmla="*/ 58 h 363"/>
                  <a:gd name="T46" fmla="*/ 9 w 237"/>
                  <a:gd name="T47" fmla="*/ 71 h 363"/>
                  <a:gd name="T48" fmla="*/ 34 w 237"/>
                  <a:gd name="T49" fmla="*/ 60 h 363"/>
                  <a:gd name="T50" fmla="*/ 56 w 237"/>
                  <a:gd name="T51" fmla="*/ 65 h 363"/>
                  <a:gd name="T52" fmla="*/ 63 w 237"/>
                  <a:gd name="T53" fmla="*/ 74 h 363"/>
                  <a:gd name="T54" fmla="*/ 62 w 237"/>
                  <a:gd name="T55" fmla="*/ 84 h 363"/>
                  <a:gd name="T56" fmla="*/ 66 w 237"/>
                  <a:gd name="T57" fmla="*/ 90 h 363"/>
                  <a:gd name="T58" fmla="*/ 72 w 237"/>
                  <a:gd name="T59" fmla="*/ 109 h 363"/>
                  <a:gd name="T60" fmla="*/ 64 w 237"/>
                  <a:gd name="T61" fmla="*/ 140 h 363"/>
                  <a:gd name="T62" fmla="*/ 77 w 237"/>
                  <a:gd name="T63" fmla="*/ 158 h 363"/>
                  <a:gd name="T64" fmla="*/ 131 w 237"/>
                  <a:gd name="T65" fmla="*/ 206 h 363"/>
                  <a:gd name="T66" fmla="*/ 141 w 237"/>
                  <a:gd name="T67" fmla="*/ 238 h 363"/>
                  <a:gd name="T68" fmla="*/ 163 w 237"/>
                  <a:gd name="T69" fmla="*/ 311 h 363"/>
                  <a:gd name="T70" fmla="*/ 165 w 237"/>
                  <a:gd name="T71" fmla="*/ 341 h 363"/>
                  <a:gd name="T72" fmla="*/ 168 w 237"/>
                  <a:gd name="T73" fmla="*/ 352 h 363"/>
                  <a:gd name="T74" fmla="*/ 179 w 237"/>
                  <a:gd name="T75" fmla="*/ 361 h 363"/>
                  <a:gd name="T76" fmla="*/ 178 w 237"/>
                  <a:gd name="T77" fmla="*/ 354 h 363"/>
                  <a:gd name="T78" fmla="*/ 184 w 237"/>
                  <a:gd name="T79" fmla="*/ 325 h 363"/>
                  <a:gd name="T80" fmla="*/ 197 w 237"/>
                  <a:gd name="T81" fmla="*/ 306 h 363"/>
                  <a:gd name="T82" fmla="*/ 228 w 237"/>
                  <a:gd name="T83" fmla="*/ 260 h 363"/>
                  <a:gd name="T84" fmla="*/ 179 w 237"/>
                  <a:gd name="T85" fmla="*/ 98 h 363"/>
                  <a:gd name="T86" fmla="*/ 143 w 237"/>
                  <a:gd name="T87" fmla="*/ 60 h 363"/>
                  <a:gd name="T88" fmla="*/ 153 w 237"/>
                  <a:gd name="T89" fmla="*/ 131 h 363"/>
                  <a:gd name="T90" fmla="*/ 144 w 237"/>
                  <a:gd name="T91" fmla="*/ 122 h 363"/>
                  <a:gd name="T92" fmla="*/ 139 w 237"/>
                  <a:gd name="T93" fmla="*/ 109 h 363"/>
                  <a:gd name="T94" fmla="*/ 143 w 237"/>
                  <a:gd name="T95" fmla="*/ 115 h 363"/>
                  <a:gd name="T96" fmla="*/ 130 w 237"/>
                  <a:gd name="T97" fmla="*/ 63 h 363"/>
                  <a:gd name="T98" fmla="*/ 126 w 237"/>
                  <a:gd name="T99" fmla="*/ 86 h 363"/>
                  <a:gd name="T100" fmla="*/ 119 w 237"/>
                  <a:gd name="T101" fmla="*/ 100 h 363"/>
                  <a:gd name="T102" fmla="*/ 121 w 237"/>
                  <a:gd name="T103" fmla="*/ 105 h 363"/>
                  <a:gd name="T104" fmla="*/ 122 w 237"/>
                  <a:gd name="T105" fmla="*/ 82 h 363"/>
                  <a:gd name="T106" fmla="*/ 63 w 237"/>
                  <a:gd name="T107" fmla="*/ 67 h 363"/>
                  <a:gd name="T108" fmla="*/ 90 w 237"/>
                  <a:gd name="T109" fmla="*/ 66 h 363"/>
                  <a:gd name="T110" fmla="*/ 113 w 237"/>
                  <a:gd name="T111" fmla="*/ 65 h 363"/>
                  <a:gd name="T112" fmla="*/ 106 w 237"/>
                  <a:gd name="T113" fmla="*/ 40 h 363"/>
                  <a:gd name="T114" fmla="*/ 104 w 237"/>
                  <a:gd name="T115" fmla="*/ 48 h 363"/>
                  <a:gd name="T116" fmla="*/ 104 w 237"/>
                  <a:gd name="T117" fmla="*/ 63 h 363"/>
                  <a:gd name="T118" fmla="*/ 112 w 237"/>
                  <a:gd name="T119" fmla="*/ 75 h 363"/>
                  <a:gd name="T120" fmla="*/ 171 w 237"/>
                  <a:gd name="T121" fmla="*/ 352 h 363"/>
                  <a:gd name="T122" fmla="*/ 178 w 237"/>
                  <a:gd name="T123" fmla="*/ 357 h 363"/>
                  <a:gd name="T124" fmla="*/ 194 w 237"/>
                  <a:gd name="T125" fmla="*/ 219 h 3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37" h="363">
                    <a:moveTo>
                      <a:pt x="235" y="240"/>
                    </a:moveTo>
                    <a:cubicBezTo>
                      <a:pt x="235" y="240"/>
                      <a:pt x="235" y="240"/>
                      <a:pt x="235" y="240"/>
                    </a:cubicBezTo>
                    <a:cubicBezTo>
                      <a:pt x="234" y="240"/>
                      <a:pt x="234" y="240"/>
                      <a:pt x="233" y="240"/>
                    </a:cubicBezTo>
                    <a:cubicBezTo>
                      <a:pt x="233" y="240"/>
                      <a:pt x="232" y="240"/>
                      <a:pt x="232" y="239"/>
                    </a:cubicBezTo>
                    <a:cubicBezTo>
                      <a:pt x="231" y="239"/>
                      <a:pt x="230" y="238"/>
                      <a:pt x="230" y="238"/>
                    </a:cubicBezTo>
                    <a:cubicBezTo>
                      <a:pt x="229" y="236"/>
                      <a:pt x="228" y="236"/>
                      <a:pt x="227" y="235"/>
                    </a:cubicBezTo>
                    <a:cubicBezTo>
                      <a:pt x="226" y="235"/>
                      <a:pt x="225" y="235"/>
                      <a:pt x="225" y="235"/>
                    </a:cubicBezTo>
                    <a:cubicBezTo>
                      <a:pt x="223" y="235"/>
                      <a:pt x="221" y="235"/>
                      <a:pt x="219" y="234"/>
                    </a:cubicBezTo>
                    <a:cubicBezTo>
                      <a:pt x="219" y="234"/>
                      <a:pt x="218" y="234"/>
                      <a:pt x="218" y="234"/>
                    </a:cubicBezTo>
                    <a:cubicBezTo>
                      <a:pt x="218" y="234"/>
                      <a:pt x="218" y="234"/>
                      <a:pt x="217" y="235"/>
                    </a:cubicBezTo>
                    <a:cubicBezTo>
                      <a:pt x="217" y="235"/>
                      <a:pt x="217" y="235"/>
                      <a:pt x="217" y="234"/>
                    </a:cubicBezTo>
                    <a:cubicBezTo>
                      <a:pt x="217" y="234"/>
                      <a:pt x="217" y="233"/>
                      <a:pt x="216" y="233"/>
                    </a:cubicBezTo>
                    <a:cubicBezTo>
                      <a:pt x="216" y="233"/>
                      <a:pt x="216" y="232"/>
                      <a:pt x="216" y="232"/>
                    </a:cubicBezTo>
                    <a:cubicBezTo>
                      <a:pt x="214" y="232"/>
                      <a:pt x="214" y="232"/>
                      <a:pt x="213" y="231"/>
                    </a:cubicBezTo>
                    <a:cubicBezTo>
                      <a:pt x="212" y="231"/>
                      <a:pt x="211" y="231"/>
                      <a:pt x="210" y="231"/>
                    </a:cubicBezTo>
                    <a:cubicBezTo>
                      <a:pt x="209" y="231"/>
                      <a:pt x="209" y="231"/>
                      <a:pt x="209" y="231"/>
                    </a:cubicBezTo>
                    <a:cubicBezTo>
                      <a:pt x="208" y="232"/>
                      <a:pt x="208" y="232"/>
                      <a:pt x="208" y="232"/>
                    </a:cubicBezTo>
                    <a:cubicBezTo>
                      <a:pt x="208" y="232"/>
                      <a:pt x="208" y="231"/>
                      <a:pt x="208" y="231"/>
                    </a:cubicBezTo>
                    <a:cubicBezTo>
                      <a:pt x="208" y="231"/>
                      <a:pt x="208" y="231"/>
                      <a:pt x="208" y="231"/>
                    </a:cubicBezTo>
                    <a:cubicBezTo>
                      <a:pt x="208" y="230"/>
                      <a:pt x="208" y="230"/>
                      <a:pt x="208" y="230"/>
                    </a:cubicBezTo>
                    <a:cubicBezTo>
                      <a:pt x="207" y="229"/>
                      <a:pt x="206" y="229"/>
                      <a:pt x="206" y="229"/>
                    </a:cubicBezTo>
                    <a:cubicBezTo>
                      <a:pt x="206" y="229"/>
                      <a:pt x="206" y="229"/>
                      <a:pt x="206" y="229"/>
                    </a:cubicBezTo>
                    <a:cubicBezTo>
                      <a:pt x="206" y="229"/>
                      <a:pt x="206" y="229"/>
                      <a:pt x="206" y="229"/>
                    </a:cubicBezTo>
                    <a:cubicBezTo>
                      <a:pt x="206" y="230"/>
                      <a:pt x="206" y="230"/>
                      <a:pt x="206" y="230"/>
                    </a:cubicBezTo>
                    <a:cubicBezTo>
                      <a:pt x="206" y="229"/>
                      <a:pt x="206" y="229"/>
                      <a:pt x="206" y="229"/>
                    </a:cubicBezTo>
                    <a:cubicBezTo>
                      <a:pt x="206" y="229"/>
                      <a:pt x="206" y="229"/>
                      <a:pt x="206" y="229"/>
                    </a:cubicBezTo>
                    <a:cubicBezTo>
                      <a:pt x="205" y="229"/>
                      <a:pt x="204" y="229"/>
                      <a:pt x="204" y="230"/>
                    </a:cubicBezTo>
                    <a:cubicBezTo>
                      <a:pt x="204" y="229"/>
                      <a:pt x="203" y="229"/>
                      <a:pt x="203" y="229"/>
                    </a:cubicBezTo>
                    <a:cubicBezTo>
                      <a:pt x="203" y="229"/>
                      <a:pt x="204" y="229"/>
                      <a:pt x="205" y="228"/>
                    </a:cubicBezTo>
                    <a:cubicBezTo>
                      <a:pt x="205" y="228"/>
                      <a:pt x="205" y="227"/>
                      <a:pt x="205" y="227"/>
                    </a:cubicBezTo>
                    <a:cubicBezTo>
                      <a:pt x="205" y="226"/>
                      <a:pt x="205" y="226"/>
                      <a:pt x="205" y="225"/>
                    </a:cubicBezTo>
                    <a:cubicBezTo>
                      <a:pt x="205" y="225"/>
                      <a:pt x="205" y="225"/>
                      <a:pt x="204" y="224"/>
                    </a:cubicBezTo>
                    <a:cubicBezTo>
                      <a:pt x="203" y="223"/>
                      <a:pt x="203" y="223"/>
                      <a:pt x="203" y="222"/>
                    </a:cubicBezTo>
                    <a:cubicBezTo>
                      <a:pt x="203" y="221"/>
                      <a:pt x="202" y="221"/>
                      <a:pt x="202" y="220"/>
                    </a:cubicBezTo>
                    <a:cubicBezTo>
                      <a:pt x="201" y="219"/>
                      <a:pt x="199" y="217"/>
                      <a:pt x="197" y="217"/>
                    </a:cubicBezTo>
                    <a:cubicBezTo>
                      <a:pt x="197" y="217"/>
                      <a:pt x="197" y="217"/>
                      <a:pt x="197" y="217"/>
                    </a:cubicBezTo>
                    <a:cubicBezTo>
                      <a:pt x="196" y="216"/>
                      <a:pt x="195" y="216"/>
                      <a:pt x="194" y="216"/>
                    </a:cubicBezTo>
                    <a:cubicBezTo>
                      <a:pt x="193" y="216"/>
                      <a:pt x="192" y="216"/>
                      <a:pt x="191" y="216"/>
                    </a:cubicBezTo>
                    <a:cubicBezTo>
                      <a:pt x="191" y="216"/>
                      <a:pt x="191" y="216"/>
                      <a:pt x="191" y="216"/>
                    </a:cubicBezTo>
                    <a:cubicBezTo>
                      <a:pt x="190" y="216"/>
                      <a:pt x="189" y="215"/>
                      <a:pt x="188" y="215"/>
                    </a:cubicBezTo>
                    <a:cubicBezTo>
                      <a:pt x="188" y="215"/>
                      <a:pt x="188" y="214"/>
                      <a:pt x="188" y="214"/>
                    </a:cubicBezTo>
                    <a:cubicBezTo>
                      <a:pt x="188" y="214"/>
                      <a:pt x="188" y="213"/>
                      <a:pt x="187" y="213"/>
                    </a:cubicBezTo>
                    <a:cubicBezTo>
                      <a:pt x="187" y="213"/>
                      <a:pt x="186" y="212"/>
                      <a:pt x="186" y="212"/>
                    </a:cubicBezTo>
                    <a:cubicBezTo>
                      <a:pt x="185" y="211"/>
                      <a:pt x="185" y="211"/>
                      <a:pt x="184" y="211"/>
                    </a:cubicBezTo>
                    <a:cubicBezTo>
                      <a:pt x="184" y="211"/>
                      <a:pt x="183" y="211"/>
                      <a:pt x="183" y="211"/>
                    </a:cubicBezTo>
                    <a:cubicBezTo>
                      <a:pt x="183" y="211"/>
                      <a:pt x="183" y="211"/>
                      <a:pt x="183" y="210"/>
                    </a:cubicBezTo>
                    <a:cubicBezTo>
                      <a:pt x="183" y="210"/>
                      <a:pt x="182" y="209"/>
                      <a:pt x="182" y="209"/>
                    </a:cubicBezTo>
                    <a:cubicBezTo>
                      <a:pt x="181" y="209"/>
                      <a:pt x="180" y="208"/>
                      <a:pt x="180" y="208"/>
                    </a:cubicBezTo>
                    <a:cubicBezTo>
                      <a:pt x="180" y="208"/>
                      <a:pt x="179" y="208"/>
                      <a:pt x="179" y="207"/>
                    </a:cubicBezTo>
                    <a:cubicBezTo>
                      <a:pt x="179" y="207"/>
                      <a:pt x="180" y="207"/>
                      <a:pt x="180" y="207"/>
                    </a:cubicBezTo>
                    <a:cubicBezTo>
                      <a:pt x="180" y="207"/>
                      <a:pt x="180" y="207"/>
                      <a:pt x="180" y="207"/>
                    </a:cubicBezTo>
                    <a:cubicBezTo>
                      <a:pt x="180" y="207"/>
                      <a:pt x="180" y="207"/>
                      <a:pt x="180" y="207"/>
                    </a:cubicBezTo>
                    <a:cubicBezTo>
                      <a:pt x="180" y="207"/>
                      <a:pt x="180" y="206"/>
                      <a:pt x="180" y="206"/>
                    </a:cubicBezTo>
                    <a:cubicBezTo>
                      <a:pt x="179" y="206"/>
                      <a:pt x="178" y="206"/>
                      <a:pt x="178" y="206"/>
                    </a:cubicBezTo>
                    <a:cubicBezTo>
                      <a:pt x="177" y="206"/>
                      <a:pt x="177" y="206"/>
                      <a:pt x="177" y="206"/>
                    </a:cubicBezTo>
                    <a:cubicBezTo>
                      <a:pt x="176" y="206"/>
                      <a:pt x="176" y="206"/>
                      <a:pt x="176" y="206"/>
                    </a:cubicBezTo>
                    <a:cubicBezTo>
                      <a:pt x="176" y="206"/>
                      <a:pt x="176" y="207"/>
                      <a:pt x="176" y="207"/>
                    </a:cubicBezTo>
                    <a:cubicBezTo>
                      <a:pt x="175" y="207"/>
                      <a:pt x="174" y="208"/>
                      <a:pt x="173" y="207"/>
                    </a:cubicBezTo>
                    <a:cubicBezTo>
                      <a:pt x="172" y="207"/>
                      <a:pt x="172" y="207"/>
                      <a:pt x="171" y="207"/>
                    </a:cubicBezTo>
                    <a:cubicBezTo>
                      <a:pt x="170" y="207"/>
                      <a:pt x="170" y="207"/>
                      <a:pt x="169" y="207"/>
                    </a:cubicBezTo>
                    <a:cubicBezTo>
                      <a:pt x="168" y="207"/>
                      <a:pt x="168" y="207"/>
                      <a:pt x="168" y="206"/>
                    </a:cubicBezTo>
                    <a:cubicBezTo>
                      <a:pt x="168" y="206"/>
                      <a:pt x="168" y="206"/>
                      <a:pt x="168" y="206"/>
                    </a:cubicBezTo>
                    <a:cubicBezTo>
                      <a:pt x="168" y="206"/>
                      <a:pt x="168" y="205"/>
                      <a:pt x="167" y="205"/>
                    </a:cubicBezTo>
                    <a:cubicBezTo>
                      <a:pt x="167" y="205"/>
                      <a:pt x="166" y="205"/>
                      <a:pt x="166" y="205"/>
                    </a:cubicBezTo>
                    <a:cubicBezTo>
                      <a:pt x="165" y="205"/>
                      <a:pt x="165" y="205"/>
                      <a:pt x="165" y="204"/>
                    </a:cubicBezTo>
                    <a:cubicBezTo>
                      <a:pt x="165" y="204"/>
                      <a:pt x="165" y="204"/>
                      <a:pt x="164" y="203"/>
                    </a:cubicBezTo>
                    <a:cubicBezTo>
                      <a:pt x="164" y="203"/>
                      <a:pt x="164" y="204"/>
                      <a:pt x="163" y="204"/>
                    </a:cubicBezTo>
                    <a:cubicBezTo>
                      <a:pt x="163" y="204"/>
                      <a:pt x="163" y="204"/>
                      <a:pt x="163" y="204"/>
                    </a:cubicBezTo>
                    <a:cubicBezTo>
                      <a:pt x="163" y="205"/>
                      <a:pt x="163" y="205"/>
                      <a:pt x="162" y="205"/>
                    </a:cubicBezTo>
                    <a:cubicBezTo>
                      <a:pt x="162" y="206"/>
                      <a:pt x="162" y="206"/>
                      <a:pt x="161" y="206"/>
                    </a:cubicBezTo>
                    <a:cubicBezTo>
                      <a:pt x="161" y="206"/>
                      <a:pt x="161" y="206"/>
                      <a:pt x="161" y="206"/>
                    </a:cubicBezTo>
                    <a:cubicBezTo>
                      <a:pt x="161" y="205"/>
                      <a:pt x="160" y="205"/>
                      <a:pt x="161" y="205"/>
                    </a:cubicBezTo>
                    <a:cubicBezTo>
                      <a:pt x="161" y="205"/>
                      <a:pt x="161" y="204"/>
                      <a:pt x="162" y="204"/>
                    </a:cubicBezTo>
                    <a:cubicBezTo>
                      <a:pt x="162" y="204"/>
                      <a:pt x="162" y="203"/>
                      <a:pt x="161" y="203"/>
                    </a:cubicBezTo>
                    <a:cubicBezTo>
                      <a:pt x="161" y="203"/>
                      <a:pt x="161" y="203"/>
                      <a:pt x="161" y="203"/>
                    </a:cubicBezTo>
                    <a:cubicBezTo>
                      <a:pt x="160" y="203"/>
                      <a:pt x="160" y="203"/>
                      <a:pt x="159" y="204"/>
                    </a:cubicBezTo>
                    <a:cubicBezTo>
                      <a:pt x="159" y="204"/>
                      <a:pt x="158" y="205"/>
                      <a:pt x="157" y="205"/>
                    </a:cubicBezTo>
                    <a:cubicBezTo>
                      <a:pt x="157" y="205"/>
                      <a:pt x="156" y="205"/>
                      <a:pt x="155" y="206"/>
                    </a:cubicBezTo>
                    <a:cubicBezTo>
                      <a:pt x="155" y="206"/>
                      <a:pt x="155" y="206"/>
                      <a:pt x="155" y="206"/>
                    </a:cubicBezTo>
                    <a:cubicBezTo>
                      <a:pt x="154" y="206"/>
                      <a:pt x="154" y="206"/>
                      <a:pt x="153" y="206"/>
                    </a:cubicBezTo>
                    <a:cubicBezTo>
                      <a:pt x="153" y="207"/>
                      <a:pt x="152" y="207"/>
                      <a:pt x="152" y="208"/>
                    </a:cubicBezTo>
                    <a:cubicBezTo>
                      <a:pt x="152" y="209"/>
                      <a:pt x="152" y="209"/>
                      <a:pt x="151" y="209"/>
                    </a:cubicBezTo>
                    <a:cubicBezTo>
                      <a:pt x="151" y="210"/>
                      <a:pt x="150" y="210"/>
                      <a:pt x="150" y="211"/>
                    </a:cubicBezTo>
                    <a:cubicBezTo>
                      <a:pt x="150" y="211"/>
                      <a:pt x="150" y="211"/>
                      <a:pt x="150" y="211"/>
                    </a:cubicBezTo>
                    <a:cubicBezTo>
                      <a:pt x="150" y="211"/>
                      <a:pt x="150" y="211"/>
                      <a:pt x="150" y="211"/>
                    </a:cubicBezTo>
                    <a:cubicBezTo>
                      <a:pt x="150" y="212"/>
                      <a:pt x="150" y="212"/>
                      <a:pt x="150" y="212"/>
                    </a:cubicBezTo>
                    <a:cubicBezTo>
                      <a:pt x="150" y="211"/>
                      <a:pt x="150" y="211"/>
                      <a:pt x="150" y="211"/>
                    </a:cubicBezTo>
                    <a:cubicBezTo>
                      <a:pt x="150" y="211"/>
                      <a:pt x="150" y="211"/>
                      <a:pt x="150" y="211"/>
                    </a:cubicBezTo>
                    <a:cubicBezTo>
                      <a:pt x="150" y="211"/>
                      <a:pt x="149" y="211"/>
                      <a:pt x="149" y="211"/>
                    </a:cubicBezTo>
                    <a:cubicBezTo>
                      <a:pt x="149" y="211"/>
                      <a:pt x="149" y="210"/>
                      <a:pt x="148" y="210"/>
                    </a:cubicBezTo>
                    <a:cubicBezTo>
                      <a:pt x="148" y="209"/>
                      <a:pt x="147" y="209"/>
                      <a:pt x="146" y="209"/>
                    </a:cubicBezTo>
                    <a:cubicBezTo>
                      <a:pt x="145" y="209"/>
                      <a:pt x="144" y="209"/>
                      <a:pt x="143" y="209"/>
                    </a:cubicBezTo>
                    <a:cubicBezTo>
                      <a:pt x="143" y="210"/>
                      <a:pt x="143" y="210"/>
                      <a:pt x="142" y="210"/>
                    </a:cubicBezTo>
                    <a:cubicBezTo>
                      <a:pt x="142" y="210"/>
                      <a:pt x="141" y="210"/>
                      <a:pt x="140" y="210"/>
                    </a:cubicBezTo>
                    <a:cubicBezTo>
                      <a:pt x="139" y="210"/>
                      <a:pt x="138" y="209"/>
                      <a:pt x="137" y="208"/>
                    </a:cubicBezTo>
                    <a:cubicBezTo>
                      <a:pt x="137" y="207"/>
                      <a:pt x="137" y="207"/>
                      <a:pt x="136" y="206"/>
                    </a:cubicBezTo>
                    <a:cubicBezTo>
                      <a:pt x="136" y="206"/>
                      <a:pt x="136" y="206"/>
                      <a:pt x="136" y="205"/>
                    </a:cubicBezTo>
                    <a:cubicBezTo>
                      <a:pt x="136" y="205"/>
                      <a:pt x="136" y="204"/>
                      <a:pt x="136" y="203"/>
                    </a:cubicBezTo>
                    <a:cubicBezTo>
                      <a:pt x="137" y="203"/>
                      <a:pt x="137" y="202"/>
                      <a:pt x="137" y="202"/>
                    </a:cubicBezTo>
                    <a:cubicBezTo>
                      <a:pt x="137" y="201"/>
                      <a:pt x="137" y="200"/>
                      <a:pt x="137" y="200"/>
                    </a:cubicBezTo>
                    <a:cubicBezTo>
                      <a:pt x="137" y="199"/>
                      <a:pt x="137" y="198"/>
                      <a:pt x="137" y="197"/>
                    </a:cubicBezTo>
                    <a:cubicBezTo>
                      <a:pt x="137" y="197"/>
                      <a:pt x="137" y="197"/>
                      <a:pt x="137" y="197"/>
                    </a:cubicBezTo>
                    <a:cubicBezTo>
                      <a:pt x="137" y="197"/>
                      <a:pt x="137" y="197"/>
                      <a:pt x="136" y="196"/>
                    </a:cubicBezTo>
                    <a:cubicBezTo>
                      <a:pt x="136" y="196"/>
                      <a:pt x="136" y="196"/>
                      <a:pt x="136" y="196"/>
                    </a:cubicBezTo>
                    <a:cubicBezTo>
                      <a:pt x="136" y="196"/>
                      <a:pt x="136" y="196"/>
                      <a:pt x="136" y="196"/>
                    </a:cubicBezTo>
                    <a:cubicBezTo>
                      <a:pt x="136" y="197"/>
                      <a:pt x="136" y="197"/>
                      <a:pt x="136" y="197"/>
                    </a:cubicBezTo>
                    <a:cubicBezTo>
                      <a:pt x="136" y="196"/>
                      <a:pt x="136" y="196"/>
                      <a:pt x="136" y="196"/>
                    </a:cubicBezTo>
                    <a:cubicBezTo>
                      <a:pt x="136" y="196"/>
                      <a:pt x="135" y="196"/>
                      <a:pt x="134" y="196"/>
                    </a:cubicBezTo>
                    <a:cubicBezTo>
                      <a:pt x="134" y="196"/>
                      <a:pt x="133" y="195"/>
                      <a:pt x="132" y="195"/>
                    </a:cubicBezTo>
                    <a:cubicBezTo>
                      <a:pt x="131" y="195"/>
                      <a:pt x="131" y="196"/>
                      <a:pt x="130" y="195"/>
                    </a:cubicBezTo>
                    <a:cubicBezTo>
                      <a:pt x="129" y="195"/>
                      <a:pt x="128" y="196"/>
                      <a:pt x="128" y="196"/>
                    </a:cubicBezTo>
                    <a:cubicBezTo>
                      <a:pt x="127" y="196"/>
                      <a:pt x="127" y="195"/>
                      <a:pt x="127" y="195"/>
                    </a:cubicBezTo>
                    <a:cubicBezTo>
                      <a:pt x="126" y="195"/>
                      <a:pt x="126" y="195"/>
                      <a:pt x="126" y="195"/>
                    </a:cubicBezTo>
                    <a:cubicBezTo>
                      <a:pt x="127" y="194"/>
                      <a:pt x="127" y="193"/>
                      <a:pt x="127" y="192"/>
                    </a:cubicBezTo>
                    <a:cubicBezTo>
                      <a:pt x="127" y="192"/>
                      <a:pt x="127" y="191"/>
                      <a:pt x="128" y="191"/>
                    </a:cubicBezTo>
                    <a:cubicBezTo>
                      <a:pt x="128" y="191"/>
                      <a:pt x="128" y="190"/>
                      <a:pt x="128" y="190"/>
                    </a:cubicBezTo>
                    <a:cubicBezTo>
                      <a:pt x="129" y="190"/>
                      <a:pt x="129" y="190"/>
                      <a:pt x="129" y="189"/>
                    </a:cubicBezTo>
                    <a:cubicBezTo>
                      <a:pt x="129" y="189"/>
                      <a:pt x="129" y="188"/>
                      <a:pt x="129" y="188"/>
                    </a:cubicBezTo>
                    <a:cubicBezTo>
                      <a:pt x="129" y="187"/>
                      <a:pt x="129" y="186"/>
                      <a:pt x="130" y="186"/>
                    </a:cubicBezTo>
                    <a:cubicBezTo>
                      <a:pt x="130" y="185"/>
                      <a:pt x="131" y="185"/>
                      <a:pt x="131" y="185"/>
                    </a:cubicBezTo>
                    <a:cubicBezTo>
                      <a:pt x="131" y="184"/>
                      <a:pt x="131" y="184"/>
                      <a:pt x="131" y="184"/>
                    </a:cubicBezTo>
                    <a:cubicBezTo>
                      <a:pt x="131" y="183"/>
                      <a:pt x="131" y="183"/>
                      <a:pt x="130" y="183"/>
                    </a:cubicBezTo>
                    <a:cubicBezTo>
                      <a:pt x="129" y="183"/>
                      <a:pt x="128" y="183"/>
                      <a:pt x="127" y="183"/>
                    </a:cubicBezTo>
                    <a:cubicBezTo>
                      <a:pt x="127" y="183"/>
                      <a:pt x="126" y="183"/>
                      <a:pt x="125" y="183"/>
                    </a:cubicBezTo>
                    <a:cubicBezTo>
                      <a:pt x="124" y="183"/>
                      <a:pt x="124" y="184"/>
                      <a:pt x="123" y="185"/>
                    </a:cubicBezTo>
                    <a:cubicBezTo>
                      <a:pt x="123" y="185"/>
                      <a:pt x="123" y="185"/>
                      <a:pt x="123" y="186"/>
                    </a:cubicBezTo>
                    <a:cubicBezTo>
                      <a:pt x="123" y="187"/>
                      <a:pt x="122" y="188"/>
                      <a:pt x="121" y="189"/>
                    </a:cubicBezTo>
                    <a:cubicBezTo>
                      <a:pt x="121" y="190"/>
                      <a:pt x="120" y="190"/>
                      <a:pt x="120" y="190"/>
                    </a:cubicBezTo>
                    <a:cubicBezTo>
                      <a:pt x="119" y="189"/>
                      <a:pt x="119" y="189"/>
                      <a:pt x="118" y="190"/>
                    </a:cubicBezTo>
                    <a:cubicBezTo>
                      <a:pt x="117" y="190"/>
                      <a:pt x="117" y="190"/>
                      <a:pt x="116" y="190"/>
                    </a:cubicBezTo>
                    <a:cubicBezTo>
                      <a:pt x="115" y="190"/>
                      <a:pt x="115" y="190"/>
                      <a:pt x="114" y="190"/>
                    </a:cubicBezTo>
                    <a:cubicBezTo>
                      <a:pt x="114" y="189"/>
                      <a:pt x="113" y="189"/>
                      <a:pt x="113" y="189"/>
                    </a:cubicBezTo>
                    <a:cubicBezTo>
                      <a:pt x="112" y="189"/>
                      <a:pt x="111" y="188"/>
                      <a:pt x="111" y="188"/>
                    </a:cubicBezTo>
                    <a:cubicBezTo>
                      <a:pt x="111" y="187"/>
                      <a:pt x="110" y="186"/>
                      <a:pt x="110" y="185"/>
                    </a:cubicBezTo>
                    <a:cubicBezTo>
                      <a:pt x="110" y="185"/>
                      <a:pt x="109" y="185"/>
                      <a:pt x="109" y="184"/>
                    </a:cubicBezTo>
                    <a:cubicBezTo>
                      <a:pt x="109" y="183"/>
                      <a:pt x="109" y="183"/>
                      <a:pt x="109" y="182"/>
                    </a:cubicBezTo>
                    <a:cubicBezTo>
                      <a:pt x="109" y="181"/>
                      <a:pt x="109" y="181"/>
                      <a:pt x="109" y="180"/>
                    </a:cubicBezTo>
                    <a:cubicBezTo>
                      <a:pt x="109" y="179"/>
                      <a:pt x="109" y="177"/>
                      <a:pt x="109" y="175"/>
                    </a:cubicBezTo>
                    <a:cubicBezTo>
                      <a:pt x="110" y="175"/>
                      <a:pt x="110" y="175"/>
                      <a:pt x="110" y="174"/>
                    </a:cubicBezTo>
                    <a:cubicBezTo>
                      <a:pt x="110" y="174"/>
                      <a:pt x="111" y="173"/>
                      <a:pt x="110" y="172"/>
                    </a:cubicBezTo>
                    <a:cubicBezTo>
                      <a:pt x="110" y="171"/>
                      <a:pt x="111" y="170"/>
                      <a:pt x="111" y="169"/>
                    </a:cubicBezTo>
                    <a:cubicBezTo>
                      <a:pt x="111" y="168"/>
                      <a:pt x="112" y="167"/>
                      <a:pt x="113" y="167"/>
                    </a:cubicBezTo>
                    <a:cubicBezTo>
                      <a:pt x="114" y="166"/>
                      <a:pt x="115" y="166"/>
                      <a:pt x="116" y="165"/>
                    </a:cubicBezTo>
                    <a:cubicBezTo>
                      <a:pt x="117" y="165"/>
                      <a:pt x="118" y="164"/>
                      <a:pt x="118" y="164"/>
                    </a:cubicBezTo>
                    <a:cubicBezTo>
                      <a:pt x="119" y="164"/>
                      <a:pt x="120" y="164"/>
                      <a:pt x="120" y="164"/>
                    </a:cubicBezTo>
                    <a:cubicBezTo>
                      <a:pt x="121" y="164"/>
                      <a:pt x="121" y="165"/>
                      <a:pt x="122" y="164"/>
                    </a:cubicBezTo>
                    <a:cubicBezTo>
                      <a:pt x="122" y="164"/>
                      <a:pt x="123" y="164"/>
                      <a:pt x="123" y="165"/>
                    </a:cubicBezTo>
                    <a:cubicBezTo>
                      <a:pt x="124" y="166"/>
                      <a:pt x="125" y="166"/>
                      <a:pt x="125" y="166"/>
                    </a:cubicBezTo>
                    <a:cubicBezTo>
                      <a:pt x="126" y="165"/>
                      <a:pt x="126" y="165"/>
                      <a:pt x="127" y="165"/>
                    </a:cubicBezTo>
                    <a:cubicBezTo>
                      <a:pt x="127" y="165"/>
                      <a:pt x="127" y="164"/>
                      <a:pt x="127" y="164"/>
                    </a:cubicBezTo>
                    <a:cubicBezTo>
                      <a:pt x="127" y="163"/>
                      <a:pt x="128" y="163"/>
                      <a:pt x="128" y="163"/>
                    </a:cubicBezTo>
                    <a:cubicBezTo>
                      <a:pt x="128" y="163"/>
                      <a:pt x="129" y="163"/>
                      <a:pt x="129" y="163"/>
                    </a:cubicBezTo>
                    <a:cubicBezTo>
                      <a:pt x="130" y="162"/>
                      <a:pt x="131" y="163"/>
                      <a:pt x="132" y="163"/>
                    </a:cubicBezTo>
                    <a:cubicBezTo>
                      <a:pt x="134" y="163"/>
                      <a:pt x="135" y="163"/>
                      <a:pt x="136" y="164"/>
                    </a:cubicBezTo>
                    <a:cubicBezTo>
                      <a:pt x="136" y="164"/>
                      <a:pt x="136" y="164"/>
                      <a:pt x="137" y="164"/>
                    </a:cubicBezTo>
                    <a:cubicBezTo>
                      <a:pt x="137" y="164"/>
                      <a:pt x="138" y="164"/>
                      <a:pt x="138" y="164"/>
                    </a:cubicBezTo>
                    <a:cubicBezTo>
                      <a:pt x="138" y="163"/>
                      <a:pt x="139" y="164"/>
                      <a:pt x="139" y="164"/>
                    </a:cubicBezTo>
                    <a:cubicBezTo>
                      <a:pt x="139" y="164"/>
                      <a:pt x="140" y="165"/>
                      <a:pt x="140" y="166"/>
                    </a:cubicBezTo>
                    <a:cubicBezTo>
                      <a:pt x="141" y="166"/>
                      <a:pt x="141" y="167"/>
                      <a:pt x="140" y="167"/>
                    </a:cubicBezTo>
                    <a:cubicBezTo>
                      <a:pt x="140" y="167"/>
                      <a:pt x="140" y="167"/>
                      <a:pt x="140" y="168"/>
                    </a:cubicBezTo>
                    <a:cubicBezTo>
                      <a:pt x="140" y="168"/>
                      <a:pt x="140" y="169"/>
                      <a:pt x="140" y="169"/>
                    </a:cubicBezTo>
                    <a:cubicBezTo>
                      <a:pt x="141" y="170"/>
                      <a:pt x="141" y="172"/>
                      <a:pt x="142" y="173"/>
                    </a:cubicBezTo>
                    <a:cubicBezTo>
                      <a:pt x="142" y="174"/>
                      <a:pt x="143" y="174"/>
                      <a:pt x="143" y="175"/>
                    </a:cubicBezTo>
                    <a:cubicBezTo>
                      <a:pt x="144" y="175"/>
                      <a:pt x="144" y="175"/>
                      <a:pt x="145" y="174"/>
                    </a:cubicBezTo>
                    <a:cubicBezTo>
                      <a:pt x="145" y="173"/>
                      <a:pt x="146" y="172"/>
                      <a:pt x="146" y="171"/>
                    </a:cubicBezTo>
                    <a:cubicBezTo>
                      <a:pt x="146" y="171"/>
                      <a:pt x="146" y="171"/>
                      <a:pt x="146" y="171"/>
                    </a:cubicBezTo>
                    <a:cubicBezTo>
                      <a:pt x="146" y="170"/>
                      <a:pt x="145" y="169"/>
                      <a:pt x="145" y="169"/>
                    </a:cubicBezTo>
                    <a:cubicBezTo>
                      <a:pt x="145" y="168"/>
                      <a:pt x="145" y="167"/>
                      <a:pt x="145" y="167"/>
                    </a:cubicBezTo>
                    <a:cubicBezTo>
                      <a:pt x="145" y="167"/>
                      <a:pt x="145" y="167"/>
                      <a:pt x="145" y="167"/>
                    </a:cubicBezTo>
                    <a:cubicBezTo>
                      <a:pt x="144" y="165"/>
                      <a:pt x="144" y="163"/>
                      <a:pt x="144" y="161"/>
                    </a:cubicBezTo>
                    <a:cubicBezTo>
                      <a:pt x="144" y="160"/>
                      <a:pt x="144" y="160"/>
                      <a:pt x="145" y="160"/>
                    </a:cubicBezTo>
                    <a:cubicBezTo>
                      <a:pt x="146" y="159"/>
                      <a:pt x="146" y="158"/>
                      <a:pt x="148" y="157"/>
                    </a:cubicBezTo>
                    <a:cubicBezTo>
                      <a:pt x="148" y="157"/>
                      <a:pt x="148" y="157"/>
                      <a:pt x="148" y="157"/>
                    </a:cubicBezTo>
                    <a:cubicBezTo>
                      <a:pt x="149" y="157"/>
                      <a:pt x="149" y="157"/>
                      <a:pt x="149" y="156"/>
                    </a:cubicBezTo>
                    <a:cubicBezTo>
                      <a:pt x="150" y="156"/>
                      <a:pt x="150" y="156"/>
                      <a:pt x="150" y="155"/>
                    </a:cubicBezTo>
                    <a:cubicBezTo>
                      <a:pt x="150" y="155"/>
                      <a:pt x="151" y="155"/>
                      <a:pt x="151" y="155"/>
                    </a:cubicBezTo>
                    <a:cubicBezTo>
                      <a:pt x="152" y="154"/>
                      <a:pt x="152" y="154"/>
                      <a:pt x="152" y="154"/>
                    </a:cubicBezTo>
                    <a:cubicBezTo>
                      <a:pt x="153" y="153"/>
                      <a:pt x="154" y="153"/>
                      <a:pt x="155" y="152"/>
                    </a:cubicBezTo>
                    <a:cubicBezTo>
                      <a:pt x="155" y="152"/>
                      <a:pt x="155" y="152"/>
                      <a:pt x="155" y="152"/>
                    </a:cubicBezTo>
                    <a:cubicBezTo>
                      <a:pt x="156" y="151"/>
                      <a:pt x="156" y="151"/>
                      <a:pt x="156" y="151"/>
                    </a:cubicBezTo>
                    <a:cubicBezTo>
                      <a:pt x="156" y="151"/>
                      <a:pt x="156" y="151"/>
                      <a:pt x="157" y="150"/>
                    </a:cubicBezTo>
                    <a:cubicBezTo>
                      <a:pt x="157" y="150"/>
                      <a:pt x="157" y="150"/>
                      <a:pt x="157" y="150"/>
                    </a:cubicBezTo>
                    <a:cubicBezTo>
                      <a:pt x="157" y="149"/>
                      <a:pt x="156" y="149"/>
                      <a:pt x="157" y="149"/>
                    </a:cubicBezTo>
                    <a:cubicBezTo>
                      <a:pt x="157" y="148"/>
                      <a:pt x="157" y="147"/>
                      <a:pt x="157" y="147"/>
                    </a:cubicBezTo>
                    <a:cubicBezTo>
                      <a:pt x="157" y="147"/>
                      <a:pt x="157" y="146"/>
                      <a:pt x="157" y="146"/>
                    </a:cubicBezTo>
                    <a:cubicBezTo>
                      <a:pt x="157" y="145"/>
                      <a:pt x="157" y="145"/>
                      <a:pt x="157" y="144"/>
                    </a:cubicBezTo>
                    <a:cubicBezTo>
                      <a:pt x="157" y="144"/>
                      <a:pt x="157" y="144"/>
                      <a:pt x="157" y="144"/>
                    </a:cubicBezTo>
                    <a:cubicBezTo>
                      <a:pt x="157" y="144"/>
                      <a:pt x="157" y="144"/>
                      <a:pt x="157" y="144"/>
                    </a:cubicBezTo>
                    <a:cubicBezTo>
                      <a:pt x="157" y="144"/>
                      <a:pt x="157" y="145"/>
                      <a:pt x="157" y="145"/>
                    </a:cubicBezTo>
                    <a:cubicBezTo>
                      <a:pt x="157" y="145"/>
                      <a:pt x="158" y="145"/>
                      <a:pt x="158" y="145"/>
                    </a:cubicBezTo>
                    <a:cubicBezTo>
                      <a:pt x="158" y="145"/>
                      <a:pt x="158" y="145"/>
                      <a:pt x="158" y="145"/>
                    </a:cubicBezTo>
                    <a:cubicBezTo>
                      <a:pt x="158" y="145"/>
                      <a:pt x="159" y="144"/>
                      <a:pt x="159" y="143"/>
                    </a:cubicBezTo>
                    <a:cubicBezTo>
                      <a:pt x="159" y="143"/>
                      <a:pt x="159" y="143"/>
                      <a:pt x="159" y="142"/>
                    </a:cubicBezTo>
                    <a:cubicBezTo>
                      <a:pt x="159" y="142"/>
                      <a:pt x="159" y="142"/>
                      <a:pt x="159" y="142"/>
                    </a:cubicBezTo>
                    <a:cubicBezTo>
                      <a:pt x="159" y="141"/>
                      <a:pt x="160" y="141"/>
                      <a:pt x="160" y="141"/>
                    </a:cubicBezTo>
                    <a:cubicBezTo>
                      <a:pt x="160" y="141"/>
                      <a:pt x="161" y="141"/>
                      <a:pt x="161" y="141"/>
                    </a:cubicBezTo>
                    <a:cubicBezTo>
                      <a:pt x="162" y="140"/>
                      <a:pt x="162" y="139"/>
                      <a:pt x="162" y="138"/>
                    </a:cubicBezTo>
                    <a:cubicBezTo>
                      <a:pt x="162" y="137"/>
                      <a:pt x="163" y="137"/>
                      <a:pt x="164" y="137"/>
                    </a:cubicBezTo>
                    <a:cubicBezTo>
                      <a:pt x="164" y="137"/>
                      <a:pt x="165" y="137"/>
                      <a:pt x="165" y="137"/>
                    </a:cubicBezTo>
                    <a:cubicBezTo>
                      <a:pt x="165" y="137"/>
                      <a:pt x="166" y="137"/>
                      <a:pt x="166" y="137"/>
                    </a:cubicBezTo>
                    <a:cubicBezTo>
                      <a:pt x="166" y="136"/>
                      <a:pt x="166" y="136"/>
                      <a:pt x="166" y="136"/>
                    </a:cubicBezTo>
                    <a:cubicBezTo>
                      <a:pt x="166" y="136"/>
                      <a:pt x="166" y="136"/>
                      <a:pt x="166" y="136"/>
                    </a:cubicBezTo>
                    <a:cubicBezTo>
                      <a:pt x="166" y="136"/>
                      <a:pt x="165" y="136"/>
                      <a:pt x="165" y="136"/>
                    </a:cubicBezTo>
                    <a:cubicBezTo>
                      <a:pt x="165" y="136"/>
                      <a:pt x="165" y="136"/>
                      <a:pt x="165" y="136"/>
                    </a:cubicBezTo>
                    <a:cubicBezTo>
                      <a:pt x="165" y="136"/>
                      <a:pt x="165" y="136"/>
                      <a:pt x="165" y="136"/>
                    </a:cubicBezTo>
                    <a:cubicBezTo>
                      <a:pt x="165" y="136"/>
                      <a:pt x="165" y="136"/>
                      <a:pt x="165" y="136"/>
                    </a:cubicBezTo>
                    <a:cubicBezTo>
                      <a:pt x="167" y="136"/>
                      <a:pt x="168" y="135"/>
                      <a:pt x="170" y="135"/>
                    </a:cubicBezTo>
                    <a:cubicBezTo>
                      <a:pt x="170" y="135"/>
                      <a:pt x="170" y="135"/>
                      <a:pt x="170" y="135"/>
                    </a:cubicBezTo>
                    <a:cubicBezTo>
                      <a:pt x="171" y="134"/>
                      <a:pt x="171" y="134"/>
                      <a:pt x="170" y="134"/>
                    </a:cubicBezTo>
                    <a:cubicBezTo>
                      <a:pt x="170" y="133"/>
                      <a:pt x="169" y="133"/>
                      <a:pt x="170" y="133"/>
                    </a:cubicBezTo>
                    <a:cubicBezTo>
                      <a:pt x="170" y="132"/>
                      <a:pt x="170" y="131"/>
                      <a:pt x="170" y="131"/>
                    </a:cubicBezTo>
                    <a:cubicBezTo>
                      <a:pt x="171" y="130"/>
                      <a:pt x="171" y="129"/>
                      <a:pt x="172" y="129"/>
                    </a:cubicBezTo>
                    <a:cubicBezTo>
                      <a:pt x="173" y="129"/>
                      <a:pt x="173" y="128"/>
                      <a:pt x="174" y="128"/>
                    </a:cubicBezTo>
                    <a:cubicBezTo>
                      <a:pt x="174" y="128"/>
                      <a:pt x="174" y="128"/>
                      <a:pt x="175" y="128"/>
                    </a:cubicBezTo>
                    <a:cubicBezTo>
                      <a:pt x="176" y="128"/>
                      <a:pt x="177" y="127"/>
                      <a:pt x="178" y="127"/>
                    </a:cubicBezTo>
                    <a:cubicBezTo>
                      <a:pt x="178" y="127"/>
                      <a:pt x="178" y="127"/>
                      <a:pt x="179" y="126"/>
                    </a:cubicBezTo>
                    <a:cubicBezTo>
                      <a:pt x="179" y="126"/>
                      <a:pt x="179" y="126"/>
                      <a:pt x="179" y="126"/>
                    </a:cubicBezTo>
                    <a:cubicBezTo>
                      <a:pt x="180" y="126"/>
                      <a:pt x="181" y="125"/>
                      <a:pt x="182" y="125"/>
                    </a:cubicBezTo>
                    <a:cubicBezTo>
                      <a:pt x="182" y="125"/>
                      <a:pt x="182" y="125"/>
                      <a:pt x="182" y="125"/>
                    </a:cubicBezTo>
                    <a:cubicBezTo>
                      <a:pt x="182" y="125"/>
                      <a:pt x="182" y="126"/>
                      <a:pt x="182" y="126"/>
                    </a:cubicBezTo>
                    <a:cubicBezTo>
                      <a:pt x="181" y="126"/>
                      <a:pt x="181" y="126"/>
                      <a:pt x="181" y="126"/>
                    </a:cubicBezTo>
                    <a:cubicBezTo>
                      <a:pt x="180" y="126"/>
                      <a:pt x="179" y="127"/>
                      <a:pt x="179" y="128"/>
                    </a:cubicBezTo>
                    <a:cubicBezTo>
                      <a:pt x="179" y="128"/>
                      <a:pt x="179" y="128"/>
                      <a:pt x="179" y="129"/>
                    </a:cubicBezTo>
                    <a:cubicBezTo>
                      <a:pt x="179" y="129"/>
                      <a:pt x="179" y="130"/>
                      <a:pt x="180" y="130"/>
                    </a:cubicBezTo>
                    <a:cubicBezTo>
                      <a:pt x="180" y="130"/>
                      <a:pt x="180" y="130"/>
                      <a:pt x="180" y="130"/>
                    </a:cubicBezTo>
                    <a:cubicBezTo>
                      <a:pt x="181" y="129"/>
                      <a:pt x="182" y="129"/>
                      <a:pt x="183" y="128"/>
                    </a:cubicBezTo>
                    <a:cubicBezTo>
                      <a:pt x="183" y="128"/>
                      <a:pt x="184" y="127"/>
                      <a:pt x="184" y="127"/>
                    </a:cubicBezTo>
                    <a:cubicBezTo>
                      <a:pt x="186" y="127"/>
                      <a:pt x="187" y="127"/>
                      <a:pt x="188" y="126"/>
                    </a:cubicBezTo>
                    <a:cubicBezTo>
                      <a:pt x="189" y="126"/>
                      <a:pt x="189" y="126"/>
                      <a:pt x="189" y="126"/>
                    </a:cubicBezTo>
                    <a:cubicBezTo>
                      <a:pt x="190" y="125"/>
                      <a:pt x="190" y="125"/>
                      <a:pt x="191" y="125"/>
                    </a:cubicBezTo>
                    <a:cubicBezTo>
                      <a:pt x="191" y="125"/>
                      <a:pt x="191" y="125"/>
                      <a:pt x="192" y="125"/>
                    </a:cubicBezTo>
                    <a:cubicBezTo>
                      <a:pt x="192" y="124"/>
                      <a:pt x="192" y="124"/>
                      <a:pt x="192" y="124"/>
                    </a:cubicBezTo>
                    <a:cubicBezTo>
                      <a:pt x="192" y="124"/>
                      <a:pt x="192" y="124"/>
                      <a:pt x="192" y="124"/>
                    </a:cubicBezTo>
                    <a:cubicBezTo>
                      <a:pt x="192" y="123"/>
                      <a:pt x="191" y="123"/>
                      <a:pt x="192" y="122"/>
                    </a:cubicBezTo>
                    <a:cubicBezTo>
                      <a:pt x="192" y="122"/>
                      <a:pt x="191" y="122"/>
                      <a:pt x="191" y="122"/>
                    </a:cubicBezTo>
                    <a:cubicBezTo>
                      <a:pt x="191" y="121"/>
                      <a:pt x="191" y="121"/>
                      <a:pt x="191" y="121"/>
                    </a:cubicBezTo>
                    <a:cubicBezTo>
                      <a:pt x="190" y="122"/>
                      <a:pt x="189" y="123"/>
                      <a:pt x="189" y="124"/>
                    </a:cubicBezTo>
                    <a:cubicBezTo>
                      <a:pt x="189" y="124"/>
                      <a:pt x="188" y="124"/>
                      <a:pt x="188" y="124"/>
                    </a:cubicBezTo>
                    <a:cubicBezTo>
                      <a:pt x="188" y="124"/>
                      <a:pt x="187" y="124"/>
                      <a:pt x="187" y="124"/>
                    </a:cubicBezTo>
                    <a:cubicBezTo>
                      <a:pt x="187" y="124"/>
                      <a:pt x="187" y="124"/>
                      <a:pt x="187" y="124"/>
                    </a:cubicBezTo>
                    <a:cubicBezTo>
                      <a:pt x="187" y="124"/>
                      <a:pt x="186" y="124"/>
                      <a:pt x="186" y="124"/>
                    </a:cubicBezTo>
                    <a:cubicBezTo>
                      <a:pt x="186" y="124"/>
                      <a:pt x="186" y="124"/>
                      <a:pt x="186" y="124"/>
                    </a:cubicBezTo>
                    <a:cubicBezTo>
                      <a:pt x="185" y="124"/>
                      <a:pt x="185" y="124"/>
                      <a:pt x="185" y="123"/>
                    </a:cubicBezTo>
                    <a:cubicBezTo>
                      <a:pt x="184" y="123"/>
                      <a:pt x="183" y="122"/>
                      <a:pt x="183" y="122"/>
                    </a:cubicBezTo>
                    <a:cubicBezTo>
                      <a:pt x="183" y="121"/>
                      <a:pt x="183" y="120"/>
                      <a:pt x="183" y="119"/>
                    </a:cubicBezTo>
                    <a:cubicBezTo>
                      <a:pt x="184" y="119"/>
                      <a:pt x="183" y="119"/>
                      <a:pt x="183" y="118"/>
                    </a:cubicBezTo>
                    <a:cubicBezTo>
                      <a:pt x="183" y="118"/>
                      <a:pt x="183" y="118"/>
                      <a:pt x="183" y="118"/>
                    </a:cubicBezTo>
                    <a:cubicBezTo>
                      <a:pt x="182" y="118"/>
                      <a:pt x="182" y="118"/>
                      <a:pt x="182" y="118"/>
                    </a:cubicBezTo>
                    <a:cubicBezTo>
                      <a:pt x="182" y="118"/>
                      <a:pt x="183" y="118"/>
                      <a:pt x="183" y="118"/>
                    </a:cubicBezTo>
                    <a:cubicBezTo>
                      <a:pt x="183" y="118"/>
                      <a:pt x="184" y="118"/>
                      <a:pt x="184" y="117"/>
                    </a:cubicBezTo>
                    <a:cubicBezTo>
                      <a:pt x="185" y="117"/>
                      <a:pt x="185" y="116"/>
                      <a:pt x="185" y="116"/>
                    </a:cubicBezTo>
                    <a:cubicBezTo>
                      <a:pt x="185" y="116"/>
                      <a:pt x="184" y="115"/>
                      <a:pt x="184" y="115"/>
                    </a:cubicBezTo>
                    <a:cubicBezTo>
                      <a:pt x="183" y="115"/>
                      <a:pt x="183" y="114"/>
                      <a:pt x="182" y="115"/>
                    </a:cubicBezTo>
                    <a:cubicBezTo>
                      <a:pt x="180" y="115"/>
                      <a:pt x="177" y="116"/>
                      <a:pt x="175" y="117"/>
                    </a:cubicBezTo>
                    <a:cubicBezTo>
                      <a:pt x="175" y="117"/>
                      <a:pt x="175" y="117"/>
                      <a:pt x="175" y="117"/>
                    </a:cubicBezTo>
                    <a:cubicBezTo>
                      <a:pt x="175" y="117"/>
                      <a:pt x="175" y="117"/>
                      <a:pt x="175" y="117"/>
                    </a:cubicBezTo>
                    <a:cubicBezTo>
                      <a:pt x="175" y="117"/>
                      <a:pt x="175" y="118"/>
                      <a:pt x="174" y="118"/>
                    </a:cubicBezTo>
                    <a:cubicBezTo>
                      <a:pt x="174" y="118"/>
                      <a:pt x="174" y="118"/>
                      <a:pt x="174" y="118"/>
                    </a:cubicBezTo>
                    <a:cubicBezTo>
                      <a:pt x="174" y="118"/>
                      <a:pt x="174" y="118"/>
                      <a:pt x="173" y="119"/>
                    </a:cubicBezTo>
                    <a:cubicBezTo>
                      <a:pt x="173" y="119"/>
                      <a:pt x="173" y="119"/>
                      <a:pt x="173" y="119"/>
                    </a:cubicBezTo>
                    <a:cubicBezTo>
                      <a:pt x="173" y="119"/>
                      <a:pt x="173" y="119"/>
                      <a:pt x="173" y="119"/>
                    </a:cubicBezTo>
                    <a:cubicBezTo>
                      <a:pt x="173" y="119"/>
                      <a:pt x="173" y="119"/>
                      <a:pt x="173" y="119"/>
                    </a:cubicBezTo>
                    <a:cubicBezTo>
                      <a:pt x="173" y="119"/>
                      <a:pt x="173" y="119"/>
                      <a:pt x="173" y="118"/>
                    </a:cubicBezTo>
                    <a:cubicBezTo>
                      <a:pt x="174" y="118"/>
                      <a:pt x="174" y="118"/>
                      <a:pt x="174" y="118"/>
                    </a:cubicBezTo>
                    <a:cubicBezTo>
                      <a:pt x="174" y="118"/>
                      <a:pt x="174" y="118"/>
                      <a:pt x="174" y="118"/>
                    </a:cubicBezTo>
                    <a:cubicBezTo>
                      <a:pt x="175" y="117"/>
                      <a:pt x="175" y="117"/>
                      <a:pt x="175" y="117"/>
                    </a:cubicBezTo>
                    <a:cubicBezTo>
                      <a:pt x="175" y="117"/>
                      <a:pt x="175" y="117"/>
                      <a:pt x="175" y="117"/>
                    </a:cubicBezTo>
                    <a:cubicBezTo>
                      <a:pt x="175" y="117"/>
                      <a:pt x="175" y="117"/>
                      <a:pt x="175" y="117"/>
                    </a:cubicBezTo>
                    <a:cubicBezTo>
                      <a:pt x="175" y="117"/>
                      <a:pt x="176" y="116"/>
                      <a:pt x="176" y="116"/>
                    </a:cubicBezTo>
                    <a:cubicBezTo>
                      <a:pt x="177" y="115"/>
                      <a:pt x="178" y="115"/>
                      <a:pt x="179" y="114"/>
                    </a:cubicBezTo>
                    <a:cubicBezTo>
                      <a:pt x="179" y="114"/>
                      <a:pt x="180" y="114"/>
                      <a:pt x="180" y="113"/>
                    </a:cubicBezTo>
                    <a:cubicBezTo>
                      <a:pt x="180" y="113"/>
                      <a:pt x="180" y="113"/>
                      <a:pt x="180" y="113"/>
                    </a:cubicBezTo>
                    <a:cubicBezTo>
                      <a:pt x="181" y="112"/>
                      <a:pt x="181" y="112"/>
                      <a:pt x="182" y="112"/>
                    </a:cubicBezTo>
                    <a:cubicBezTo>
                      <a:pt x="182" y="111"/>
                      <a:pt x="183" y="112"/>
                      <a:pt x="184" y="112"/>
                    </a:cubicBezTo>
                    <a:cubicBezTo>
                      <a:pt x="186" y="112"/>
                      <a:pt x="188" y="112"/>
                      <a:pt x="191" y="112"/>
                    </a:cubicBezTo>
                    <a:cubicBezTo>
                      <a:pt x="192" y="112"/>
                      <a:pt x="193" y="112"/>
                      <a:pt x="194" y="112"/>
                    </a:cubicBezTo>
                    <a:cubicBezTo>
                      <a:pt x="194" y="112"/>
                      <a:pt x="194" y="112"/>
                      <a:pt x="194" y="112"/>
                    </a:cubicBezTo>
                    <a:cubicBezTo>
                      <a:pt x="194" y="112"/>
                      <a:pt x="195" y="112"/>
                      <a:pt x="195" y="112"/>
                    </a:cubicBezTo>
                    <a:cubicBezTo>
                      <a:pt x="196" y="111"/>
                      <a:pt x="196" y="111"/>
                      <a:pt x="197" y="110"/>
                    </a:cubicBezTo>
                    <a:cubicBezTo>
                      <a:pt x="197" y="110"/>
                      <a:pt x="197" y="110"/>
                      <a:pt x="198" y="109"/>
                    </a:cubicBezTo>
                    <a:cubicBezTo>
                      <a:pt x="198" y="109"/>
                      <a:pt x="199" y="109"/>
                      <a:pt x="199" y="109"/>
                    </a:cubicBezTo>
                    <a:cubicBezTo>
                      <a:pt x="200" y="109"/>
                      <a:pt x="201" y="109"/>
                      <a:pt x="202" y="108"/>
                    </a:cubicBezTo>
                    <a:cubicBezTo>
                      <a:pt x="203" y="108"/>
                      <a:pt x="203" y="107"/>
                      <a:pt x="203" y="106"/>
                    </a:cubicBezTo>
                    <a:cubicBezTo>
                      <a:pt x="203" y="106"/>
                      <a:pt x="203" y="106"/>
                      <a:pt x="203" y="105"/>
                    </a:cubicBezTo>
                    <a:cubicBezTo>
                      <a:pt x="203" y="105"/>
                      <a:pt x="203" y="105"/>
                      <a:pt x="203" y="104"/>
                    </a:cubicBezTo>
                    <a:cubicBezTo>
                      <a:pt x="203" y="104"/>
                      <a:pt x="203" y="104"/>
                      <a:pt x="203" y="104"/>
                    </a:cubicBezTo>
                    <a:cubicBezTo>
                      <a:pt x="203" y="103"/>
                      <a:pt x="202" y="102"/>
                      <a:pt x="201" y="103"/>
                    </a:cubicBezTo>
                    <a:cubicBezTo>
                      <a:pt x="201" y="103"/>
                      <a:pt x="201" y="103"/>
                      <a:pt x="201" y="103"/>
                    </a:cubicBezTo>
                    <a:cubicBezTo>
                      <a:pt x="201" y="103"/>
                      <a:pt x="201" y="103"/>
                      <a:pt x="201" y="103"/>
                    </a:cubicBezTo>
                    <a:cubicBezTo>
                      <a:pt x="201" y="103"/>
                      <a:pt x="201" y="103"/>
                      <a:pt x="201" y="103"/>
                    </a:cubicBezTo>
                    <a:cubicBezTo>
                      <a:pt x="201" y="103"/>
                      <a:pt x="201" y="103"/>
                      <a:pt x="201" y="103"/>
                    </a:cubicBezTo>
                    <a:cubicBezTo>
                      <a:pt x="201" y="102"/>
                      <a:pt x="201" y="102"/>
                      <a:pt x="201" y="102"/>
                    </a:cubicBezTo>
                    <a:cubicBezTo>
                      <a:pt x="201" y="101"/>
                      <a:pt x="201" y="101"/>
                      <a:pt x="200" y="101"/>
                    </a:cubicBezTo>
                    <a:cubicBezTo>
                      <a:pt x="200" y="101"/>
                      <a:pt x="200" y="101"/>
                      <a:pt x="200" y="101"/>
                    </a:cubicBezTo>
                    <a:cubicBezTo>
                      <a:pt x="200" y="101"/>
                      <a:pt x="199" y="101"/>
                      <a:pt x="199" y="101"/>
                    </a:cubicBezTo>
                    <a:cubicBezTo>
                      <a:pt x="199" y="101"/>
                      <a:pt x="200" y="101"/>
                      <a:pt x="200" y="101"/>
                    </a:cubicBezTo>
                    <a:cubicBezTo>
                      <a:pt x="200" y="101"/>
                      <a:pt x="200" y="100"/>
                      <a:pt x="200" y="100"/>
                    </a:cubicBezTo>
                    <a:cubicBezTo>
                      <a:pt x="201" y="100"/>
                      <a:pt x="201" y="100"/>
                      <a:pt x="201" y="100"/>
                    </a:cubicBezTo>
                    <a:cubicBezTo>
                      <a:pt x="200" y="99"/>
                      <a:pt x="200" y="99"/>
                      <a:pt x="200" y="99"/>
                    </a:cubicBezTo>
                    <a:cubicBezTo>
                      <a:pt x="199" y="99"/>
                      <a:pt x="199" y="99"/>
                      <a:pt x="199" y="99"/>
                    </a:cubicBezTo>
                    <a:cubicBezTo>
                      <a:pt x="198" y="98"/>
                      <a:pt x="198" y="98"/>
                      <a:pt x="197" y="97"/>
                    </a:cubicBezTo>
                    <a:cubicBezTo>
                      <a:pt x="197" y="97"/>
                      <a:pt x="196" y="97"/>
                      <a:pt x="196" y="97"/>
                    </a:cubicBezTo>
                    <a:cubicBezTo>
                      <a:pt x="196" y="96"/>
                      <a:pt x="196" y="96"/>
                      <a:pt x="195" y="95"/>
                    </a:cubicBezTo>
                    <a:cubicBezTo>
                      <a:pt x="195" y="95"/>
                      <a:pt x="194" y="95"/>
                      <a:pt x="194" y="94"/>
                    </a:cubicBezTo>
                    <a:cubicBezTo>
                      <a:pt x="194" y="94"/>
                      <a:pt x="194" y="94"/>
                      <a:pt x="194" y="93"/>
                    </a:cubicBezTo>
                    <a:cubicBezTo>
                      <a:pt x="194" y="93"/>
                      <a:pt x="195" y="93"/>
                      <a:pt x="195" y="92"/>
                    </a:cubicBezTo>
                    <a:cubicBezTo>
                      <a:pt x="195" y="92"/>
                      <a:pt x="195" y="92"/>
                      <a:pt x="195" y="91"/>
                    </a:cubicBezTo>
                    <a:cubicBezTo>
                      <a:pt x="195" y="91"/>
                      <a:pt x="194" y="90"/>
                      <a:pt x="195" y="90"/>
                    </a:cubicBezTo>
                    <a:cubicBezTo>
                      <a:pt x="195" y="89"/>
                      <a:pt x="194" y="89"/>
                      <a:pt x="194" y="89"/>
                    </a:cubicBezTo>
                    <a:cubicBezTo>
                      <a:pt x="194" y="89"/>
                      <a:pt x="194" y="88"/>
                      <a:pt x="194" y="88"/>
                    </a:cubicBezTo>
                    <a:cubicBezTo>
                      <a:pt x="193" y="88"/>
                      <a:pt x="194" y="87"/>
                      <a:pt x="194" y="87"/>
                    </a:cubicBezTo>
                    <a:cubicBezTo>
                      <a:pt x="194" y="87"/>
                      <a:pt x="194" y="86"/>
                      <a:pt x="194" y="86"/>
                    </a:cubicBezTo>
                    <a:cubicBezTo>
                      <a:pt x="193" y="85"/>
                      <a:pt x="193" y="85"/>
                      <a:pt x="193" y="84"/>
                    </a:cubicBezTo>
                    <a:cubicBezTo>
                      <a:pt x="193" y="83"/>
                      <a:pt x="193" y="82"/>
                      <a:pt x="192" y="81"/>
                    </a:cubicBezTo>
                    <a:cubicBezTo>
                      <a:pt x="192" y="81"/>
                      <a:pt x="192" y="80"/>
                      <a:pt x="192" y="80"/>
                    </a:cubicBezTo>
                    <a:cubicBezTo>
                      <a:pt x="192" y="80"/>
                      <a:pt x="192" y="80"/>
                      <a:pt x="192" y="80"/>
                    </a:cubicBezTo>
                    <a:cubicBezTo>
                      <a:pt x="192" y="80"/>
                      <a:pt x="192" y="80"/>
                      <a:pt x="192" y="80"/>
                    </a:cubicBezTo>
                    <a:cubicBezTo>
                      <a:pt x="191" y="81"/>
                      <a:pt x="190" y="82"/>
                      <a:pt x="190" y="83"/>
                    </a:cubicBezTo>
                    <a:cubicBezTo>
                      <a:pt x="189" y="84"/>
                      <a:pt x="189" y="85"/>
                      <a:pt x="187" y="85"/>
                    </a:cubicBezTo>
                    <a:cubicBezTo>
                      <a:pt x="187" y="85"/>
                      <a:pt x="187" y="86"/>
                      <a:pt x="187" y="86"/>
                    </a:cubicBezTo>
                    <a:cubicBezTo>
                      <a:pt x="186" y="86"/>
                      <a:pt x="186" y="86"/>
                      <a:pt x="186" y="86"/>
                    </a:cubicBezTo>
                    <a:cubicBezTo>
                      <a:pt x="185" y="87"/>
                      <a:pt x="185" y="86"/>
                      <a:pt x="184" y="86"/>
                    </a:cubicBezTo>
                    <a:cubicBezTo>
                      <a:pt x="184" y="86"/>
                      <a:pt x="184" y="86"/>
                      <a:pt x="184" y="85"/>
                    </a:cubicBezTo>
                    <a:cubicBezTo>
                      <a:pt x="184" y="85"/>
                      <a:pt x="183" y="85"/>
                      <a:pt x="183" y="84"/>
                    </a:cubicBezTo>
                    <a:cubicBezTo>
                      <a:pt x="182" y="84"/>
                      <a:pt x="182" y="84"/>
                      <a:pt x="182" y="83"/>
                    </a:cubicBezTo>
                    <a:cubicBezTo>
                      <a:pt x="182" y="82"/>
                      <a:pt x="183" y="82"/>
                      <a:pt x="183" y="81"/>
                    </a:cubicBezTo>
                    <a:cubicBezTo>
                      <a:pt x="183" y="81"/>
                      <a:pt x="183" y="80"/>
                      <a:pt x="183" y="80"/>
                    </a:cubicBezTo>
                    <a:cubicBezTo>
                      <a:pt x="183" y="79"/>
                      <a:pt x="183" y="78"/>
                      <a:pt x="184" y="78"/>
                    </a:cubicBezTo>
                    <a:cubicBezTo>
                      <a:pt x="184" y="78"/>
                      <a:pt x="184" y="77"/>
                      <a:pt x="184" y="77"/>
                    </a:cubicBezTo>
                    <a:cubicBezTo>
                      <a:pt x="183" y="77"/>
                      <a:pt x="182" y="76"/>
                      <a:pt x="182" y="76"/>
                    </a:cubicBezTo>
                    <a:cubicBezTo>
                      <a:pt x="181" y="76"/>
                      <a:pt x="181" y="76"/>
                      <a:pt x="181" y="76"/>
                    </a:cubicBezTo>
                    <a:cubicBezTo>
                      <a:pt x="180" y="76"/>
                      <a:pt x="180" y="76"/>
                      <a:pt x="180" y="75"/>
                    </a:cubicBezTo>
                    <a:cubicBezTo>
                      <a:pt x="180" y="75"/>
                      <a:pt x="181" y="75"/>
                      <a:pt x="180" y="75"/>
                    </a:cubicBezTo>
                    <a:cubicBezTo>
                      <a:pt x="180" y="74"/>
                      <a:pt x="180" y="74"/>
                      <a:pt x="179" y="73"/>
                    </a:cubicBezTo>
                    <a:cubicBezTo>
                      <a:pt x="179" y="73"/>
                      <a:pt x="179" y="72"/>
                      <a:pt x="179" y="72"/>
                    </a:cubicBezTo>
                    <a:cubicBezTo>
                      <a:pt x="178" y="71"/>
                      <a:pt x="178" y="71"/>
                      <a:pt x="177" y="71"/>
                    </a:cubicBezTo>
                    <a:cubicBezTo>
                      <a:pt x="177" y="71"/>
                      <a:pt x="176" y="71"/>
                      <a:pt x="176" y="71"/>
                    </a:cubicBezTo>
                    <a:cubicBezTo>
                      <a:pt x="175" y="71"/>
                      <a:pt x="174" y="71"/>
                      <a:pt x="173" y="71"/>
                    </a:cubicBezTo>
                    <a:cubicBezTo>
                      <a:pt x="173" y="70"/>
                      <a:pt x="172" y="70"/>
                      <a:pt x="172" y="70"/>
                    </a:cubicBezTo>
                    <a:cubicBezTo>
                      <a:pt x="171" y="70"/>
                      <a:pt x="170" y="70"/>
                      <a:pt x="170" y="71"/>
                    </a:cubicBezTo>
                    <a:cubicBezTo>
                      <a:pt x="169" y="72"/>
                      <a:pt x="169" y="72"/>
                      <a:pt x="170" y="73"/>
                    </a:cubicBezTo>
                    <a:cubicBezTo>
                      <a:pt x="170" y="73"/>
                      <a:pt x="170" y="74"/>
                      <a:pt x="170" y="74"/>
                    </a:cubicBezTo>
                    <a:cubicBezTo>
                      <a:pt x="169" y="75"/>
                      <a:pt x="169" y="75"/>
                      <a:pt x="169" y="76"/>
                    </a:cubicBezTo>
                    <a:cubicBezTo>
                      <a:pt x="168" y="76"/>
                      <a:pt x="169" y="77"/>
                      <a:pt x="169" y="78"/>
                    </a:cubicBezTo>
                    <a:cubicBezTo>
                      <a:pt x="169" y="78"/>
                      <a:pt x="169" y="79"/>
                      <a:pt x="169" y="79"/>
                    </a:cubicBezTo>
                    <a:cubicBezTo>
                      <a:pt x="169" y="80"/>
                      <a:pt x="169" y="80"/>
                      <a:pt x="168" y="80"/>
                    </a:cubicBezTo>
                    <a:cubicBezTo>
                      <a:pt x="168" y="80"/>
                      <a:pt x="168" y="80"/>
                      <a:pt x="168" y="81"/>
                    </a:cubicBezTo>
                    <a:cubicBezTo>
                      <a:pt x="167" y="82"/>
                      <a:pt x="166" y="82"/>
                      <a:pt x="166" y="83"/>
                    </a:cubicBezTo>
                    <a:cubicBezTo>
                      <a:pt x="165" y="83"/>
                      <a:pt x="165" y="84"/>
                      <a:pt x="166" y="84"/>
                    </a:cubicBezTo>
                    <a:cubicBezTo>
                      <a:pt x="166" y="85"/>
                      <a:pt x="166" y="85"/>
                      <a:pt x="166" y="85"/>
                    </a:cubicBezTo>
                    <a:cubicBezTo>
                      <a:pt x="166" y="86"/>
                      <a:pt x="167" y="86"/>
                      <a:pt x="167" y="86"/>
                    </a:cubicBezTo>
                    <a:cubicBezTo>
                      <a:pt x="167" y="87"/>
                      <a:pt x="167" y="88"/>
                      <a:pt x="167" y="89"/>
                    </a:cubicBezTo>
                    <a:cubicBezTo>
                      <a:pt x="167" y="90"/>
                      <a:pt x="167" y="91"/>
                      <a:pt x="167" y="92"/>
                    </a:cubicBezTo>
                    <a:cubicBezTo>
                      <a:pt x="167" y="92"/>
                      <a:pt x="167" y="92"/>
                      <a:pt x="167" y="92"/>
                    </a:cubicBezTo>
                    <a:cubicBezTo>
                      <a:pt x="166" y="93"/>
                      <a:pt x="166" y="93"/>
                      <a:pt x="166" y="93"/>
                    </a:cubicBezTo>
                    <a:cubicBezTo>
                      <a:pt x="165" y="94"/>
                      <a:pt x="163" y="95"/>
                      <a:pt x="162" y="95"/>
                    </a:cubicBezTo>
                    <a:cubicBezTo>
                      <a:pt x="162" y="96"/>
                      <a:pt x="161" y="96"/>
                      <a:pt x="160" y="96"/>
                    </a:cubicBezTo>
                    <a:cubicBezTo>
                      <a:pt x="160" y="96"/>
                      <a:pt x="160" y="97"/>
                      <a:pt x="160" y="97"/>
                    </a:cubicBezTo>
                    <a:cubicBezTo>
                      <a:pt x="160" y="98"/>
                      <a:pt x="160" y="99"/>
                      <a:pt x="160" y="100"/>
                    </a:cubicBezTo>
                    <a:cubicBezTo>
                      <a:pt x="160" y="101"/>
                      <a:pt x="159" y="101"/>
                      <a:pt x="159" y="102"/>
                    </a:cubicBezTo>
                    <a:cubicBezTo>
                      <a:pt x="159" y="103"/>
                      <a:pt x="160" y="103"/>
                      <a:pt x="160" y="104"/>
                    </a:cubicBezTo>
                    <a:cubicBezTo>
                      <a:pt x="160" y="104"/>
                      <a:pt x="160" y="104"/>
                      <a:pt x="159" y="105"/>
                    </a:cubicBezTo>
                    <a:cubicBezTo>
                      <a:pt x="159" y="105"/>
                      <a:pt x="159" y="105"/>
                      <a:pt x="159" y="106"/>
                    </a:cubicBezTo>
                    <a:cubicBezTo>
                      <a:pt x="159" y="106"/>
                      <a:pt x="158" y="106"/>
                      <a:pt x="158" y="106"/>
                    </a:cubicBezTo>
                    <a:cubicBezTo>
                      <a:pt x="158" y="106"/>
                      <a:pt x="157" y="106"/>
                      <a:pt x="157" y="107"/>
                    </a:cubicBezTo>
                    <a:cubicBezTo>
                      <a:pt x="157" y="107"/>
                      <a:pt x="156" y="107"/>
                      <a:pt x="156" y="107"/>
                    </a:cubicBezTo>
                    <a:cubicBezTo>
                      <a:pt x="156" y="106"/>
                      <a:pt x="156" y="106"/>
                      <a:pt x="156" y="106"/>
                    </a:cubicBezTo>
                    <a:cubicBezTo>
                      <a:pt x="156" y="105"/>
                      <a:pt x="156" y="105"/>
                      <a:pt x="155" y="105"/>
                    </a:cubicBezTo>
                    <a:cubicBezTo>
                      <a:pt x="154" y="104"/>
                      <a:pt x="154" y="103"/>
                      <a:pt x="154" y="102"/>
                    </a:cubicBezTo>
                    <a:cubicBezTo>
                      <a:pt x="153" y="102"/>
                      <a:pt x="154" y="101"/>
                      <a:pt x="154" y="101"/>
                    </a:cubicBezTo>
                    <a:cubicBezTo>
                      <a:pt x="154" y="100"/>
                      <a:pt x="155" y="99"/>
                      <a:pt x="155" y="98"/>
                    </a:cubicBezTo>
                    <a:cubicBezTo>
                      <a:pt x="155" y="97"/>
                      <a:pt x="155" y="97"/>
                      <a:pt x="155" y="96"/>
                    </a:cubicBezTo>
                    <a:cubicBezTo>
                      <a:pt x="155" y="96"/>
                      <a:pt x="155" y="96"/>
                      <a:pt x="155" y="95"/>
                    </a:cubicBezTo>
                    <a:cubicBezTo>
                      <a:pt x="155" y="95"/>
                      <a:pt x="155" y="95"/>
                      <a:pt x="155" y="95"/>
                    </a:cubicBezTo>
                    <a:cubicBezTo>
                      <a:pt x="154" y="94"/>
                      <a:pt x="153" y="94"/>
                      <a:pt x="151" y="94"/>
                    </a:cubicBezTo>
                    <a:cubicBezTo>
                      <a:pt x="151" y="94"/>
                      <a:pt x="151" y="94"/>
                      <a:pt x="150" y="94"/>
                    </a:cubicBezTo>
                    <a:cubicBezTo>
                      <a:pt x="150" y="93"/>
                      <a:pt x="149" y="92"/>
                      <a:pt x="148" y="92"/>
                    </a:cubicBezTo>
                    <a:cubicBezTo>
                      <a:pt x="147" y="91"/>
                      <a:pt x="147" y="91"/>
                      <a:pt x="146" y="90"/>
                    </a:cubicBezTo>
                    <a:cubicBezTo>
                      <a:pt x="146" y="89"/>
                      <a:pt x="145" y="88"/>
                      <a:pt x="144" y="88"/>
                    </a:cubicBezTo>
                    <a:cubicBezTo>
                      <a:pt x="143" y="87"/>
                      <a:pt x="142" y="87"/>
                      <a:pt x="142" y="86"/>
                    </a:cubicBezTo>
                    <a:cubicBezTo>
                      <a:pt x="141" y="86"/>
                      <a:pt x="141" y="86"/>
                      <a:pt x="140" y="86"/>
                    </a:cubicBezTo>
                    <a:cubicBezTo>
                      <a:pt x="140" y="86"/>
                      <a:pt x="139" y="87"/>
                      <a:pt x="138" y="86"/>
                    </a:cubicBezTo>
                    <a:cubicBezTo>
                      <a:pt x="138" y="86"/>
                      <a:pt x="138" y="87"/>
                      <a:pt x="138" y="87"/>
                    </a:cubicBezTo>
                    <a:cubicBezTo>
                      <a:pt x="138" y="87"/>
                      <a:pt x="138" y="87"/>
                      <a:pt x="138" y="87"/>
                    </a:cubicBezTo>
                    <a:cubicBezTo>
                      <a:pt x="138" y="86"/>
                      <a:pt x="138" y="86"/>
                      <a:pt x="138" y="86"/>
                    </a:cubicBezTo>
                    <a:cubicBezTo>
                      <a:pt x="138" y="86"/>
                      <a:pt x="138" y="86"/>
                      <a:pt x="138" y="86"/>
                    </a:cubicBezTo>
                    <a:cubicBezTo>
                      <a:pt x="139" y="86"/>
                      <a:pt x="139" y="85"/>
                      <a:pt x="139" y="84"/>
                    </a:cubicBezTo>
                    <a:cubicBezTo>
                      <a:pt x="139" y="84"/>
                      <a:pt x="139" y="83"/>
                      <a:pt x="139" y="82"/>
                    </a:cubicBezTo>
                    <a:cubicBezTo>
                      <a:pt x="139" y="81"/>
                      <a:pt x="139" y="81"/>
                      <a:pt x="139" y="81"/>
                    </a:cubicBezTo>
                    <a:cubicBezTo>
                      <a:pt x="139" y="81"/>
                      <a:pt x="139" y="80"/>
                      <a:pt x="138" y="80"/>
                    </a:cubicBezTo>
                    <a:cubicBezTo>
                      <a:pt x="138" y="80"/>
                      <a:pt x="138" y="80"/>
                      <a:pt x="137" y="80"/>
                    </a:cubicBezTo>
                    <a:cubicBezTo>
                      <a:pt x="137" y="80"/>
                      <a:pt x="137" y="80"/>
                      <a:pt x="137" y="80"/>
                    </a:cubicBezTo>
                    <a:cubicBezTo>
                      <a:pt x="137" y="80"/>
                      <a:pt x="137" y="79"/>
                      <a:pt x="137" y="79"/>
                    </a:cubicBezTo>
                    <a:cubicBezTo>
                      <a:pt x="137" y="79"/>
                      <a:pt x="137" y="78"/>
                      <a:pt x="137" y="78"/>
                    </a:cubicBezTo>
                    <a:cubicBezTo>
                      <a:pt x="138" y="76"/>
                      <a:pt x="138" y="74"/>
                      <a:pt x="140" y="72"/>
                    </a:cubicBezTo>
                    <a:cubicBezTo>
                      <a:pt x="140" y="72"/>
                      <a:pt x="141" y="72"/>
                      <a:pt x="141" y="71"/>
                    </a:cubicBezTo>
                    <a:cubicBezTo>
                      <a:pt x="142" y="70"/>
                      <a:pt x="143" y="69"/>
                      <a:pt x="144" y="68"/>
                    </a:cubicBezTo>
                    <a:cubicBezTo>
                      <a:pt x="145" y="68"/>
                      <a:pt x="146" y="67"/>
                      <a:pt x="146" y="66"/>
                    </a:cubicBezTo>
                    <a:cubicBezTo>
                      <a:pt x="146" y="66"/>
                      <a:pt x="146" y="66"/>
                      <a:pt x="146" y="66"/>
                    </a:cubicBezTo>
                    <a:cubicBezTo>
                      <a:pt x="147" y="66"/>
                      <a:pt x="147" y="66"/>
                      <a:pt x="147" y="66"/>
                    </a:cubicBezTo>
                    <a:cubicBezTo>
                      <a:pt x="148" y="66"/>
                      <a:pt x="149" y="66"/>
                      <a:pt x="149" y="65"/>
                    </a:cubicBezTo>
                    <a:cubicBezTo>
                      <a:pt x="149" y="64"/>
                      <a:pt x="149" y="64"/>
                      <a:pt x="149" y="64"/>
                    </a:cubicBezTo>
                    <a:cubicBezTo>
                      <a:pt x="149" y="64"/>
                      <a:pt x="149" y="64"/>
                      <a:pt x="149" y="64"/>
                    </a:cubicBezTo>
                    <a:cubicBezTo>
                      <a:pt x="149" y="64"/>
                      <a:pt x="149" y="64"/>
                      <a:pt x="149" y="63"/>
                    </a:cubicBezTo>
                    <a:cubicBezTo>
                      <a:pt x="149" y="64"/>
                      <a:pt x="149" y="64"/>
                      <a:pt x="149" y="64"/>
                    </a:cubicBezTo>
                    <a:cubicBezTo>
                      <a:pt x="149" y="64"/>
                      <a:pt x="149" y="64"/>
                      <a:pt x="149" y="64"/>
                    </a:cubicBezTo>
                    <a:cubicBezTo>
                      <a:pt x="150" y="64"/>
                      <a:pt x="151" y="63"/>
                      <a:pt x="151" y="62"/>
                    </a:cubicBezTo>
                    <a:cubicBezTo>
                      <a:pt x="151" y="62"/>
                      <a:pt x="152" y="62"/>
                      <a:pt x="152" y="62"/>
                    </a:cubicBezTo>
                    <a:cubicBezTo>
                      <a:pt x="152" y="62"/>
                      <a:pt x="153" y="62"/>
                      <a:pt x="153" y="62"/>
                    </a:cubicBezTo>
                    <a:cubicBezTo>
                      <a:pt x="154" y="63"/>
                      <a:pt x="154" y="63"/>
                      <a:pt x="154" y="62"/>
                    </a:cubicBezTo>
                    <a:cubicBezTo>
                      <a:pt x="156" y="61"/>
                      <a:pt x="157" y="60"/>
                      <a:pt x="158" y="59"/>
                    </a:cubicBezTo>
                    <a:cubicBezTo>
                      <a:pt x="158" y="59"/>
                      <a:pt x="158" y="58"/>
                      <a:pt x="158" y="58"/>
                    </a:cubicBezTo>
                    <a:cubicBezTo>
                      <a:pt x="158" y="58"/>
                      <a:pt x="158" y="58"/>
                      <a:pt x="159" y="57"/>
                    </a:cubicBezTo>
                    <a:cubicBezTo>
                      <a:pt x="159" y="57"/>
                      <a:pt x="160" y="57"/>
                      <a:pt x="160" y="56"/>
                    </a:cubicBezTo>
                    <a:cubicBezTo>
                      <a:pt x="160" y="56"/>
                      <a:pt x="161" y="56"/>
                      <a:pt x="161" y="56"/>
                    </a:cubicBezTo>
                    <a:cubicBezTo>
                      <a:pt x="161" y="56"/>
                      <a:pt x="161" y="56"/>
                      <a:pt x="161" y="56"/>
                    </a:cubicBezTo>
                    <a:cubicBezTo>
                      <a:pt x="161" y="55"/>
                      <a:pt x="161" y="55"/>
                      <a:pt x="161" y="55"/>
                    </a:cubicBezTo>
                    <a:cubicBezTo>
                      <a:pt x="162" y="55"/>
                      <a:pt x="162" y="55"/>
                      <a:pt x="161" y="54"/>
                    </a:cubicBezTo>
                    <a:cubicBezTo>
                      <a:pt x="161" y="54"/>
                      <a:pt x="161" y="54"/>
                      <a:pt x="161" y="54"/>
                    </a:cubicBezTo>
                    <a:cubicBezTo>
                      <a:pt x="161" y="53"/>
                      <a:pt x="161" y="53"/>
                      <a:pt x="161" y="53"/>
                    </a:cubicBezTo>
                    <a:cubicBezTo>
                      <a:pt x="162" y="53"/>
                      <a:pt x="163" y="53"/>
                      <a:pt x="163" y="54"/>
                    </a:cubicBezTo>
                    <a:cubicBezTo>
                      <a:pt x="163" y="54"/>
                      <a:pt x="163" y="54"/>
                      <a:pt x="163" y="54"/>
                    </a:cubicBezTo>
                    <a:cubicBezTo>
                      <a:pt x="165" y="55"/>
                      <a:pt x="166" y="55"/>
                      <a:pt x="167" y="54"/>
                    </a:cubicBezTo>
                    <a:cubicBezTo>
                      <a:pt x="168" y="54"/>
                      <a:pt x="169" y="53"/>
                      <a:pt x="169" y="53"/>
                    </a:cubicBezTo>
                    <a:cubicBezTo>
                      <a:pt x="169" y="53"/>
                      <a:pt x="170" y="52"/>
                      <a:pt x="170" y="52"/>
                    </a:cubicBezTo>
                    <a:cubicBezTo>
                      <a:pt x="171" y="52"/>
                      <a:pt x="171" y="52"/>
                      <a:pt x="171" y="51"/>
                    </a:cubicBezTo>
                    <a:cubicBezTo>
                      <a:pt x="172" y="51"/>
                      <a:pt x="172" y="50"/>
                      <a:pt x="171" y="50"/>
                    </a:cubicBezTo>
                    <a:cubicBezTo>
                      <a:pt x="171" y="50"/>
                      <a:pt x="171" y="49"/>
                      <a:pt x="171" y="49"/>
                    </a:cubicBezTo>
                    <a:cubicBezTo>
                      <a:pt x="171" y="48"/>
                      <a:pt x="171" y="48"/>
                      <a:pt x="171" y="47"/>
                    </a:cubicBezTo>
                    <a:cubicBezTo>
                      <a:pt x="171" y="47"/>
                      <a:pt x="171" y="47"/>
                      <a:pt x="171" y="46"/>
                    </a:cubicBezTo>
                    <a:cubicBezTo>
                      <a:pt x="171" y="46"/>
                      <a:pt x="171" y="46"/>
                      <a:pt x="171" y="46"/>
                    </a:cubicBezTo>
                    <a:cubicBezTo>
                      <a:pt x="171" y="46"/>
                      <a:pt x="171" y="46"/>
                      <a:pt x="171" y="46"/>
                    </a:cubicBezTo>
                    <a:cubicBezTo>
                      <a:pt x="171" y="46"/>
                      <a:pt x="171" y="46"/>
                      <a:pt x="171" y="46"/>
                    </a:cubicBezTo>
                    <a:cubicBezTo>
                      <a:pt x="171" y="46"/>
                      <a:pt x="171" y="46"/>
                      <a:pt x="171" y="46"/>
                    </a:cubicBezTo>
                    <a:cubicBezTo>
                      <a:pt x="172" y="46"/>
                      <a:pt x="172" y="46"/>
                      <a:pt x="172" y="46"/>
                    </a:cubicBezTo>
                    <a:cubicBezTo>
                      <a:pt x="173" y="46"/>
                      <a:pt x="174" y="46"/>
                      <a:pt x="174" y="45"/>
                    </a:cubicBezTo>
                    <a:cubicBezTo>
                      <a:pt x="174" y="44"/>
                      <a:pt x="174" y="44"/>
                      <a:pt x="174" y="44"/>
                    </a:cubicBezTo>
                    <a:cubicBezTo>
                      <a:pt x="174" y="43"/>
                      <a:pt x="174" y="43"/>
                      <a:pt x="174" y="43"/>
                    </a:cubicBezTo>
                    <a:cubicBezTo>
                      <a:pt x="173" y="42"/>
                      <a:pt x="173" y="42"/>
                      <a:pt x="173" y="41"/>
                    </a:cubicBezTo>
                    <a:cubicBezTo>
                      <a:pt x="173" y="41"/>
                      <a:pt x="173" y="40"/>
                      <a:pt x="172" y="40"/>
                    </a:cubicBezTo>
                    <a:cubicBezTo>
                      <a:pt x="171" y="40"/>
                      <a:pt x="171" y="40"/>
                      <a:pt x="171" y="40"/>
                    </a:cubicBezTo>
                    <a:cubicBezTo>
                      <a:pt x="171" y="40"/>
                      <a:pt x="170" y="39"/>
                      <a:pt x="170" y="39"/>
                    </a:cubicBezTo>
                    <a:cubicBezTo>
                      <a:pt x="170" y="39"/>
                      <a:pt x="170" y="39"/>
                      <a:pt x="170" y="39"/>
                    </a:cubicBezTo>
                    <a:cubicBezTo>
                      <a:pt x="170" y="39"/>
                      <a:pt x="170" y="39"/>
                      <a:pt x="170" y="39"/>
                    </a:cubicBezTo>
                    <a:cubicBezTo>
                      <a:pt x="170" y="39"/>
                      <a:pt x="170" y="39"/>
                      <a:pt x="170" y="39"/>
                    </a:cubicBezTo>
                    <a:cubicBezTo>
                      <a:pt x="170" y="39"/>
                      <a:pt x="169" y="39"/>
                      <a:pt x="169" y="39"/>
                    </a:cubicBezTo>
                    <a:cubicBezTo>
                      <a:pt x="169" y="39"/>
                      <a:pt x="168" y="40"/>
                      <a:pt x="168" y="40"/>
                    </a:cubicBezTo>
                    <a:cubicBezTo>
                      <a:pt x="168" y="41"/>
                      <a:pt x="167" y="42"/>
                      <a:pt x="167" y="42"/>
                    </a:cubicBezTo>
                    <a:cubicBezTo>
                      <a:pt x="168" y="43"/>
                      <a:pt x="168" y="43"/>
                      <a:pt x="167" y="43"/>
                    </a:cubicBezTo>
                    <a:cubicBezTo>
                      <a:pt x="167" y="43"/>
                      <a:pt x="167" y="44"/>
                      <a:pt x="167" y="44"/>
                    </a:cubicBezTo>
                    <a:cubicBezTo>
                      <a:pt x="166" y="44"/>
                      <a:pt x="165" y="44"/>
                      <a:pt x="165" y="45"/>
                    </a:cubicBezTo>
                    <a:cubicBezTo>
                      <a:pt x="165" y="45"/>
                      <a:pt x="165" y="46"/>
                      <a:pt x="165" y="46"/>
                    </a:cubicBezTo>
                    <a:cubicBezTo>
                      <a:pt x="164" y="46"/>
                      <a:pt x="164" y="47"/>
                      <a:pt x="164" y="47"/>
                    </a:cubicBezTo>
                    <a:cubicBezTo>
                      <a:pt x="164" y="47"/>
                      <a:pt x="164" y="47"/>
                      <a:pt x="164" y="47"/>
                    </a:cubicBezTo>
                    <a:cubicBezTo>
                      <a:pt x="164" y="47"/>
                      <a:pt x="164" y="47"/>
                      <a:pt x="164" y="47"/>
                    </a:cubicBezTo>
                    <a:cubicBezTo>
                      <a:pt x="164" y="47"/>
                      <a:pt x="164" y="47"/>
                      <a:pt x="164" y="47"/>
                    </a:cubicBezTo>
                    <a:cubicBezTo>
                      <a:pt x="164" y="47"/>
                      <a:pt x="164" y="47"/>
                      <a:pt x="164" y="47"/>
                    </a:cubicBezTo>
                    <a:cubicBezTo>
                      <a:pt x="164" y="46"/>
                      <a:pt x="164" y="46"/>
                      <a:pt x="163" y="46"/>
                    </a:cubicBezTo>
                    <a:cubicBezTo>
                      <a:pt x="163" y="46"/>
                      <a:pt x="163" y="46"/>
                      <a:pt x="163" y="47"/>
                    </a:cubicBezTo>
                    <a:cubicBezTo>
                      <a:pt x="162" y="47"/>
                      <a:pt x="162" y="47"/>
                      <a:pt x="163" y="48"/>
                    </a:cubicBezTo>
                    <a:cubicBezTo>
                      <a:pt x="163" y="48"/>
                      <a:pt x="163" y="48"/>
                      <a:pt x="162" y="49"/>
                    </a:cubicBezTo>
                    <a:cubicBezTo>
                      <a:pt x="162" y="49"/>
                      <a:pt x="162" y="49"/>
                      <a:pt x="162" y="49"/>
                    </a:cubicBezTo>
                    <a:cubicBezTo>
                      <a:pt x="161" y="49"/>
                      <a:pt x="161" y="49"/>
                      <a:pt x="161" y="49"/>
                    </a:cubicBezTo>
                    <a:cubicBezTo>
                      <a:pt x="161" y="48"/>
                      <a:pt x="161" y="48"/>
                      <a:pt x="161" y="47"/>
                    </a:cubicBezTo>
                    <a:cubicBezTo>
                      <a:pt x="161" y="46"/>
                      <a:pt x="161" y="45"/>
                      <a:pt x="162" y="45"/>
                    </a:cubicBezTo>
                    <a:cubicBezTo>
                      <a:pt x="162" y="44"/>
                      <a:pt x="162" y="44"/>
                      <a:pt x="162" y="44"/>
                    </a:cubicBezTo>
                    <a:cubicBezTo>
                      <a:pt x="162" y="43"/>
                      <a:pt x="162" y="42"/>
                      <a:pt x="161" y="41"/>
                    </a:cubicBezTo>
                    <a:cubicBezTo>
                      <a:pt x="161" y="40"/>
                      <a:pt x="161" y="40"/>
                      <a:pt x="161" y="41"/>
                    </a:cubicBezTo>
                    <a:cubicBezTo>
                      <a:pt x="160" y="41"/>
                      <a:pt x="159" y="42"/>
                      <a:pt x="159" y="42"/>
                    </a:cubicBezTo>
                    <a:cubicBezTo>
                      <a:pt x="159" y="43"/>
                      <a:pt x="159" y="43"/>
                      <a:pt x="159" y="43"/>
                    </a:cubicBezTo>
                    <a:cubicBezTo>
                      <a:pt x="158" y="44"/>
                      <a:pt x="158" y="44"/>
                      <a:pt x="158" y="44"/>
                    </a:cubicBezTo>
                    <a:cubicBezTo>
                      <a:pt x="158" y="44"/>
                      <a:pt x="158" y="43"/>
                      <a:pt x="158" y="43"/>
                    </a:cubicBezTo>
                    <a:cubicBezTo>
                      <a:pt x="158" y="42"/>
                      <a:pt x="159" y="42"/>
                      <a:pt x="158" y="41"/>
                    </a:cubicBezTo>
                    <a:cubicBezTo>
                      <a:pt x="158" y="40"/>
                      <a:pt x="159" y="40"/>
                      <a:pt x="159" y="40"/>
                    </a:cubicBezTo>
                    <a:cubicBezTo>
                      <a:pt x="160" y="40"/>
                      <a:pt x="160" y="40"/>
                      <a:pt x="159" y="39"/>
                    </a:cubicBezTo>
                    <a:cubicBezTo>
                      <a:pt x="159" y="39"/>
                      <a:pt x="158" y="39"/>
                      <a:pt x="158" y="39"/>
                    </a:cubicBezTo>
                    <a:cubicBezTo>
                      <a:pt x="157" y="38"/>
                      <a:pt x="157" y="38"/>
                      <a:pt x="157" y="38"/>
                    </a:cubicBezTo>
                    <a:cubicBezTo>
                      <a:pt x="157" y="38"/>
                      <a:pt x="157" y="38"/>
                      <a:pt x="157" y="38"/>
                    </a:cubicBezTo>
                    <a:cubicBezTo>
                      <a:pt x="157" y="37"/>
                      <a:pt x="158" y="37"/>
                      <a:pt x="158" y="36"/>
                    </a:cubicBezTo>
                    <a:cubicBezTo>
                      <a:pt x="158" y="36"/>
                      <a:pt x="158" y="36"/>
                      <a:pt x="158" y="36"/>
                    </a:cubicBezTo>
                    <a:cubicBezTo>
                      <a:pt x="159" y="36"/>
                      <a:pt x="159" y="36"/>
                      <a:pt x="159" y="35"/>
                    </a:cubicBezTo>
                    <a:cubicBezTo>
                      <a:pt x="159" y="34"/>
                      <a:pt x="159" y="32"/>
                      <a:pt x="159" y="31"/>
                    </a:cubicBezTo>
                    <a:cubicBezTo>
                      <a:pt x="159" y="30"/>
                      <a:pt x="159" y="30"/>
                      <a:pt x="159" y="30"/>
                    </a:cubicBezTo>
                    <a:cubicBezTo>
                      <a:pt x="159" y="29"/>
                      <a:pt x="159" y="28"/>
                      <a:pt x="159" y="27"/>
                    </a:cubicBezTo>
                    <a:cubicBezTo>
                      <a:pt x="158" y="27"/>
                      <a:pt x="159" y="26"/>
                      <a:pt x="159" y="26"/>
                    </a:cubicBezTo>
                    <a:cubicBezTo>
                      <a:pt x="159" y="26"/>
                      <a:pt x="160" y="25"/>
                      <a:pt x="161" y="25"/>
                    </a:cubicBezTo>
                    <a:cubicBezTo>
                      <a:pt x="161" y="24"/>
                      <a:pt x="161" y="24"/>
                      <a:pt x="161" y="23"/>
                    </a:cubicBezTo>
                    <a:cubicBezTo>
                      <a:pt x="161" y="23"/>
                      <a:pt x="161" y="23"/>
                      <a:pt x="162" y="23"/>
                    </a:cubicBezTo>
                    <a:cubicBezTo>
                      <a:pt x="162" y="23"/>
                      <a:pt x="162" y="23"/>
                      <a:pt x="162" y="23"/>
                    </a:cubicBezTo>
                    <a:cubicBezTo>
                      <a:pt x="162" y="23"/>
                      <a:pt x="163" y="23"/>
                      <a:pt x="163" y="23"/>
                    </a:cubicBezTo>
                    <a:cubicBezTo>
                      <a:pt x="164" y="24"/>
                      <a:pt x="164" y="24"/>
                      <a:pt x="164" y="23"/>
                    </a:cubicBezTo>
                    <a:cubicBezTo>
                      <a:pt x="165" y="23"/>
                      <a:pt x="165" y="23"/>
                      <a:pt x="165" y="23"/>
                    </a:cubicBezTo>
                    <a:cubicBezTo>
                      <a:pt x="166" y="22"/>
                      <a:pt x="167" y="20"/>
                      <a:pt x="169" y="19"/>
                    </a:cubicBezTo>
                    <a:cubicBezTo>
                      <a:pt x="169" y="19"/>
                      <a:pt x="169" y="19"/>
                      <a:pt x="169" y="19"/>
                    </a:cubicBezTo>
                    <a:cubicBezTo>
                      <a:pt x="169" y="18"/>
                      <a:pt x="169" y="17"/>
                      <a:pt x="169" y="17"/>
                    </a:cubicBezTo>
                    <a:cubicBezTo>
                      <a:pt x="169" y="17"/>
                      <a:pt x="169" y="17"/>
                      <a:pt x="169" y="17"/>
                    </a:cubicBezTo>
                    <a:cubicBezTo>
                      <a:pt x="168" y="17"/>
                      <a:pt x="167" y="17"/>
                      <a:pt x="166" y="16"/>
                    </a:cubicBezTo>
                    <a:cubicBezTo>
                      <a:pt x="166" y="16"/>
                      <a:pt x="165" y="16"/>
                      <a:pt x="165" y="16"/>
                    </a:cubicBezTo>
                    <a:cubicBezTo>
                      <a:pt x="164" y="15"/>
                      <a:pt x="164" y="15"/>
                      <a:pt x="163" y="16"/>
                    </a:cubicBezTo>
                    <a:cubicBezTo>
                      <a:pt x="163" y="16"/>
                      <a:pt x="162" y="16"/>
                      <a:pt x="162" y="16"/>
                    </a:cubicBezTo>
                    <a:cubicBezTo>
                      <a:pt x="162" y="16"/>
                      <a:pt x="162" y="17"/>
                      <a:pt x="161" y="17"/>
                    </a:cubicBezTo>
                    <a:cubicBezTo>
                      <a:pt x="161" y="18"/>
                      <a:pt x="160" y="18"/>
                      <a:pt x="160" y="19"/>
                    </a:cubicBezTo>
                    <a:cubicBezTo>
                      <a:pt x="160" y="19"/>
                      <a:pt x="159" y="20"/>
                      <a:pt x="159" y="21"/>
                    </a:cubicBezTo>
                    <a:cubicBezTo>
                      <a:pt x="159" y="21"/>
                      <a:pt x="158" y="22"/>
                      <a:pt x="158" y="22"/>
                    </a:cubicBezTo>
                    <a:cubicBezTo>
                      <a:pt x="158" y="23"/>
                      <a:pt x="158" y="24"/>
                      <a:pt x="157" y="25"/>
                    </a:cubicBezTo>
                    <a:cubicBezTo>
                      <a:pt x="157" y="26"/>
                      <a:pt x="157" y="26"/>
                      <a:pt x="157" y="26"/>
                    </a:cubicBezTo>
                    <a:cubicBezTo>
                      <a:pt x="157" y="26"/>
                      <a:pt x="156" y="27"/>
                      <a:pt x="156" y="27"/>
                    </a:cubicBezTo>
                    <a:cubicBezTo>
                      <a:pt x="155" y="27"/>
                      <a:pt x="155" y="28"/>
                      <a:pt x="155" y="28"/>
                    </a:cubicBezTo>
                    <a:cubicBezTo>
                      <a:pt x="155" y="28"/>
                      <a:pt x="155" y="28"/>
                      <a:pt x="155" y="28"/>
                    </a:cubicBezTo>
                    <a:cubicBezTo>
                      <a:pt x="155" y="28"/>
                      <a:pt x="155" y="28"/>
                      <a:pt x="155" y="28"/>
                    </a:cubicBezTo>
                    <a:cubicBezTo>
                      <a:pt x="155" y="28"/>
                      <a:pt x="155" y="28"/>
                      <a:pt x="155" y="28"/>
                    </a:cubicBezTo>
                    <a:cubicBezTo>
                      <a:pt x="155" y="28"/>
                      <a:pt x="155" y="28"/>
                      <a:pt x="155" y="28"/>
                    </a:cubicBezTo>
                    <a:cubicBezTo>
                      <a:pt x="155" y="28"/>
                      <a:pt x="155" y="28"/>
                      <a:pt x="155" y="28"/>
                    </a:cubicBezTo>
                    <a:cubicBezTo>
                      <a:pt x="155" y="28"/>
                      <a:pt x="155" y="28"/>
                      <a:pt x="155" y="28"/>
                    </a:cubicBezTo>
                    <a:cubicBezTo>
                      <a:pt x="155" y="28"/>
                      <a:pt x="154" y="28"/>
                      <a:pt x="154" y="28"/>
                    </a:cubicBezTo>
                    <a:cubicBezTo>
                      <a:pt x="153" y="29"/>
                      <a:pt x="152" y="30"/>
                      <a:pt x="152" y="31"/>
                    </a:cubicBezTo>
                    <a:cubicBezTo>
                      <a:pt x="152" y="32"/>
                      <a:pt x="152" y="32"/>
                      <a:pt x="152" y="33"/>
                    </a:cubicBezTo>
                    <a:cubicBezTo>
                      <a:pt x="152" y="33"/>
                      <a:pt x="151" y="33"/>
                      <a:pt x="151" y="33"/>
                    </a:cubicBezTo>
                    <a:cubicBezTo>
                      <a:pt x="151" y="34"/>
                      <a:pt x="151" y="34"/>
                      <a:pt x="151" y="35"/>
                    </a:cubicBezTo>
                    <a:cubicBezTo>
                      <a:pt x="151" y="35"/>
                      <a:pt x="151" y="36"/>
                      <a:pt x="151" y="36"/>
                    </a:cubicBezTo>
                    <a:cubicBezTo>
                      <a:pt x="152" y="36"/>
                      <a:pt x="152" y="37"/>
                      <a:pt x="152" y="37"/>
                    </a:cubicBezTo>
                    <a:cubicBezTo>
                      <a:pt x="152" y="37"/>
                      <a:pt x="152" y="37"/>
                      <a:pt x="152" y="37"/>
                    </a:cubicBezTo>
                    <a:cubicBezTo>
                      <a:pt x="153" y="38"/>
                      <a:pt x="153" y="38"/>
                      <a:pt x="154" y="38"/>
                    </a:cubicBezTo>
                    <a:cubicBezTo>
                      <a:pt x="154" y="38"/>
                      <a:pt x="154" y="38"/>
                      <a:pt x="154" y="38"/>
                    </a:cubicBezTo>
                    <a:cubicBezTo>
                      <a:pt x="154" y="39"/>
                      <a:pt x="154" y="39"/>
                      <a:pt x="154" y="39"/>
                    </a:cubicBezTo>
                    <a:cubicBezTo>
                      <a:pt x="153" y="39"/>
                      <a:pt x="153" y="39"/>
                      <a:pt x="153" y="39"/>
                    </a:cubicBezTo>
                    <a:cubicBezTo>
                      <a:pt x="153" y="39"/>
                      <a:pt x="152" y="40"/>
                      <a:pt x="152" y="40"/>
                    </a:cubicBezTo>
                    <a:cubicBezTo>
                      <a:pt x="152" y="40"/>
                      <a:pt x="152" y="41"/>
                      <a:pt x="152" y="41"/>
                    </a:cubicBezTo>
                    <a:cubicBezTo>
                      <a:pt x="152" y="41"/>
                      <a:pt x="153" y="41"/>
                      <a:pt x="153" y="41"/>
                    </a:cubicBezTo>
                    <a:cubicBezTo>
                      <a:pt x="153" y="41"/>
                      <a:pt x="153" y="41"/>
                      <a:pt x="153" y="41"/>
                    </a:cubicBezTo>
                    <a:cubicBezTo>
                      <a:pt x="153" y="41"/>
                      <a:pt x="153" y="41"/>
                      <a:pt x="153" y="41"/>
                    </a:cubicBezTo>
                    <a:cubicBezTo>
                      <a:pt x="153" y="41"/>
                      <a:pt x="153" y="41"/>
                      <a:pt x="153" y="41"/>
                    </a:cubicBezTo>
                    <a:cubicBezTo>
                      <a:pt x="153" y="41"/>
                      <a:pt x="153" y="41"/>
                      <a:pt x="153" y="41"/>
                    </a:cubicBezTo>
                    <a:cubicBezTo>
                      <a:pt x="153" y="41"/>
                      <a:pt x="153" y="42"/>
                      <a:pt x="153" y="42"/>
                    </a:cubicBezTo>
                    <a:cubicBezTo>
                      <a:pt x="152" y="42"/>
                      <a:pt x="152" y="43"/>
                      <a:pt x="151" y="43"/>
                    </a:cubicBezTo>
                    <a:cubicBezTo>
                      <a:pt x="151" y="44"/>
                      <a:pt x="150" y="44"/>
                      <a:pt x="149" y="44"/>
                    </a:cubicBezTo>
                    <a:cubicBezTo>
                      <a:pt x="149" y="44"/>
                      <a:pt x="148" y="45"/>
                      <a:pt x="148" y="45"/>
                    </a:cubicBezTo>
                    <a:cubicBezTo>
                      <a:pt x="148" y="46"/>
                      <a:pt x="148" y="46"/>
                      <a:pt x="148" y="47"/>
                    </a:cubicBezTo>
                    <a:cubicBezTo>
                      <a:pt x="148" y="47"/>
                      <a:pt x="148" y="47"/>
                      <a:pt x="147" y="47"/>
                    </a:cubicBezTo>
                    <a:cubicBezTo>
                      <a:pt x="147" y="47"/>
                      <a:pt x="147" y="47"/>
                      <a:pt x="147" y="47"/>
                    </a:cubicBezTo>
                    <a:cubicBezTo>
                      <a:pt x="147" y="47"/>
                      <a:pt x="147" y="47"/>
                      <a:pt x="147" y="46"/>
                    </a:cubicBezTo>
                    <a:cubicBezTo>
                      <a:pt x="146" y="46"/>
                      <a:pt x="146" y="46"/>
                      <a:pt x="147" y="45"/>
                    </a:cubicBezTo>
                    <a:cubicBezTo>
                      <a:pt x="147" y="45"/>
                      <a:pt x="148" y="44"/>
                      <a:pt x="148" y="44"/>
                    </a:cubicBezTo>
                    <a:cubicBezTo>
                      <a:pt x="148" y="43"/>
                      <a:pt x="148" y="43"/>
                      <a:pt x="148" y="43"/>
                    </a:cubicBezTo>
                    <a:cubicBezTo>
                      <a:pt x="147" y="43"/>
                      <a:pt x="147" y="42"/>
                      <a:pt x="147" y="42"/>
                    </a:cubicBezTo>
                    <a:cubicBezTo>
                      <a:pt x="147" y="41"/>
                      <a:pt x="147" y="41"/>
                      <a:pt x="147" y="41"/>
                    </a:cubicBezTo>
                    <a:cubicBezTo>
                      <a:pt x="147" y="41"/>
                      <a:pt x="147" y="41"/>
                      <a:pt x="147" y="42"/>
                    </a:cubicBezTo>
                    <a:cubicBezTo>
                      <a:pt x="147" y="42"/>
                      <a:pt x="147" y="42"/>
                      <a:pt x="147" y="42"/>
                    </a:cubicBezTo>
                    <a:cubicBezTo>
                      <a:pt x="147" y="42"/>
                      <a:pt x="147" y="42"/>
                      <a:pt x="147" y="42"/>
                    </a:cubicBezTo>
                    <a:cubicBezTo>
                      <a:pt x="147" y="42"/>
                      <a:pt x="147" y="42"/>
                      <a:pt x="147" y="42"/>
                    </a:cubicBezTo>
                    <a:cubicBezTo>
                      <a:pt x="147" y="42"/>
                      <a:pt x="147" y="42"/>
                      <a:pt x="148" y="42"/>
                    </a:cubicBezTo>
                    <a:cubicBezTo>
                      <a:pt x="148" y="42"/>
                      <a:pt x="148" y="42"/>
                      <a:pt x="149" y="42"/>
                    </a:cubicBezTo>
                    <a:cubicBezTo>
                      <a:pt x="149" y="42"/>
                      <a:pt x="150" y="41"/>
                      <a:pt x="150" y="41"/>
                    </a:cubicBezTo>
                    <a:cubicBezTo>
                      <a:pt x="150" y="41"/>
                      <a:pt x="150" y="41"/>
                      <a:pt x="150" y="41"/>
                    </a:cubicBezTo>
                    <a:cubicBezTo>
                      <a:pt x="150" y="40"/>
                      <a:pt x="150" y="40"/>
                      <a:pt x="150" y="39"/>
                    </a:cubicBezTo>
                    <a:cubicBezTo>
                      <a:pt x="150" y="39"/>
                      <a:pt x="150" y="38"/>
                      <a:pt x="151" y="38"/>
                    </a:cubicBezTo>
                    <a:cubicBezTo>
                      <a:pt x="152" y="38"/>
                      <a:pt x="152" y="38"/>
                      <a:pt x="152" y="37"/>
                    </a:cubicBezTo>
                    <a:cubicBezTo>
                      <a:pt x="152" y="37"/>
                      <a:pt x="151" y="37"/>
                      <a:pt x="151" y="37"/>
                    </a:cubicBezTo>
                    <a:cubicBezTo>
                      <a:pt x="150" y="37"/>
                      <a:pt x="149" y="37"/>
                      <a:pt x="149" y="36"/>
                    </a:cubicBezTo>
                    <a:cubicBezTo>
                      <a:pt x="149" y="36"/>
                      <a:pt x="149" y="35"/>
                      <a:pt x="149" y="35"/>
                    </a:cubicBezTo>
                    <a:cubicBezTo>
                      <a:pt x="149" y="35"/>
                      <a:pt x="148" y="35"/>
                      <a:pt x="148" y="35"/>
                    </a:cubicBezTo>
                    <a:cubicBezTo>
                      <a:pt x="148" y="35"/>
                      <a:pt x="147" y="36"/>
                      <a:pt x="147" y="36"/>
                    </a:cubicBezTo>
                    <a:cubicBezTo>
                      <a:pt x="147" y="37"/>
                      <a:pt x="146" y="38"/>
                      <a:pt x="145" y="38"/>
                    </a:cubicBezTo>
                    <a:cubicBezTo>
                      <a:pt x="145" y="38"/>
                      <a:pt x="144" y="38"/>
                      <a:pt x="144" y="38"/>
                    </a:cubicBezTo>
                    <a:cubicBezTo>
                      <a:pt x="144" y="38"/>
                      <a:pt x="144" y="38"/>
                      <a:pt x="144" y="38"/>
                    </a:cubicBezTo>
                    <a:cubicBezTo>
                      <a:pt x="144" y="38"/>
                      <a:pt x="144" y="39"/>
                      <a:pt x="144" y="39"/>
                    </a:cubicBezTo>
                    <a:cubicBezTo>
                      <a:pt x="145" y="40"/>
                      <a:pt x="146" y="40"/>
                      <a:pt x="146" y="41"/>
                    </a:cubicBezTo>
                    <a:cubicBezTo>
                      <a:pt x="146" y="41"/>
                      <a:pt x="146" y="41"/>
                      <a:pt x="146" y="41"/>
                    </a:cubicBezTo>
                    <a:cubicBezTo>
                      <a:pt x="146" y="41"/>
                      <a:pt x="146" y="41"/>
                      <a:pt x="146" y="41"/>
                    </a:cubicBezTo>
                    <a:cubicBezTo>
                      <a:pt x="146" y="41"/>
                      <a:pt x="146" y="41"/>
                      <a:pt x="145" y="41"/>
                    </a:cubicBezTo>
                    <a:cubicBezTo>
                      <a:pt x="145" y="41"/>
                      <a:pt x="144" y="41"/>
                      <a:pt x="144" y="42"/>
                    </a:cubicBezTo>
                    <a:cubicBezTo>
                      <a:pt x="144" y="42"/>
                      <a:pt x="144" y="42"/>
                      <a:pt x="143" y="43"/>
                    </a:cubicBezTo>
                    <a:cubicBezTo>
                      <a:pt x="143" y="43"/>
                      <a:pt x="143" y="43"/>
                      <a:pt x="143" y="43"/>
                    </a:cubicBezTo>
                    <a:cubicBezTo>
                      <a:pt x="143" y="43"/>
                      <a:pt x="143" y="44"/>
                      <a:pt x="143" y="44"/>
                    </a:cubicBezTo>
                    <a:cubicBezTo>
                      <a:pt x="143" y="44"/>
                      <a:pt x="142" y="44"/>
                      <a:pt x="142" y="44"/>
                    </a:cubicBezTo>
                    <a:cubicBezTo>
                      <a:pt x="142" y="44"/>
                      <a:pt x="141" y="44"/>
                      <a:pt x="141" y="43"/>
                    </a:cubicBezTo>
                    <a:cubicBezTo>
                      <a:pt x="140" y="43"/>
                      <a:pt x="140" y="43"/>
                      <a:pt x="139" y="43"/>
                    </a:cubicBezTo>
                    <a:cubicBezTo>
                      <a:pt x="139" y="43"/>
                      <a:pt x="139" y="43"/>
                      <a:pt x="139" y="44"/>
                    </a:cubicBezTo>
                    <a:cubicBezTo>
                      <a:pt x="138" y="44"/>
                      <a:pt x="138" y="44"/>
                      <a:pt x="138" y="43"/>
                    </a:cubicBezTo>
                    <a:cubicBezTo>
                      <a:pt x="137" y="43"/>
                      <a:pt x="137" y="43"/>
                      <a:pt x="136" y="42"/>
                    </a:cubicBezTo>
                    <a:cubicBezTo>
                      <a:pt x="136" y="42"/>
                      <a:pt x="135" y="41"/>
                      <a:pt x="135" y="41"/>
                    </a:cubicBezTo>
                    <a:cubicBezTo>
                      <a:pt x="134" y="41"/>
                      <a:pt x="134" y="41"/>
                      <a:pt x="134" y="40"/>
                    </a:cubicBezTo>
                    <a:cubicBezTo>
                      <a:pt x="134" y="40"/>
                      <a:pt x="133" y="39"/>
                      <a:pt x="133" y="38"/>
                    </a:cubicBezTo>
                    <a:cubicBezTo>
                      <a:pt x="133" y="38"/>
                      <a:pt x="133" y="37"/>
                      <a:pt x="133" y="37"/>
                    </a:cubicBezTo>
                    <a:cubicBezTo>
                      <a:pt x="133" y="37"/>
                      <a:pt x="133" y="36"/>
                      <a:pt x="132" y="36"/>
                    </a:cubicBezTo>
                    <a:cubicBezTo>
                      <a:pt x="131" y="36"/>
                      <a:pt x="130" y="37"/>
                      <a:pt x="129" y="37"/>
                    </a:cubicBezTo>
                    <a:cubicBezTo>
                      <a:pt x="128" y="37"/>
                      <a:pt x="128" y="37"/>
                      <a:pt x="128" y="38"/>
                    </a:cubicBezTo>
                    <a:cubicBezTo>
                      <a:pt x="128" y="38"/>
                      <a:pt x="128" y="38"/>
                      <a:pt x="128" y="39"/>
                    </a:cubicBezTo>
                    <a:cubicBezTo>
                      <a:pt x="128" y="39"/>
                      <a:pt x="129" y="39"/>
                      <a:pt x="129" y="39"/>
                    </a:cubicBezTo>
                    <a:cubicBezTo>
                      <a:pt x="129" y="39"/>
                      <a:pt x="129" y="38"/>
                      <a:pt x="129" y="38"/>
                    </a:cubicBezTo>
                    <a:cubicBezTo>
                      <a:pt x="130" y="38"/>
                      <a:pt x="130" y="38"/>
                      <a:pt x="131" y="38"/>
                    </a:cubicBezTo>
                    <a:cubicBezTo>
                      <a:pt x="131" y="38"/>
                      <a:pt x="132" y="38"/>
                      <a:pt x="132" y="38"/>
                    </a:cubicBezTo>
                    <a:cubicBezTo>
                      <a:pt x="132" y="38"/>
                      <a:pt x="132" y="38"/>
                      <a:pt x="132" y="38"/>
                    </a:cubicBezTo>
                    <a:cubicBezTo>
                      <a:pt x="132" y="38"/>
                      <a:pt x="132" y="38"/>
                      <a:pt x="132" y="38"/>
                    </a:cubicBezTo>
                    <a:cubicBezTo>
                      <a:pt x="132" y="38"/>
                      <a:pt x="131" y="38"/>
                      <a:pt x="131" y="39"/>
                    </a:cubicBezTo>
                    <a:cubicBezTo>
                      <a:pt x="130" y="39"/>
                      <a:pt x="130" y="39"/>
                      <a:pt x="129" y="40"/>
                    </a:cubicBezTo>
                    <a:cubicBezTo>
                      <a:pt x="129" y="40"/>
                      <a:pt x="128" y="40"/>
                      <a:pt x="128" y="40"/>
                    </a:cubicBezTo>
                    <a:cubicBezTo>
                      <a:pt x="128" y="40"/>
                      <a:pt x="127" y="40"/>
                      <a:pt x="127" y="41"/>
                    </a:cubicBezTo>
                    <a:cubicBezTo>
                      <a:pt x="127" y="42"/>
                      <a:pt x="127" y="42"/>
                      <a:pt x="127" y="43"/>
                    </a:cubicBezTo>
                    <a:cubicBezTo>
                      <a:pt x="127" y="44"/>
                      <a:pt x="126" y="44"/>
                      <a:pt x="126" y="44"/>
                    </a:cubicBezTo>
                    <a:cubicBezTo>
                      <a:pt x="126" y="44"/>
                      <a:pt x="126" y="44"/>
                      <a:pt x="126" y="44"/>
                    </a:cubicBezTo>
                    <a:cubicBezTo>
                      <a:pt x="125" y="44"/>
                      <a:pt x="125" y="44"/>
                      <a:pt x="126" y="44"/>
                    </a:cubicBezTo>
                    <a:cubicBezTo>
                      <a:pt x="126" y="43"/>
                      <a:pt x="126" y="43"/>
                      <a:pt x="126" y="42"/>
                    </a:cubicBezTo>
                    <a:cubicBezTo>
                      <a:pt x="125" y="42"/>
                      <a:pt x="125" y="41"/>
                      <a:pt x="125" y="41"/>
                    </a:cubicBezTo>
                    <a:cubicBezTo>
                      <a:pt x="125" y="40"/>
                      <a:pt x="124" y="40"/>
                      <a:pt x="124" y="39"/>
                    </a:cubicBezTo>
                    <a:cubicBezTo>
                      <a:pt x="124" y="39"/>
                      <a:pt x="124" y="39"/>
                      <a:pt x="123" y="39"/>
                    </a:cubicBezTo>
                    <a:cubicBezTo>
                      <a:pt x="123" y="39"/>
                      <a:pt x="123" y="39"/>
                      <a:pt x="122" y="39"/>
                    </a:cubicBezTo>
                    <a:cubicBezTo>
                      <a:pt x="120" y="40"/>
                      <a:pt x="118" y="39"/>
                      <a:pt x="116" y="38"/>
                    </a:cubicBezTo>
                    <a:cubicBezTo>
                      <a:pt x="115" y="38"/>
                      <a:pt x="115" y="37"/>
                      <a:pt x="116" y="37"/>
                    </a:cubicBezTo>
                    <a:cubicBezTo>
                      <a:pt x="116" y="37"/>
                      <a:pt x="116" y="36"/>
                      <a:pt x="117" y="36"/>
                    </a:cubicBezTo>
                    <a:cubicBezTo>
                      <a:pt x="117" y="36"/>
                      <a:pt x="117" y="36"/>
                      <a:pt x="118" y="36"/>
                    </a:cubicBezTo>
                    <a:cubicBezTo>
                      <a:pt x="119" y="36"/>
                      <a:pt x="119" y="36"/>
                      <a:pt x="119" y="35"/>
                    </a:cubicBezTo>
                    <a:cubicBezTo>
                      <a:pt x="119" y="34"/>
                      <a:pt x="119" y="34"/>
                      <a:pt x="118" y="33"/>
                    </a:cubicBezTo>
                    <a:cubicBezTo>
                      <a:pt x="118" y="33"/>
                      <a:pt x="117" y="32"/>
                      <a:pt x="117" y="32"/>
                    </a:cubicBezTo>
                    <a:cubicBezTo>
                      <a:pt x="116" y="32"/>
                      <a:pt x="115" y="32"/>
                      <a:pt x="114" y="32"/>
                    </a:cubicBezTo>
                    <a:cubicBezTo>
                      <a:pt x="114" y="31"/>
                      <a:pt x="113" y="30"/>
                      <a:pt x="112" y="29"/>
                    </a:cubicBezTo>
                    <a:cubicBezTo>
                      <a:pt x="111" y="29"/>
                      <a:pt x="111" y="28"/>
                      <a:pt x="110" y="28"/>
                    </a:cubicBezTo>
                    <a:cubicBezTo>
                      <a:pt x="110" y="27"/>
                      <a:pt x="110" y="26"/>
                      <a:pt x="109" y="26"/>
                    </a:cubicBezTo>
                    <a:cubicBezTo>
                      <a:pt x="108" y="25"/>
                      <a:pt x="107" y="26"/>
                      <a:pt x="107" y="26"/>
                    </a:cubicBezTo>
                    <a:cubicBezTo>
                      <a:pt x="106" y="26"/>
                      <a:pt x="106" y="27"/>
                      <a:pt x="106" y="27"/>
                    </a:cubicBezTo>
                    <a:cubicBezTo>
                      <a:pt x="106" y="27"/>
                      <a:pt x="105" y="27"/>
                      <a:pt x="105" y="27"/>
                    </a:cubicBezTo>
                    <a:cubicBezTo>
                      <a:pt x="105" y="27"/>
                      <a:pt x="105" y="27"/>
                      <a:pt x="105" y="26"/>
                    </a:cubicBezTo>
                    <a:cubicBezTo>
                      <a:pt x="105" y="26"/>
                      <a:pt x="106" y="25"/>
                      <a:pt x="106" y="24"/>
                    </a:cubicBezTo>
                    <a:cubicBezTo>
                      <a:pt x="106" y="24"/>
                      <a:pt x="106" y="24"/>
                      <a:pt x="106" y="24"/>
                    </a:cubicBezTo>
                    <a:cubicBezTo>
                      <a:pt x="106" y="24"/>
                      <a:pt x="106" y="23"/>
                      <a:pt x="105" y="23"/>
                    </a:cubicBezTo>
                    <a:cubicBezTo>
                      <a:pt x="105" y="24"/>
                      <a:pt x="105" y="24"/>
                      <a:pt x="105" y="24"/>
                    </a:cubicBezTo>
                    <a:cubicBezTo>
                      <a:pt x="104" y="24"/>
                      <a:pt x="103" y="25"/>
                      <a:pt x="103" y="26"/>
                    </a:cubicBezTo>
                    <a:cubicBezTo>
                      <a:pt x="103" y="26"/>
                      <a:pt x="102" y="26"/>
                      <a:pt x="102" y="26"/>
                    </a:cubicBezTo>
                    <a:cubicBezTo>
                      <a:pt x="102" y="26"/>
                      <a:pt x="102" y="25"/>
                      <a:pt x="102" y="25"/>
                    </a:cubicBezTo>
                    <a:cubicBezTo>
                      <a:pt x="102" y="25"/>
                      <a:pt x="102" y="24"/>
                      <a:pt x="102" y="23"/>
                    </a:cubicBezTo>
                    <a:cubicBezTo>
                      <a:pt x="102" y="22"/>
                      <a:pt x="102" y="21"/>
                      <a:pt x="102" y="20"/>
                    </a:cubicBezTo>
                    <a:cubicBezTo>
                      <a:pt x="102" y="20"/>
                      <a:pt x="102" y="19"/>
                      <a:pt x="102" y="19"/>
                    </a:cubicBezTo>
                    <a:cubicBezTo>
                      <a:pt x="102" y="19"/>
                      <a:pt x="102" y="19"/>
                      <a:pt x="102" y="19"/>
                    </a:cubicBezTo>
                    <a:cubicBezTo>
                      <a:pt x="101" y="19"/>
                      <a:pt x="101" y="20"/>
                      <a:pt x="101" y="20"/>
                    </a:cubicBezTo>
                    <a:cubicBezTo>
                      <a:pt x="101" y="21"/>
                      <a:pt x="101" y="21"/>
                      <a:pt x="101" y="21"/>
                    </a:cubicBezTo>
                    <a:cubicBezTo>
                      <a:pt x="100" y="21"/>
                      <a:pt x="100" y="22"/>
                      <a:pt x="99" y="22"/>
                    </a:cubicBezTo>
                    <a:cubicBezTo>
                      <a:pt x="99" y="22"/>
                      <a:pt x="98" y="22"/>
                      <a:pt x="98" y="22"/>
                    </a:cubicBezTo>
                    <a:cubicBezTo>
                      <a:pt x="98" y="22"/>
                      <a:pt x="98" y="22"/>
                      <a:pt x="98" y="22"/>
                    </a:cubicBezTo>
                    <a:cubicBezTo>
                      <a:pt x="98" y="22"/>
                      <a:pt x="98" y="22"/>
                      <a:pt x="98" y="22"/>
                    </a:cubicBezTo>
                    <a:cubicBezTo>
                      <a:pt x="98" y="22"/>
                      <a:pt x="98" y="22"/>
                      <a:pt x="98" y="22"/>
                    </a:cubicBezTo>
                    <a:cubicBezTo>
                      <a:pt x="98" y="22"/>
                      <a:pt x="97" y="22"/>
                      <a:pt x="97" y="22"/>
                    </a:cubicBezTo>
                    <a:cubicBezTo>
                      <a:pt x="97" y="22"/>
                      <a:pt x="97" y="22"/>
                      <a:pt x="97" y="22"/>
                    </a:cubicBezTo>
                    <a:cubicBezTo>
                      <a:pt x="97" y="22"/>
                      <a:pt x="97" y="22"/>
                      <a:pt x="97" y="22"/>
                    </a:cubicBezTo>
                    <a:cubicBezTo>
                      <a:pt x="97" y="22"/>
                      <a:pt x="98" y="22"/>
                      <a:pt x="98" y="22"/>
                    </a:cubicBezTo>
                    <a:cubicBezTo>
                      <a:pt x="98" y="22"/>
                      <a:pt x="98" y="22"/>
                      <a:pt x="98" y="22"/>
                    </a:cubicBezTo>
                    <a:cubicBezTo>
                      <a:pt x="98" y="22"/>
                      <a:pt x="98" y="22"/>
                      <a:pt x="98" y="22"/>
                    </a:cubicBezTo>
                    <a:cubicBezTo>
                      <a:pt x="98" y="21"/>
                      <a:pt x="98" y="21"/>
                      <a:pt x="98" y="21"/>
                    </a:cubicBezTo>
                    <a:cubicBezTo>
                      <a:pt x="98" y="21"/>
                      <a:pt x="98" y="20"/>
                      <a:pt x="98" y="20"/>
                    </a:cubicBezTo>
                    <a:cubicBezTo>
                      <a:pt x="97" y="20"/>
                      <a:pt x="97" y="20"/>
                      <a:pt x="96" y="20"/>
                    </a:cubicBezTo>
                    <a:cubicBezTo>
                      <a:pt x="95" y="21"/>
                      <a:pt x="94" y="21"/>
                      <a:pt x="92" y="21"/>
                    </a:cubicBezTo>
                    <a:cubicBezTo>
                      <a:pt x="92" y="21"/>
                      <a:pt x="91" y="21"/>
                      <a:pt x="91" y="22"/>
                    </a:cubicBezTo>
                    <a:cubicBezTo>
                      <a:pt x="90" y="22"/>
                      <a:pt x="90" y="22"/>
                      <a:pt x="89" y="22"/>
                    </a:cubicBezTo>
                    <a:cubicBezTo>
                      <a:pt x="89" y="22"/>
                      <a:pt x="89" y="22"/>
                      <a:pt x="89" y="22"/>
                    </a:cubicBezTo>
                    <a:cubicBezTo>
                      <a:pt x="89" y="22"/>
                      <a:pt x="89" y="22"/>
                      <a:pt x="89" y="22"/>
                    </a:cubicBezTo>
                    <a:cubicBezTo>
                      <a:pt x="89" y="22"/>
                      <a:pt x="89" y="22"/>
                      <a:pt x="89" y="22"/>
                    </a:cubicBezTo>
                    <a:cubicBezTo>
                      <a:pt x="89" y="22"/>
                      <a:pt x="89" y="22"/>
                      <a:pt x="89" y="22"/>
                    </a:cubicBezTo>
                    <a:cubicBezTo>
                      <a:pt x="89" y="22"/>
                      <a:pt x="89" y="22"/>
                      <a:pt x="89" y="22"/>
                    </a:cubicBezTo>
                    <a:cubicBezTo>
                      <a:pt x="89" y="22"/>
                      <a:pt x="89" y="21"/>
                      <a:pt x="89" y="21"/>
                    </a:cubicBezTo>
                    <a:cubicBezTo>
                      <a:pt x="89" y="21"/>
                      <a:pt x="89" y="21"/>
                      <a:pt x="88" y="21"/>
                    </a:cubicBezTo>
                    <a:cubicBezTo>
                      <a:pt x="88" y="21"/>
                      <a:pt x="88" y="21"/>
                      <a:pt x="87" y="21"/>
                    </a:cubicBezTo>
                    <a:cubicBezTo>
                      <a:pt x="87" y="21"/>
                      <a:pt x="86" y="22"/>
                      <a:pt x="86" y="22"/>
                    </a:cubicBezTo>
                    <a:cubicBezTo>
                      <a:pt x="85" y="22"/>
                      <a:pt x="84" y="22"/>
                      <a:pt x="84" y="23"/>
                    </a:cubicBezTo>
                    <a:cubicBezTo>
                      <a:pt x="84" y="23"/>
                      <a:pt x="84" y="24"/>
                      <a:pt x="84" y="23"/>
                    </a:cubicBezTo>
                    <a:cubicBezTo>
                      <a:pt x="84" y="23"/>
                      <a:pt x="83" y="23"/>
                      <a:pt x="83" y="23"/>
                    </a:cubicBezTo>
                    <a:cubicBezTo>
                      <a:pt x="82" y="22"/>
                      <a:pt x="82" y="22"/>
                      <a:pt x="82" y="21"/>
                    </a:cubicBezTo>
                    <a:cubicBezTo>
                      <a:pt x="82" y="21"/>
                      <a:pt x="82" y="20"/>
                      <a:pt x="81" y="20"/>
                    </a:cubicBezTo>
                    <a:cubicBezTo>
                      <a:pt x="81" y="19"/>
                      <a:pt x="81" y="19"/>
                      <a:pt x="81" y="19"/>
                    </a:cubicBezTo>
                    <a:cubicBezTo>
                      <a:pt x="80" y="18"/>
                      <a:pt x="80" y="18"/>
                      <a:pt x="79" y="17"/>
                    </a:cubicBezTo>
                    <a:cubicBezTo>
                      <a:pt x="78" y="16"/>
                      <a:pt x="77" y="16"/>
                      <a:pt x="76" y="14"/>
                    </a:cubicBezTo>
                    <a:cubicBezTo>
                      <a:pt x="76" y="14"/>
                      <a:pt x="76" y="14"/>
                      <a:pt x="76" y="14"/>
                    </a:cubicBezTo>
                    <a:cubicBezTo>
                      <a:pt x="76" y="14"/>
                      <a:pt x="76" y="14"/>
                      <a:pt x="75" y="14"/>
                    </a:cubicBezTo>
                    <a:cubicBezTo>
                      <a:pt x="75" y="14"/>
                      <a:pt x="75" y="14"/>
                      <a:pt x="74" y="14"/>
                    </a:cubicBezTo>
                    <a:cubicBezTo>
                      <a:pt x="74" y="14"/>
                      <a:pt x="73" y="13"/>
                      <a:pt x="72" y="13"/>
                    </a:cubicBezTo>
                    <a:cubicBezTo>
                      <a:pt x="72" y="12"/>
                      <a:pt x="71" y="12"/>
                      <a:pt x="70" y="11"/>
                    </a:cubicBezTo>
                    <a:cubicBezTo>
                      <a:pt x="70" y="11"/>
                      <a:pt x="69" y="11"/>
                      <a:pt x="69" y="10"/>
                    </a:cubicBezTo>
                    <a:cubicBezTo>
                      <a:pt x="68" y="10"/>
                      <a:pt x="68" y="9"/>
                      <a:pt x="68" y="9"/>
                    </a:cubicBezTo>
                    <a:cubicBezTo>
                      <a:pt x="68" y="8"/>
                      <a:pt x="67" y="8"/>
                      <a:pt x="66" y="8"/>
                    </a:cubicBezTo>
                    <a:cubicBezTo>
                      <a:pt x="66" y="8"/>
                      <a:pt x="66" y="8"/>
                      <a:pt x="65" y="8"/>
                    </a:cubicBezTo>
                    <a:cubicBezTo>
                      <a:pt x="65" y="9"/>
                      <a:pt x="65" y="8"/>
                      <a:pt x="65" y="8"/>
                    </a:cubicBezTo>
                    <a:cubicBezTo>
                      <a:pt x="64" y="8"/>
                      <a:pt x="64" y="7"/>
                      <a:pt x="64" y="6"/>
                    </a:cubicBezTo>
                    <a:cubicBezTo>
                      <a:pt x="64" y="6"/>
                      <a:pt x="64" y="6"/>
                      <a:pt x="64" y="6"/>
                    </a:cubicBezTo>
                    <a:cubicBezTo>
                      <a:pt x="64" y="5"/>
                      <a:pt x="64" y="5"/>
                      <a:pt x="64" y="5"/>
                    </a:cubicBezTo>
                    <a:cubicBezTo>
                      <a:pt x="64" y="5"/>
                      <a:pt x="64" y="5"/>
                      <a:pt x="64" y="4"/>
                    </a:cubicBezTo>
                    <a:cubicBezTo>
                      <a:pt x="63" y="4"/>
                      <a:pt x="63" y="4"/>
                      <a:pt x="62" y="4"/>
                    </a:cubicBezTo>
                    <a:cubicBezTo>
                      <a:pt x="62" y="4"/>
                      <a:pt x="62" y="4"/>
                      <a:pt x="62" y="4"/>
                    </a:cubicBezTo>
                    <a:cubicBezTo>
                      <a:pt x="61" y="4"/>
                      <a:pt x="61" y="4"/>
                      <a:pt x="61" y="3"/>
                    </a:cubicBezTo>
                    <a:cubicBezTo>
                      <a:pt x="61" y="3"/>
                      <a:pt x="61" y="2"/>
                      <a:pt x="61" y="2"/>
                    </a:cubicBezTo>
                    <a:cubicBezTo>
                      <a:pt x="61" y="2"/>
                      <a:pt x="61" y="2"/>
                      <a:pt x="61" y="2"/>
                    </a:cubicBezTo>
                    <a:cubicBezTo>
                      <a:pt x="61" y="2"/>
                      <a:pt x="61" y="2"/>
                      <a:pt x="61" y="2"/>
                    </a:cubicBezTo>
                    <a:cubicBezTo>
                      <a:pt x="61" y="2"/>
                      <a:pt x="60" y="2"/>
                      <a:pt x="60" y="2"/>
                    </a:cubicBezTo>
                    <a:cubicBezTo>
                      <a:pt x="60" y="3"/>
                      <a:pt x="60" y="3"/>
                      <a:pt x="60" y="3"/>
                    </a:cubicBezTo>
                    <a:cubicBezTo>
                      <a:pt x="60" y="3"/>
                      <a:pt x="60" y="3"/>
                      <a:pt x="60" y="3"/>
                    </a:cubicBezTo>
                    <a:cubicBezTo>
                      <a:pt x="60" y="3"/>
                      <a:pt x="60" y="3"/>
                      <a:pt x="60" y="3"/>
                    </a:cubicBezTo>
                    <a:cubicBezTo>
                      <a:pt x="59" y="3"/>
                      <a:pt x="59" y="4"/>
                      <a:pt x="59" y="3"/>
                    </a:cubicBezTo>
                    <a:cubicBezTo>
                      <a:pt x="59" y="3"/>
                      <a:pt x="59" y="3"/>
                      <a:pt x="59" y="3"/>
                    </a:cubicBezTo>
                    <a:cubicBezTo>
                      <a:pt x="59" y="3"/>
                      <a:pt x="59" y="3"/>
                      <a:pt x="59" y="3"/>
                    </a:cubicBezTo>
                    <a:cubicBezTo>
                      <a:pt x="59" y="3"/>
                      <a:pt x="59" y="3"/>
                      <a:pt x="60" y="3"/>
                    </a:cubicBezTo>
                    <a:cubicBezTo>
                      <a:pt x="60" y="3"/>
                      <a:pt x="60" y="3"/>
                      <a:pt x="60" y="3"/>
                    </a:cubicBezTo>
                    <a:cubicBezTo>
                      <a:pt x="60" y="3"/>
                      <a:pt x="60" y="2"/>
                      <a:pt x="60" y="2"/>
                    </a:cubicBezTo>
                    <a:cubicBezTo>
                      <a:pt x="60" y="2"/>
                      <a:pt x="61" y="2"/>
                      <a:pt x="61" y="2"/>
                    </a:cubicBezTo>
                    <a:cubicBezTo>
                      <a:pt x="61" y="2"/>
                      <a:pt x="61" y="2"/>
                      <a:pt x="61" y="2"/>
                    </a:cubicBezTo>
                    <a:cubicBezTo>
                      <a:pt x="61" y="2"/>
                      <a:pt x="61" y="2"/>
                      <a:pt x="61" y="2"/>
                    </a:cubicBezTo>
                    <a:cubicBezTo>
                      <a:pt x="61" y="2"/>
                      <a:pt x="60" y="1"/>
                      <a:pt x="60" y="1"/>
                    </a:cubicBezTo>
                    <a:cubicBezTo>
                      <a:pt x="60" y="0"/>
                      <a:pt x="59" y="0"/>
                      <a:pt x="59" y="0"/>
                    </a:cubicBezTo>
                    <a:cubicBezTo>
                      <a:pt x="59" y="1"/>
                      <a:pt x="58" y="1"/>
                      <a:pt x="58" y="1"/>
                    </a:cubicBezTo>
                    <a:cubicBezTo>
                      <a:pt x="57" y="2"/>
                      <a:pt x="56" y="2"/>
                      <a:pt x="55" y="1"/>
                    </a:cubicBezTo>
                    <a:cubicBezTo>
                      <a:pt x="55" y="1"/>
                      <a:pt x="54" y="1"/>
                      <a:pt x="54" y="1"/>
                    </a:cubicBezTo>
                    <a:cubicBezTo>
                      <a:pt x="53" y="1"/>
                      <a:pt x="52" y="1"/>
                      <a:pt x="52" y="2"/>
                    </a:cubicBezTo>
                    <a:cubicBezTo>
                      <a:pt x="52" y="2"/>
                      <a:pt x="51" y="2"/>
                      <a:pt x="51" y="2"/>
                    </a:cubicBezTo>
                    <a:cubicBezTo>
                      <a:pt x="51" y="2"/>
                      <a:pt x="51" y="3"/>
                      <a:pt x="51" y="3"/>
                    </a:cubicBezTo>
                    <a:cubicBezTo>
                      <a:pt x="50" y="3"/>
                      <a:pt x="49" y="3"/>
                      <a:pt x="49" y="3"/>
                    </a:cubicBezTo>
                    <a:cubicBezTo>
                      <a:pt x="48" y="3"/>
                      <a:pt x="47" y="3"/>
                      <a:pt x="46" y="3"/>
                    </a:cubicBezTo>
                    <a:cubicBezTo>
                      <a:pt x="45" y="4"/>
                      <a:pt x="43" y="5"/>
                      <a:pt x="42" y="6"/>
                    </a:cubicBezTo>
                    <a:cubicBezTo>
                      <a:pt x="42" y="7"/>
                      <a:pt x="42" y="7"/>
                      <a:pt x="41" y="7"/>
                    </a:cubicBezTo>
                    <a:cubicBezTo>
                      <a:pt x="40" y="8"/>
                      <a:pt x="38" y="9"/>
                      <a:pt x="36" y="8"/>
                    </a:cubicBezTo>
                    <a:cubicBezTo>
                      <a:pt x="36" y="8"/>
                      <a:pt x="36" y="8"/>
                      <a:pt x="36" y="8"/>
                    </a:cubicBezTo>
                    <a:cubicBezTo>
                      <a:pt x="35" y="7"/>
                      <a:pt x="35" y="7"/>
                      <a:pt x="34" y="8"/>
                    </a:cubicBezTo>
                    <a:cubicBezTo>
                      <a:pt x="34" y="8"/>
                      <a:pt x="34" y="9"/>
                      <a:pt x="33" y="9"/>
                    </a:cubicBezTo>
                    <a:cubicBezTo>
                      <a:pt x="32" y="10"/>
                      <a:pt x="32" y="11"/>
                      <a:pt x="33" y="11"/>
                    </a:cubicBezTo>
                    <a:cubicBezTo>
                      <a:pt x="33" y="12"/>
                      <a:pt x="33" y="12"/>
                      <a:pt x="33" y="13"/>
                    </a:cubicBezTo>
                    <a:cubicBezTo>
                      <a:pt x="34" y="15"/>
                      <a:pt x="34" y="16"/>
                      <a:pt x="33" y="18"/>
                    </a:cubicBezTo>
                    <a:cubicBezTo>
                      <a:pt x="33" y="18"/>
                      <a:pt x="33" y="18"/>
                      <a:pt x="33" y="19"/>
                    </a:cubicBezTo>
                    <a:cubicBezTo>
                      <a:pt x="34" y="19"/>
                      <a:pt x="34" y="19"/>
                      <a:pt x="35" y="19"/>
                    </a:cubicBezTo>
                    <a:cubicBezTo>
                      <a:pt x="35" y="19"/>
                      <a:pt x="35" y="20"/>
                      <a:pt x="35" y="20"/>
                    </a:cubicBezTo>
                    <a:cubicBezTo>
                      <a:pt x="35" y="20"/>
                      <a:pt x="35" y="20"/>
                      <a:pt x="35" y="20"/>
                    </a:cubicBezTo>
                    <a:cubicBezTo>
                      <a:pt x="34" y="20"/>
                      <a:pt x="34" y="20"/>
                      <a:pt x="34" y="20"/>
                    </a:cubicBezTo>
                    <a:cubicBezTo>
                      <a:pt x="34" y="21"/>
                      <a:pt x="34" y="22"/>
                      <a:pt x="34" y="22"/>
                    </a:cubicBezTo>
                    <a:cubicBezTo>
                      <a:pt x="34" y="22"/>
                      <a:pt x="34" y="23"/>
                      <a:pt x="34" y="23"/>
                    </a:cubicBezTo>
                    <a:cubicBezTo>
                      <a:pt x="34" y="23"/>
                      <a:pt x="35" y="23"/>
                      <a:pt x="35" y="23"/>
                    </a:cubicBezTo>
                    <a:cubicBezTo>
                      <a:pt x="35" y="23"/>
                      <a:pt x="35" y="23"/>
                      <a:pt x="35" y="23"/>
                    </a:cubicBezTo>
                    <a:cubicBezTo>
                      <a:pt x="35" y="23"/>
                      <a:pt x="35" y="23"/>
                      <a:pt x="35" y="23"/>
                    </a:cubicBezTo>
                    <a:cubicBezTo>
                      <a:pt x="35" y="22"/>
                      <a:pt x="35" y="22"/>
                      <a:pt x="35" y="22"/>
                    </a:cubicBezTo>
                    <a:cubicBezTo>
                      <a:pt x="35" y="22"/>
                      <a:pt x="35" y="22"/>
                      <a:pt x="35" y="22"/>
                    </a:cubicBezTo>
                    <a:cubicBezTo>
                      <a:pt x="35" y="22"/>
                      <a:pt x="35" y="22"/>
                      <a:pt x="35" y="22"/>
                    </a:cubicBezTo>
                    <a:cubicBezTo>
                      <a:pt x="35" y="22"/>
                      <a:pt x="35" y="22"/>
                      <a:pt x="35" y="22"/>
                    </a:cubicBezTo>
                    <a:cubicBezTo>
                      <a:pt x="35" y="22"/>
                      <a:pt x="35" y="22"/>
                      <a:pt x="35" y="22"/>
                    </a:cubicBezTo>
                    <a:cubicBezTo>
                      <a:pt x="36" y="22"/>
                      <a:pt x="36" y="22"/>
                      <a:pt x="37" y="22"/>
                    </a:cubicBezTo>
                    <a:cubicBezTo>
                      <a:pt x="37" y="22"/>
                      <a:pt x="37" y="23"/>
                      <a:pt x="37" y="23"/>
                    </a:cubicBezTo>
                    <a:cubicBezTo>
                      <a:pt x="37" y="23"/>
                      <a:pt x="37" y="23"/>
                      <a:pt x="37" y="23"/>
                    </a:cubicBezTo>
                    <a:cubicBezTo>
                      <a:pt x="36" y="23"/>
                      <a:pt x="36" y="23"/>
                      <a:pt x="35" y="23"/>
                    </a:cubicBezTo>
                    <a:cubicBezTo>
                      <a:pt x="35" y="23"/>
                      <a:pt x="35" y="23"/>
                      <a:pt x="35" y="23"/>
                    </a:cubicBezTo>
                    <a:cubicBezTo>
                      <a:pt x="35" y="23"/>
                      <a:pt x="35" y="23"/>
                      <a:pt x="35" y="23"/>
                    </a:cubicBezTo>
                    <a:cubicBezTo>
                      <a:pt x="35" y="23"/>
                      <a:pt x="35" y="23"/>
                      <a:pt x="34" y="23"/>
                    </a:cubicBezTo>
                    <a:cubicBezTo>
                      <a:pt x="34" y="23"/>
                      <a:pt x="33" y="24"/>
                      <a:pt x="33" y="24"/>
                    </a:cubicBezTo>
                    <a:cubicBezTo>
                      <a:pt x="32" y="24"/>
                      <a:pt x="32" y="24"/>
                      <a:pt x="32" y="24"/>
                    </a:cubicBezTo>
                    <a:cubicBezTo>
                      <a:pt x="31" y="24"/>
                      <a:pt x="31" y="23"/>
                      <a:pt x="30" y="23"/>
                    </a:cubicBezTo>
                    <a:cubicBezTo>
                      <a:pt x="30" y="23"/>
                      <a:pt x="30" y="23"/>
                      <a:pt x="30" y="22"/>
                    </a:cubicBezTo>
                    <a:cubicBezTo>
                      <a:pt x="30" y="22"/>
                      <a:pt x="30" y="22"/>
                      <a:pt x="30" y="21"/>
                    </a:cubicBezTo>
                    <a:cubicBezTo>
                      <a:pt x="31" y="21"/>
                      <a:pt x="30" y="20"/>
                      <a:pt x="30" y="20"/>
                    </a:cubicBezTo>
                    <a:cubicBezTo>
                      <a:pt x="29" y="20"/>
                      <a:pt x="28" y="20"/>
                      <a:pt x="28" y="20"/>
                    </a:cubicBezTo>
                    <a:cubicBezTo>
                      <a:pt x="27" y="20"/>
                      <a:pt x="27" y="20"/>
                      <a:pt x="27" y="21"/>
                    </a:cubicBezTo>
                    <a:cubicBezTo>
                      <a:pt x="26" y="21"/>
                      <a:pt x="26" y="21"/>
                      <a:pt x="25" y="21"/>
                    </a:cubicBezTo>
                    <a:cubicBezTo>
                      <a:pt x="25" y="21"/>
                      <a:pt x="24" y="21"/>
                      <a:pt x="24" y="21"/>
                    </a:cubicBezTo>
                    <a:cubicBezTo>
                      <a:pt x="23" y="22"/>
                      <a:pt x="22" y="22"/>
                      <a:pt x="21" y="23"/>
                    </a:cubicBezTo>
                    <a:cubicBezTo>
                      <a:pt x="20" y="23"/>
                      <a:pt x="20" y="23"/>
                      <a:pt x="21" y="24"/>
                    </a:cubicBezTo>
                    <a:cubicBezTo>
                      <a:pt x="21" y="24"/>
                      <a:pt x="21" y="25"/>
                      <a:pt x="22" y="25"/>
                    </a:cubicBezTo>
                    <a:cubicBezTo>
                      <a:pt x="22" y="26"/>
                      <a:pt x="22" y="26"/>
                      <a:pt x="21" y="26"/>
                    </a:cubicBezTo>
                    <a:cubicBezTo>
                      <a:pt x="21" y="26"/>
                      <a:pt x="21" y="26"/>
                      <a:pt x="21" y="26"/>
                    </a:cubicBezTo>
                    <a:cubicBezTo>
                      <a:pt x="21" y="27"/>
                      <a:pt x="20" y="28"/>
                      <a:pt x="20" y="28"/>
                    </a:cubicBezTo>
                    <a:cubicBezTo>
                      <a:pt x="20" y="29"/>
                      <a:pt x="20" y="29"/>
                      <a:pt x="20" y="29"/>
                    </a:cubicBezTo>
                    <a:cubicBezTo>
                      <a:pt x="21" y="30"/>
                      <a:pt x="22" y="31"/>
                      <a:pt x="23" y="31"/>
                    </a:cubicBezTo>
                    <a:cubicBezTo>
                      <a:pt x="24" y="31"/>
                      <a:pt x="25" y="31"/>
                      <a:pt x="25" y="31"/>
                    </a:cubicBezTo>
                    <a:cubicBezTo>
                      <a:pt x="26" y="32"/>
                      <a:pt x="26" y="32"/>
                      <a:pt x="27" y="31"/>
                    </a:cubicBezTo>
                    <a:cubicBezTo>
                      <a:pt x="27" y="31"/>
                      <a:pt x="28" y="31"/>
                      <a:pt x="29" y="30"/>
                    </a:cubicBezTo>
                    <a:cubicBezTo>
                      <a:pt x="29" y="30"/>
                      <a:pt x="30" y="30"/>
                      <a:pt x="30" y="30"/>
                    </a:cubicBezTo>
                    <a:cubicBezTo>
                      <a:pt x="30" y="30"/>
                      <a:pt x="30" y="31"/>
                      <a:pt x="30" y="31"/>
                    </a:cubicBezTo>
                    <a:cubicBezTo>
                      <a:pt x="30" y="31"/>
                      <a:pt x="30" y="31"/>
                      <a:pt x="30" y="31"/>
                    </a:cubicBezTo>
                    <a:cubicBezTo>
                      <a:pt x="30" y="31"/>
                      <a:pt x="30" y="31"/>
                      <a:pt x="30" y="31"/>
                    </a:cubicBezTo>
                    <a:cubicBezTo>
                      <a:pt x="29" y="31"/>
                      <a:pt x="29" y="31"/>
                      <a:pt x="29" y="32"/>
                    </a:cubicBezTo>
                    <a:cubicBezTo>
                      <a:pt x="29" y="32"/>
                      <a:pt x="29" y="32"/>
                      <a:pt x="29" y="33"/>
                    </a:cubicBezTo>
                    <a:cubicBezTo>
                      <a:pt x="29" y="33"/>
                      <a:pt x="28" y="34"/>
                      <a:pt x="28" y="35"/>
                    </a:cubicBezTo>
                    <a:cubicBezTo>
                      <a:pt x="28" y="35"/>
                      <a:pt x="27" y="36"/>
                      <a:pt x="26" y="36"/>
                    </a:cubicBezTo>
                    <a:cubicBezTo>
                      <a:pt x="26" y="36"/>
                      <a:pt x="26" y="36"/>
                      <a:pt x="25" y="36"/>
                    </a:cubicBezTo>
                    <a:cubicBezTo>
                      <a:pt x="25" y="36"/>
                      <a:pt x="25" y="36"/>
                      <a:pt x="25" y="36"/>
                    </a:cubicBezTo>
                    <a:cubicBezTo>
                      <a:pt x="24" y="35"/>
                      <a:pt x="24" y="35"/>
                      <a:pt x="24" y="35"/>
                    </a:cubicBezTo>
                    <a:cubicBezTo>
                      <a:pt x="24" y="35"/>
                      <a:pt x="24" y="35"/>
                      <a:pt x="24" y="36"/>
                    </a:cubicBezTo>
                    <a:cubicBezTo>
                      <a:pt x="24" y="37"/>
                      <a:pt x="23" y="37"/>
                      <a:pt x="22" y="37"/>
                    </a:cubicBezTo>
                    <a:cubicBezTo>
                      <a:pt x="22" y="37"/>
                      <a:pt x="21" y="37"/>
                      <a:pt x="21" y="37"/>
                    </a:cubicBezTo>
                    <a:cubicBezTo>
                      <a:pt x="21" y="37"/>
                      <a:pt x="21" y="37"/>
                      <a:pt x="21" y="37"/>
                    </a:cubicBezTo>
                    <a:cubicBezTo>
                      <a:pt x="21" y="36"/>
                      <a:pt x="20" y="36"/>
                      <a:pt x="20" y="36"/>
                    </a:cubicBezTo>
                    <a:cubicBezTo>
                      <a:pt x="19" y="37"/>
                      <a:pt x="18" y="37"/>
                      <a:pt x="17" y="38"/>
                    </a:cubicBezTo>
                    <a:cubicBezTo>
                      <a:pt x="17" y="39"/>
                      <a:pt x="17" y="39"/>
                      <a:pt x="17" y="39"/>
                    </a:cubicBezTo>
                    <a:cubicBezTo>
                      <a:pt x="16" y="40"/>
                      <a:pt x="15" y="41"/>
                      <a:pt x="13" y="42"/>
                    </a:cubicBezTo>
                    <a:cubicBezTo>
                      <a:pt x="12" y="43"/>
                      <a:pt x="12" y="44"/>
                      <a:pt x="12" y="45"/>
                    </a:cubicBezTo>
                    <a:cubicBezTo>
                      <a:pt x="13" y="45"/>
                      <a:pt x="13" y="45"/>
                      <a:pt x="13" y="46"/>
                    </a:cubicBezTo>
                    <a:cubicBezTo>
                      <a:pt x="13" y="46"/>
                      <a:pt x="13" y="47"/>
                      <a:pt x="12" y="47"/>
                    </a:cubicBezTo>
                    <a:cubicBezTo>
                      <a:pt x="12" y="48"/>
                      <a:pt x="12" y="49"/>
                      <a:pt x="12" y="49"/>
                    </a:cubicBezTo>
                    <a:cubicBezTo>
                      <a:pt x="12" y="50"/>
                      <a:pt x="12" y="51"/>
                      <a:pt x="12" y="51"/>
                    </a:cubicBezTo>
                    <a:cubicBezTo>
                      <a:pt x="12" y="51"/>
                      <a:pt x="13" y="52"/>
                      <a:pt x="13" y="52"/>
                    </a:cubicBezTo>
                    <a:cubicBezTo>
                      <a:pt x="13" y="52"/>
                      <a:pt x="14" y="52"/>
                      <a:pt x="14" y="52"/>
                    </a:cubicBezTo>
                    <a:cubicBezTo>
                      <a:pt x="15" y="52"/>
                      <a:pt x="15" y="52"/>
                      <a:pt x="16" y="52"/>
                    </a:cubicBezTo>
                    <a:cubicBezTo>
                      <a:pt x="16" y="52"/>
                      <a:pt x="16" y="52"/>
                      <a:pt x="16" y="52"/>
                    </a:cubicBezTo>
                    <a:cubicBezTo>
                      <a:pt x="16" y="52"/>
                      <a:pt x="16" y="52"/>
                      <a:pt x="16" y="52"/>
                    </a:cubicBezTo>
                    <a:cubicBezTo>
                      <a:pt x="16" y="51"/>
                      <a:pt x="16" y="51"/>
                      <a:pt x="16" y="51"/>
                    </a:cubicBezTo>
                    <a:cubicBezTo>
                      <a:pt x="16" y="51"/>
                      <a:pt x="16" y="51"/>
                      <a:pt x="16" y="51"/>
                    </a:cubicBezTo>
                    <a:cubicBezTo>
                      <a:pt x="16" y="51"/>
                      <a:pt x="16" y="51"/>
                      <a:pt x="16" y="51"/>
                    </a:cubicBezTo>
                    <a:cubicBezTo>
                      <a:pt x="16" y="51"/>
                      <a:pt x="16" y="51"/>
                      <a:pt x="16" y="52"/>
                    </a:cubicBezTo>
                    <a:cubicBezTo>
                      <a:pt x="16" y="52"/>
                      <a:pt x="16" y="52"/>
                      <a:pt x="16" y="52"/>
                    </a:cubicBezTo>
                    <a:cubicBezTo>
                      <a:pt x="16" y="52"/>
                      <a:pt x="16" y="52"/>
                      <a:pt x="16" y="52"/>
                    </a:cubicBezTo>
                    <a:cubicBezTo>
                      <a:pt x="16" y="52"/>
                      <a:pt x="16" y="53"/>
                      <a:pt x="16" y="53"/>
                    </a:cubicBezTo>
                    <a:cubicBezTo>
                      <a:pt x="16" y="54"/>
                      <a:pt x="15" y="54"/>
                      <a:pt x="15" y="54"/>
                    </a:cubicBezTo>
                    <a:cubicBezTo>
                      <a:pt x="15" y="55"/>
                      <a:pt x="15" y="55"/>
                      <a:pt x="15" y="56"/>
                    </a:cubicBezTo>
                    <a:cubicBezTo>
                      <a:pt x="15" y="56"/>
                      <a:pt x="15" y="56"/>
                      <a:pt x="15" y="56"/>
                    </a:cubicBezTo>
                    <a:cubicBezTo>
                      <a:pt x="15" y="57"/>
                      <a:pt x="14" y="57"/>
                      <a:pt x="14" y="57"/>
                    </a:cubicBezTo>
                    <a:cubicBezTo>
                      <a:pt x="14" y="57"/>
                      <a:pt x="14" y="58"/>
                      <a:pt x="15" y="58"/>
                    </a:cubicBezTo>
                    <a:cubicBezTo>
                      <a:pt x="15" y="58"/>
                      <a:pt x="16" y="58"/>
                      <a:pt x="16" y="57"/>
                    </a:cubicBezTo>
                    <a:cubicBezTo>
                      <a:pt x="16" y="57"/>
                      <a:pt x="17" y="57"/>
                      <a:pt x="17" y="57"/>
                    </a:cubicBezTo>
                    <a:cubicBezTo>
                      <a:pt x="17" y="58"/>
                      <a:pt x="18" y="58"/>
                      <a:pt x="18" y="59"/>
                    </a:cubicBezTo>
                    <a:cubicBezTo>
                      <a:pt x="18" y="59"/>
                      <a:pt x="19" y="59"/>
                      <a:pt x="19" y="59"/>
                    </a:cubicBezTo>
                    <a:cubicBezTo>
                      <a:pt x="19" y="59"/>
                      <a:pt x="19" y="59"/>
                      <a:pt x="19" y="59"/>
                    </a:cubicBezTo>
                    <a:cubicBezTo>
                      <a:pt x="19" y="58"/>
                      <a:pt x="19" y="58"/>
                      <a:pt x="20" y="59"/>
                    </a:cubicBezTo>
                    <a:cubicBezTo>
                      <a:pt x="20" y="59"/>
                      <a:pt x="21" y="59"/>
                      <a:pt x="21" y="59"/>
                    </a:cubicBezTo>
                    <a:cubicBezTo>
                      <a:pt x="21" y="59"/>
                      <a:pt x="21" y="59"/>
                      <a:pt x="22" y="59"/>
                    </a:cubicBezTo>
                    <a:cubicBezTo>
                      <a:pt x="22" y="59"/>
                      <a:pt x="22" y="59"/>
                      <a:pt x="22" y="59"/>
                    </a:cubicBezTo>
                    <a:cubicBezTo>
                      <a:pt x="22" y="59"/>
                      <a:pt x="22" y="59"/>
                      <a:pt x="22" y="59"/>
                    </a:cubicBezTo>
                    <a:cubicBezTo>
                      <a:pt x="21" y="60"/>
                      <a:pt x="21" y="60"/>
                      <a:pt x="20" y="61"/>
                    </a:cubicBezTo>
                    <a:cubicBezTo>
                      <a:pt x="19" y="63"/>
                      <a:pt x="18" y="64"/>
                      <a:pt x="17" y="65"/>
                    </a:cubicBezTo>
                    <a:cubicBezTo>
                      <a:pt x="16" y="66"/>
                      <a:pt x="15" y="66"/>
                      <a:pt x="15" y="66"/>
                    </a:cubicBezTo>
                    <a:cubicBezTo>
                      <a:pt x="14" y="67"/>
                      <a:pt x="13" y="67"/>
                      <a:pt x="12" y="68"/>
                    </a:cubicBezTo>
                    <a:cubicBezTo>
                      <a:pt x="11" y="68"/>
                      <a:pt x="11" y="68"/>
                      <a:pt x="10" y="69"/>
                    </a:cubicBezTo>
                    <a:cubicBezTo>
                      <a:pt x="10" y="69"/>
                      <a:pt x="10" y="69"/>
                      <a:pt x="10" y="69"/>
                    </a:cubicBezTo>
                    <a:cubicBezTo>
                      <a:pt x="9" y="69"/>
                      <a:pt x="8" y="69"/>
                      <a:pt x="7" y="70"/>
                    </a:cubicBezTo>
                    <a:cubicBezTo>
                      <a:pt x="7" y="70"/>
                      <a:pt x="6" y="70"/>
                      <a:pt x="6" y="71"/>
                    </a:cubicBezTo>
                    <a:cubicBezTo>
                      <a:pt x="5" y="72"/>
                      <a:pt x="4" y="72"/>
                      <a:pt x="3" y="72"/>
                    </a:cubicBezTo>
                    <a:cubicBezTo>
                      <a:pt x="3" y="72"/>
                      <a:pt x="2" y="72"/>
                      <a:pt x="2" y="72"/>
                    </a:cubicBezTo>
                    <a:cubicBezTo>
                      <a:pt x="1" y="72"/>
                      <a:pt x="0" y="73"/>
                      <a:pt x="0" y="73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1" y="74"/>
                      <a:pt x="1" y="74"/>
                      <a:pt x="1" y="74"/>
                    </a:cubicBezTo>
                    <a:cubicBezTo>
                      <a:pt x="2" y="74"/>
                      <a:pt x="2" y="74"/>
                      <a:pt x="3" y="74"/>
                    </a:cubicBezTo>
                    <a:cubicBezTo>
                      <a:pt x="3" y="74"/>
                      <a:pt x="3" y="74"/>
                      <a:pt x="4" y="73"/>
                    </a:cubicBezTo>
                    <a:cubicBezTo>
                      <a:pt x="4" y="73"/>
                      <a:pt x="5" y="73"/>
                      <a:pt x="5" y="73"/>
                    </a:cubicBezTo>
                    <a:cubicBezTo>
                      <a:pt x="7" y="73"/>
                      <a:pt x="7" y="72"/>
                      <a:pt x="8" y="71"/>
                    </a:cubicBezTo>
                    <a:cubicBezTo>
                      <a:pt x="8" y="71"/>
                      <a:pt x="8" y="71"/>
                      <a:pt x="8" y="71"/>
                    </a:cubicBezTo>
                    <a:cubicBezTo>
                      <a:pt x="8" y="71"/>
                      <a:pt x="8" y="71"/>
                      <a:pt x="8" y="71"/>
                    </a:cubicBezTo>
                    <a:cubicBezTo>
                      <a:pt x="8" y="71"/>
                      <a:pt x="8" y="71"/>
                      <a:pt x="8" y="71"/>
                    </a:cubicBezTo>
                    <a:cubicBezTo>
                      <a:pt x="8" y="71"/>
                      <a:pt x="8" y="71"/>
                      <a:pt x="8" y="71"/>
                    </a:cubicBezTo>
                    <a:cubicBezTo>
                      <a:pt x="8" y="71"/>
                      <a:pt x="8" y="72"/>
                      <a:pt x="8" y="72"/>
                    </a:cubicBezTo>
                    <a:cubicBezTo>
                      <a:pt x="9" y="72"/>
                      <a:pt x="9" y="72"/>
                      <a:pt x="9" y="72"/>
                    </a:cubicBezTo>
                    <a:cubicBezTo>
                      <a:pt x="9" y="72"/>
                      <a:pt x="9" y="72"/>
                      <a:pt x="9" y="71"/>
                    </a:cubicBezTo>
                    <a:cubicBezTo>
                      <a:pt x="10" y="71"/>
                      <a:pt x="11" y="71"/>
                      <a:pt x="11" y="71"/>
                    </a:cubicBezTo>
                    <a:cubicBezTo>
                      <a:pt x="12" y="71"/>
                      <a:pt x="12" y="71"/>
                      <a:pt x="12" y="71"/>
                    </a:cubicBezTo>
                    <a:cubicBezTo>
                      <a:pt x="13" y="71"/>
                      <a:pt x="13" y="71"/>
                      <a:pt x="13" y="70"/>
                    </a:cubicBezTo>
                    <a:cubicBezTo>
                      <a:pt x="14" y="70"/>
                      <a:pt x="15" y="70"/>
                      <a:pt x="15" y="69"/>
                    </a:cubicBezTo>
                    <a:cubicBezTo>
                      <a:pt x="16" y="69"/>
                      <a:pt x="17" y="68"/>
                      <a:pt x="17" y="68"/>
                    </a:cubicBezTo>
                    <a:cubicBezTo>
                      <a:pt x="17" y="68"/>
                      <a:pt x="18" y="68"/>
                      <a:pt x="18" y="68"/>
                    </a:cubicBezTo>
                    <a:cubicBezTo>
                      <a:pt x="18" y="68"/>
                      <a:pt x="18" y="68"/>
                      <a:pt x="18" y="67"/>
                    </a:cubicBezTo>
                    <a:cubicBezTo>
                      <a:pt x="19" y="67"/>
                      <a:pt x="19" y="67"/>
                      <a:pt x="20" y="67"/>
                    </a:cubicBezTo>
                    <a:cubicBezTo>
                      <a:pt x="20" y="67"/>
                      <a:pt x="21" y="66"/>
                      <a:pt x="21" y="66"/>
                    </a:cubicBezTo>
                    <a:cubicBezTo>
                      <a:pt x="21" y="65"/>
                      <a:pt x="21" y="65"/>
                      <a:pt x="22" y="65"/>
                    </a:cubicBezTo>
                    <a:cubicBezTo>
                      <a:pt x="23" y="64"/>
                      <a:pt x="24" y="64"/>
                      <a:pt x="25" y="63"/>
                    </a:cubicBezTo>
                    <a:cubicBezTo>
                      <a:pt x="26" y="63"/>
                      <a:pt x="27" y="63"/>
                      <a:pt x="27" y="62"/>
                    </a:cubicBezTo>
                    <a:cubicBezTo>
                      <a:pt x="27" y="62"/>
                      <a:pt x="28" y="61"/>
                      <a:pt x="28" y="61"/>
                    </a:cubicBezTo>
                    <a:cubicBezTo>
                      <a:pt x="29" y="61"/>
                      <a:pt x="29" y="61"/>
                      <a:pt x="29" y="61"/>
                    </a:cubicBezTo>
                    <a:cubicBezTo>
                      <a:pt x="30" y="60"/>
                      <a:pt x="30" y="60"/>
                      <a:pt x="30" y="59"/>
                    </a:cubicBezTo>
                    <a:cubicBezTo>
                      <a:pt x="29" y="59"/>
                      <a:pt x="29" y="59"/>
                      <a:pt x="29" y="59"/>
                    </a:cubicBezTo>
                    <a:cubicBezTo>
                      <a:pt x="29" y="58"/>
                      <a:pt x="29" y="58"/>
                      <a:pt x="29" y="58"/>
                    </a:cubicBezTo>
                    <a:cubicBezTo>
                      <a:pt x="30" y="57"/>
                      <a:pt x="30" y="57"/>
                      <a:pt x="31" y="57"/>
                    </a:cubicBezTo>
                    <a:cubicBezTo>
                      <a:pt x="32" y="57"/>
                      <a:pt x="32" y="57"/>
                      <a:pt x="32" y="57"/>
                    </a:cubicBezTo>
                    <a:cubicBezTo>
                      <a:pt x="33" y="57"/>
                      <a:pt x="33" y="56"/>
                      <a:pt x="33" y="55"/>
                    </a:cubicBezTo>
                    <a:cubicBezTo>
                      <a:pt x="34" y="55"/>
                      <a:pt x="34" y="55"/>
                      <a:pt x="34" y="55"/>
                    </a:cubicBezTo>
                    <a:cubicBezTo>
                      <a:pt x="35" y="55"/>
                      <a:pt x="35" y="55"/>
                      <a:pt x="35" y="54"/>
                    </a:cubicBezTo>
                    <a:cubicBezTo>
                      <a:pt x="36" y="53"/>
                      <a:pt x="38" y="52"/>
                      <a:pt x="39" y="52"/>
                    </a:cubicBezTo>
                    <a:cubicBezTo>
                      <a:pt x="39" y="51"/>
                      <a:pt x="40" y="52"/>
                      <a:pt x="40" y="52"/>
                    </a:cubicBezTo>
                    <a:cubicBezTo>
                      <a:pt x="40" y="53"/>
                      <a:pt x="40" y="53"/>
                      <a:pt x="40" y="53"/>
                    </a:cubicBezTo>
                    <a:cubicBezTo>
                      <a:pt x="40" y="53"/>
                      <a:pt x="40" y="53"/>
                      <a:pt x="40" y="53"/>
                    </a:cubicBezTo>
                    <a:cubicBezTo>
                      <a:pt x="39" y="53"/>
                      <a:pt x="38" y="53"/>
                      <a:pt x="37" y="54"/>
                    </a:cubicBezTo>
                    <a:cubicBezTo>
                      <a:pt x="37" y="54"/>
                      <a:pt x="36" y="54"/>
                      <a:pt x="36" y="54"/>
                    </a:cubicBezTo>
                    <a:cubicBezTo>
                      <a:pt x="36" y="55"/>
                      <a:pt x="35" y="56"/>
                      <a:pt x="34" y="57"/>
                    </a:cubicBezTo>
                    <a:cubicBezTo>
                      <a:pt x="34" y="57"/>
                      <a:pt x="34" y="58"/>
                      <a:pt x="34" y="58"/>
                    </a:cubicBezTo>
                    <a:cubicBezTo>
                      <a:pt x="34" y="58"/>
                      <a:pt x="34" y="58"/>
                      <a:pt x="34" y="59"/>
                    </a:cubicBezTo>
                    <a:cubicBezTo>
                      <a:pt x="34" y="59"/>
                      <a:pt x="33" y="59"/>
                      <a:pt x="33" y="59"/>
                    </a:cubicBezTo>
                    <a:cubicBezTo>
                      <a:pt x="33" y="59"/>
                      <a:pt x="33" y="60"/>
                      <a:pt x="33" y="60"/>
                    </a:cubicBezTo>
                    <a:cubicBezTo>
                      <a:pt x="33" y="60"/>
                      <a:pt x="33" y="60"/>
                      <a:pt x="33" y="60"/>
                    </a:cubicBezTo>
                    <a:cubicBezTo>
                      <a:pt x="34" y="60"/>
                      <a:pt x="34" y="60"/>
                      <a:pt x="34" y="60"/>
                    </a:cubicBezTo>
                    <a:cubicBezTo>
                      <a:pt x="35" y="60"/>
                      <a:pt x="36" y="59"/>
                      <a:pt x="37" y="59"/>
                    </a:cubicBezTo>
                    <a:cubicBezTo>
                      <a:pt x="37" y="59"/>
                      <a:pt x="37" y="59"/>
                      <a:pt x="38" y="59"/>
                    </a:cubicBezTo>
                    <a:cubicBezTo>
                      <a:pt x="38" y="58"/>
                      <a:pt x="39" y="58"/>
                      <a:pt x="40" y="58"/>
                    </a:cubicBezTo>
                    <a:cubicBezTo>
                      <a:pt x="40" y="58"/>
                      <a:pt x="40" y="58"/>
                      <a:pt x="41" y="58"/>
                    </a:cubicBezTo>
                    <a:cubicBezTo>
                      <a:pt x="41" y="58"/>
                      <a:pt x="41" y="57"/>
                      <a:pt x="42" y="57"/>
                    </a:cubicBezTo>
                    <a:cubicBezTo>
                      <a:pt x="42" y="57"/>
                      <a:pt x="42" y="57"/>
                      <a:pt x="42" y="57"/>
                    </a:cubicBezTo>
                    <a:cubicBezTo>
                      <a:pt x="43" y="57"/>
                      <a:pt x="43" y="57"/>
                      <a:pt x="43" y="57"/>
                    </a:cubicBezTo>
                    <a:cubicBezTo>
                      <a:pt x="43" y="57"/>
                      <a:pt x="43" y="56"/>
                      <a:pt x="43" y="56"/>
                    </a:cubicBezTo>
                    <a:cubicBezTo>
                      <a:pt x="42" y="56"/>
                      <a:pt x="42" y="56"/>
                      <a:pt x="42" y="55"/>
                    </a:cubicBezTo>
                    <a:cubicBezTo>
                      <a:pt x="42" y="55"/>
                      <a:pt x="42" y="54"/>
                      <a:pt x="43" y="54"/>
                    </a:cubicBezTo>
                    <a:cubicBezTo>
                      <a:pt x="43" y="54"/>
                      <a:pt x="43" y="54"/>
                      <a:pt x="43" y="54"/>
                    </a:cubicBezTo>
                    <a:cubicBezTo>
                      <a:pt x="43" y="55"/>
                      <a:pt x="44" y="55"/>
                      <a:pt x="44" y="55"/>
                    </a:cubicBezTo>
                    <a:cubicBezTo>
                      <a:pt x="45" y="55"/>
                      <a:pt x="45" y="55"/>
                      <a:pt x="45" y="55"/>
                    </a:cubicBezTo>
                    <a:cubicBezTo>
                      <a:pt x="45" y="55"/>
                      <a:pt x="45" y="55"/>
                      <a:pt x="45" y="55"/>
                    </a:cubicBezTo>
                    <a:cubicBezTo>
                      <a:pt x="45" y="55"/>
                      <a:pt x="45" y="55"/>
                      <a:pt x="45" y="55"/>
                    </a:cubicBezTo>
                    <a:cubicBezTo>
                      <a:pt x="45" y="55"/>
                      <a:pt x="45" y="55"/>
                      <a:pt x="45" y="55"/>
                    </a:cubicBezTo>
                    <a:cubicBezTo>
                      <a:pt x="45" y="55"/>
                      <a:pt x="45" y="55"/>
                      <a:pt x="45" y="55"/>
                    </a:cubicBezTo>
                    <a:cubicBezTo>
                      <a:pt x="45" y="55"/>
                      <a:pt x="45" y="55"/>
                      <a:pt x="45" y="55"/>
                    </a:cubicBezTo>
                    <a:cubicBezTo>
                      <a:pt x="46" y="56"/>
                      <a:pt x="46" y="57"/>
                      <a:pt x="47" y="57"/>
                    </a:cubicBezTo>
                    <a:cubicBezTo>
                      <a:pt x="48" y="58"/>
                      <a:pt x="48" y="58"/>
                      <a:pt x="48" y="59"/>
                    </a:cubicBezTo>
                    <a:cubicBezTo>
                      <a:pt x="48" y="59"/>
                      <a:pt x="48" y="59"/>
                      <a:pt x="48" y="59"/>
                    </a:cubicBezTo>
                    <a:cubicBezTo>
                      <a:pt x="49" y="60"/>
                      <a:pt x="49" y="60"/>
                      <a:pt x="49" y="60"/>
                    </a:cubicBezTo>
                    <a:cubicBezTo>
                      <a:pt x="50" y="60"/>
                      <a:pt x="50" y="60"/>
                      <a:pt x="50" y="60"/>
                    </a:cubicBezTo>
                    <a:cubicBezTo>
                      <a:pt x="51" y="60"/>
                      <a:pt x="52" y="60"/>
                      <a:pt x="52" y="61"/>
                    </a:cubicBezTo>
                    <a:cubicBezTo>
                      <a:pt x="52" y="61"/>
                      <a:pt x="53" y="61"/>
                      <a:pt x="53" y="61"/>
                    </a:cubicBezTo>
                    <a:cubicBezTo>
                      <a:pt x="53" y="61"/>
                      <a:pt x="53" y="61"/>
                      <a:pt x="53" y="61"/>
                    </a:cubicBezTo>
                    <a:cubicBezTo>
                      <a:pt x="53" y="61"/>
                      <a:pt x="53" y="61"/>
                      <a:pt x="53" y="61"/>
                    </a:cubicBezTo>
                    <a:cubicBezTo>
                      <a:pt x="53" y="61"/>
                      <a:pt x="53" y="61"/>
                      <a:pt x="53" y="61"/>
                    </a:cubicBezTo>
                    <a:cubicBezTo>
                      <a:pt x="53" y="61"/>
                      <a:pt x="53" y="61"/>
                      <a:pt x="53" y="61"/>
                    </a:cubicBezTo>
                    <a:cubicBezTo>
                      <a:pt x="53" y="61"/>
                      <a:pt x="53" y="62"/>
                      <a:pt x="53" y="62"/>
                    </a:cubicBezTo>
                    <a:cubicBezTo>
                      <a:pt x="54" y="62"/>
                      <a:pt x="54" y="63"/>
                      <a:pt x="55" y="62"/>
                    </a:cubicBezTo>
                    <a:cubicBezTo>
                      <a:pt x="55" y="62"/>
                      <a:pt x="55" y="62"/>
                      <a:pt x="55" y="62"/>
                    </a:cubicBezTo>
                    <a:cubicBezTo>
                      <a:pt x="56" y="63"/>
                      <a:pt x="56" y="63"/>
                      <a:pt x="56" y="63"/>
                    </a:cubicBezTo>
                    <a:cubicBezTo>
                      <a:pt x="55" y="63"/>
                      <a:pt x="55" y="64"/>
                      <a:pt x="56" y="64"/>
                    </a:cubicBezTo>
                    <a:cubicBezTo>
                      <a:pt x="56" y="65"/>
                      <a:pt x="56" y="65"/>
                      <a:pt x="56" y="65"/>
                    </a:cubicBezTo>
                    <a:cubicBezTo>
                      <a:pt x="57" y="65"/>
                      <a:pt x="57" y="65"/>
                      <a:pt x="57" y="66"/>
                    </a:cubicBezTo>
                    <a:cubicBezTo>
                      <a:pt x="57" y="66"/>
                      <a:pt x="57" y="67"/>
                      <a:pt x="57" y="67"/>
                    </a:cubicBezTo>
                    <a:cubicBezTo>
                      <a:pt x="57" y="68"/>
                      <a:pt x="58" y="68"/>
                      <a:pt x="58" y="69"/>
                    </a:cubicBezTo>
                    <a:cubicBezTo>
                      <a:pt x="58" y="69"/>
                      <a:pt x="59" y="69"/>
                      <a:pt x="59" y="69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68"/>
                      <a:pt x="60" y="68"/>
                      <a:pt x="60" y="68"/>
                    </a:cubicBezTo>
                    <a:cubicBezTo>
                      <a:pt x="60" y="68"/>
                      <a:pt x="60" y="68"/>
                      <a:pt x="60" y="68"/>
                    </a:cubicBezTo>
                    <a:cubicBezTo>
                      <a:pt x="60" y="68"/>
                      <a:pt x="60" y="68"/>
                      <a:pt x="60" y="68"/>
                    </a:cubicBezTo>
                    <a:cubicBezTo>
                      <a:pt x="60" y="68"/>
                      <a:pt x="60" y="68"/>
                      <a:pt x="60" y="69"/>
                    </a:cubicBezTo>
                    <a:cubicBezTo>
                      <a:pt x="60" y="69"/>
                      <a:pt x="61" y="70"/>
                      <a:pt x="61" y="70"/>
                    </a:cubicBezTo>
                    <a:cubicBezTo>
                      <a:pt x="61" y="70"/>
                      <a:pt x="61" y="70"/>
                      <a:pt x="61" y="70"/>
                    </a:cubicBezTo>
                    <a:cubicBezTo>
                      <a:pt x="61" y="70"/>
                      <a:pt x="61" y="70"/>
                      <a:pt x="61" y="70"/>
                    </a:cubicBezTo>
                    <a:cubicBezTo>
                      <a:pt x="60" y="70"/>
                      <a:pt x="60" y="70"/>
                      <a:pt x="60" y="70"/>
                    </a:cubicBezTo>
                    <a:cubicBezTo>
                      <a:pt x="60" y="70"/>
                      <a:pt x="59" y="70"/>
                      <a:pt x="59" y="71"/>
                    </a:cubicBezTo>
                    <a:cubicBezTo>
                      <a:pt x="59" y="71"/>
                      <a:pt x="58" y="72"/>
                      <a:pt x="59" y="72"/>
                    </a:cubicBezTo>
                    <a:cubicBezTo>
                      <a:pt x="59" y="73"/>
                      <a:pt x="59" y="73"/>
                      <a:pt x="59" y="74"/>
                    </a:cubicBezTo>
                    <a:cubicBezTo>
                      <a:pt x="59" y="73"/>
                      <a:pt x="59" y="73"/>
                      <a:pt x="59" y="73"/>
                    </a:cubicBezTo>
                    <a:cubicBezTo>
                      <a:pt x="59" y="74"/>
                      <a:pt x="59" y="74"/>
                      <a:pt x="59" y="74"/>
                    </a:cubicBezTo>
                    <a:cubicBezTo>
                      <a:pt x="59" y="74"/>
                      <a:pt x="59" y="74"/>
                      <a:pt x="59" y="74"/>
                    </a:cubicBezTo>
                    <a:cubicBezTo>
                      <a:pt x="59" y="74"/>
                      <a:pt x="59" y="74"/>
                      <a:pt x="59" y="75"/>
                    </a:cubicBezTo>
                    <a:cubicBezTo>
                      <a:pt x="59" y="76"/>
                      <a:pt x="59" y="76"/>
                      <a:pt x="59" y="77"/>
                    </a:cubicBezTo>
                    <a:cubicBezTo>
                      <a:pt x="59" y="77"/>
                      <a:pt x="59" y="77"/>
                      <a:pt x="59" y="77"/>
                    </a:cubicBezTo>
                    <a:cubicBezTo>
                      <a:pt x="59" y="77"/>
                      <a:pt x="59" y="77"/>
                      <a:pt x="59" y="77"/>
                    </a:cubicBezTo>
                    <a:cubicBezTo>
                      <a:pt x="60" y="77"/>
                      <a:pt x="60" y="76"/>
                      <a:pt x="60" y="76"/>
                    </a:cubicBezTo>
                    <a:cubicBezTo>
                      <a:pt x="60" y="76"/>
                      <a:pt x="60" y="76"/>
                      <a:pt x="60" y="76"/>
                    </a:cubicBezTo>
                    <a:cubicBezTo>
                      <a:pt x="60" y="76"/>
                      <a:pt x="60" y="76"/>
                      <a:pt x="60" y="76"/>
                    </a:cubicBezTo>
                    <a:cubicBezTo>
                      <a:pt x="61" y="75"/>
                      <a:pt x="61" y="75"/>
                      <a:pt x="61" y="75"/>
                    </a:cubicBezTo>
                    <a:cubicBezTo>
                      <a:pt x="61" y="75"/>
                      <a:pt x="61" y="75"/>
                      <a:pt x="61" y="75"/>
                    </a:cubicBezTo>
                    <a:cubicBezTo>
                      <a:pt x="61" y="75"/>
                      <a:pt x="61" y="75"/>
                      <a:pt x="61" y="75"/>
                    </a:cubicBezTo>
                    <a:cubicBezTo>
                      <a:pt x="61" y="75"/>
                      <a:pt x="61" y="75"/>
                      <a:pt x="61" y="75"/>
                    </a:cubicBezTo>
                    <a:cubicBezTo>
                      <a:pt x="62" y="74"/>
                      <a:pt x="63" y="73"/>
                      <a:pt x="63" y="72"/>
                    </a:cubicBezTo>
                    <a:cubicBezTo>
                      <a:pt x="63" y="72"/>
                      <a:pt x="63" y="72"/>
                      <a:pt x="64" y="72"/>
                    </a:cubicBezTo>
                    <a:cubicBezTo>
                      <a:pt x="64" y="72"/>
                      <a:pt x="64" y="72"/>
                      <a:pt x="64" y="72"/>
                    </a:cubicBezTo>
                    <a:cubicBezTo>
                      <a:pt x="64" y="72"/>
                      <a:pt x="64" y="73"/>
                      <a:pt x="64" y="73"/>
                    </a:cubicBezTo>
                    <a:cubicBezTo>
                      <a:pt x="64" y="73"/>
                      <a:pt x="63" y="74"/>
                      <a:pt x="63" y="74"/>
                    </a:cubicBezTo>
                    <a:cubicBezTo>
                      <a:pt x="63" y="75"/>
                      <a:pt x="63" y="75"/>
                      <a:pt x="63" y="75"/>
                    </a:cubicBezTo>
                    <a:cubicBezTo>
                      <a:pt x="63" y="75"/>
                      <a:pt x="63" y="75"/>
                      <a:pt x="63" y="75"/>
                    </a:cubicBezTo>
                    <a:cubicBezTo>
                      <a:pt x="63" y="75"/>
                      <a:pt x="63" y="76"/>
                      <a:pt x="63" y="76"/>
                    </a:cubicBezTo>
                    <a:cubicBezTo>
                      <a:pt x="64" y="76"/>
                      <a:pt x="64" y="76"/>
                      <a:pt x="64" y="76"/>
                    </a:cubicBezTo>
                    <a:cubicBezTo>
                      <a:pt x="64" y="76"/>
                      <a:pt x="64" y="76"/>
                      <a:pt x="64" y="77"/>
                    </a:cubicBezTo>
                    <a:cubicBezTo>
                      <a:pt x="64" y="77"/>
                      <a:pt x="64" y="77"/>
                      <a:pt x="64" y="77"/>
                    </a:cubicBezTo>
                    <a:cubicBezTo>
                      <a:pt x="64" y="77"/>
                      <a:pt x="64" y="77"/>
                      <a:pt x="64" y="77"/>
                    </a:cubicBezTo>
                    <a:cubicBezTo>
                      <a:pt x="64" y="77"/>
                      <a:pt x="64" y="76"/>
                      <a:pt x="64" y="76"/>
                    </a:cubicBezTo>
                    <a:cubicBezTo>
                      <a:pt x="63" y="76"/>
                      <a:pt x="63" y="76"/>
                      <a:pt x="63" y="76"/>
                    </a:cubicBezTo>
                    <a:cubicBezTo>
                      <a:pt x="63" y="76"/>
                      <a:pt x="63" y="76"/>
                      <a:pt x="63" y="76"/>
                    </a:cubicBezTo>
                    <a:cubicBezTo>
                      <a:pt x="63" y="75"/>
                      <a:pt x="63" y="75"/>
                      <a:pt x="63" y="75"/>
                    </a:cubicBezTo>
                    <a:cubicBezTo>
                      <a:pt x="63" y="75"/>
                      <a:pt x="63" y="75"/>
                      <a:pt x="63" y="75"/>
                    </a:cubicBezTo>
                    <a:cubicBezTo>
                      <a:pt x="62" y="75"/>
                      <a:pt x="62" y="75"/>
                      <a:pt x="61" y="75"/>
                    </a:cubicBezTo>
                    <a:cubicBezTo>
                      <a:pt x="61" y="75"/>
                      <a:pt x="61" y="75"/>
                      <a:pt x="61" y="75"/>
                    </a:cubicBezTo>
                    <a:cubicBezTo>
                      <a:pt x="61" y="75"/>
                      <a:pt x="61" y="75"/>
                      <a:pt x="61" y="75"/>
                    </a:cubicBezTo>
                    <a:cubicBezTo>
                      <a:pt x="61" y="75"/>
                      <a:pt x="61" y="76"/>
                      <a:pt x="60" y="76"/>
                    </a:cubicBezTo>
                    <a:cubicBezTo>
                      <a:pt x="60" y="76"/>
                      <a:pt x="60" y="76"/>
                      <a:pt x="60" y="76"/>
                    </a:cubicBezTo>
                    <a:cubicBezTo>
                      <a:pt x="60" y="76"/>
                      <a:pt x="60" y="76"/>
                      <a:pt x="60" y="76"/>
                    </a:cubicBezTo>
                    <a:cubicBezTo>
                      <a:pt x="60" y="76"/>
                      <a:pt x="60" y="77"/>
                      <a:pt x="60" y="78"/>
                    </a:cubicBezTo>
                    <a:cubicBezTo>
                      <a:pt x="60" y="78"/>
                      <a:pt x="60" y="78"/>
                      <a:pt x="60" y="79"/>
                    </a:cubicBezTo>
                    <a:cubicBezTo>
                      <a:pt x="61" y="79"/>
                      <a:pt x="61" y="79"/>
                      <a:pt x="61" y="79"/>
                    </a:cubicBezTo>
                    <a:cubicBezTo>
                      <a:pt x="61" y="79"/>
                      <a:pt x="61" y="79"/>
                      <a:pt x="61" y="79"/>
                    </a:cubicBezTo>
                    <a:cubicBezTo>
                      <a:pt x="61" y="79"/>
                      <a:pt x="61" y="78"/>
                      <a:pt x="61" y="78"/>
                    </a:cubicBezTo>
                    <a:cubicBezTo>
                      <a:pt x="61" y="78"/>
                      <a:pt x="61" y="78"/>
                      <a:pt x="61" y="78"/>
                    </a:cubicBezTo>
                    <a:cubicBezTo>
                      <a:pt x="61" y="78"/>
                      <a:pt x="61" y="78"/>
                      <a:pt x="61" y="78"/>
                    </a:cubicBezTo>
                    <a:cubicBezTo>
                      <a:pt x="61" y="78"/>
                      <a:pt x="61" y="78"/>
                      <a:pt x="61" y="78"/>
                    </a:cubicBezTo>
                    <a:cubicBezTo>
                      <a:pt x="61" y="79"/>
                      <a:pt x="61" y="79"/>
                      <a:pt x="61" y="79"/>
                    </a:cubicBezTo>
                    <a:cubicBezTo>
                      <a:pt x="61" y="79"/>
                      <a:pt x="61" y="79"/>
                      <a:pt x="61" y="79"/>
                    </a:cubicBezTo>
                    <a:cubicBezTo>
                      <a:pt x="61" y="79"/>
                      <a:pt x="61" y="79"/>
                      <a:pt x="61" y="79"/>
                    </a:cubicBezTo>
                    <a:cubicBezTo>
                      <a:pt x="61" y="80"/>
                      <a:pt x="61" y="80"/>
                      <a:pt x="61" y="80"/>
                    </a:cubicBezTo>
                    <a:cubicBezTo>
                      <a:pt x="61" y="81"/>
                      <a:pt x="61" y="81"/>
                      <a:pt x="61" y="81"/>
                    </a:cubicBezTo>
                    <a:cubicBezTo>
                      <a:pt x="61" y="82"/>
                      <a:pt x="61" y="82"/>
                      <a:pt x="61" y="82"/>
                    </a:cubicBezTo>
                    <a:cubicBezTo>
                      <a:pt x="61" y="83"/>
                      <a:pt x="61" y="83"/>
                      <a:pt x="61" y="84"/>
                    </a:cubicBezTo>
                    <a:cubicBezTo>
                      <a:pt x="61" y="84"/>
                      <a:pt x="62" y="84"/>
                      <a:pt x="62" y="84"/>
                    </a:cubicBezTo>
                    <a:cubicBezTo>
                      <a:pt x="62" y="84"/>
                      <a:pt x="62" y="84"/>
                      <a:pt x="62" y="84"/>
                    </a:cubicBezTo>
                    <a:cubicBezTo>
                      <a:pt x="62" y="83"/>
                      <a:pt x="63" y="82"/>
                      <a:pt x="63" y="82"/>
                    </a:cubicBezTo>
                    <a:cubicBezTo>
                      <a:pt x="63" y="82"/>
                      <a:pt x="63" y="82"/>
                      <a:pt x="63" y="82"/>
                    </a:cubicBezTo>
                    <a:cubicBezTo>
                      <a:pt x="63" y="82"/>
                      <a:pt x="63" y="82"/>
                      <a:pt x="63" y="81"/>
                    </a:cubicBezTo>
                    <a:cubicBezTo>
                      <a:pt x="63" y="81"/>
                      <a:pt x="63" y="81"/>
                      <a:pt x="63" y="81"/>
                    </a:cubicBezTo>
                    <a:cubicBezTo>
                      <a:pt x="63" y="81"/>
                      <a:pt x="63" y="81"/>
                      <a:pt x="63" y="81"/>
                    </a:cubicBezTo>
                    <a:cubicBezTo>
                      <a:pt x="63" y="81"/>
                      <a:pt x="63" y="81"/>
                      <a:pt x="63" y="81"/>
                    </a:cubicBezTo>
                    <a:cubicBezTo>
                      <a:pt x="63" y="82"/>
                      <a:pt x="63" y="82"/>
                      <a:pt x="63" y="82"/>
                    </a:cubicBezTo>
                    <a:cubicBezTo>
                      <a:pt x="63" y="82"/>
                      <a:pt x="63" y="82"/>
                      <a:pt x="63" y="82"/>
                    </a:cubicBezTo>
                    <a:cubicBezTo>
                      <a:pt x="63" y="82"/>
                      <a:pt x="63" y="82"/>
                      <a:pt x="63" y="82"/>
                    </a:cubicBezTo>
                    <a:cubicBezTo>
                      <a:pt x="63" y="82"/>
                      <a:pt x="63" y="82"/>
                      <a:pt x="63" y="82"/>
                    </a:cubicBezTo>
                    <a:cubicBezTo>
                      <a:pt x="63" y="82"/>
                      <a:pt x="63" y="81"/>
                      <a:pt x="63" y="81"/>
                    </a:cubicBezTo>
                    <a:cubicBezTo>
                      <a:pt x="63" y="81"/>
                      <a:pt x="63" y="82"/>
                      <a:pt x="63" y="82"/>
                    </a:cubicBezTo>
                    <a:cubicBezTo>
                      <a:pt x="63" y="82"/>
                      <a:pt x="63" y="82"/>
                      <a:pt x="63" y="82"/>
                    </a:cubicBezTo>
                    <a:cubicBezTo>
                      <a:pt x="64" y="82"/>
                      <a:pt x="64" y="82"/>
                      <a:pt x="64" y="82"/>
                    </a:cubicBezTo>
                    <a:cubicBezTo>
                      <a:pt x="64" y="82"/>
                      <a:pt x="64" y="82"/>
                      <a:pt x="64" y="82"/>
                    </a:cubicBezTo>
                    <a:cubicBezTo>
                      <a:pt x="64" y="82"/>
                      <a:pt x="64" y="83"/>
                      <a:pt x="64" y="83"/>
                    </a:cubicBezTo>
                    <a:cubicBezTo>
                      <a:pt x="64" y="83"/>
                      <a:pt x="64" y="83"/>
                      <a:pt x="64" y="83"/>
                    </a:cubicBezTo>
                    <a:cubicBezTo>
                      <a:pt x="64" y="83"/>
                      <a:pt x="64" y="83"/>
                      <a:pt x="64" y="83"/>
                    </a:cubicBezTo>
                    <a:cubicBezTo>
                      <a:pt x="64" y="83"/>
                      <a:pt x="64" y="83"/>
                      <a:pt x="64" y="83"/>
                    </a:cubicBezTo>
                    <a:cubicBezTo>
                      <a:pt x="64" y="83"/>
                      <a:pt x="64" y="83"/>
                      <a:pt x="64" y="83"/>
                    </a:cubicBezTo>
                    <a:cubicBezTo>
                      <a:pt x="64" y="83"/>
                      <a:pt x="64" y="83"/>
                      <a:pt x="64" y="82"/>
                    </a:cubicBezTo>
                    <a:cubicBezTo>
                      <a:pt x="64" y="82"/>
                      <a:pt x="64" y="82"/>
                      <a:pt x="64" y="82"/>
                    </a:cubicBezTo>
                    <a:cubicBezTo>
                      <a:pt x="63" y="83"/>
                      <a:pt x="63" y="83"/>
                      <a:pt x="63" y="83"/>
                    </a:cubicBezTo>
                    <a:cubicBezTo>
                      <a:pt x="64" y="84"/>
                      <a:pt x="64" y="84"/>
                      <a:pt x="64" y="84"/>
                    </a:cubicBezTo>
                    <a:cubicBezTo>
                      <a:pt x="64" y="84"/>
                      <a:pt x="65" y="84"/>
                      <a:pt x="65" y="84"/>
                    </a:cubicBezTo>
                    <a:cubicBezTo>
                      <a:pt x="65" y="84"/>
                      <a:pt x="65" y="85"/>
                      <a:pt x="65" y="85"/>
                    </a:cubicBezTo>
                    <a:cubicBezTo>
                      <a:pt x="65" y="85"/>
                      <a:pt x="64" y="86"/>
                      <a:pt x="64" y="87"/>
                    </a:cubicBezTo>
                    <a:cubicBezTo>
                      <a:pt x="64" y="87"/>
                      <a:pt x="64" y="87"/>
                      <a:pt x="64" y="87"/>
                    </a:cubicBezTo>
                    <a:cubicBezTo>
                      <a:pt x="63" y="87"/>
                      <a:pt x="63" y="87"/>
                      <a:pt x="63" y="88"/>
                    </a:cubicBezTo>
                    <a:cubicBezTo>
                      <a:pt x="64" y="88"/>
                      <a:pt x="64" y="88"/>
                      <a:pt x="63" y="89"/>
                    </a:cubicBezTo>
                    <a:cubicBezTo>
                      <a:pt x="63" y="89"/>
                      <a:pt x="63" y="89"/>
                      <a:pt x="63" y="89"/>
                    </a:cubicBezTo>
                    <a:cubicBezTo>
                      <a:pt x="63" y="90"/>
                      <a:pt x="64" y="90"/>
                      <a:pt x="64" y="90"/>
                    </a:cubicBezTo>
                    <a:cubicBezTo>
                      <a:pt x="65" y="90"/>
                      <a:pt x="65" y="89"/>
                      <a:pt x="66" y="89"/>
                    </a:cubicBezTo>
                    <a:cubicBezTo>
                      <a:pt x="66" y="89"/>
                      <a:pt x="66" y="90"/>
                      <a:pt x="66" y="90"/>
                    </a:cubicBezTo>
                    <a:cubicBezTo>
                      <a:pt x="66" y="90"/>
                      <a:pt x="66" y="90"/>
                      <a:pt x="66" y="90"/>
                    </a:cubicBezTo>
                    <a:cubicBezTo>
                      <a:pt x="66" y="90"/>
                      <a:pt x="65" y="90"/>
                      <a:pt x="65" y="91"/>
                    </a:cubicBezTo>
                    <a:cubicBezTo>
                      <a:pt x="65" y="91"/>
                      <a:pt x="65" y="92"/>
                      <a:pt x="65" y="92"/>
                    </a:cubicBezTo>
                    <a:cubicBezTo>
                      <a:pt x="65" y="92"/>
                      <a:pt x="65" y="92"/>
                      <a:pt x="65" y="93"/>
                    </a:cubicBezTo>
                    <a:cubicBezTo>
                      <a:pt x="65" y="93"/>
                      <a:pt x="65" y="93"/>
                      <a:pt x="65" y="93"/>
                    </a:cubicBezTo>
                    <a:cubicBezTo>
                      <a:pt x="65" y="93"/>
                      <a:pt x="65" y="93"/>
                      <a:pt x="65" y="93"/>
                    </a:cubicBezTo>
                    <a:cubicBezTo>
                      <a:pt x="65" y="93"/>
                      <a:pt x="65" y="92"/>
                      <a:pt x="65" y="92"/>
                    </a:cubicBezTo>
                    <a:cubicBezTo>
                      <a:pt x="65" y="92"/>
                      <a:pt x="65" y="92"/>
                      <a:pt x="65" y="92"/>
                    </a:cubicBezTo>
                    <a:cubicBezTo>
                      <a:pt x="65" y="92"/>
                      <a:pt x="65" y="92"/>
                      <a:pt x="65" y="92"/>
                    </a:cubicBezTo>
                    <a:cubicBezTo>
                      <a:pt x="65" y="93"/>
                      <a:pt x="65" y="93"/>
                      <a:pt x="65" y="93"/>
                    </a:cubicBezTo>
                    <a:cubicBezTo>
                      <a:pt x="65" y="93"/>
                      <a:pt x="66" y="93"/>
                      <a:pt x="66" y="94"/>
                    </a:cubicBezTo>
                    <a:cubicBezTo>
                      <a:pt x="66" y="94"/>
                      <a:pt x="66" y="94"/>
                      <a:pt x="66" y="95"/>
                    </a:cubicBezTo>
                    <a:cubicBezTo>
                      <a:pt x="66" y="95"/>
                      <a:pt x="66" y="95"/>
                      <a:pt x="66" y="96"/>
                    </a:cubicBezTo>
                    <a:cubicBezTo>
                      <a:pt x="66" y="96"/>
                      <a:pt x="66" y="96"/>
                      <a:pt x="66" y="96"/>
                    </a:cubicBezTo>
                    <a:cubicBezTo>
                      <a:pt x="66" y="96"/>
                      <a:pt x="66" y="96"/>
                      <a:pt x="66" y="96"/>
                    </a:cubicBezTo>
                    <a:cubicBezTo>
                      <a:pt x="66" y="96"/>
                      <a:pt x="66" y="96"/>
                      <a:pt x="66" y="96"/>
                    </a:cubicBezTo>
                    <a:cubicBezTo>
                      <a:pt x="66" y="96"/>
                      <a:pt x="66" y="96"/>
                      <a:pt x="66" y="96"/>
                    </a:cubicBezTo>
                    <a:cubicBezTo>
                      <a:pt x="66" y="97"/>
                      <a:pt x="66" y="97"/>
                      <a:pt x="66" y="97"/>
                    </a:cubicBezTo>
                    <a:cubicBezTo>
                      <a:pt x="66" y="97"/>
                      <a:pt x="66" y="98"/>
                      <a:pt x="66" y="98"/>
                    </a:cubicBezTo>
                    <a:cubicBezTo>
                      <a:pt x="66" y="99"/>
                      <a:pt x="66" y="99"/>
                      <a:pt x="66" y="99"/>
                    </a:cubicBezTo>
                    <a:cubicBezTo>
                      <a:pt x="67" y="99"/>
                      <a:pt x="67" y="100"/>
                      <a:pt x="67" y="100"/>
                    </a:cubicBezTo>
                    <a:cubicBezTo>
                      <a:pt x="68" y="100"/>
                      <a:pt x="68" y="101"/>
                      <a:pt x="69" y="101"/>
                    </a:cubicBezTo>
                    <a:cubicBezTo>
                      <a:pt x="69" y="101"/>
                      <a:pt x="69" y="101"/>
                      <a:pt x="70" y="101"/>
                    </a:cubicBezTo>
                    <a:cubicBezTo>
                      <a:pt x="70" y="102"/>
                      <a:pt x="70" y="102"/>
                      <a:pt x="70" y="102"/>
                    </a:cubicBezTo>
                    <a:cubicBezTo>
                      <a:pt x="70" y="103"/>
                      <a:pt x="70" y="103"/>
                      <a:pt x="70" y="103"/>
                    </a:cubicBezTo>
                    <a:cubicBezTo>
                      <a:pt x="70" y="104"/>
                      <a:pt x="70" y="104"/>
                      <a:pt x="70" y="104"/>
                    </a:cubicBezTo>
                    <a:cubicBezTo>
                      <a:pt x="70" y="104"/>
                      <a:pt x="70" y="104"/>
                      <a:pt x="70" y="104"/>
                    </a:cubicBezTo>
                    <a:cubicBezTo>
                      <a:pt x="70" y="104"/>
                      <a:pt x="70" y="104"/>
                      <a:pt x="70" y="104"/>
                    </a:cubicBezTo>
                    <a:cubicBezTo>
                      <a:pt x="70" y="104"/>
                      <a:pt x="70" y="104"/>
                      <a:pt x="70" y="104"/>
                    </a:cubicBezTo>
                    <a:cubicBezTo>
                      <a:pt x="70" y="104"/>
                      <a:pt x="70" y="104"/>
                      <a:pt x="70" y="104"/>
                    </a:cubicBezTo>
                    <a:cubicBezTo>
                      <a:pt x="70" y="104"/>
                      <a:pt x="70" y="104"/>
                      <a:pt x="70" y="105"/>
                    </a:cubicBezTo>
                    <a:cubicBezTo>
                      <a:pt x="71" y="105"/>
                      <a:pt x="71" y="105"/>
                      <a:pt x="71" y="105"/>
                    </a:cubicBezTo>
                    <a:cubicBezTo>
                      <a:pt x="71" y="105"/>
                      <a:pt x="72" y="105"/>
                      <a:pt x="72" y="105"/>
                    </a:cubicBezTo>
                    <a:cubicBezTo>
                      <a:pt x="72" y="106"/>
                      <a:pt x="72" y="106"/>
                      <a:pt x="72" y="107"/>
                    </a:cubicBezTo>
                    <a:cubicBezTo>
                      <a:pt x="73" y="107"/>
                      <a:pt x="72" y="108"/>
                      <a:pt x="72" y="108"/>
                    </a:cubicBezTo>
                    <a:cubicBezTo>
                      <a:pt x="72" y="108"/>
                      <a:pt x="72" y="109"/>
                      <a:pt x="72" y="109"/>
                    </a:cubicBezTo>
                    <a:cubicBezTo>
                      <a:pt x="72" y="109"/>
                      <a:pt x="71" y="109"/>
                      <a:pt x="71" y="109"/>
                    </a:cubicBezTo>
                    <a:cubicBezTo>
                      <a:pt x="71" y="109"/>
                      <a:pt x="70" y="109"/>
                      <a:pt x="69" y="108"/>
                    </a:cubicBezTo>
                    <a:cubicBezTo>
                      <a:pt x="69" y="108"/>
                      <a:pt x="69" y="108"/>
                      <a:pt x="69" y="108"/>
                    </a:cubicBezTo>
                    <a:cubicBezTo>
                      <a:pt x="69" y="108"/>
                      <a:pt x="69" y="108"/>
                      <a:pt x="69" y="108"/>
                    </a:cubicBezTo>
                    <a:cubicBezTo>
                      <a:pt x="70" y="108"/>
                      <a:pt x="70" y="108"/>
                      <a:pt x="70" y="108"/>
                    </a:cubicBezTo>
                    <a:cubicBezTo>
                      <a:pt x="71" y="108"/>
                      <a:pt x="71" y="108"/>
                      <a:pt x="71" y="107"/>
                    </a:cubicBezTo>
                    <a:cubicBezTo>
                      <a:pt x="71" y="106"/>
                      <a:pt x="71" y="105"/>
                      <a:pt x="70" y="105"/>
                    </a:cubicBezTo>
                    <a:cubicBezTo>
                      <a:pt x="70" y="104"/>
                      <a:pt x="70" y="104"/>
                      <a:pt x="70" y="104"/>
                    </a:cubicBezTo>
                    <a:cubicBezTo>
                      <a:pt x="69" y="103"/>
                      <a:pt x="69" y="103"/>
                      <a:pt x="69" y="103"/>
                    </a:cubicBezTo>
                    <a:cubicBezTo>
                      <a:pt x="69" y="102"/>
                      <a:pt x="68" y="101"/>
                      <a:pt x="68" y="101"/>
                    </a:cubicBezTo>
                    <a:cubicBezTo>
                      <a:pt x="67" y="101"/>
                      <a:pt x="66" y="100"/>
                      <a:pt x="66" y="100"/>
                    </a:cubicBezTo>
                    <a:cubicBezTo>
                      <a:pt x="65" y="100"/>
                      <a:pt x="65" y="99"/>
                      <a:pt x="65" y="99"/>
                    </a:cubicBezTo>
                    <a:cubicBezTo>
                      <a:pt x="65" y="99"/>
                      <a:pt x="64" y="99"/>
                      <a:pt x="64" y="99"/>
                    </a:cubicBezTo>
                    <a:cubicBezTo>
                      <a:pt x="64" y="99"/>
                      <a:pt x="64" y="99"/>
                      <a:pt x="64" y="99"/>
                    </a:cubicBezTo>
                    <a:cubicBezTo>
                      <a:pt x="64" y="100"/>
                      <a:pt x="64" y="100"/>
                      <a:pt x="64" y="101"/>
                    </a:cubicBezTo>
                    <a:cubicBezTo>
                      <a:pt x="64" y="101"/>
                      <a:pt x="64" y="101"/>
                      <a:pt x="64" y="102"/>
                    </a:cubicBezTo>
                    <a:cubicBezTo>
                      <a:pt x="64" y="102"/>
                      <a:pt x="65" y="102"/>
                      <a:pt x="65" y="103"/>
                    </a:cubicBezTo>
                    <a:cubicBezTo>
                      <a:pt x="66" y="104"/>
                      <a:pt x="67" y="106"/>
                      <a:pt x="68" y="107"/>
                    </a:cubicBezTo>
                    <a:cubicBezTo>
                      <a:pt x="68" y="107"/>
                      <a:pt x="69" y="107"/>
                      <a:pt x="69" y="108"/>
                    </a:cubicBezTo>
                    <a:cubicBezTo>
                      <a:pt x="69" y="108"/>
                      <a:pt x="69" y="108"/>
                      <a:pt x="69" y="108"/>
                    </a:cubicBezTo>
                    <a:cubicBezTo>
                      <a:pt x="69" y="108"/>
                      <a:pt x="69" y="108"/>
                      <a:pt x="69" y="108"/>
                    </a:cubicBezTo>
                    <a:cubicBezTo>
                      <a:pt x="68" y="108"/>
                      <a:pt x="68" y="108"/>
                      <a:pt x="68" y="109"/>
                    </a:cubicBezTo>
                    <a:cubicBezTo>
                      <a:pt x="68" y="110"/>
                      <a:pt x="68" y="111"/>
                      <a:pt x="68" y="112"/>
                    </a:cubicBezTo>
                    <a:cubicBezTo>
                      <a:pt x="68" y="114"/>
                      <a:pt x="68" y="115"/>
                      <a:pt x="67" y="116"/>
                    </a:cubicBezTo>
                    <a:cubicBezTo>
                      <a:pt x="67" y="117"/>
                      <a:pt x="66" y="119"/>
                      <a:pt x="66" y="120"/>
                    </a:cubicBezTo>
                    <a:cubicBezTo>
                      <a:pt x="65" y="121"/>
                      <a:pt x="65" y="123"/>
                      <a:pt x="64" y="124"/>
                    </a:cubicBezTo>
                    <a:cubicBezTo>
                      <a:pt x="63" y="125"/>
                      <a:pt x="63" y="126"/>
                      <a:pt x="63" y="127"/>
                    </a:cubicBezTo>
                    <a:cubicBezTo>
                      <a:pt x="63" y="127"/>
                      <a:pt x="63" y="128"/>
                      <a:pt x="63" y="128"/>
                    </a:cubicBezTo>
                    <a:cubicBezTo>
                      <a:pt x="63" y="129"/>
                      <a:pt x="63" y="131"/>
                      <a:pt x="62" y="132"/>
                    </a:cubicBezTo>
                    <a:cubicBezTo>
                      <a:pt x="62" y="132"/>
                      <a:pt x="62" y="132"/>
                      <a:pt x="62" y="133"/>
                    </a:cubicBezTo>
                    <a:cubicBezTo>
                      <a:pt x="63" y="134"/>
                      <a:pt x="63" y="135"/>
                      <a:pt x="63" y="136"/>
                    </a:cubicBezTo>
                    <a:cubicBezTo>
                      <a:pt x="62" y="136"/>
                      <a:pt x="63" y="136"/>
                      <a:pt x="63" y="137"/>
                    </a:cubicBezTo>
                    <a:cubicBezTo>
                      <a:pt x="63" y="137"/>
                      <a:pt x="63" y="137"/>
                      <a:pt x="63" y="137"/>
                    </a:cubicBezTo>
                    <a:cubicBezTo>
                      <a:pt x="63" y="138"/>
                      <a:pt x="63" y="139"/>
                      <a:pt x="64" y="140"/>
                    </a:cubicBezTo>
                    <a:cubicBezTo>
                      <a:pt x="64" y="140"/>
                      <a:pt x="64" y="140"/>
                      <a:pt x="64" y="140"/>
                    </a:cubicBezTo>
                    <a:cubicBezTo>
                      <a:pt x="65" y="140"/>
                      <a:pt x="65" y="140"/>
                      <a:pt x="64" y="141"/>
                    </a:cubicBezTo>
                    <a:cubicBezTo>
                      <a:pt x="64" y="141"/>
                      <a:pt x="64" y="141"/>
                      <a:pt x="64" y="141"/>
                    </a:cubicBezTo>
                    <a:cubicBezTo>
                      <a:pt x="64" y="142"/>
                      <a:pt x="64" y="142"/>
                      <a:pt x="64" y="142"/>
                    </a:cubicBezTo>
                    <a:cubicBezTo>
                      <a:pt x="64" y="143"/>
                      <a:pt x="65" y="143"/>
                      <a:pt x="64" y="144"/>
                    </a:cubicBezTo>
                    <a:cubicBezTo>
                      <a:pt x="64" y="144"/>
                      <a:pt x="65" y="145"/>
                      <a:pt x="65" y="145"/>
                    </a:cubicBezTo>
                    <a:cubicBezTo>
                      <a:pt x="65" y="146"/>
                      <a:pt x="65" y="147"/>
                      <a:pt x="66" y="148"/>
                    </a:cubicBezTo>
                    <a:cubicBezTo>
                      <a:pt x="66" y="148"/>
                      <a:pt x="66" y="149"/>
                      <a:pt x="66" y="149"/>
                    </a:cubicBezTo>
                    <a:cubicBezTo>
                      <a:pt x="66" y="150"/>
                      <a:pt x="66" y="150"/>
                      <a:pt x="67" y="150"/>
                    </a:cubicBezTo>
                    <a:cubicBezTo>
                      <a:pt x="68" y="150"/>
                      <a:pt x="69" y="151"/>
                      <a:pt x="70" y="152"/>
                    </a:cubicBezTo>
                    <a:cubicBezTo>
                      <a:pt x="71" y="153"/>
                      <a:pt x="72" y="153"/>
                      <a:pt x="72" y="155"/>
                    </a:cubicBezTo>
                    <a:cubicBezTo>
                      <a:pt x="72" y="155"/>
                      <a:pt x="72" y="156"/>
                      <a:pt x="73" y="157"/>
                    </a:cubicBezTo>
                    <a:cubicBezTo>
                      <a:pt x="73" y="159"/>
                      <a:pt x="74" y="160"/>
                      <a:pt x="74" y="162"/>
                    </a:cubicBezTo>
                    <a:cubicBezTo>
                      <a:pt x="74" y="162"/>
                      <a:pt x="74" y="163"/>
                      <a:pt x="75" y="163"/>
                    </a:cubicBezTo>
                    <a:cubicBezTo>
                      <a:pt x="76" y="164"/>
                      <a:pt x="76" y="165"/>
                      <a:pt x="76" y="165"/>
                    </a:cubicBezTo>
                    <a:cubicBezTo>
                      <a:pt x="77" y="166"/>
                      <a:pt x="77" y="166"/>
                      <a:pt x="76" y="167"/>
                    </a:cubicBezTo>
                    <a:cubicBezTo>
                      <a:pt x="76" y="167"/>
                      <a:pt x="76" y="167"/>
                      <a:pt x="76" y="167"/>
                    </a:cubicBezTo>
                    <a:cubicBezTo>
                      <a:pt x="75" y="167"/>
                      <a:pt x="75" y="167"/>
                      <a:pt x="75" y="167"/>
                    </a:cubicBezTo>
                    <a:cubicBezTo>
                      <a:pt x="75" y="167"/>
                      <a:pt x="75" y="168"/>
                      <a:pt x="75" y="168"/>
                    </a:cubicBezTo>
                    <a:cubicBezTo>
                      <a:pt x="75" y="169"/>
                      <a:pt x="76" y="169"/>
                      <a:pt x="77" y="170"/>
                    </a:cubicBezTo>
                    <a:cubicBezTo>
                      <a:pt x="78" y="170"/>
                      <a:pt x="79" y="171"/>
                      <a:pt x="79" y="172"/>
                    </a:cubicBezTo>
                    <a:cubicBezTo>
                      <a:pt x="80" y="172"/>
                      <a:pt x="80" y="172"/>
                      <a:pt x="80" y="173"/>
                    </a:cubicBezTo>
                    <a:cubicBezTo>
                      <a:pt x="80" y="173"/>
                      <a:pt x="80" y="174"/>
                      <a:pt x="80" y="174"/>
                    </a:cubicBezTo>
                    <a:cubicBezTo>
                      <a:pt x="80" y="174"/>
                      <a:pt x="80" y="175"/>
                      <a:pt x="80" y="175"/>
                    </a:cubicBezTo>
                    <a:cubicBezTo>
                      <a:pt x="81" y="176"/>
                      <a:pt x="83" y="177"/>
                      <a:pt x="84" y="179"/>
                    </a:cubicBezTo>
                    <a:cubicBezTo>
                      <a:pt x="84" y="179"/>
                      <a:pt x="84" y="179"/>
                      <a:pt x="84" y="179"/>
                    </a:cubicBezTo>
                    <a:cubicBezTo>
                      <a:pt x="85" y="179"/>
                      <a:pt x="85" y="178"/>
                      <a:pt x="85" y="178"/>
                    </a:cubicBezTo>
                    <a:cubicBezTo>
                      <a:pt x="85" y="177"/>
                      <a:pt x="84" y="177"/>
                      <a:pt x="84" y="177"/>
                    </a:cubicBezTo>
                    <a:cubicBezTo>
                      <a:pt x="84" y="176"/>
                      <a:pt x="83" y="174"/>
                      <a:pt x="83" y="174"/>
                    </a:cubicBezTo>
                    <a:cubicBezTo>
                      <a:pt x="82" y="174"/>
                      <a:pt x="82" y="173"/>
                      <a:pt x="82" y="173"/>
                    </a:cubicBezTo>
                    <a:cubicBezTo>
                      <a:pt x="82" y="172"/>
                      <a:pt x="82" y="171"/>
                      <a:pt x="82" y="171"/>
                    </a:cubicBezTo>
                    <a:cubicBezTo>
                      <a:pt x="82" y="170"/>
                      <a:pt x="81" y="170"/>
                      <a:pt x="81" y="169"/>
                    </a:cubicBezTo>
                    <a:cubicBezTo>
                      <a:pt x="80" y="168"/>
                      <a:pt x="80" y="167"/>
                      <a:pt x="79" y="166"/>
                    </a:cubicBezTo>
                    <a:cubicBezTo>
                      <a:pt x="79" y="165"/>
                      <a:pt x="78" y="164"/>
                      <a:pt x="77" y="163"/>
                    </a:cubicBezTo>
                    <a:cubicBezTo>
                      <a:pt x="77" y="162"/>
                      <a:pt x="77" y="162"/>
                      <a:pt x="77" y="162"/>
                    </a:cubicBezTo>
                    <a:cubicBezTo>
                      <a:pt x="77" y="161"/>
                      <a:pt x="77" y="159"/>
                      <a:pt x="77" y="158"/>
                    </a:cubicBezTo>
                    <a:cubicBezTo>
                      <a:pt x="77" y="158"/>
                      <a:pt x="77" y="158"/>
                      <a:pt x="77" y="158"/>
                    </a:cubicBezTo>
                    <a:cubicBezTo>
                      <a:pt x="78" y="158"/>
                      <a:pt x="78" y="158"/>
                      <a:pt x="79" y="159"/>
                    </a:cubicBezTo>
                    <a:cubicBezTo>
                      <a:pt x="79" y="159"/>
                      <a:pt x="79" y="159"/>
                      <a:pt x="80" y="160"/>
                    </a:cubicBezTo>
                    <a:cubicBezTo>
                      <a:pt x="80" y="161"/>
                      <a:pt x="80" y="162"/>
                      <a:pt x="80" y="163"/>
                    </a:cubicBezTo>
                    <a:cubicBezTo>
                      <a:pt x="81" y="164"/>
                      <a:pt x="82" y="166"/>
                      <a:pt x="83" y="167"/>
                    </a:cubicBezTo>
                    <a:cubicBezTo>
                      <a:pt x="83" y="167"/>
                      <a:pt x="83" y="168"/>
                      <a:pt x="83" y="168"/>
                    </a:cubicBezTo>
                    <a:cubicBezTo>
                      <a:pt x="83" y="169"/>
                      <a:pt x="84" y="169"/>
                      <a:pt x="85" y="170"/>
                    </a:cubicBezTo>
                    <a:cubicBezTo>
                      <a:pt x="85" y="170"/>
                      <a:pt x="85" y="170"/>
                      <a:pt x="86" y="171"/>
                    </a:cubicBezTo>
                    <a:cubicBezTo>
                      <a:pt x="86" y="171"/>
                      <a:pt x="86" y="171"/>
                      <a:pt x="86" y="171"/>
                    </a:cubicBezTo>
                    <a:cubicBezTo>
                      <a:pt x="86" y="172"/>
                      <a:pt x="86" y="172"/>
                      <a:pt x="86" y="172"/>
                    </a:cubicBezTo>
                    <a:cubicBezTo>
                      <a:pt x="85" y="172"/>
                      <a:pt x="85" y="173"/>
                      <a:pt x="86" y="173"/>
                    </a:cubicBezTo>
                    <a:cubicBezTo>
                      <a:pt x="86" y="173"/>
                      <a:pt x="87" y="174"/>
                      <a:pt x="87" y="174"/>
                    </a:cubicBezTo>
                    <a:cubicBezTo>
                      <a:pt x="88" y="174"/>
                      <a:pt x="88" y="175"/>
                      <a:pt x="88" y="175"/>
                    </a:cubicBezTo>
                    <a:cubicBezTo>
                      <a:pt x="88" y="176"/>
                      <a:pt x="88" y="176"/>
                      <a:pt x="89" y="176"/>
                    </a:cubicBezTo>
                    <a:cubicBezTo>
                      <a:pt x="91" y="179"/>
                      <a:pt x="92" y="180"/>
                      <a:pt x="93" y="183"/>
                    </a:cubicBezTo>
                    <a:cubicBezTo>
                      <a:pt x="93" y="183"/>
                      <a:pt x="93" y="184"/>
                      <a:pt x="93" y="184"/>
                    </a:cubicBezTo>
                    <a:cubicBezTo>
                      <a:pt x="93" y="184"/>
                      <a:pt x="92" y="184"/>
                      <a:pt x="92" y="185"/>
                    </a:cubicBezTo>
                    <a:cubicBezTo>
                      <a:pt x="92" y="185"/>
                      <a:pt x="92" y="186"/>
                      <a:pt x="92" y="187"/>
                    </a:cubicBezTo>
                    <a:cubicBezTo>
                      <a:pt x="93" y="188"/>
                      <a:pt x="93" y="188"/>
                      <a:pt x="94" y="188"/>
                    </a:cubicBezTo>
                    <a:cubicBezTo>
                      <a:pt x="95" y="189"/>
                      <a:pt x="95" y="189"/>
                      <a:pt x="96" y="190"/>
                    </a:cubicBezTo>
                    <a:cubicBezTo>
                      <a:pt x="96" y="190"/>
                      <a:pt x="97" y="191"/>
                      <a:pt x="98" y="191"/>
                    </a:cubicBezTo>
                    <a:cubicBezTo>
                      <a:pt x="98" y="191"/>
                      <a:pt x="98" y="191"/>
                      <a:pt x="99" y="191"/>
                    </a:cubicBezTo>
                    <a:cubicBezTo>
                      <a:pt x="99" y="191"/>
                      <a:pt x="99" y="191"/>
                      <a:pt x="99" y="192"/>
                    </a:cubicBezTo>
                    <a:cubicBezTo>
                      <a:pt x="100" y="193"/>
                      <a:pt x="102" y="193"/>
                      <a:pt x="103" y="194"/>
                    </a:cubicBezTo>
                    <a:cubicBezTo>
                      <a:pt x="104" y="194"/>
                      <a:pt x="104" y="194"/>
                      <a:pt x="105" y="195"/>
                    </a:cubicBezTo>
                    <a:cubicBezTo>
                      <a:pt x="106" y="195"/>
                      <a:pt x="107" y="195"/>
                      <a:pt x="107" y="195"/>
                    </a:cubicBezTo>
                    <a:cubicBezTo>
                      <a:pt x="110" y="196"/>
                      <a:pt x="110" y="196"/>
                      <a:pt x="113" y="195"/>
                    </a:cubicBezTo>
                    <a:cubicBezTo>
                      <a:pt x="114" y="195"/>
                      <a:pt x="114" y="195"/>
                      <a:pt x="115" y="196"/>
                    </a:cubicBezTo>
                    <a:cubicBezTo>
                      <a:pt x="116" y="197"/>
                      <a:pt x="118" y="198"/>
                      <a:pt x="119" y="199"/>
                    </a:cubicBezTo>
                    <a:cubicBezTo>
                      <a:pt x="119" y="200"/>
                      <a:pt x="120" y="200"/>
                      <a:pt x="121" y="200"/>
                    </a:cubicBezTo>
                    <a:cubicBezTo>
                      <a:pt x="122" y="200"/>
                      <a:pt x="123" y="201"/>
                      <a:pt x="124" y="201"/>
                    </a:cubicBezTo>
                    <a:cubicBezTo>
                      <a:pt x="125" y="201"/>
                      <a:pt x="126" y="202"/>
                      <a:pt x="128" y="202"/>
                    </a:cubicBezTo>
                    <a:cubicBezTo>
                      <a:pt x="128" y="202"/>
                      <a:pt x="128" y="202"/>
                      <a:pt x="128" y="202"/>
                    </a:cubicBezTo>
                    <a:cubicBezTo>
                      <a:pt x="128" y="203"/>
                      <a:pt x="129" y="203"/>
                      <a:pt x="129" y="204"/>
                    </a:cubicBezTo>
                    <a:cubicBezTo>
                      <a:pt x="130" y="205"/>
                      <a:pt x="131" y="205"/>
                      <a:pt x="131" y="206"/>
                    </a:cubicBezTo>
                    <a:cubicBezTo>
                      <a:pt x="131" y="206"/>
                      <a:pt x="132" y="207"/>
                      <a:pt x="131" y="207"/>
                    </a:cubicBezTo>
                    <a:cubicBezTo>
                      <a:pt x="131" y="208"/>
                      <a:pt x="132" y="208"/>
                      <a:pt x="132" y="209"/>
                    </a:cubicBezTo>
                    <a:cubicBezTo>
                      <a:pt x="133" y="209"/>
                      <a:pt x="133" y="209"/>
                      <a:pt x="133" y="209"/>
                    </a:cubicBezTo>
                    <a:cubicBezTo>
                      <a:pt x="134" y="209"/>
                      <a:pt x="134" y="209"/>
                      <a:pt x="134" y="209"/>
                    </a:cubicBezTo>
                    <a:cubicBezTo>
                      <a:pt x="135" y="209"/>
                      <a:pt x="135" y="210"/>
                      <a:pt x="135" y="211"/>
                    </a:cubicBezTo>
                    <a:cubicBezTo>
                      <a:pt x="136" y="212"/>
                      <a:pt x="136" y="212"/>
                      <a:pt x="137" y="212"/>
                    </a:cubicBezTo>
                    <a:cubicBezTo>
                      <a:pt x="137" y="212"/>
                      <a:pt x="138" y="212"/>
                      <a:pt x="138" y="212"/>
                    </a:cubicBezTo>
                    <a:cubicBezTo>
                      <a:pt x="139" y="212"/>
                      <a:pt x="139" y="212"/>
                      <a:pt x="140" y="212"/>
                    </a:cubicBezTo>
                    <a:cubicBezTo>
                      <a:pt x="140" y="213"/>
                      <a:pt x="141" y="213"/>
                      <a:pt x="141" y="214"/>
                    </a:cubicBezTo>
                    <a:cubicBezTo>
                      <a:pt x="142" y="214"/>
                      <a:pt x="142" y="214"/>
                      <a:pt x="143" y="214"/>
                    </a:cubicBezTo>
                    <a:cubicBezTo>
                      <a:pt x="143" y="213"/>
                      <a:pt x="143" y="213"/>
                      <a:pt x="143" y="213"/>
                    </a:cubicBezTo>
                    <a:cubicBezTo>
                      <a:pt x="143" y="212"/>
                      <a:pt x="143" y="212"/>
                      <a:pt x="143" y="212"/>
                    </a:cubicBezTo>
                    <a:cubicBezTo>
                      <a:pt x="144" y="212"/>
                      <a:pt x="144" y="211"/>
                      <a:pt x="145" y="210"/>
                    </a:cubicBezTo>
                    <a:cubicBezTo>
                      <a:pt x="145" y="210"/>
                      <a:pt x="145" y="210"/>
                      <a:pt x="145" y="210"/>
                    </a:cubicBezTo>
                    <a:cubicBezTo>
                      <a:pt x="146" y="211"/>
                      <a:pt x="147" y="211"/>
                      <a:pt x="147" y="212"/>
                    </a:cubicBezTo>
                    <a:cubicBezTo>
                      <a:pt x="147" y="213"/>
                      <a:pt x="147" y="213"/>
                      <a:pt x="147" y="214"/>
                    </a:cubicBezTo>
                    <a:cubicBezTo>
                      <a:pt x="148" y="214"/>
                      <a:pt x="148" y="215"/>
                      <a:pt x="148" y="216"/>
                    </a:cubicBezTo>
                    <a:cubicBezTo>
                      <a:pt x="149" y="216"/>
                      <a:pt x="149" y="216"/>
                      <a:pt x="149" y="216"/>
                    </a:cubicBezTo>
                    <a:cubicBezTo>
                      <a:pt x="149" y="217"/>
                      <a:pt x="149" y="218"/>
                      <a:pt x="148" y="219"/>
                    </a:cubicBezTo>
                    <a:cubicBezTo>
                      <a:pt x="148" y="220"/>
                      <a:pt x="148" y="221"/>
                      <a:pt x="149" y="221"/>
                    </a:cubicBezTo>
                    <a:cubicBezTo>
                      <a:pt x="149" y="221"/>
                      <a:pt x="149" y="222"/>
                      <a:pt x="149" y="222"/>
                    </a:cubicBezTo>
                    <a:cubicBezTo>
                      <a:pt x="148" y="223"/>
                      <a:pt x="148" y="223"/>
                      <a:pt x="147" y="224"/>
                    </a:cubicBezTo>
                    <a:cubicBezTo>
                      <a:pt x="146" y="224"/>
                      <a:pt x="145" y="225"/>
                      <a:pt x="145" y="226"/>
                    </a:cubicBezTo>
                    <a:cubicBezTo>
                      <a:pt x="145" y="226"/>
                      <a:pt x="145" y="227"/>
                      <a:pt x="144" y="227"/>
                    </a:cubicBezTo>
                    <a:cubicBezTo>
                      <a:pt x="144" y="227"/>
                      <a:pt x="143" y="227"/>
                      <a:pt x="143" y="228"/>
                    </a:cubicBezTo>
                    <a:cubicBezTo>
                      <a:pt x="143" y="228"/>
                      <a:pt x="143" y="228"/>
                      <a:pt x="143" y="228"/>
                    </a:cubicBezTo>
                    <a:cubicBezTo>
                      <a:pt x="142" y="230"/>
                      <a:pt x="142" y="230"/>
                      <a:pt x="142" y="231"/>
                    </a:cubicBezTo>
                    <a:cubicBezTo>
                      <a:pt x="141" y="232"/>
                      <a:pt x="141" y="232"/>
                      <a:pt x="141" y="232"/>
                    </a:cubicBezTo>
                    <a:cubicBezTo>
                      <a:pt x="141" y="233"/>
                      <a:pt x="141" y="234"/>
                      <a:pt x="141" y="234"/>
                    </a:cubicBezTo>
                    <a:cubicBezTo>
                      <a:pt x="141" y="235"/>
                      <a:pt x="142" y="235"/>
                      <a:pt x="143" y="236"/>
                    </a:cubicBezTo>
                    <a:cubicBezTo>
                      <a:pt x="143" y="236"/>
                      <a:pt x="143" y="236"/>
                      <a:pt x="143" y="235"/>
                    </a:cubicBezTo>
                    <a:cubicBezTo>
                      <a:pt x="143" y="235"/>
                      <a:pt x="143" y="235"/>
                      <a:pt x="143" y="235"/>
                    </a:cubicBezTo>
                    <a:cubicBezTo>
                      <a:pt x="143" y="235"/>
                      <a:pt x="143" y="235"/>
                      <a:pt x="143" y="235"/>
                    </a:cubicBezTo>
                    <a:cubicBezTo>
                      <a:pt x="143" y="236"/>
                      <a:pt x="143" y="236"/>
                      <a:pt x="143" y="237"/>
                    </a:cubicBezTo>
                    <a:cubicBezTo>
                      <a:pt x="142" y="237"/>
                      <a:pt x="142" y="237"/>
                      <a:pt x="141" y="238"/>
                    </a:cubicBezTo>
                    <a:cubicBezTo>
                      <a:pt x="141" y="238"/>
                      <a:pt x="140" y="239"/>
                      <a:pt x="140" y="240"/>
                    </a:cubicBezTo>
                    <a:cubicBezTo>
                      <a:pt x="141" y="240"/>
                      <a:pt x="141" y="241"/>
                      <a:pt x="141" y="241"/>
                    </a:cubicBezTo>
                    <a:cubicBezTo>
                      <a:pt x="141" y="241"/>
                      <a:pt x="141" y="241"/>
                      <a:pt x="141" y="242"/>
                    </a:cubicBezTo>
                    <a:cubicBezTo>
                      <a:pt x="140" y="242"/>
                      <a:pt x="141" y="243"/>
                      <a:pt x="141" y="243"/>
                    </a:cubicBezTo>
                    <a:cubicBezTo>
                      <a:pt x="142" y="243"/>
                      <a:pt x="142" y="243"/>
                      <a:pt x="143" y="244"/>
                    </a:cubicBezTo>
                    <a:cubicBezTo>
                      <a:pt x="143" y="244"/>
                      <a:pt x="144" y="244"/>
                      <a:pt x="144" y="245"/>
                    </a:cubicBezTo>
                    <a:cubicBezTo>
                      <a:pt x="144" y="246"/>
                      <a:pt x="144" y="246"/>
                      <a:pt x="145" y="246"/>
                    </a:cubicBezTo>
                    <a:cubicBezTo>
                      <a:pt x="145" y="247"/>
                      <a:pt x="145" y="247"/>
                      <a:pt x="146" y="247"/>
                    </a:cubicBezTo>
                    <a:cubicBezTo>
                      <a:pt x="146" y="248"/>
                      <a:pt x="146" y="249"/>
                      <a:pt x="147" y="250"/>
                    </a:cubicBezTo>
                    <a:cubicBezTo>
                      <a:pt x="147" y="251"/>
                      <a:pt x="148" y="253"/>
                      <a:pt x="149" y="254"/>
                    </a:cubicBezTo>
                    <a:cubicBezTo>
                      <a:pt x="150" y="255"/>
                      <a:pt x="150" y="256"/>
                      <a:pt x="151" y="258"/>
                    </a:cubicBezTo>
                    <a:cubicBezTo>
                      <a:pt x="151" y="258"/>
                      <a:pt x="151" y="258"/>
                      <a:pt x="151" y="258"/>
                    </a:cubicBezTo>
                    <a:cubicBezTo>
                      <a:pt x="151" y="259"/>
                      <a:pt x="152" y="260"/>
                      <a:pt x="152" y="260"/>
                    </a:cubicBezTo>
                    <a:cubicBezTo>
                      <a:pt x="153" y="262"/>
                      <a:pt x="155" y="263"/>
                      <a:pt x="157" y="264"/>
                    </a:cubicBezTo>
                    <a:cubicBezTo>
                      <a:pt x="157" y="264"/>
                      <a:pt x="158" y="264"/>
                      <a:pt x="158" y="264"/>
                    </a:cubicBezTo>
                    <a:cubicBezTo>
                      <a:pt x="159" y="265"/>
                      <a:pt x="160" y="265"/>
                      <a:pt x="161" y="266"/>
                    </a:cubicBezTo>
                    <a:cubicBezTo>
                      <a:pt x="162" y="267"/>
                      <a:pt x="163" y="268"/>
                      <a:pt x="164" y="268"/>
                    </a:cubicBezTo>
                    <a:cubicBezTo>
                      <a:pt x="164" y="269"/>
                      <a:pt x="164" y="269"/>
                      <a:pt x="164" y="269"/>
                    </a:cubicBezTo>
                    <a:cubicBezTo>
                      <a:pt x="164" y="270"/>
                      <a:pt x="164" y="270"/>
                      <a:pt x="164" y="271"/>
                    </a:cubicBezTo>
                    <a:cubicBezTo>
                      <a:pt x="164" y="271"/>
                      <a:pt x="165" y="272"/>
                      <a:pt x="164" y="273"/>
                    </a:cubicBezTo>
                    <a:cubicBezTo>
                      <a:pt x="164" y="273"/>
                      <a:pt x="164" y="274"/>
                      <a:pt x="164" y="274"/>
                    </a:cubicBezTo>
                    <a:cubicBezTo>
                      <a:pt x="165" y="276"/>
                      <a:pt x="165" y="277"/>
                      <a:pt x="164" y="279"/>
                    </a:cubicBezTo>
                    <a:cubicBezTo>
                      <a:pt x="164" y="279"/>
                      <a:pt x="164" y="279"/>
                      <a:pt x="164" y="280"/>
                    </a:cubicBezTo>
                    <a:cubicBezTo>
                      <a:pt x="165" y="282"/>
                      <a:pt x="165" y="285"/>
                      <a:pt x="165" y="287"/>
                    </a:cubicBezTo>
                    <a:cubicBezTo>
                      <a:pt x="165" y="288"/>
                      <a:pt x="165" y="288"/>
                      <a:pt x="164" y="289"/>
                    </a:cubicBezTo>
                    <a:cubicBezTo>
                      <a:pt x="164" y="290"/>
                      <a:pt x="164" y="291"/>
                      <a:pt x="164" y="292"/>
                    </a:cubicBezTo>
                    <a:cubicBezTo>
                      <a:pt x="164" y="292"/>
                      <a:pt x="164" y="292"/>
                      <a:pt x="164" y="293"/>
                    </a:cubicBezTo>
                    <a:cubicBezTo>
                      <a:pt x="164" y="294"/>
                      <a:pt x="164" y="294"/>
                      <a:pt x="164" y="295"/>
                    </a:cubicBezTo>
                    <a:cubicBezTo>
                      <a:pt x="164" y="296"/>
                      <a:pt x="164" y="297"/>
                      <a:pt x="164" y="297"/>
                    </a:cubicBezTo>
                    <a:cubicBezTo>
                      <a:pt x="164" y="298"/>
                      <a:pt x="164" y="299"/>
                      <a:pt x="164" y="300"/>
                    </a:cubicBezTo>
                    <a:cubicBezTo>
                      <a:pt x="165" y="301"/>
                      <a:pt x="164" y="301"/>
                      <a:pt x="164" y="302"/>
                    </a:cubicBezTo>
                    <a:cubicBezTo>
                      <a:pt x="164" y="302"/>
                      <a:pt x="165" y="303"/>
                      <a:pt x="165" y="303"/>
                    </a:cubicBezTo>
                    <a:cubicBezTo>
                      <a:pt x="165" y="303"/>
                      <a:pt x="165" y="304"/>
                      <a:pt x="165" y="304"/>
                    </a:cubicBezTo>
                    <a:cubicBezTo>
                      <a:pt x="164" y="305"/>
                      <a:pt x="164" y="305"/>
                      <a:pt x="164" y="306"/>
                    </a:cubicBezTo>
                    <a:cubicBezTo>
                      <a:pt x="164" y="308"/>
                      <a:pt x="163" y="310"/>
                      <a:pt x="163" y="311"/>
                    </a:cubicBezTo>
                    <a:cubicBezTo>
                      <a:pt x="163" y="312"/>
                      <a:pt x="163" y="312"/>
                      <a:pt x="162" y="312"/>
                    </a:cubicBezTo>
                    <a:cubicBezTo>
                      <a:pt x="162" y="313"/>
                      <a:pt x="162" y="313"/>
                      <a:pt x="162" y="314"/>
                    </a:cubicBezTo>
                    <a:cubicBezTo>
                      <a:pt x="163" y="315"/>
                      <a:pt x="163" y="316"/>
                      <a:pt x="163" y="317"/>
                    </a:cubicBezTo>
                    <a:cubicBezTo>
                      <a:pt x="164" y="317"/>
                      <a:pt x="164" y="318"/>
                      <a:pt x="163" y="319"/>
                    </a:cubicBezTo>
                    <a:cubicBezTo>
                      <a:pt x="163" y="319"/>
                      <a:pt x="163" y="320"/>
                      <a:pt x="163" y="320"/>
                    </a:cubicBezTo>
                    <a:cubicBezTo>
                      <a:pt x="163" y="321"/>
                      <a:pt x="163" y="321"/>
                      <a:pt x="163" y="322"/>
                    </a:cubicBezTo>
                    <a:cubicBezTo>
                      <a:pt x="163" y="323"/>
                      <a:pt x="163" y="323"/>
                      <a:pt x="164" y="324"/>
                    </a:cubicBezTo>
                    <a:cubicBezTo>
                      <a:pt x="164" y="324"/>
                      <a:pt x="164" y="324"/>
                      <a:pt x="164" y="324"/>
                    </a:cubicBezTo>
                    <a:cubicBezTo>
                      <a:pt x="163" y="324"/>
                      <a:pt x="163" y="324"/>
                      <a:pt x="163" y="325"/>
                    </a:cubicBezTo>
                    <a:cubicBezTo>
                      <a:pt x="163" y="325"/>
                      <a:pt x="163" y="326"/>
                      <a:pt x="163" y="326"/>
                    </a:cubicBezTo>
                    <a:cubicBezTo>
                      <a:pt x="163" y="327"/>
                      <a:pt x="163" y="327"/>
                      <a:pt x="163" y="328"/>
                    </a:cubicBezTo>
                    <a:cubicBezTo>
                      <a:pt x="163" y="328"/>
                      <a:pt x="164" y="329"/>
                      <a:pt x="164" y="328"/>
                    </a:cubicBezTo>
                    <a:cubicBezTo>
                      <a:pt x="164" y="328"/>
                      <a:pt x="165" y="328"/>
                      <a:pt x="165" y="327"/>
                    </a:cubicBezTo>
                    <a:cubicBezTo>
                      <a:pt x="165" y="327"/>
                      <a:pt x="165" y="326"/>
                      <a:pt x="165" y="326"/>
                    </a:cubicBezTo>
                    <a:cubicBezTo>
                      <a:pt x="165" y="325"/>
                      <a:pt x="165" y="325"/>
                      <a:pt x="164" y="324"/>
                    </a:cubicBezTo>
                    <a:cubicBezTo>
                      <a:pt x="165" y="325"/>
                      <a:pt x="165" y="324"/>
                      <a:pt x="165" y="324"/>
                    </a:cubicBezTo>
                    <a:cubicBezTo>
                      <a:pt x="166" y="324"/>
                      <a:pt x="166" y="324"/>
                      <a:pt x="166" y="324"/>
                    </a:cubicBezTo>
                    <a:cubicBezTo>
                      <a:pt x="166" y="325"/>
                      <a:pt x="166" y="325"/>
                      <a:pt x="166" y="325"/>
                    </a:cubicBezTo>
                    <a:cubicBezTo>
                      <a:pt x="166" y="326"/>
                      <a:pt x="166" y="327"/>
                      <a:pt x="166" y="328"/>
                    </a:cubicBezTo>
                    <a:cubicBezTo>
                      <a:pt x="166" y="329"/>
                      <a:pt x="166" y="330"/>
                      <a:pt x="166" y="331"/>
                    </a:cubicBezTo>
                    <a:cubicBezTo>
                      <a:pt x="166" y="332"/>
                      <a:pt x="166" y="332"/>
                      <a:pt x="166" y="332"/>
                    </a:cubicBezTo>
                    <a:cubicBezTo>
                      <a:pt x="166" y="333"/>
                      <a:pt x="166" y="334"/>
                      <a:pt x="166" y="335"/>
                    </a:cubicBezTo>
                    <a:cubicBezTo>
                      <a:pt x="166" y="335"/>
                      <a:pt x="165" y="336"/>
                      <a:pt x="165" y="335"/>
                    </a:cubicBezTo>
                    <a:cubicBezTo>
                      <a:pt x="165" y="335"/>
                      <a:pt x="165" y="335"/>
                      <a:pt x="165" y="335"/>
                    </a:cubicBezTo>
                    <a:cubicBezTo>
                      <a:pt x="165" y="335"/>
                      <a:pt x="165" y="335"/>
                      <a:pt x="165" y="334"/>
                    </a:cubicBezTo>
                    <a:cubicBezTo>
                      <a:pt x="164" y="334"/>
                      <a:pt x="163" y="335"/>
                      <a:pt x="163" y="335"/>
                    </a:cubicBezTo>
                    <a:cubicBezTo>
                      <a:pt x="163" y="336"/>
                      <a:pt x="163" y="337"/>
                      <a:pt x="162" y="338"/>
                    </a:cubicBezTo>
                    <a:cubicBezTo>
                      <a:pt x="162" y="338"/>
                      <a:pt x="162" y="338"/>
                      <a:pt x="163" y="338"/>
                    </a:cubicBezTo>
                    <a:cubicBezTo>
                      <a:pt x="163" y="338"/>
                      <a:pt x="163" y="338"/>
                      <a:pt x="163" y="338"/>
                    </a:cubicBezTo>
                    <a:cubicBezTo>
                      <a:pt x="163" y="338"/>
                      <a:pt x="163" y="338"/>
                      <a:pt x="164" y="338"/>
                    </a:cubicBezTo>
                    <a:cubicBezTo>
                      <a:pt x="164" y="338"/>
                      <a:pt x="164" y="338"/>
                      <a:pt x="165" y="338"/>
                    </a:cubicBezTo>
                    <a:cubicBezTo>
                      <a:pt x="165" y="338"/>
                      <a:pt x="165" y="339"/>
                      <a:pt x="165" y="339"/>
                    </a:cubicBezTo>
                    <a:cubicBezTo>
                      <a:pt x="165" y="340"/>
                      <a:pt x="165" y="340"/>
                      <a:pt x="165" y="341"/>
                    </a:cubicBezTo>
                    <a:cubicBezTo>
                      <a:pt x="165" y="341"/>
                      <a:pt x="165" y="341"/>
                      <a:pt x="165" y="341"/>
                    </a:cubicBezTo>
                    <a:cubicBezTo>
                      <a:pt x="165" y="341"/>
                      <a:pt x="165" y="341"/>
                      <a:pt x="165" y="341"/>
                    </a:cubicBezTo>
                    <a:cubicBezTo>
                      <a:pt x="165" y="341"/>
                      <a:pt x="165" y="341"/>
                      <a:pt x="165" y="341"/>
                    </a:cubicBezTo>
                    <a:cubicBezTo>
                      <a:pt x="165" y="341"/>
                      <a:pt x="165" y="341"/>
                      <a:pt x="165" y="341"/>
                    </a:cubicBezTo>
                    <a:cubicBezTo>
                      <a:pt x="165" y="341"/>
                      <a:pt x="165" y="341"/>
                      <a:pt x="165" y="341"/>
                    </a:cubicBezTo>
                    <a:cubicBezTo>
                      <a:pt x="165" y="341"/>
                      <a:pt x="165" y="341"/>
                      <a:pt x="165" y="341"/>
                    </a:cubicBezTo>
                    <a:cubicBezTo>
                      <a:pt x="165" y="341"/>
                      <a:pt x="164" y="341"/>
                      <a:pt x="164" y="341"/>
                    </a:cubicBezTo>
                    <a:cubicBezTo>
                      <a:pt x="164" y="342"/>
                      <a:pt x="164" y="342"/>
                      <a:pt x="164" y="342"/>
                    </a:cubicBezTo>
                    <a:cubicBezTo>
                      <a:pt x="164" y="342"/>
                      <a:pt x="164" y="343"/>
                      <a:pt x="164" y="343"/>
                    </a:cubicBezTo>
                    <a:cubicBezTo>
                      <a:pt x="164" y="343"/>
                      <a:pt x="164" y="343"/>
                      <a:pt x="164" y="344"/>
                    </a:cubicBezTo>
                    <a:cubicBezTo>
                      <a:pt x="164" y="344"/>
                      <a:pt x="164" y="344"/>
                      <a:pt x="164" y="345"/>
                    </a:cubicBezTo>
                    <a:cubicBezTo>
                      <a:pt x="164" y="345"/>
                      <a:pt x="165" y="345"/>
                      <a:pt x="165" y="345"/>
                    </a:cubicBezTo>
                    <a:cubicBezTo>
                      <a:pt x="165" y="345"/>
                      <a:pt x="165" y="345"/>
                      <a:pt x="165" y="345"/>
                    </a:cubicBezTo>
                    <a:cubicBezTo>
                      <a:pt x="165" y="345"/>
                      <a:pt x="165" y="345"/>
                      <a:pt x="165" y="345"/>
                    </a:cubicBezTo>
                    <a:cubicBezTo>
                      <a:pt x="165" y="345"/>
                      <a:pt x="165" y="345"/>
                      <a:pt x="165" y="345"/>
                    </a:cubicBezTo>
                    <a:cubicBezTo>
                      <a:pt x="165" y="345"/>
                      <a:pt x="165" y="345"/>
                      <a:pt x="165" y="345"/>
                    </a:cubicBezTo>
                    <a:cubicBezTo>
                      <a:pt x="165" y="345"/>
                      <a:pt x="165" y="345"/>
                      <a:pt x="165" y="346"/>
                    </a:cubicBezTo>
                    <a:cubicBezTo>
                      <a:pt x="165" y="346"/>
                      <a:pt x="165" y="346"/>
                      <a:pt x="165" y="347"/>
                    </a:cubicBezTo>
                    <a:cubicBezTo>
                      <a:pt x="166" y="347"/>
                      <a:pt x="166" y="347"/>
                      <a:pt x="166" y="347"/>
                    </a:cubicBezTo>
                    <a:cubicBezTo>
                      <a:pt x="166" y="347"/>
                      <a:pt x="166" y="347"/>
                      <a:pt x="166" y="347"/>
                    </a:cubicBezTo>
                    <a:cubicBezTo>
                      <a:pt x="166" y="347"/>
                      <a:pt x="166" y="347"/>
                      <a:pt x="166" y="347"/>
                    </a:cubicBezTo>
                    <a:cubicBezTo>
                      <a:pt x="167" y="348"/>
                      <a:pt x="167" y="348"/>
                      <a:pt x="166" y="348"/>
                    </a:cubicBezTo>
                    <a:cubicBezTo>
                      <a:pt x="166" y="348"/>
                      <a:pt x="166" y="348"/>
                      <a:pt x="166" y="348"/>
                    </a:cubicBezTo>
                    <a:cubicBezTo>
                      <a:pt x="166" y="348"/>
                      <a:pt x="166" y="348"/>
                      <a:pt x="166" y="348"/>
                    </a:cubicBezTo>
                    <a:cubicBezTo>
                      <a:pt x="166" y="348"/>
                      <a:pt x="166" y="348"/>
                      <a:pt x="166" y="348"/>
                    </a:cubicBezTo>
                    <a:cubicBezTo>
                      <a:pt x="166" y="349"/>
                      <a:pt x="167" y="350"/>
                      <a:pt x="166" y="351"/>
                    </a:cubicBezTo>
                    <a:cubicBezTo>
                      <a:pt x="166" y="351"/>
                      <a:pt x="167" y="351"/>
                      <a:pt x="167" y="351"/>
                    </a:cubicBezTo>
                    <a:cubicBezTo>
                      <a:pt x="167" y="351"/>
                      <a:pt x="167" y="351"/>
                      <a:pt x="168" y="351"/>
                    </a:cubicBezTo>
                    <a:cubicBezTo>
                      <a:pt x="168" y="350"/>
                      <a:pt x="168" y="350"/>
                      <a:pt x="168" y="349"/>
                    </a:cubicBezTo>
                    <a:cubicBezTo>
                      <a:pt x="168" y="349"/>
                      <a:pt x="168" y="349"/>
                      <a:pt x="168" y="349"/>
                    </a:cubicBezTo>
                    <a:cubicBezTo>
                      <a:pt x="168" y="349"/>
                      <a:pt x="168" y="349"/>
                      <a:pt x="168" y="349"/>
                    </a:cubicBezTo>
                    <a:cubicBezTo>
                      <a:pt x="168" y="349"/>
                      <a:pt x="168" y="349"/>
                      <a:pt x="168" y="349"/>
                    </a:cubicBezTo>
                    <a:cubicBezTo>
                      <a:pt x="168" y="349"/>
                      <a:pt x="168" y="349"/>
                      <a:pt x="168" y="349"/>
                    </a:cubicBezTo>
                    <a:cubicBezTo>
                      <a:pt x="168" y="349"/>
                      <a:pt x="168" y="349"/>
                      <a:pt x="168" y="350"/>
                    </a:cubicBezTo>
                    <a:cubicBezTo>
                      <a:pt x="168" y="350"/>
                      <a:pt x="168" y="350"/>
                      <a:pt x="169" y="351"/>
                    </a:cubicBezTo>
                    <a:cubicBezTo>
                      <a:pt x="169" y="351"/>
                      <a:pt x="169" y="351"/>
                      <a:pt x="169" y="352"/>
                    </a:cubicBezTo>
                    <a:cubicBezTo>
                      <a:pt x="168" y="352"/>
                      <a:pt x="168" y="352"/>
                      <a:pt x="168" y="352"/>
                    </a:cubicBezTo>
                    <a:cubicBezTo>
                      <a:pt x="168" y="352"/>
                      <a:pt x="168" y="352"/>
                      <a:pt x="167" y="352"/>
                    </a:cubicBezTo>
                    <a:cubicBezTo>
                      <a:pt x="167" y="352"/>
                      <a:pt x="167" y="352"/>
                      <a:pt x="167" y="352"/>
                    </a:cubicBezTo>
                    <a:cubicBezTo>
                      <a:pt x="167" y="352"/>
                      <a:pt x="167" y="353"/>
                      <a:pt x="167" y="353"/>
                    </a:cubicBezTo>
                    <a:cubicBezTo>
                      <a:pt x="167" y="353"/>
                      <a:pt x="168" y="353"/>
                      <a:pt x="168" y="353"/>
                    </a:cubicBezTo>
                    <a:cubicBezTo>
                      <a:pt x="169" y="353"/>
                      <a:pt x="169" y="354"/>
                      <a:pt x="169" y="354"/>
                    </a:cubicBezTo>
                    <a:cubicBezTo>
                      <a:pt x="169" y="355"/>
                      <a:pt x="169" y="355"/>
                      <a:pt x="170" y="355"/>
                    </a:cubicBezTo>
                    <a:cubicBezTo>
                      <a:pt x="170" y="356"/>
                      <a:pt x="171" y="356"/>
                      <a:pt x="171" y="356"/>
                    </a:cubicBezTo>
                    <a:cubicBezTo>
                      <a:pt x="171" y="356"/>
                      <a:pt x="171" y="356"/>
                      <a:pt x="171" y="356"/>
                    </a:cubicBezTo>
                    <a:cubicBezTo>
                      <a:pt x="171" y="356"/>
                      <a:pt x="171" y="356"/>
                      <a:pt x="171" y="356"/>
                    </a:cubicBezTo>
                    <a:cubicBezTo>
                      <a:pt x="171" y="356"/>
                      <a:pt x="172" y="357"/>
                      <a:pt x="172" y="357"/>
                    </a:cubicBezTo>
                    <a:cubicBezTo>
                      <a:pt x="172" y="357"/>
                      <a:pt x="172" y="357"/>
                      <a:pt x="172" y="357"/>
                    </a:cubicBezTo>
                    <a:cubicBezTo>
                      <a:pt x="172" y="357"/>
                      <a:pt x="172" y="357"/>
                      <a:pt x="172" y="357"/>
                    </a:cubicBezTo>
                    <a:cubicBezTo>
                      <a:pt x="172" y="357"/>
                      <a:pt x="172" y="357"/>
                      <a:pt x="172" y="357"/>
                    </a:cubicBezTo>
                    <a:cubicBezTo>
                      <a:pt x="172" y="357"/>
                      <a:pt x="172" y="357"/>
                      <a:pt x="172" y="357"/>
                    </a:cubicBezTo>
                    <a:cubicBezTo>
                      <a:pt x="172" y="357"/>
                      <a:pt x="171" y="357"/>
                      <a:pt x="171" y="356"/>
                    </a:cubicBezTo>
                    <a:cubicBezTo>
                      <a:pt x="171" y="356"/>
                      <a:pt x="171" y="356"/>
                      <a:pt x="171" y="356"/>
                    </a:cubicBezTo>
                    <a:cubicBezTo>
                      <a:pt x="171" y="356"/>
                      <a:pt x="171" y="356"/>
                      <a:pt x="171" y="356"/>
                    </a:cubicBezTo>
                    <a:cubicBezTo>
                      <a:pt x="170" y="356"/>
                      <a:pt x="170" y="356"/>
                      <a:pt x="169" y="356"/>
                    </a:cubicBezTo>
                    <a:cubicBezTo>
                      <a:pt x="169" y="356"/>
                      <a:pt x="169" y="356"/>
                      <a:pt x="169" y="356"/>
                    </a:cubicBezTo>
                    <a:cubicBezTo>
                      <a:pt x="169" y="356"/>
                      <a:pt x="169" y="356"/>
                      <a:pt x="169" y="356"/>
                    </a:cubicBezTo>
                    <a:cubicBezTo>
                      <a:pt x="169" y="356"/>
                      <a:pt x="169" y="356"/>
                      <a:pt x="169" y="356"/>
                    </a:cubicBezTo>
                    <a:cubicBezTo>
                      <a:pt x="170" y="357"/>
                      <a:pt x="171" y="358"/>
                      <a:pt x="172" y="359"/>
                    </a:cubicBezTo>
                    <a:cubicBezTo>
                      <a:pt x="172" y="359"/>
                      <a:pt x="172" y="359"/>
                      <a:pt x="173" y="359"/>
                    </a:cubicBezTo>
                    <a:cubicBezTo>
                      <a:pt x="173" y="359"/>
                      <a:pt x="173" y="359"/>
                      <a:pt x="174" y="359"/>
                    </a:cubicBezTo>
                    <a:cubicBezTo>
                      <a:pt x="174" y="359"/>
                      <a:pt x="174" y="359"/>
                      <a:pt x="174" y="359"/>
                    </a:cubicBezTo>
                    <a:cubicBezTo>
                      <a:pt x="174" y="359"/>
                      <a:pt x="174" y="359"/>
                      <a:pt x="174" y="359"/>
                    </a:cubicBezTo>
                    <a:cubicBezTo>
                      <a:pt x="174" y="359"/>
                      <a:pt x="174" y="359"/>
                      <a:pt x="174" y="359"/>
                    </a:cubicBezTo>
                    <a:cubicBezTo>
                      <a:pt x="174" y="359"/>
                      <a:pt x="174" y="359"/>
                      <a:pt x="174" y="359"/>
                    </a:cubicBezTo>
                    <a:cubicBezTo>
                      <a:pt x="174" y="359"/>
                      <a:pt x="175" y="359"/>
                      <a:pt x="175" y="359"/>
                    </a:cubicBezTo>
                    <a:cubicBezTo>
                      <a:pt x="175" y="360"/>
                      <a:pt x="176" y="360"/>
                      <a:pt x="175" y="360"/>
                    </a:cubicBezTo>
                    <a:cubicBezTo>
                      <a:pt x="175" y="361"/>
                      <a:pt x="176" y="361"/>
                      <a:pt x="176" y="361"/>
                    </a:cubicBezTo>
                    <a:cubicBezTo>
                      <a:pt x="176" y="361"/>
                      <a:pt x="177" y="361"/>
                      <a:pt x="177" y="362"/>
                    </a:cubicBezTo>
                    <a:cubicBezTo>
                      <a:pt x="177" y="362"/>
                      <a:pt x="177" y="362"/>
                      <a:pt x="178" y="362"/>
                    </a:cubicBezTo>
                    <a:cubicBezTo>
                      <a:pt x="178" y="362"/>
                      <a:pt x="178" y="362"/>
                      <a:pt x="179" y="361"/>
                    </a:cubicBezTo>
                    <a:cubicBezTo>
                      <a:pt x="179" y="361"/>
                      <a:pt x="179" y="361"/>
                      <a:pt x="179" y="361"/>
                    </a:cubicBezTo>
                    <a:cubicBezTo>
                      <a:pt x="179" y="362"/>
                      <a:pt x="179" y="362"/>
                      <a:pt x="179" y="362"/>
                    </a:cubicBezTo>
                    <a:cubicBezTo>
                      <a:pt x="179" y="362"/>
                      <a:pt x="179" y="363"/>
                      <a:pt x="179" y="363"/>
                    </a:cubicBezTo>
                    <a:cubicBezTo>
                      <a:pt x="180" y="363"/>
                      <a:pt x="180" y="363"/>
                      <a:pt x="180" y="363"/>
                    </a:cubicBezTo>
                    <a:cubicBezTo>
                      <a:pt x="180" y="363"/>
                      <a:pt x="181" y="363"/>
                      <a:pt x="181" y="363"/>
                    </a:cubicBezTo>
                    <a:cubicBezTo>
                      <a:pt x="181" y="363"/>
                      <a:pt x="182" y="363"/>
                      <a:pt x="182" y="363"/>
                    </a:cubicBezTo>
                    <a:cubicBezTo>
                      <a:pt x="182" y="363"/>
                      <a:pt x="182" y="363"/>
                      <a:pt x="182" y="362"/>
                    </a:cubicBezTo>
                    <a:cubicBezTo>
                      <a:pt x="182" y="362"/>
                      <a:pt x="182" y="362"/>
                      <a:pt x="182" y="362"/>
                    </a:cubicBezTo>
                    <a:cubicBezTo>
                      <a:pt x="182" y="362"/>
                      <a:pt x="182" y="362"/>
                      <a:pt x="182" y="362"/>
                    </a:cubicBezTo>
                    <a:cubicBezTo>
                      <a:pt x="182" y="362"/>
                      <a:pt x="182" y="362"/>
                      <a:pt x="182" y="362"/>
                    </a:cubicBezTo>
                    <a:cubicBezTo>
                      <a:pt x="182" y="362"/>
                      <a:pt x="182" y="362"/>
                      <a:pt x="182" y="362"/>
                    </a:cubicBezTo>
                    <a:cubicBezTo>
                      <a:pt x="182" y="362"/>
                      <a:pt x="182" y="362"/>
                      <a:pt x="182" y="362"/>
                    </a:cubicBezTo>
                    <a:cubicBezTo>
                      <a:pt x="182" y="362"/>
                      <a:pt x="182" y="362"/>
                      <a:pt x="182" y="362"/>
                    </a:cubicBezTo>
                    <a:cubicBezTo>
                      <a:pt x="183" y="362"/>
                      <a:pt x="183" y="362"/>
                      <a:pt x="184" y="362"/>
                    </a:cubicBezTo>
                    <a:cubicBezTo>
                      <a:pt x="184" y="362"/>
                      <a:pt x="184" y="362"/>
                      <a:pt x="184" y="361"/>
                    </a:cubicBezTo>
                    <a:cubicBezTo>
                      <a:pt x="184" y="361"/>
                      <a:pt x="184" y="361"/>
                      <a:pt x="185" y="361"/>
                    </a:cubicBezTo>
                    <a:cubicBezTo>
                      <a:pt x="185" y="361"/>
                      <a:pt x="185" y="361"/>
                      <a:pt x="186" y="361"/>
                    </a:cubicBezTo>
                    <a:cubicBezTo>
                      <a:pt x="186" y="361"/>
                      <a:pt x="187" y="360"/>
                      <a:pt x="187" y="360"/>
                    </a:cubicBezTo>
                    <a:cubicBezTo>
                      <a:pt x="187" y="360"/>
                      <a:pt x="187" y="360"/>
                      <a:pt x="187" y="360"/>
                    </a:cubicBezTo>
                    <a:cubicBezTo>
                      <a:pt x="187" y="360"/>
                      <a:pt x="186" y="360"/>
                      <a:pt x="186" y="360"/>
                    </a:cubicBezTo>
                    <a:cubicBezTo>
                      <a:pt x="185" y="359"/>
                      <a:pt x="184" y="359"/>
                      <a:pt x="183" y="358"/>
                    </a:cubicBezTo>
                    <a:cubicBezTo>
                      <a:pt x="183" y="358"/>
                      <a:pt x="183" y="358"/>
                      <a:pt x="183" y="358"/>
                    </a:cubicBezTo>
                    <a:cubicBezTo>
                      <a:pt x="182" y="357"/>
                      <a:pt x="182" y="357"/>
                      <a:pt x="181" y="356"/>
                    </a:cubicBezTo>
                    <a:cubicBezTo>
                      <a:pt x="181" y="356"/>
                      <a:pt x="181" y="356"/>
                      <a:pt x="181" y="355"/>
                    </a:cubicBezTo>
                    <a:cubicBezTo>
                      <a:pt x="180" y="354"/>
                      <a:pt x="180" y="354"/>
                      <a:pt x="179" y="354"/>
                    </a:cubicBezTo>
                    <a:cubicBezTo>
                      <a:pt x="178" y="354"/>
                      <a:pt x="178" y="354"/>
                      <a:pt x="178" y="354"/>
                    </a:cubicBezTo>
                    <a:cubicBezTo>
                      <a:pt x="178" y="354"/>
                      <a:pt x="178" y="354"/>
                      <a:pt x="178" y="354"/>
                    </a:cubicBezTo>
                    <a:cubicBezTo>
                      <a:pt x="178" y="354"/>
                      <a:pt x="178" y="354"/>
                      <a:pt x="178" y="354"/>
                    </a:cubicBezTo>
                    <a:cubicBezTo>
                      <a:pt x="178" y="354"/>
                      <a:pt x="178" y="354"/>
                      <a:pt x="178" y="354"/>
                    </a:cubicBezTo>
                    <a:cubicBezTo>
                      <a:pt x="177" y="355"/>
                      <a:pt x="177" y="356"/>
                      <a:pt x="177" y="356"/>
                    </a:cubicBezTo>
                    <a:cubicBezTo>
                      <a:pt x="177" y="356"/>
                      <a:pt x="177" y="356"/>
                      <a:pt x="177" y="357"/>
                    </a:cubicBezTo>
                    <a:cubicBezTo>
                      <a:pt x="177" y="357"/>
                      <a:pt x="176" y="357"/>
                      <a:pt x="176" y="357"/>
                    </a:cubicBezTo>
                    <a:cubicBezTo>
                      <a:pt x="176" y="357"/>
                      <a:pt x="176" y="357"/>
                      <a:pt x="176" y="357"/>
                    </a:cubicBezTo>
                    <a:cubicBezTo>
                      <a:pt x="176" y="356"/>
                      <a:pt x="176" y="356"/>
                      <a:pt x="176" y="356"/>
                    </a:cubicBezTo>
                    <a:cubicBezTo>
                      <a:pt x="176" y="355"/>
                      <a:pt x="177" y="354"/>
                      <a:pt x="178" y="354"/>
                    </a:cubicBezTo>
                    <a:cubicBezTo>
                      <a:pt x="178" y="354"/>
                      <a:pt x="178" y="354"/>
                      <a:pt x="178" y="354"/>
                    </a:cubicBezTo>
                    <a:cubicBezTo>
                      <a:pt x="178" y="354"/>
                      <a:pt x="178" y="354"/>
                      <a:pt x="178" y="354"/>
                    </a:cubicBezTo>
                    <a:cubicBezTo>
                      <a:pt x="178" y="353"/>
                      <a:pt x="178" y="353"/>
                      <a:pt x="179" y="353"/>
                    </a:cubicBezTo>
                    <a:cubicBezTo>
                      <a:pt x="179" y="353"/>
                      <a:pt x="179" y="353"/>
                      <a:pt x="179" y="353"/>
                    </a:cubicBezTo>
                    <a:cubicBezTo>
                      <a:pt x="179" y="353"/>
                      <a:pt x="179" y="353"/>
                      <a:pt x="180" y="353"/>
                    </a:cubicBezTo>
                    <a:cubicBezTo>
                      <a:pt x="180" y="353"/>
                      <a:pt x="180" y="353"/>
                      <a:pt x="180" y="353"/>
                    </a:cubicBezTo>
                    <a:cubicBezTo>
                      <a:pt x="179" y="352"/>
                      <a:pt x="179" y="351"/>
                      <a:pt x="178" y="351"/>
                    </a:cubicBezTo>
                    <a:cubicBezTo>
                      <a:pt x="178" y="350"/>
                      <a:pt x="178" y="350"/>
                      <a:pt x="178" y="349"/>
                    </a:cubicBezTo>
                    <a:cubicBezTo>
                      <a:pt x="178" y="348"/>
                      <a:pt x="178" y="348"/>
                      <a:pt x="178" y="347"/>
                    </a:cubicBezTo>
                    <a:cubicBezTo>
                      <a:pt x="178" y="347"/>
                      <a:pt x="179" y="347"/>
                      <a:pt x="179" y="346"/>
                    </a:cubicBezTo>
                    <a:cubicBezTo>
                      <a:pt x="180" y="346"/>
                      <a:pt x="180" y="345"/>
                      <a:pt x="180" y="345"/>
                    </a:cubicBezTo>
                    <a:cubicBezTo>
                      <a:pt x="180" y="344"/>
                      <a:pt x="180" y="343"/>
                      <a:pt x="180" y="343"/>
                    </a:cubicBezTo>
                    <a:cubicBezTo>
                      <a:pt x="181" y="342"/>
                      <a:pt x="181" y="342"/>
                      <a:pt x="182" y="341"/>
                    </a:cubicBezTo>
                    <a:cubicBezTo>
                      <a:pt x="182" y="341"/>
                      <a:pt x="182" y="340"/>
                      <a:pt x="182" y="340"/>
                    </a:cubicBezTo>
                    <a:cubicBezTo>
                      <a:pt x="182" y="340"/>
                      <a:pt x="182" y="339"/>
                      <a:pt x="182" y="339"/>
                    </a:cubicBezTo>
                    <a:cubicBezTo>
                      <a:pt x="182" y="338"/>
                      <a:pt x="182" y="338"/>
                      <a:pt x="181" y="338"/>
                    </a:cubicBezTo>
                    <a:cubicBezTo>
                      <a:pt x="180" y="338"/>
                      <a:pt x="180" y="338"/>
                      <a:pt x="180" y="337"/>
                    </a:cubicBezTo>
                    <a:cubicBezTo>
                      <a:pt x="179" y="337"/>
                      <a:pt x="179" y="337"/>
                      <a:pt x="179" y="336"/>
                    </a:cubicBezTo>
                    <a:cubicBezTo>
                      <a:pt x="178" y="336"/>
                      <a:pt x="178" y="335"/>
                      <a:pt x="178" y="334"/>
                    </a:cubicBezTo>
                    <a:cubicBezTo>
                      <a:pt x="179" y="334"/>
                      <a:pt x="179" y="333"/>
                      <a:pt x="179" y="333"/>
                    </a:cubicBezTo>
                    <a:cubicBezTo>
                      <a:pt x="180" y="333"/>
                      <a:pt x="180" y="333"/>
                      <a:pt x="181" y="332"/>
                    </a:cubicBezTo>
                    <a:cubicBezTo>
                      <a:pt x="181" y="332"/>
                      <a:pt x="181" y="332"/>
                      <a:pt x="181" y="332"/>
                    </a:cubicBezTo>
                    <a:cubicBezTo>
                      <a:pt x="181" y="331"/>
                      <a:pt x="182" y="331"/>
                      <a:pt x="181" y="330"/>
                    </a:cubicBezTo>
                    <a:cubicBezTo>
                      <a:pt x="181" y="330"/>
                      <a:pt x="181" y="330"/>
                      <a:pt x="181" y="329"/>
                    </a:cubicBezTo>
                    <a:cubicBezTo>
                      <a:pt x="181" y="329"/>
                      <a:pt x="181" y="328"/>
                      <a:pt x="182" y="327"/>
                    </a:cubicBezTo>
                    <a:cubicBezTo>
                      <a:pt x="182" y="327"/>
                      <a:pt x="183" y="327"/>
                      <a:pt x="183" y="326"/>
                    </a:cubicBezTo>
                    <a:cubicBezTo>
                      <a:pt x="183" y="326"/>
                      <a:pt x="183" y="326"/>
                      <a:pt x="183" y="326"/>
                    </a:cubicBezTo>
                    <a:cubicBezTo>
                      <a:pt x="183" y="326"/>
                      <a:pt x="183" y="326"/>
                      <a:pt x="183" y="326"/>
                    </a:cubicBezTo>
                    <a:cubicBezTo>
                      <a:pt x="183" y="326"/>
                      <a:pt x="182" y="326"/>
                      <a:pt x="182" y="326"/>
                    </a:cubicBezTo>
                    <a:cubicBezTo>
                      <a:pt x="182" y="326"/>
                      <a:pt x="182" y="326"/>
                      <a:pt x="182" y="326"/>
                    </a:cubicBezTo>
                    <a:cubicBezTo>
                      <a:pt x="182" y="326"/>
                      <a:pt x="182" y="326"/>
                      <a:pt x="182" y="326"/>
                    </a:cubicBezTo>
                    <a:cubicBezTo>
                      <a:pt x="183" y="326"/>
                      <a:pt x="183" y="326"/>
                      <a:pt x="183" y="326"/>
                    </a:cubicBezTo>
                    <a:cubicBezTo>
                      <a:pt x="183" y="326"/>
                      <a:pt x="183" y="326"/>
                      <a:pt x="183" y="326"/>
                    </a:cubicBezTo>
                    <a:cubicBezTo>
                      <a:pt x="183" y="326"/>
                      <a:pt x="183" y="326"/>
                      <a:pt x="183" y="326"/>
                    </a:cubicBezTo>
                    <a:cubicBezTo>
                      <a:pt x="183" y="326"/>
                      <a:pt x="183" y="326"/>
                      <a:pt x="183" y="326"/>
                    </a:cubicBezTo>
                    <a:cubicBezTo>
                      <a:pt x="184" y="326"/>
                      <a:pt x="184" y="326"/>
                      <a:pt x="184" y="325"/>
                    </a:cubicBezTo>
                    <a:cubicBezTo>
                      <a:pt x="184" y="325"/>
                      <a:pt x="184" y="325"/>
                      <a:pt x="184" y="324"/>
                    </a:cubicBezTo>
                    <a:cubicBezTo>
                      <a:pt x="184" y="324"/>
                      <a:pt x="183" y="324"/>
                      <a:pt x="183" y="324"/>
                    </a:cubicBezTo>
                    <a:cubicBezTo>
                      <a:pt x="183" y="324"/>
                      <a:pt x="183" y="324"/>
                      <a:pt x="183" y="324"/>
                    </a:cubicBezTo>
                    <a:cubicBezTo>
                      <a:pt x="182" y="325"/>
                      <a:pt x="181" y="324"/>
                      <a:pt x="181" y="323"/>
                    </a:cubicBezTo>
                    <a:cubicBezTo>
                      <a:pt x="181" y="323"/>
                      <a:pt x="181" y="323"/>
                      <a:pt x="181" y="322"/>
                    </a:cubicBezTo>
                    <a:cubicBezTo>
                      <a:pt x="181" y="322"/>
                      <a:pt x="181" y="322"/>
                      <a:pt x="181" y="322"/>
                    </a:cubicBezTo>
                    <a:cubicBezTo>
                      <a:pt x="180" y="321"/>
                      <a:pt x="181" y="321"/>
                      <a:pt x="181" y="321"/>
                    </a:cubicBezTo>
                    <a:cubicBezTo>
                      <a:pt x="182" y="321"/>
                      <a:pt x="182" y="321"/>
                      <a:pt x="183" y="322"/>
                    </a:cubicBezTo>
                    <a:cubicBezTo>
                      <a:pt x="183" y="322"/>
                      <a:pt x="184" y="322"/>
                      <a:pt x="185" y="322"/>
                    </a:cubicBezTo>
                    <a:cubicBezTo>
                      <a:pt x="185" y="322"/>
                      <a:pt x="186" y="321"/>
                      <a:pt x="186" y="320"/>
                    </a:cubicBezTo>
                    <a:cubicBezTo>
                      <a:pt x="186" y="320"/>
                      <a:pt x="186" y="319"/>
                      <a:pt x="186" y="319"/>
                    </a:cubicBezTo>
                    <a:cubicBezTo>
                      <a:pt x="186" y="318"/>
                      <a:pt x="186" y="318"/>
                      <a:pt x="186" y="317"/>
                    </a:cubicBezTo>
                    <a:cubicBezTo>
                      <a:pt x="186" y="317"/>
                      <a:pt x="186" y="317"/>
                      <a:pt x="186" y="317"/>
                    </a:cubicBezTo>
                    <a:cubicBezTo>
                      <a:pt x="186" y="317"/>
                      <a:pt x="186" y="317"/>
                      <a:pt x="186" y="317"/>
                    </a:cubicBezTo>
                    <a:cubicBezTo>
                      <a:pt x="186" y="316"/>
                      <a:pt x="186" y="316"/>
                      <a:pt x="186" y="316"/>
                    </a:cubicBezTo>
                    <a:cubicBezTo>
                      <a:pt x="188" y="316"/>
                      <a:pt x="190" y="316"/>
                      <a:pt x="192" y="315"/>
                    </a:cubicBezTo>
                    <a:cubicBezTo>
                      <a:pt x="192" y="315"/>
                      <a:pt x="193" y="315"/>
                      <a:pt x="193" y="315"/>
                    </a:cubicBezTo>
                    <a:cubicBezTo>
                      <a:pt x="194" y="314"/>
                      <a:pt x="195" y="314"/>
                      <a:pt x="195" y="313"/>
                    </a:cubicBezTo>
                    <a:cubicBezTo>
                      <a:pt x="195" y="313"/>
                      <a:pt x="195" y="312"/>
                      <a:pt x="196" y="311"/>
                    </a:cubicBezTo>
                    <a:cubicBezTo>
                      <a:pt x="196" y="311"/>
                      <a:pt x="196" y="311"/>
                      <a:pt x="196" y="311"/>
                    </a:cubicBezTo>
                    <a:cubicBezTo>
                      <a:pt x="196" y="310"/>
                      <a:pt x="196" y="310"/>
                      <a:pt x="195" y="309"/>
                    </a:cubicBezTo>
                    <a:cubicBezTo>
                      <a:pt x="195" y="309"/>
                      <a:pt x="195" y="309"/>
                      <a:pt x="195" y="309"/>
                    </a:cubicBezTo>
                    <a:cubicBezTo>
                      <a:pt x="194" y="309"/>
                      <a:pt x="194" y="309"/>
                      <a:pt x="194" y="308"/>
                    </a:cubicBezTo>
                    <a:cubicBezTo>
                      <a:pt x="194" y="308"/>
                      <a:pt x="194" y="308"/>
                      <a:pt x="195" y="308"/>
                    </a:cubicBezTo>
                    <a:cubicBezTo>
                      <a:pt x="195" y="307"/>
                      <a:pt x="195" y="307"/>
                      <a:pt x="194" y="306"/>
                    </a:cubicBezTo>
                    <a:cubicBezTo>
                      <a:pt x="194" y="306"/>
                      <a:pt x="193" y="306"/>
                      <a:pt x="192" y="305"/>
                    </a:cubicBezTo>
                    <a:cubicBezTo>
                      <a:pt x="192" y="305"/>
                      <a:pt x="192" y="305"/>
                      <a:pt x="192" y="305"/>
                    </a:cubicBezTo>
                    <a:cubicBezTo>
                      <a:pt x="192" y="305"/>
                      <a:pt x="192" y="305"/>
                      <a:pt x="192" y="305"/>
                    </a:cubicBezTo>
                    <a:cubicBezTo>
                      <a:pt x="192" y="305"/>
                      <a:pt x="192" y="305"/>
                      <a:pt x="192" y="305"/>
                    </a:cubicBezTo>
                    <a:cubicBezTo>
                      <a:pt x="192" y="305"/>
                      <a:pt x="192" y="305"/>
                      <a:pt x="192" y="305"/>
                    </a:cubicBezTo>
                    <a:cubicBezTo>
                      <a:pt x="192" y="305"/>
                      <a:pt x="192" y="305"/>
                      <a:pt x="192" y="305"/>
                    </a:cubicBezTo>
                    <a:cubicBezTo>
                      <a:pt x="192" y="305"/>
                      <a:pt x="192" y="305"/>
                      <a:pt x="192" y="305"/>
                    </a:cubicBezTo>
                    <a:cubicBezTo>
                      <a:pt x="192" y="305"/>
                      <a:pt x="192" y="305"/>
                      <a:pt x="192" y="305"/>
                    </a:cubicBezTo>
                    <a:cubicBezTo>
                      <a:pt x="194" y="305"/>
                      <a:pt x="195" y="305"/>
                      <a:pt x="196" y="306"/>
                    </a:cubicBezTo>
                    <a:cubicBezTo>
                      <a:pt x="196" y="306"/>
                      <a:pt x="196" y="306"/>
                      <a:pt x="197" y="306"/>
                    </a:cubicBezTo>
                    <a:cubicBezTo>
                      <a:pt x="197" y="306"/>
                      <a:pt x="198" y="306"/>
                      <a:pt x="198" y="306"/>
                    </a:cubicBezTo>
                    <a:cubicBezTo>
                      <a:pt x="199" y="306"/>
                      <a:pt x="200" y="305"/>
                      <a:pt x="201" y="304"/>
                    </a:cubicBezTo>
                    <a:cubicBezTo>
                      <a:pt x="201" y="304"/>
                      <a:pt x="201" y="303"/>
                      <a:pt x="202" y="303"/>
                    </a:cubicBezTo>
                    <a:cubicBezTo>
                      <a:pt x="203" y="302"/>
                      <a:pt x="203" y="302"/>
                      <a:pt x="203" y="301"/>
                    </a:cubicBezTo>
                    <a:cubicBezTo>
                      <a:pt x="203" y="300"/>
                      <a:pt x="204" y="299"/>
                      <a:pt x="204" y="298"/>
                    </a:cubicBezTo>
                    <a:cubicBezTo>
                      <a:pt x="204" y="298"/>
                      <a:pt x="204" y="298"/>
                      <a:pt x="204" y="298"/>
                    </a:cubicBezTo>
                    <a:cubicBezTo>
                      <a:pt x="204" y="298"/>
                      <a:pt x="204" y="298"/>
                      <a:pt x="204" y="298"/>
                    </a:cubicBezTo>
                    <a:cubicBezTo>
                      <a:pt x="204" y="298"/>
                      <a:pt x="204" y="298"/>
                      <a:pt x="204" y="298"/>
                    </a:cubicBezTo>
                    <a:cubicBezTo>
                      <a:pt x="204" y="298"/>
                      <a:pt x="204" y="297"/>
                      <a:pt x="204" y="297"/>
                    </a:cubicBezTo>
                    <a:cubicBezTo>
                      <a:pt x="204" y="297"/>
                      <a:pt x="205" y="297"/>
                      <a:pt x="205" y="297"/>
                    </a:cubicBezTo>
                    <a:cubicBezTo>
                      <a:pt x="205" y="296"/>
                      <a:pt x="205" y="296"/>
                      <a:pt x="205" y="295"/>
                    </a:cubicBezTo>
                    <a:cubicBezTo>
                      <a:pt x="206" y="295"/>
                      <a:pt x="206" y="295"/>
                      <a:pt x="206" y="295"/>
                    </a:cubicBezTo>
                    <a:cubicBezTo>
                      <a:pt x="206" y="295"/>
                      <a:pt x="206" y="295"/>
                      <a:pt x="206" y="295"/>
                    </a:cubicBezTo>
                    <a:cubicBezTo>
                      <a:pt x="206" y="295"/>
                      <a:pt x="206" y="296"/>
                      <a:pt x="206" y="296"/>
                    </a:cubicBezTo>
                    <a:cubicBezTo>
                      <a:pt x="207" y="296"/>
                      <a:pt x="207" y="295"/>
                      <a:pt x="207" y="295"/>
                    </a:cubicBezTo>
                    <a:cubicBezTo>
                      <a:pt x="208" y="293"/>
                      <a:pt x="209" y="292"/>
                      <a:pt x="210" y="290"/>
                    </a:cubicBezTo>
                    <a:cubicBezTo>
                      <a:pt x="210" y="290"/>
                      <a:pt x="211" y="288"/>
                      <a:pt x="210" y="287"/>
                    </a:cubicBezTo>
                    <a:cubicBezTo>
                      <a:pt x="210" y="287"/>
                      <a:pt x="210" y="287"/>
                      <a:pt x="210" y="287"/>
                    </a:cubicBezTo>
                    <a:cubicBezTo>
                      <a:pt x="210" y="285"/>
                      <a:pt x="210" y="284"/>
                      <a:pt x="211" y="283"/>
                    </a:cubicBezTo>
                    <a:cubicBezTo>
                      <a:pt x="212" y="282"/>
                      <a:pt x="212" y="282"/>
                      <a:pt x="213" y="282"/>
                    </a:cubicBezTo>
                    <a:cubicBezTo>
                      <a:pt x="213" y="281"/>
                      <a:pt x="214" y="280"/>
                      <a:pt x="215" y="280"/>
                    </a:cubicBezTo>
                    <a:cubicBezTo>
                      <a:pt x="216" y="280"/>
                      <a:pt x="216" y="279"/>
                      <a:pt x="217" y="279"/>
                    </a:cubicBezTo>
                    <a:cubicBezTo>
                      <a:pt x="217" y="279"/>
                      <a:pt x="218" y="278"/>
                      <a:pt x="218" y="278"/>
                    </a:cubicBezTo>
                    <a:cubicBezTo>
                      <a:pt x="218" y="278"/>
                      <a:pt x="218" y="278"/>
                      <a:pt x="218" y="278"/>
                    </a:cubicBezTo>
                    <a:cubicBezTo>
                      <a:pt x="219" y="278"/>
                      <a:pt x="219" y="278"/>
                      <a:pt x="220" y="278"/>
                    </a:cubicBezTo>
                    <a:cubicBezTo>
                      <a:pt x="220" y="278"/>
                      <a:pt x="221" y="278"/>
                      <a:pt x="221" y="278"/>
                    </a:cubicBezTo>
                    <a:cubicBezTo>
                      <a:pt x="222" y="278"/>
                      <a:pt x="223" y="277"/>
                      <a:pt x="223" y="277"/>
                    </a:cubicBezTo>
                    <a:cubicBezTo>
                      <a:pt x="224" y="276"/>
                      <a:pt x="224" y="276"/>
                      <a:pt x="225" y="276"/>
                    </a:cubicBezTo>
                    <a:cubicBezTo>
                      <a:pt x="225" y="276"/>
                      <a:pt x="225" y="275"/>
                      <a:pt x="225" y="275"/>
                    </a:cubicBezTo>
                    <a:cubicBezTo>
                      <a:pt x="225" y="275"/>
                      <a:pt x="225" y="274"/>
                      <a:pt x="225" y="274"/>
                    </a:cubicBezTo>
                    <a:cubicBezTo>
                      <a:pt x="226" y="273"/>
                      <a:pt x="226" y="272"/>
                      <a:pt x="227" y="271"/>
                    </a:cubicBezTo>
                    <a:cubicBezTo>
                      <a:pt x="227" y="270"/>
                      <a:pt x="227" y="270"/>
                      <a:pt x="227" y="269"/>
                    </a:cubicBezTo>
                    <a:cubicBezTo>
                      <a:pt x="227" y="268"/>
                      <a:pt x="227" y="268"/>
                      <a:pt x="227" y="267"/>
                    </a:cubicBezTo>
                    <a:cubicBezTo>
                      <a:pt x="228" y="266"/>
                      <a:pt x="228" y="265"/>
                      <a:pt x="228" y="264"/>
                    </a:cubicBezTo>
                    <a:cubicBezTo>
                      <a:pt x="228" y="263"/>
                      <a:pt x="228" y="262"/>
                      <a:pt x="228" y="260"/>
                    </a:cubicBezTo>
                    <a:cubicBezTo>
                      <a:pt x="228" y="259"/>
                      <a:pt x="228" y="258"/>
                      <a:pt x="228" y="258"/>
                    </a:cubicBezTo>
                    <a:cubicBezTo>
                      <a:pt x="228" y="257"/>
                      <a:pt x="228" y="257"/>
                      <a:pt x="229" y="256"/>
                    </a:cubicBezTo>
                    <a:cubicBezTo>
                      <a:pt x="230" y="256"/>
                      <a:pt x="231" y="255"/>
                      <a:pt x="231" y="254"/>
                    </a:cubicBezTo>
                    <a:cubicBezTo>
                      <a:pt x="231" y="254"/>
                      <a:pt x="231" y="253"/>
                      <a:pt x="231" y="253"/>
                    </a:cubicBezTo>
                    <a:cubicBezTo>
                      <a:pt x="232" y="253"/>
                      <a:pt x="232" y="252"/>
                      <a:pt x="233" y="251"/>
                    </a:cubicBezTo>
                    <a:cubicBezTo>
                      <a:pt x="233" y="251"/>
                      <a:pt x="234" y="250"/>
                      <a:pt x="235" y="250"/>
                    </a:cubicBezTo>
                    <a:cubicBezTo>
                      <a:pt x="235" y="249"/>
                      <a:pt x="236" y="248"/>
                      <a:pt x="236" y="247"/>
                    </a:cubicBezTo>
                    <a:cubicBezTo>
                      <a:pt x="236" y="246"/>
                      <a:pt x="237" y="244"/>
                      <a:pt x="236" y="244"/>
                    </a:cubicBezTo>
                    <a:cubicBezTo>
                      <a:pt x="236" y="243"/>
                      <a:pt x="236" y="242"/>
                      <a:pt x="235" y="240"/>
                    </a:cubicBezTo>
                    <a:close/>
                    <a:moveTo>
                      <a:pt x="197" y="102"/>
                    </a:moveTo>
                    <a:cubicBezTo>
                      <a:pt x="197" y="102"/>
                      <a:pt x="197" y="102"/>
                      <a:pt x="197" y="102"/>
                    </a:cubicBezTo>
                    <a:cubicBezTo>
                      <a:pt x="197" y="103"/>
                      <a:pt x="196" y="103"/>
                      <a:pt x="196" y="103"/>
                    </a:cubicBezTo>
                    <a:cubicBezTo>
                      <a:pt x="196" y="103"/>
                      <a:pt x="196" y="103"/>
                      <a:pt x="196" y="103"/>
                    </a:cubicBezTo>
                    <a:cubicBezTo>
                      <a:pt x="196" y="102"/>
                      <a:pt x="197" y="102"/>
                      <a:pt x="197" y="102"/>
                    </a:cubicBezTo>
                    <a:close/>
                    <a:moveTo>
                      <a:pt x="186" y="105"/>
                    </a:moveTo>
                    <a:cubicBezTo>
                      <a:pt x="187" y="105"/>
                      <a:pt x="187" y="105"/>
                      <a:pt x="187" y="105"/>
                    </a:cubicBezTo>
                    <a:cubicBezTo>
                      <a:pt x="187" y="105"/>
                      <a:pt x="187" y="105"/>
                      <a:pt x="187" y="105"/>
                    </a:cubicBezTo>
                    <a:lnTo>
                      <a:pt x="186" y="105"/>
                    </a:lnTo>
                    <a:close/>
                    <a:moveTo>
                      <a:pt x="186" y="100"/>
                    </a:moveTo>
                    <a:cubicBezTo>
                      <a:pt x="186" y="100"/>
                      <a:pt x="187" y="100"/>
                      <a:pt x="187" y="100"/>
                    </a:cubicBezTo>
                    <a:cubicBezTo>
                      <a:pt x="188" y="100"/>
                      <a:pt x="189" y="100"/>
                      <a:pt x="189" y="100"/>
                    </a:cubicBezTo>
                    <a:cubicBezTo>
                      <a:pt x="189" y="100"/>
                      <a:pt x="190" y="101"/>
                      <a:pt x="190" y="101"/>
                    </a:cubicBezTo>
                    <a:cubicBezTo>
                      <a:pt x="190" y="101"/>
                      <a:pt x="189" y="101"/>
                      <a:pt x="189" y="101"/>
                    </a:cubicBezTo>
                    <a:cubicBezTo>
                      <a:pt x="189" y="101"/>
                      <a:pt x="189" y="101"/>
                      <a:pt x="189" y="101"/>
                    </a:cubicBezTo>
                    <a:cubicBezTo>
                      <a:pt x="188" y="101"/>
                      <a:pt x="187" y="101"/>
                      <a:pt x="187" y="101"/>
                    </a:cubicBezTo>
                    <a:cubicBezTo>
                      <a:pt x="186" y="101"/>
                      <a:pt x="186" y="101"/>
                      <a:pt x="186" y="101"/>
                    </a:cubicBezTo>
                    <a:cubicBezTo>
                      <a:pt x="186" y="101"/>
                      <a:pt x="186" y="101"/>
                      <a:pt x="186" y="101"/>
                    </a:cubicBezTo>
                    <a:cubicBezTo>
                      <a:pt x="186" y="100"/>
                      <a:pt x="186" y="100"/>
                      <a:pt x="186" y="100"/>
                    </a:cubicBezTo>
                    <a:close/>
                    <a:moveTo>
                      <a:pt x="185" y="105"/>
                    </a:moveTo>
                    <a:cubicBezTo>
                      <a:pt x="185" y="105"/>
                      <a:pt x="185" y="105"/>
                      <a:pt x="185" y="105"/>
                    </a:cubicBezTo>
                    <a:cubicBezTo>
                      <a:pt x="185" y="105"/>
                      <a:pt x="185" y="105"/>
                      <a:pt x="185" y="105"/>
                    </a:cubicBezTo>
                    <a:close/>
                    <a:moveTo>
                      <a:pt x="179" y="98"/>
                    </a:moveTo>
                    <a:cubicBezTo>
                      <a:pt x="179" y="98"/>
                      <a:pt x="179" y="98"/>
                      <a:pt x="179" y="98"/>
                    </a:cubicBezTo>
                    <a:cubicBezTo>
                      <a:pt x="179" y="98"/>
                      <a:pt x="179" y="98"/>
                      <a:pt x="179" y="98"/>
                    </a:cubicBezTo>
                    <a:cubicBezTo>
                      <a:pt x="179" y="98"/>
                      <a:pt x="179" y="98"/>
                      <a:pt x="179" y="98"/>
                    </a:cubicBezTo>
                    <a:cubicBezTo>
                      <a:pt x="179" y="98"/>
                      <a:pt x="179" y="98"/>
                      <a:pt x="179" y="98"/>
                    </a:cubicBezTo>
                    <a:close/>
                    <a:moveTo>
                      <a:pt x="178" y="99"/>
                    </a:moveTo>
                    <a:cubicBezTo>
                      <a:pt x="178" y="98"/>
                      <a:pt x="178" y="98"/>
                      <a:pt x="178" y="98"/>
                    </a:cubicBezTo>
                    <a:cubicBezTo>
                      <a:pt x="178" y="98"/>
                      <a:pt x="178" y="98"/>
                      <a:pt x="178" y="99"/>
                    </a:cubicBezTo>
                    <a:cubicBezTo>
                      <a:pt x="178" y="99"/>
                      <a:pt x="178" y="99"/>
                      <a:pt x="178" y="99"/>
                    </a:cubicBezTo>
                    <a:cubicBezTo>
                      <a:pt x="178" y="99"/>
                      <a:pt x="178" y="100"/>
                      <a:pt x="178" y="100"/>
                    </a:cubicBezTo>
                    <a:cubicBezTo>
                      <a:pt x="178" y="100"/>
                      <a:pt x="178" y="100"/>
                      <a:pt x="178" y="100"/>
                    </a:cubicBezTo>
                    <a:cubicBezTo>
                      <a:pt x="177" y="100"/>
                      <a:pt x="177" y="99"/>
                      <a:pt x="178" y="99"/>
                    </a:cubicBezTo>
                    <a:close/>
                    <a:moveTo>
                      <a:pt x="173" y="96"/>
                    </a:moveTo>
                    <a:cubicBezTo>
                      <a:pt x="173" y="96"/>
                      <a:pt x="173" y="96"/>
                      <a:pt x="173" y="96"/>
                    </a:cubicBezTo>
                    <a:cubicBezTo>
                      <a:pt x="173" y="96"/>
                      <a:pt x="173" y="96"/>
                      <a:pt x="173" y="96"/>
                    </a:cubicBezTo>
                    <a:cubicBezTo>
                      <a:pt x="173" y="96"/>
                      <a:pt x="173" y="96"/>
                      <a:pt x="173" y="96"/>
                    </a:cubicBezTo>
                    <a:close/>
                    <a:moveTo>
                      <a:pt x="169" y="108"/>
                    </a:moveTo>
                    <a:cubicBezTo>
                      <a:pt x="169" y="108"/>
                      <a:pt x="169" y="108"/>
                      <a:pt x="169" y="108"/>
                    </a:cubicBezTo>
                    <a:cubicBezTo>
                      <a:pt x="169" y="108"/>
                      <a:pt x="169" y="108"/>
                      <a:pt x="169" y="108"/>
                    </a:cubicBezTo>
                    <a:cubicBezTo>
                      <a:pt x="169" y="109"/>
                      <a:pt x="169" y="109"/>
                      <a:pt x="168" y="109"/>
                    </a:cubicBezTo>
                    <a:cubicBezTo>
                      <a:pt x="168" y="109"/>
                      <a:pt x="168" y="109"/>
                      <a:pt x="168" y="109"/>
                    </a:cubicBezTo>
                    <a:cubicBezTo>
                      <a:pt x="168" y="108"/>
                      <a:pt x="169" y="108"/>
                      <a:pt x="169" y="108"/>
                    </a:cubicBezTo>
                    <a:close/>
                    <a:moveTo>
                      <a:pt x="165" y="115"/>
                    </a:moveTo>
                    <a:cubicBezTo>
                      <a:pt x="165" y="115"/>
                      <a:pt x="165" y="115"/>
                      <a:pt x="165" y="115"/>
                    </a:cubicBezTo>
                    <a:cubicBezTo>
                      <a:pt x="165" y="115"/>
                      <a:pt x="165" y="115"/>
                      <a:pt x="165" y="115"/>
                    </a:cubicBezTo>
                    <a:cubicBezTo>
                      <a:pt x="165" y="115"/>
                      <a:pt x="165" y="115"/>
                      <a:pt x="165" y="115"/>
                    </a:cubicBezTo>
                    <a:cubicBezTo>
                      <a:pt x="165" y="115"/>
                      <a:pt x="165" y="115"/>
                      <a:pt x="165" y="115"/>
                    </a:cubicBezTo>
                    <a:cubicBezTo>
                      <a:pt x="165" y="115"/>
                      <a:pt x="165" y="115"/>
                      <a:pt x="165" y="115"/>
                    </a:cubicBezTo>
                    <a:close/>
                    <a:moveTo>
                      <a:pt x="155" y="55"/>
                    </a:moveTo>
                    <a:cubicBezTo>
                      <a:pt x="155" y="55"/>
                      <a:pt x="155" y="55"/>
                      <a:pt x="155" y="55"/>
                    </a:cubicBezTo>
                    <a:cubicBezTo>
                      <a:pt x="156" y="56"/>
                      <a:pt x="156" y="56"/>
                      <a:pt x="156" y="57"/>
                    </a:cubicBezTo>
                    <a:cubicBezTo>
                      <a:pt x="156" y="57"/>
                      <a:pt x="156" y="57"/>
                      <a:pt x="156" y="57"/>
                    </a:cubicBezTo>
                    <a:cubicBezTo>
                      <a:pt x="156" y="57"/>
                      <a:pt x="156" y="57"/>
                      <a:pt x="156" y="57"/>
                    </a:cubicBezTo>
                    <a:cubicBezTo>
                      <a:pt x="156" y="57"/>
                      <a:pt x="156" y="57"/>
                      <a:pt x="155" y="57"/>
                    </a:cubicBezTo>
                    <a:cubicBezTo>
                      <a:pt x="155" y="57"/>
                      <a:pt x="155" y="56"/>
                      <a:pt x="155" y="55"/>
                    </a:cubicBezTo>
                    <a:cubicBezTo>
                      <a:pt x="154" y="55"/>
                      <a:pt x="155" y="55"/>
                      <a:pt x="155" y="55"/>
                    </a:cubicBezTo>
                    <a:close/>
                    <a:moveTo>
                      <a:pt x="142" y="59"/>
                    </a:moveTo>
                    <a:cubicBezTo>
                      <a:pt x="142" y="59"/>
                      <a:pt x="142" y="59"/>
                      <a:pt x="142" y="59"/>
                    </a:cubicBezTo>
                    <a:cubicBezTo>
                      <a:pt x="142" y="59"/>
                      <a:pt x="143" y="59"/>
                      <a:pt x="143" y="60"/>
                    </a:cubicBezTo>
                    <a:cubicBezTo>
                      <a:pt x="143" y="60"/>
                      <a:pt x="143" y="60"/>
                      <a:pt x="143" y="60"/>
                    </a:cubicBezTo>
                    <a:cubicBezTo>
                      <a:pt x="143" y="60"/>
                      <a:pt x="143" y="60"/>
                      <a:pt x="143" y="60"/>
                    </a:cubicBezTo>
                    <a:cubicBezTo>
                      <a:pt x="143" y="60"/>
                      <a:pt x="143" y="60"/>
                      <a:pt x="144" y="60"/>
                    </a:cubicBezTo>
                    <a:cubicBezTo>
                      <a:pt x="144" y="60"/>
                      <a:pt x="144" y="60"/>
                      <a:pt x="144" y="60"/>
                    </a:cubicBezTo>
                    <a:cubicBezTo>
                      <a:pt x="144" y="60"/>
                      <a:pt x="144" y="60"/>
                      <a:pt x="144" y="60"/>
                    </a:cubicBezTo>
                    <a:cubicBezTo>
                      <a:pt x="144" y="60"/>
                      <a:pt x="144" y="60"/>
                      <a:pt x="144" y="60"/>
                    </a:cubicBezTo>
                    <a:cubicBezTo>
                      <a:pt x="144" y="60"/>
                      <a:pt x="144" y="60"/>
                      <a:pt x="144" y="60"/>
                    </a:cubicBezTo>
                    <a:cubicBezTo>
                      <a:pt x="143" y="60"/>
                      <a:pt x="143" y="60"/>
                      <a:pt x="143" y="60"/>
                    </a:cubicBezTo>
                    <a:cubicBezTo>
                      <a:pt x="143" y="60"/>
                      <a:pt x="143" y="60"/>
                      <a:pt x="143" y="60"/>
                    </a:cubicBezTo>
                    <a:cubicBezTo>
                      <a:pt x="143" y="60"/>
                      <a:pt x="143" y="60"/>
                      <a:pt x="143" y="60"/>
                    </a:cubicBezTo>
                    <a:cubicBezTo>
                      <a:pt x="142" y="60"/>
                      <a:pt x="142" y="60"/>
                      <a:pt x="142" y="59"/>
                    </a:cubicBezTo>
                    <a:cubicBezTo>
                      <a:pt x="142" y="59"/>
                      <a:pt x="142" y="59"/>
                      <a:pt x="142" y="59"/>
                    </a:cubicBezTo>
                    <a:close/>
                    <a:moveTo>
                      <a:pt x="137" y="57"/>
                    </a:moveTo>
                    <a:cubicBezTo>
                      <a:pt x="137" y="57"/>
                      <a:pt x="137" y="57"/>
                      <a:pt x="137" y="57"/>
                    </a:cubicBezTo>
                    <a:cubicBezTo>
                      <a:pt x="137" y="57"/>
                      <a:pt x="137" y="57"/>
                      <a:pt x="137" y="57"/>
                    </a:cubicBezTo>
                    <a:cubicBezTo>
                      <a:pt x="137" y="57"/>
                      <a:pt x="137" y="57"/>
                      <a:pt x="137" y="57"/>
                    </a:cubicBezTo>
                    <a:close/>
                    <a:moveTo>
                      <a:pt x="155" y="114"/>
                    </a:moveTo>
                    <a:cubicBezTo>
                      <a:pt x="155" y="114"/>
                      <a:pt x="155" y="114"/>
                      <a:pt x="155" y="114"/>
                    </a:cubicBezTo>
                    <a:cubicBezTo>
                      <a:pt x="155" y="114"/>
                      <a:pt x="155" y="114"/>
                      <a:pt x="155" y="114"/>
                    </a:cubicBezTo>
                    <a:cubicBezTo>
                      <a:pt x="155" y="114"/>
                      <a:pt x="155" y="114"/>
                      <a:pt x="155" y="114"/>
                    </a:cubicBezTo>
                    <a:cubicBezTo>
                      <a:pt x="155" y="114"/>
                      <a:pt x="155" y="114"/>
                      <a:pt x="155" y="114"/>
                    </a:cubicBezTo>
                    <a:cubicBezTo>
                      <a:pt x="155" y="114"/>
                      <a:pt x="155" y="114"/>
                      <a:pt x="155" y="114"/>
                    </a:cubicBezTo>
                    <a:close/>
                    <a:moveTo>
                      <a:pt x="153" y="129"/>
                    </a:moveTo>
                    <a:cubicBezTo>
                      <a:pt x="153" y="129"/>
                      <a:pt x="153" y="129"/>
                      <a:pt x="154" y="129"/>
                    </a:cubicBezTo>
                    <a:cubicBezTo>
                      <a:pt x="154" y="128"/>
                      <a:pt x="154" y="128"/>
                      <a:pt x="155" y="128"/>
                    </a:cubicBezTo>
                    <a:cubicBezTo>
                      <a:pt x="155" y="128"/>
                      <a:pt x="156" y="128"/>
                      <a:pt x="157" y="128"/>
                    </a:cubicBezTo>
                    <a:cubicBezTo>
                      <a:pt x="158" y="128"/>
                      <a:pt x="158" y="128"/>
                      <a:pt x="158" y="128"/>
                    </a:cubicBezTo>
                    <a:cubicBezTo>
                      <a:pt x="159" y="127"/>
                      <a:pt x="159" y="127"/>
                      <a:pt x="159" y="127"/>
                    </a:cubicBezTo>
                    <a:cubicBezTo>
                      <a:pt x="159" y="127"/>
                      <a:pt x="159" y="127"/>
                      <a:pt x="159" y="128"/>
                    </a:cubicBezTo>
                    <a:cubicBezTo>
                      <a:pt x="159" y="128"/>
                      <a:pt x="159" y="128"/>
                      <a:pt x="159" y="129"/>
                    </a:cubicBezTo>
                    <a:cubicBezTo>
                      <a:pt x="158" y="130"/>
                      <a:pt x="158" y="130"/>
                      <a:pt x="157" y="130"/>
                    </a:cubicBezTo>
                    <a:cubicBezTo>
                      <a:pt x="156" y="129"/>
                      <a:pt x="155" y="130"/>
                      <a:pt x="153" y="129"/>
                    </a:cubicBezTo>
                    <a:cubicBezTo>
                      <a:pt x="153" y="129"/>
                      <a:pt x="153" y="129"/>
                      <a:pt x="153" y="129"/>
                    </a:cubicBezTo>
                    <a:cubicBezTo>
                      <a:pt x="153" y="129"/>
                      <a:pt x="153" y="129"/>
                      <a:pt x="153" y="129"/>
                    </a:cubicBezTo>
                    <a:close/>
                    <a:moveTo>
                      <a:pt x="153" y="131"/>
                    </a:moveTo>
                    <a:cubicBezTo>
                      <a:pt x="153" y="131"/>
                      <a:pt x="153" y="131"/>
                      <a:pt x="153" y="131"/>
                    </a:cubicBezTo>
                    <a:cubicBezTo>
                      <a:pt x="152" y="132"/>
                      <a:pt x="151" y="132"/>
                      <a:pt x="150" y="133"/>
                    </a:cubicBezTo>
                    <a:cubicBezTo>
                      <a:pt x="149" y="133"/>
                      <a:pt x="149" y="133"/>
                      <a:pt x="148" y="134"/>
                    </a:cubicBezTo>
                    <a:cubicBezTo>
                      <a:pt x="147" y="134"/>
                      <a:pt x="147" y="134"/>
                      <a:pt x="146" y="134"/>
                    </a:cubicBezTo>
                    <a:cubicBezTo>
                      <a:pt x="146" y="134"/>
                      <a:pt x="145" y="134"/>
                      <a:pt x="145" y="134"/>
                    </a:cubicBezTo>
                    <a:cubicBezTo>
                      <a:pt x="145" y="134"/>
                      <a:pt x="145" y="133"/>
                      <a:pt x="145" y="133"/>
                    </a:cubicBezTo>
                    <a:cubicBezTo>
                      <a:pt x="145" y="133"/>
                      <a:pt x="145" y="133"/>
                      <a:pt x="145" y="133"/>
                    </a:cubicBezTo>
                    <a:cubicBezTo>
                      <a:pt x="147" y="133"/>
                      <a:pt x="148" y="132"/>
                      <a:pt x="149" y="131"/>
                    </a:cubicBezTo>
                    <a:cubicBezTo>
                      <a:pt x="149" y="131"/>
                      <a:pt x="149" y="131"/>
                      <a:pt x="150" y="131"/>
                    </a:cubicBezTo>
                    <a:cubicBezTo>
                      <a:pt x="150" y="132"/>
                      <a:pt x="151" y="131"/>
                      <a:pt x="151" y="131"/>
                    </a:cubicBezTo>
                    <a:cubicBezTo>
                      <a:pt x="152" y="131"/>
                      <a:pt x="152" y="131"/>
                      <a:pt x="152" y="131"/>
                    </a:cubicBezTo>
                    <a:cubicBezTo>
                      <a:pt x="153" y="131"/>
                      <a:pt x="153" y="131"/>
                      <a:pt x="153" y="131"/>
                    </a:cubicBezTo>
                    <a:close/>
                    <a:moveTo>
                      <a:pt x="146" y="121"/>
                    </a:moveTo>
                    <a:cubicBezTo>
                      <a:pt x="148" y="121"/>
                      <a:pt x="149" y="121"/>
                      <a:pt x="151" y="122"/>
                    </a:cubicBezTo>
                    <a:cubicBezTo>
                      <a:pt x="151" y="122"/>
                      <a:pt x="151" y="122"/>
                      <a:pt x="151" y="123"/>
                    </a:cubicBezTo>
                    <a:cubicBezTo>
                      <a:pt x="152" y="123"/>
                      <a:pt x="152" y="124"/>
                      <a:pt x="152" y="125"/>
                    </a:cubicBezTo>
                    <a:cubicBezTo>
                      <a:pt x="153" y="125"/>
                      <a:pt x="152" y="125"/>
                      <a:pt x="152" y="125"/>
                    </a:cubicBezTo>
                    <a:cubicBezTo>
                      <a:pt x="152" y="126"/>
                      <a:pt x="152" y="126"/>
                      <a:pt x="152" y="126"/>
                    </a:cubicBezTo>
                    <a:cubicBezTo>
                      <a:pt x="151" y="125"/>
                      <a:pt x="151" y="125"/>
                      <a:pt x="150" y="124"/>
                    </a:cubicBezTo>
                    <a:cubicBezTo>
                      <a:pt x="150" y="124"/>
                      <a:pt x="150" y="124"/>
                      <a:pt x="150" y="124"/>
                    </a:cubicBezTo>
                    <a:cubicBezTo>
                      <a:pt x="150" y="124"/>
                      <a:pt x="150" y="125"/>
                      <a:pt x="150" y="125"/>
                    </a:cubicBezTo>
                    <a:cubicBezTo>
                      <a:pt x="150" y="125"/>
                      <a:pt x="150" y="125"/>
                      <a:pt x="150" y="125"/>
                    </a:cubicBezTo>
                    <a:cubicBezTo>
                      <a:pt x="149" y="126"/>
                      <a:pt x="149" y="128"/>
                      <a:pt x="148" y="129"/>
                    </a:cubicBezTo>
                    <a:cubicBezTo>
                      <a:pt x="148" y="129"/>
                      <a:pt x="148" y="129"/>
                      <a:pt x="148" y="129"/>
                    </a:cubicBezTo>
                    <a:cubicBezTo>
                      <a:pt x="148" y="129"/>
                      <a:pt x="147" y="129"/>
                      <a:pt x="147" y="129"/>
                    </a:cubicBezTo>
                    <a:cubicBezTo>
                      <a:pt x="147" y="129"/>
                      <a:pt x="147" y="128"/>
                      <a:pt x="147" y="128"/>
                    </a:cubicBezTo>
                    <a:cubicBezTo>
                      <a:pt x="147" y="127"/>
                      <a:pt x="147" y="127"/>
                      <a:pt x="146" y="127"/>
                    </a:cubicBezTo>
                    <a:cubicBezTo>
                      <a:pt x="146" y="127"/>
                      <a:pt x="146" y="127"/>
                      <a:pt x="145" y="127"/>
                    </a:cubicBezTo>
                    <a:cubicBezTo>
                      <a:pt x="145" y="128"/>
                      <a:pt x="145" y="128"/>
                      <a:pt x="145" y="127"/>
                    </a:cubicBezTo>
                    <a:cubicBezTo>
                      <a:pt x="145" y="127"/>
                      <a:pt x="145" y="127"/>
                      <a:pt x="145" y="127"/>
                    </a:cubicBezTo>
                    <a:cubicBezTo>
                      <a:pt x="145" y="127"/>
                      <a:pt x="146" y="127"/>
                      <a:pt x="146" y="126"/>
                    </a:cubicBezTo>
                    <a:cubicBezTo>
                      <a:pt x="146" y="126"/>
                      <a:pt x="146" y="125"/>
                      <a:pt x="146" y="124"/>
                    </a:cubicBezTo>
                    <a:cubicBezTo>
                      <a:pt x="146" y="124"/>
                      <a:pt x="146" y="124"/>
                      <a:pt x="146" y="123"/>
                    </a:cubicBezTo>
                    <a:cubicBezTo>
                      <a:pt x="145" y="123"/>
                      <a:pt x="145" y="123"/>
                      <a:pt x="144" y="122"/>
                    </a:cubicBezTo>
                    <a:cubicBezTo>
                      <a:pt x="144" y="122"/>
                      <a:pt x="144" y="122"/>
                      <a:pt x="144" y="122"/>
                    </a:cubicBezTo>
                    <a:cubicBezTo>
                      <a:pt x="144" y="122"/>
                      <a:pt x="144" y="122"/>
                      <a:pt x="144" y="122"/>
                    </a:cubicBezTo>
                    <a:cubicBezTo>
                      <a:pt x="144" y="122"/>
                      <a:pt x="144" y="122"/>
                      <a:pt x="144" y="122"/>
                    </a:cubicBezTo>
                    <a:cubicBezTo>
                      <a:pt x="143" y="122"/>
                      <a:pt x="143" y="123"/>
                      <a:pt x="143" y="123"/>
                    </a:cubicBezTo>
                    <a:cubicBezTo>
                      <a:pt x="142" y="123"/>
                      <a:pt x="142" y="124"/>
                      <a:pt x="142" y="124"/>
                    </a:cubicBezTo>
                    <a:cubicBezTo>
                      <a:pt x="141" y="124"/>
                      <a:pt x="141" y="124"/>
                      <a:pt x="141" y="125"/>
                    </a:cubicBezTo>
                    <a:cubicBezTo>
                      <a:pt x="140" y="126"/>
                      <a:pt x="139" y="128"/>
                      <a:pt x="139" y="129"/>
                    </a:cubicBezTo>
                    <a:cubicBezTo>
                      <a:pt x="139" y="131"/>
                      <a:pt x="139" y="132"/>
                      <a:pt x="137" y="133"/>
                    </a:cubicBezTo>
                    <a:cubicBezTo>
                      <a:pt x="137" y="133"/>
                      <a:pt x="136" y="133"/>
                      <a:pt x="136" y="132"/>
                    </a:cubicBezTo>
                    <a:cubicBezTo>
                      <a:pt x="136" y="131"/>
                      <a:pt x="136" y="129"/>
                      <a:pt x="137" y="128"/>
                    </a:cubicBezTo>
                    <a:cubicBezTo>
                      <a:pt x="137" y="127"/>
                      <a:pt x="137" y="126"/>
                      <a:pt x="138" y="126"/>
                    </a:cubicBezTo>
                    <a:cubicBezTo>
                      <a:pt x="138" y="125"/>
                      <a:pt x="138" y="125"/>
                      <a:pt x="138" y="124"/>
                    </a:cubicBezTo>
                    <a:cubicBezTo>
                      <a:pt x="138" y="124"/>
                      <a:pt x="138" y="124"/>
                      <a:pt x="138" y="124"/>
                    </a:cubicBezTo>
                    <a:cubicBezTo>
                      <a:pt x="138" y="124"/>
                      <a:pt x="138" y="124"/>
                      <a:pt x="138" y="124"/>
                    </a:cubicBezTo>
                    <a:cubicBezTo>
                      <a:pt x="140" y="121"/>
                      <a:pt x="139" y="122"/>
                      <a:pt x="142" y="121"/>
                    </a:cubicBezTo>
                    <a:cubicBezTo>
                      <a:pt x="143" y="121"/>
                      <a:pt x="143" y="122"/>
                      <a:pt x="144" y="122"/>
                    </a:cubicBezTo>
                    <a:cubicBezTo>
                      <a:pt x="144" y="122"/>
                      <a:pt x="144" y="122"/>
                      <a:pt x="144" y="122"/>
                    </a:cubicBezTo>
                    <a:cubicBezTo>
                      <a:pt x="144" y="122"/>
                      <a:pt x="144" y="122"/>
                      <a:pt x="144" y="122"/>
                    </a:cubicBezTo>
                    <a:cubicBezTo>
                      <a:pt x="144" y="122"/>
                      <a:pt x="145" y="122"/>
                      <a:pt x="145" y="122"/>
                    </a:cubicBezTo>
                    <a:cubicBezTo>
                      <a:pt x="145" y="121"/>
                      <a:pt x="145" y="121"/>
                      <a:pt x="146" y="121"/>
                    </a:cubicBezTo>
                    <a:cubicBezTo>
                      <a:pt x="146" y="121"/>
                      <a:pt x="146" y="121"/>
                      <a:pt x="146" y="121"/>
                    </a:cubicBezTo>
                    <a:close/>
                    <a:moveTo>
                      <a:pt x="145" y="99"/>
                    </a:moveTo>
                    <a:cubicBezTo>
                      <a:pt x="145" y="99"/>
                      <a:pt x="145" y="99"/>
                      <a:pt x="145" y="99"/>
                    </a:cubicBezTo>
                    <a:cubicBezTo>
                      <a:pt x="145" y="99"/>
                      <a:pt x="145" y="99"/>
                      <a:pt x="145" y="98"/>
                    </a:cubicBezTo>
                    <a:cubicBezTo>
                      <a:pt x="145" y="98"/>
                      <a:pt x="145" y="98"/>
                      <a:pt x="146" y="98"/>
                    </a:cubicBezTo>
                    <a:cubicBezTo>
                      <a:pt x="146" y="98"/>
                      <a:pt x="146" y="98"/>
                      <a:pt x="146" y="98"/>
                    </a:cubicBezTo>
                    <a:cubicBezTo>
                      <a:pt x="146" y="99"/>
                      <a:pt x="145" y="99"/>
                      <a:pt x="145" y="99"/>
                    </a:cubicBezTo>
                    <a:cubicBezTo>
                      <a:pt x="145" y="99"/>
                      <a:pt x="145" y="99"/>
                      <a:pt x="145" y="99"/>
                    </a:cubicBezTo>
                    <a:cubicBezTo>
                      <a:pt x="145" y="99"/>
                      <a:pt x="145" y="99"/>
                      <a:pt x="145" y="99"/>
                    </a:cubicBezTo>
                    <a:close/>
                    <a:moveTo>
                      <a:pt x="139" y="109"/>
                    </a:moveTo>
                    <a:cubicBezTo>
                      <a:pt x="139" y="109"/>
                      <a:pt x="139" y="109"/>
                      <a:pt x="139" y="109"/>
                    </a:cubicBezTo>
                    <a:cubicBezTo>
                      <a:pt x="139" y="109"/>
                      <a:pt x="140" y="109"/>
                      <a:pt x="140" y="110"/>
                    </a:cubicBezTo>
                    <a:cubicBezTo>
                      <a:pt x="140" y="110"/>
                      <a:pt x="140" y="110"/>
                      <a:pt x="140" y="111"/>
                    </a:cubicBezTo>
                    <a:cubicBezTo>
                      <a:pt x="139" y="111"/>
                      <a:pt x="139" y="111"/>
                      <a:pt x="139" y="111"/>
                    </a:cubicBezTo>
                    <a:cubicBezTo>
                      <a:pt x="139" y="111"/>
                      <a:pt x="139" y="111"/>
                      <a:pt x="139" y="111"/>
                    </a:cubicBezTo>
                    <a:cubicBezTo>
                      <a:pt x="139" y="110"/>
                      <a:pt x="139" y="110"/>
                      <a:pt x="139" y="109"/>
                    </a:cubicBezTo>
                    <a:close/>
                    <a:moveTo>
                      <a:pt x="137" y="106"/>
                    </a:moveTo>
                    <a:cubicBezTo>
                      <a:pt x="137" y="106"/>
                      <a:pt x="137" y="106"/>
                      <a:pt x="137" y="106"/>
                    </a:cubicBezTo>
                    <a:cubicBezTo>
                      <a:pt x="137" y="106"/>
                      <a:pt x="137" y="106"/>
                      <a:pt x="137" y="106"/>
                    </a:cubicBezTo>
                    <a:close/>
                    <a:moveTo>
                      <a:pt x="135" y="65"/>
                    </a:moveTo>
                    <a:cubicBezTo>
                      <a:pt x="135" y="64"/>
                      <a:pt x="136" y="64"/>
                      <a:pt x="136" y="64"/>
                    </a:cubicBezTo>
                    <a:cubicBezTo>
                      <a:pt x="136" y="64"/>
                      <a:pt x="136" y="65"/>
                      <a:pt x="136" y="65"/>
                    </a:cubicBezTo>
                    <a:cubicBezTo>
                      <a:pt x="136" y="65"/>
                      <a:pt x="136" y="65"/>
                      <a:pt x="136" y="65"/>
                    </a:cubicBezTo>
                    <a:cubicBezTo>
                      <a:pt x="136" y="66"/>
                      <a:pt x="136" y="66"/>
                      <a:pt x="136" y="66"/>
                    </a:cubicBezTo>
                    <a:cubicBezTo>
                      <a:pt x="136" y="65"/>
                      <a:pt x="135" y="65"/>
                      <a:pt x="135" y="65"/>
                    </a:cubicBezTo>
                    <a:cubicBezTo>
                      <a:pt x="135" y="65"/>
                      <a:pt x="135" y="65"/>
                      <a:pt x="135" y="65"/>
                    </a:cubicBezTo>
                    <a:close/>
                    <a:moveTo>
                      <a:pt x="134" y="63"/>
                    </a:moveTo>
                    <a:cubicBezTo>
                      <a:pt x="134" y="63"/>
                      <a:pt x="134" y="63"/>
                      <a:pt x="134" y="63"/>
                    </a:cubicBezTo>
                    <a:cubicBezTo>
                      <a:pt x="134" y="63"/>
                      <a:pt x="134" y="63"/>
                      <a:pt x="134" y="63"/>
                    </a:cubicBezTo>
                    <a:cubicBezTo>
                      <a:pt x="133" y="63"/>
                      <a:pt x="133" y="63"/>
                      <a:pt x="133" y="63"/>
                    </a:cubicBezTo>
                    <a:cubicBezTo>
                      <a:pt x="133" y="63"/>
                      <a:pt x="134" y="63"/>
                      <a:pt x="134" y="63"/>
                    </a:cubicBezTo>
                    <a:close/>
                    <a:moveTo>
                      <a:pt x="133" y="94"/>
                    </a:moveTo>
                    <a:cubicBezTo>
                      <a:pt x="133" y="94"/>
                      <a:pt x="133" y="94"/>
                      <a:pt x="133" y="94"/>
                    </a:cubicBezTo>
                    <a:cubicBezTo>
                      <a:pt x="133" y="94"/>
                      <a:pt x="133" y="94"/>
                      <a:pt x="133" y="94"/>
                    </a:cubicBezTo>
                    <a:cubicBezTo>
                      <a:pt x="133" y="94"/>
                      <a:pt x="133" y="94"/>
                      <a:pt x="133" y="94"/>
                    </a:cubicBezTo>
                    <a:cubicBezTo>
                      <a:pt x="133" y="94"/>
                      <a:pt x="133" y="94"/>
                      <a:pt x="133" y="94"/>
                    </a:cubicBezTo>
                    <a:close/>
                    <a:moveTo>
                      <a:pt x="132" y="107"/>
                    </a:moveTo>
                    <a:cubicBezTo>
                      <a:pt x="132" y="107"/>
                      <a:pt x="132" y="108"/>
                      <a:pt x="132" y="108"/>
                    </a:cubicBezTo>
                    <a:cubicBezTo>
                      <a:pt x="132" y="108"/>
                      <a:pt x="132" y="108"/>
                      <a:pt x="132" y="108"/>
                    </a:cubicBezTo>
                    <a:cubicBezTo>
                      <a:pt x="132" y="108"/>
                      <a:pt x="133" y="108"/>
                      <a:pt x="133" y="108"/>
                    </a:cubicBezTo>
                    <a:cubicBezTo>
                      <a:pt x="133" y="108"/>
                      <a:pt x="133" y="108"/>
                      <a:pt x="133" y="108"/>
                    </a:cubicBezTo>
                    <a:cubicBezTo>
                      <a:pt x="133" y="108"/>
                      <a:pt x="133" y="108"/>
                      <a:pt x="133" y="108"/>
                    </a:cubicBezTo>
                    <a:cubicBezTo>
                      <a:pt x="133" y="108"/>
                      <a:pt x="132" y="108"/>
                      <a:pt x="132" y="108"/>
                    </a:cubicBezTo>
                    <a:cubicBezTo>
                      <a:pt x="132" y="108"/>
                      <a:pt x="132" y="108"/>
                      <a:pt x="132" y="108"/>
                    </a:cubicBezTo>
                    <a:cubicBezTo>
                      <a:pt x="132" y="108"/>
                      <a:pt x="132" y="108"/>
                      <a:pt x="132" y="107"/>
                    </a:cubicBezTo>
                    <a:close/>
                    <a:moveTo>
                      <a:pt x="134" y="116"/>
                    </a:moveTo>
                    <a:cubicBezTo>
                      <a:pt x="135" y="116"/>
                      <a:pt x="136" y="115"/>
                      <a:pt x="137" y="115"/>
                    </a:cubicBezTo>
                    <a:cubicBezTo>
                      <a:pt x="138" y="114"/>
                      <a:pt x="139" y="114"/>
                      <a:pt x="139" y="113"/>
                    </a:cubicBezTo>
                    <a:cubicBezTo>
                      <a:pt x="140" y="113"/>
                      <a:pt x="140" y="113"/>
                      <a:pt x="140" y="113"/>
                    </a:cubicBezTo>
                    <a:cubicBezTo>
                      <a:pt x="141" y="113"/>
                      <a:pt x="141" y="113"/>
                      <a:pt x="141" y="113"/>
                    </a:cubicBezTo>
                    <a:cubicBezTo>
                      <a:pt x="142" y="114"/>
                      <a:pt x="143" y="114"/>
                      <a:pt x="143" y="115"/>
                    </a:cubicBezTo>
                    <a:cubicBezTo>
                      <a:pt x="143" y="116"/>
                      <a:pt x="143" y="116"/>
                      <a:pt x="144" y="116"/>
                    </a:cubicBezTo>
                    <a:cubicBezTo>
                      <a:pt x="144" y="116"/>
                      <a:pt x="144" y="116"/>
                      <a:pt x="144" y="117"/>
                    </a:cubicBezTo>
                    <a:cubicBezTo>
                      <a:pt x="144" y="118"/>
                      <a:pt x="145" y="119"/>
                      <a:pt x="145" y="119"/>
                    </a:cubicBezTo>
                    <a:cubicBezTo>
                      <a:pt x="145" y="120"/>
                      <a:pt x="144" y="120"/>
                      <a:pt x="144" y="120"/>
                    </a:cubicBezTo>
                    <a:cubicBezTo>
                      <a:pt x="144" y="119"/>
                      <a:pt x="143" y="119"/>
                      <a:pt x="143" y="119"/>
                    </a:cubicBezTo>
                    <a:cubicBezTo>
                      <a:pt x="142" y="119"/>
                      <a:pt x="142" y="119"/>
                      <a:pt x="141" y="120"/>
                    </a:cubicBezTo>
                    <a:cubicBezTo>
                      <a:pt x="140" y="120"/>
                      <a:pt x="140" y="120"/>
                      <a:pt x="139" y="119"/>
                    </a:cubicBezTo>
                    <a:cubicBezTo>
                      <a:pt x="139" y="119"/>
                      <a:pt x="139" y="119"/>
                      <a:pt x="139" y="119"/>
                    </a:cubicBezTo>
                    <a:cubicBezTo>
                      <a:pt x="139" y="118"/>
                      <a:pt x="138" y="118"/>
                      <a:pt x="138" y="118"/>
                    </a:cubicBezTo>
                    <a:cubicBezTo>
                      <a:pt x="138" y="118"/>
                      <a:pt x="139" y="118"/>
                      <a:pt x="139" y="118"/>
                    </a:cubicBezTo>
                    <a:cubicBezTo>
                      <a:pt x="139" y="117"/>
                      <a:pt x="139" y="117"/>
                      <a:pt x="139" y="117"/>
                    </a:cubicBezTo>
                    <a:cubicBezTo>
                      <a:pt x="139" y="117"/>
                      <a:pt x="139" y="117"/>
                      <a:pt x="138" y="117"/>
                    </a:cubicBezTo>
                    <a:cubicBezTo>
                      <a:pt x="138" y="117"/>
                      <a:pt x="138" y="117"/>
                      <a:pt x="138" y="117"/>
                    </a:cubicBezTo>
                    <a:cubicBezTo>
                      <a:pt x="138" y="117"/>
                      <a:pt x="138" y="117"/>
                      <a:pt x="138" y="117"/>
                    </a:cubicBezTo>
                    <a:cubicBezTo>
                      <a:pt x="137" y="118"/>
                      <a:pt x="136" y="118"/>
                      <a:pt x="134" y="119"/>
                    </a:cubicBezTo>
                    <a:cubicBezTo>
                      <a:pt x="134" y="119"/>
                      <a:pt x="133" y="119"/>
                      <a:pt x="133" y="118"/>
                    </a:cubicBezTo>
                    <a:cubicBezTo>
                      <a:pt x="132" y="118"/>
                      <a:pt x="132" y="118"/>
                      <a:pt x="131" y="118"/>
                    </a:cubicBezTo>
                    <a:cubicBezTo>
                      <a:pt x="131" y="118"/>
                      <a:pt x="131" y="118"/>
                      <a:pt x="131" y="118"/>
                    </a:cubicBezTo>
                    <a:cubicBezTo>
                      <a:pt x="131" y="118"/>
                      <a:pt x="131" y="118"/>
                      <a:pt x="131" y="118"/>
                    </a:cubicBezTo>
                    <a:cubicBezTo>
                      <a:pt x="131" y="118"/>
                      <a:pt x="131" y="118"/>
                      <a:pt x="131" y="118"/>
                    </a:cubicBezTo>
                    <a:cubicBezTo>
                      <a:pt x="131" y="118"/>
                      <a:pt x="131" y="118"/>
                      <a:pt x="131" y="118"/>
                    </a:cubicBezTo>
                    <a:cubicBezTo>
                      <a:pt x="131" y="118"/>
                      <a:pt x="131" y="118"/>
                      <a:pt x="131" y="118"/>
                    </a:cubicBezTo>
                    <a:cubicBezTo>
                      <a:pt x="131" y="118"/>
                      <a:pt x="131" y="118"/>
                      <a:pt x="131" y="118"/>
                    </a:cubicBezTo>
                    <a:cubicBezTo>
                      <a:pt x="131" y="118"/>
                      <a:pt x="131" y="118"/>
                      <a:pt x="131" y="118"/>
                    </a:cubicBezTo>
                    <a:cubicBezTo>
                      <a:pt x="132" y="117"/>
                      <a:pt x="133" y="117"/>
                      <a:pt x="134" y="116"/>
                    </a:cubicBezTo>
                    <a:close/>
                    <a:moveTo>
                      <a:pt x="131" y="97"/>
                    </a:moveTo>
                    <a:cubicBezTo>
                      <a:pt x="131" y="97"/>
                      <a:pt x="131" y="97"/>
                      <a:pt x="131" y="97"/>
                    </a:cubicBezTo>
                    <a:cubicBezTo>
                      <a:pt x="131" y="96"/>
                      <a:pt x="131" y="96"/>
                      <a:pt x="131" y="96"/>
                    </a:cubicBezTo>
                    <a:cubicBezTo>
                      <a:pt x="131" y="97"/>
                      <a:pt x="131" y="97"/>
                      <a:pt x="131" y="97"/>
                    </a:cubicBezTo>
                    <a:cubicBezTo>
                      <a:pt x="131" y="97"/>
                      <a:pt x="131" y="97"/>
                      <a:pt x="131" y="97"/>
                    </a:cubicBezTo>
                    <a:close/>
                    <a:moveTo>
                      <a:pt x="130" y="61"/>
                    </a:moveTo>
                    <a:cubicBezTo>
                      <a:pt x="130" y="61"/>
                      <a:pt x="131" y="61"/>
                      <a:pt x="131" y="61"/>
                    </a:cubicBezTo>
                    <a:cubicBezTo>
                      <a:pt x="131" y="61"/>
                      <a:pt x="131" y="61"/>
                      <a:pt x="131" y="61"/>
                    </a:cubicBezTo>
                    <a:cubicBezTo>
                      <a:pt x="131" y="62"/>
                      <a:pt x="131" y="63"/>
                      <a:pt x="131" y="63"/>
                    </a:cubicBezTo>
                    <a:cubicBezTo>
                      <a:pt x="130" y="64"/>
                      <a:pt x="130" y="64"/>
                      <a:pt x="130" y="63"/>
                    </a:cubicBezTo>
                    <a:cubicBezTo>
                      <a:pt x="129" y="63"/>
                      <a:pt x="129" y="62"/>
                      <a:pt x="130" y="61"/>
                    </a:cubicBezTo>
                    <a:close/>
                    <a:moveTo>
                      <a:pt x="129" y="73"/>
                    </a:moveTo>
                    <a:cubicBezTo>
                      <a:pt x="129" y="73"/>
                      <a:pt x="129" y="73"/>
                      <a:pt x="129" y="73"/>
                    </a:cubicBezTo>
                    <a:cubicBezTo>
                      <a:pt x="129" y="73"/>
                      <a:pt x="129" y="73"/>
                      <a:pt x="129" y="73"/>
                    </a:cubicBezTo>
                    <a:cubicBezTo>
                      <a:pt x="130" y="73"/>
                      <a:pt x="130" y="73"/>
                      <a:pt x="130" y="73"/>
                    </a:cubicBezTo>
                    <a:cubicBezTo>
                      <a:pt x="130" y="73"/>
                      <a:pt x="129" y="73"/>
                      <a:pt x="129" y="73"/>
                    </a:cubicBezTo>
                    <a:cubicBezTo>
                      <a:pt x="129" y="73"/>
                      <a:pt x="129" y="73"/>
                      <a:pt x="129" y="74"/>
                    </a:cubicBezTo>
                    <a:cubicBezTo>
                      <a:pt x="129" y="74"/>
                      <a:pt x="129" y="74"/>
                      <a:pt x="129" y="74"/>
                    </a:cubicBezTo>
                    <a:cubicBezTo>
                      <a:pt x="129" y="74"/>
                      <a:pt x="129" y="74"/>
                      <a:pt x="129" y="74"/>
                    </a:cubicBezTo>
                    <a:cubicBezTo>
                      <a:pt x="129" y="74"/>
                      <a:pt x="129" y="74"/>
                      <a:pt x="129" y="74"/>
                    </a:cubicBezTo>
                    <a:cubicBezTo>
                      <a:pt x="129" y="74"/>
                      <a:pt x="129" y="74"/>
                      <a:pt x="129" y="73"/>
                    </a:cubicBezTo>
                    <a:close/>
                    <a:moveTo>
                      <a:pt x="129" y="65"/>
                    </a:moveTo>
                    <a:cubicBezTo>
                      <a:pt x="129" y="65"/>
                      <a:pt x="129" y="65"/>
                      <a:pt x="129" y="65"/>
                    </a:cubicBezTo>
                    <a:cubicBezTo>
                      <a:pt x="129" y="65"/>
                      <a:pt x="129" y="65"/>
                      <a:pt x="129" y="65"/>
                    </a:cubicBezTo>
                    <a:close/>
                    <a:moveTo>
                      <a:pt x="128" y="84"/>
                    </a:moveTo>
                    <a:cubicBezTo>
                      <a:pt x="128" y="85"/>
                      <a:pt x="128" y="85"/>
                      <a:pt x="128" y="85"/>
                    </a:cubicBezTo>
                    <a:cubicBezTo>
                      <a:pt x="128" y="85"/>
                      <a:pt x="128" y="85"/>
                      <a:pt x="128" y="85"/>
                    </a:cubicBezTo>
                    <a:lnTo>
                      <a:pt x="128" y="84"/>
                    </a:lnTo>
                    <a:close/>
                    <a:moveTo>
                      <a:pt x="127" y="111"/>
                    </a:moveTo>
                    <a:cubicBezTo>
                      <a:pt x="127" y="111"/>
                      <a:pt x="127" y="110"/>
                      <a:pt x="127" y="110"/>
                    </a:cubicBezTo>
                    <a:cubicBezTo>
                      <a:pt x="127" y="110"/>
                      <a:pt x="127" y="110"/>
                      <a:pt x="127" y="110"/>
                    </a:cubicBezTo>
                    <a:cubicBezTo>
                      <a:pt x="127" y="110"/>
                      <a:pt x="127" y="110"/>
                      <a:pt x="127" y="110"/>
                    </a:cubicBezTo>
                    <a:cubicBezTo>
                      <a:pt x="127" y="110"/>
                      <a:pt x="127" y="110"/>
                      <a:pt x="127" y="110"/>
                    </a:cubicBezTo>
                    <a:cubicBezTo>
                      <a:pt x="127" y="110"/>
                      <a:pt x="127" y="110"/>
                      <a:pt x="127" y="110"/>
                    </a:cubicBezTo>
                    <a:cubicBezTo>
                      <a:pt x="127" y="110"/>
                      <a:pt x="127" y="111"/>
                      <a:pt x="128" y="111"/>
                    </a:cubicBezTo>
                    <a:cubicBezTo>
                      <a:pt x="128" y="111"/>
                      <a:pt x="128" y="111"/>
                      <a:pt x="128" y="111"/>
                    </a:cubicBezTo>
                    <a:cubicBezTo>
                      <a:pt x="127" y="111"/>
                      <a:pt x="127" y="111"/>
                      <a:pt x="127" y="111"/>
                    </a:cubicBezTo>
                    <a:cubicBezTo>
                      <a:pt x="127" y="112"/>
                      <a:pt x="127" y="111"/>
                      <a:pt x="127" y="111"/>
                    </a:cubicBezTo>
                    <a:cubicBezTo>
                      <a:pt x="127" y="111"/>
                      <a:pt x="127" y="111"/>
                      <a:pt x="127" y="111"/>
                    </a:cubicBezTo>
                    <a:close/>
                    <a:moveTo>
                      <a:pt x="126" y="93"/>
                    </a:moveTo>
                    <a:cubicBezTo>
                      <a:pt x="126" y="93"/>
                      <a:pt x="126" y="93"/>
                      <a:pt x="126" y="93"/>
                    </a:cubicBezTo>
                    <a:cubicBezTo>
                      <a:pt x="126" y="93"/>
                      <a:pt x="126" y="93"/>
                      <a:pt x="126" y="93"/>
                    </a:cubicBezTo>
                    <a:close/>
                    <a:moveTo>
                      <a:pt x="126" y="85"/>
                    </a:moveTo>
                    <a:cubicBezTo>
                      <a:pt x="126" y="85"/>
                      <a:pt x="126" y="85"/>
                      <a:pt x="126" y="86"/>
                    </a:cubicBezTo>
                    <a:cubicBezTo>
                      <a:pt x="126" y="86"/>
                      <a:pt x="126" y="86"/>
                      <a:pt x="126" y="86"/>
                    </a:cubicBezTo>
                    <a:cubicBezTo>
                      <a:pt x="125" y="86"/>
                      <a:pt x="125" y="86"/>
                      <a:pt x="125" y="86"/>
                    </a:cubicBezTo>
                    <a:cubicBezTo>
                      <a:pt x="125" y="86"/>
                      <a:pt x="125" y="85"/>
                      <a:pt x="126" y="85"/>
                    </a:cubicBezTo>
                    <a:close/>
                    <a:moveTo>
                      <a:pt x="125" y="104"/>
                    </a:moveTo>
                    <a:cubicBezTo>
                      <a:pt x="125" y="105"/>
                      <a:pt x="125" y="106"/>
                      <a:pt x="124" y="106"/>
                    </a:cubicBezTo>
                    <a:cubicBezTo>
                      <a:pt x="124" y="107"/>
                      <a:pt x="124" y="107"/>
                      <a:pt x="124" y="107"/>
                    </a:cubicBezTo>
                    <a:cubicBezTo>
                      <a:pt x="124" y="107"/>
                      <a:pt x="124" y="107"/>
                      <a:pt x="124" y="107"/>
                    </a:cubicBezTo>
                    <a:cubicBezTo>
                      <a:pt x="124" y="107"/>
                      <a:pt x="124" y="107"/>
                      <a:pt x="124" y="107"/>
                    </a:cubicBezTo>
                    <a:cubicBezTo>
                      <a:pt x="124" y="107"/>
                      <a:pt x="124" y="107"/>
                      <a:pt x="124" y="106"/>
                    </a:cubicBezTo>
                    <a:cubicBezTo>
                      <a:pt x="124" y="106"/>
                      <a:pt x="125" y="105"/>
                      <a:pt x="125" y="104"/>
                    </a:cubicBezTo>
                    <a:cubicBezTo>
                      <a:pt x="125" y="104"/>
                      <a:pt x="125" y="104"/>
                      <a:pt x="125" y="104"/>
                    </a:cubicBezTo>
                    <a:cubicBezTo>
                      <a:pt x="125" y="104"/>
                      <a:pt x="125" y="104"/>
                      <a:pt x="125" y="104"/>
                    </a:cubicBezTo>
                    <a:close/>
                    <a:moveTo>
                      <a:pt x="125" y="94"/>
                    </a:moveTo>
                    <a:cubicBezTo>
                      <a:pt x="125" y="94"/>
                      <a:pt x="125" y="94"/>
                      <a:pt x="125" y="94"/>
                    </a:cubicBezTo>
                    <a:cubicBezTo>
                      <a:pt x="125" y="94"/>
                      <a:pt x="125" y="95"/>
                      <a:pt x="125" y="95"/>
                    </a:cubicBezTo>
                    <a:cubicBezTo>
                      <a:pt x="125" y="95"/>
                      <a:pt x="125" y="95"/>
                      <a:pt x="125" y="95"/>
                    </a:cubicBezTo>
                    <a:cubicBezTo>
                      <a:pt x="125" y="94"/>
                      <a:pt x="125" y="94"/>
                      <a:pt x="125" y="94"/>
                    </a:cubicBezTo>
                    <a:close/>
                    <a:moveTo>
                      <a:pt x="123" y="96"/>
                    </a:moveTo>
                    <a:cubicBezTo>
                      <a:pt x="123" y="96"/>
                      <a:pt x="124" y="96"/>
                      <a:pt x="124" y="96"/>
                    </a:cubicBezTo>
                    <a:cubicBezTo>
                      <a:pt x="124" y="96"/>
                      <a:pt x="125" y="97"/>
                      <a:pt x="125" y="97"/>
                    </a:cubicBezTo>
                    <a:cubicBezTo>
                      <a:pt x="125" y="98"/>
                      <a:pt x="125" y="98"/>
                      <a:pt x="125" y="99"/>
                    </a:cubicBezTo>
                    <a:cubicBezTo>
                      <a:pt x="125" y="100"/>
                      <a:pt x="125" y="101"/>
                      <a:pt x="125" y="101"/>
                    </a:cubicBezTo>
                    <a:cubicBezTo>
                      <a:pt x="125" y="102"/>
                      <a:pt x="125" y="102"/>
                      <a:pt x="125" y="102"/>
                    </a:cubicBezTo>
                    <a:cubicBezTo>
                      <a:pt x="125" y="102"/>
                      <a:pt x="125" y="103"/>
                      <a:pt x="125" y="103"/>
                    </a:cubicBezTo>
                    <a:cubicBezTo>
                      <a:pt x="125" y="103"/>
                      <a:pt x="125" y="103"/>
                      <a:pt x="124" y="102"/>
                    </a:cubicBezTo>
                    <a:cubicBezTo>
                      <a:pt x="124" y="102"/>
                      <a:pt x="124" y="102"/>
                      <a:pt x="124" y="102"/>
                    </a:cubicBezTo>
                    <a:cubicBezTo>
                      <a:pt x="123" y="102"/>
                      <a:pt x="123" y="101"/>
                      <a:pt x="123" y="101"/>
                    </a:cubicBezTo>
                    <a:cubicBezTo>
                      <a:pt x="123" y="101"/>
                      <a:pt x="123" y="101"/>
                      <a:pt x="123" y="100"/>
                    </a:cubicBezTo>
                    <a:cubicBezTo>
                      <a:pt x="123" y="100"/>
                      <a:pt x="123" y="99"/>
                      <a:pt x="123" y="98"/>
                    </a:cubicBezTo>
                    <a:cubicBezTo>
                      <a:pt x="123" y="98"/>
                      <a:pt x="123" y="98"/>
                      <a:pt x="122" y="98"/>
                    </a:cubicBezTo>
                    <a:cubicBezTo>
                      <a:pt x="123" y="97"/>
                      <a:pt x="123" y="97"/>
                      <a:pt x="123" y="96"/>
                    </a:cubicBezTo>
                    <a:close/>
                    <a:moveTo>
                      <a:pt x="120" y="100"/>
                    </a:moveTo>
                    <a:cubicBezTo>
                      <a:pt x="120" y="100"/>
                      <a:pt x="120" y="101"/>
                      <a:pt x="120" y="101"/>
                    </a:cubicBezTo>
                    <a:cubicBezTo>
                      <a:pt x="120" y="101"/>
                      <a:pt x="120" y="101"/>
                      <a:pt x="119" y="101"/>
                    </a:cubicBezTo>
                    <a:cubicBezTo>
                      <a:pt x="119" y="101"/>
                      <a:pt x="119" y="101"/>
                      <a:pt x="119" y="101"/>
                    </a:cubicBezTo>
                    <a:cubicBezTo>
                      <a:pt x="119" y="101"/>
                      <a:pt x="119" y="101"/>
                      <a:pt x="119" y="100"/>
                    </a:cubicBezTo>
                    <a:cubicBezTo>
                      <a:pt x="120" y="100"/>
                      <a:pt x="120" y="100"/>
                      <a:pt x="120" y="99"/>
                    </a:cubicBezTo>
                    <a:cubicBezTo>
                      <a:pt x="120" y="99"/>
                      <a:pt x="119" y="99"/>
                      <a:pt x="119" y="98"/>
                    </a:cubicBezTo>
                    <a:cubicBezTo>
                      <a:pt x="119" y="98"/>
                      <a:pt x="119" y="98"/>
                      <a:pt x="119" y="98"/>
                    </a:cubicBezTo>
                    <a:cubicBezTo>
                      <a:pt x="119" y="98"/>
                      <a:pt x="119" y="98"/>
                      <a:pt x="119" y="98"/>
                    </a:cubicBezTo>
                    <a:cubicBezTo>
                      <a:pt x="119" y="98"/>
                      <a:pt x="119" y="98"/>
                      <a:pt x="119" y="98"/>
                    </a:cubicBezTo>
                    <a:cubicBezTo>
                      <a:pt x="120" y="98"/>
                      <a:pt x="120" y="98"/>
                      <a:pt x="120" y="98"/>
                    </a:cubicBezTo>
                    <a:cubicBezTo>
                      <a:pt x="120" y="98"/>
                      <a:pt x="120" y="98"/>
                      <a:pt x="120" y="98"/>
                    </a:cubicBezTo>
                    <a:cubicBezTo>
                      <a:pt x="120" y="98"/>
                      <a:pt x="120" y="98"/>
                      <a:pt x="120" y="98"/>
                    </a:cubicBezTo>
                    <a:cubicBezTo>
                      <a:pt x="120" y="98"/>
                      <a:pt x="120" y="97"/>
                      <a:pt x="120" y="97"/>
                    </a:cubicBezTo>
                    <a:cubicBezTo>
                      <a:pt x="119" y="96"/>
                      <a:pt x="119" y="96"/>
                      <a:pt x="120" y="95"/>
                    </a:cubicBezTo>
                    <a:cubicBezTo>
                      <a:pt x="120" y="95"/>
                      <a:pt x="120" y="94"/>
                      <a:pt x="120" y="94"/>
                    </a:cubicBezTo>
                    <a:cubicBezTo>
                      <a:pt x="120" y="94"/>
                      <a:pt x="121" y="95"/>
                      <a:pt x="121" y="95"/>
                    </a:cubicBezTo>
                    <a:cubicBezTo>
                      <a:pt x="121" y="95"/>
                      <a:pt x="121" y="95"/>
                      <a:pt x="121" y="96"/>
                    </a:cubicBezTo>
                    <a:cubicBezTo>
                      <a:pt x="121" y="96"/>
                      <a:pt x="121" y="96"/>
                      <a:pt x="121" y="96"/>
                    </a:cubicBezTo>
                    <a:cubicBezTo>
                      <a:pt x="121" y="95"/>
                      <a:pt x="121" y="95"/>
                      <a:pt x="121" y="95"/>
                    </a:cubicBezTo>
                    <a:cubicBezTo>
                      <a:pt x="121" y="96"/>
                      <a:pt x="121" y="96"/>
                      <a:pt x="121" y="96"/>
                    </a:cubicBezTo>
                    <a:cubicBezTo>
                      <a:pt x="121" y="96"/>
                      <a:pt x="121" y="96"/>
                      <a:pt x="121" y="96"/>
                    </a:cubicBezTo>
                    <a:cubicBezTo>
                      <a:pt x="121" y="96"/>
                      <a:pt x="121" y="97"/>
                      <a:pt x="121" y="97"/>
                    </a:cubicBezTo>
                    <a:cubicBezTo>
                      <a:pt x="121" y="98"/>
                      <a:pt x="121" y="98"/>
                      <a:pt x="121" y="98"/>
                    </a:cubicBezTo>
                    <a:cubicBezTo>
                      <a:pt x="121" y="98"/>
                      <a:pt x="121" y="98"/>
                      <a:pt x="120" y="98"/>
                    </a:cubicBezTo>
                    <a:cubicBezTo>
                      <a:pt x="120" y="98"/>
                      <a:pt x="120" y="98"/>
                      <a:pt x="120" y="98"/>
                    </a:cubicBezTo>
                    <a:cubicBezTo>
                      <a:pt x="120" y="98"/>
                      <a:pt x="120" y="98"/>
                      <a:pt x="120" y="98"/>
                    </a:cubicBezTo>
                    <a:cubicBezTo>
                      <a:pt x="120" y="98"/>
                      <a:pt x="121" y="99"/>
                      <a:pt x="121" y="99"/>
                    </a:cubicBezTo>
                    <a:cubicBezTo>
                      <a:pt x="121" y="99"/>
                      <a:pt x="121" y="100"/>
                      <a:pt x="120" y="100"/>
                    </a:cubicBezTo>
                    <a:close/>
                    <a:moveTo>
                      <a:pt x="122" y="107"/>
                    </a:moveTo>
                    <a:cubicBezTo>
                      <a:pt x="122" y="107"/>
                      <a:pt x="122" y="107"/>
                      <a:pt x="121" y="107"/>
                    </a:cubicBezTo>
                    <a:cubicBezTo>
                      <a:pt x="121" y="107"/>
                      <a:pt x="121" y="107"/>
                      <a:pt x="121" y="107"/>
                    </a:cubicBezTo>
                    <a:cubicBezTo>
                      <a:pt x="121" y="106"/>
                      <a:pt x="121" y="106"/>
                      <a:pt x="121" y="105"/>
                    </a:cubicBezTo>
                    <a:cubicBezTo>
                      <a:pt x="121" y="105"/>
                      <a:pt x="121" y="105"/>
                      <a:pt x="121" y="105"/>
                    </a:cubicBezTo>
                    <a:cubicBezTo>
                      <a:pt x="121" y="105"/>
                      <a:pt x="121" y="105"/>
                      <a:pt x="121" y="105"/>
                    </a:cubicBezTo>
                    <a:cubicBezTo>
                      <a:pt x="121" y="105"/>
                      <a:pt x="121" y="104"/>
                      <a:pt x="121" y="104"/>
                    </a:cubicBezTo>
                    <a:cubicBezTo>
                      <a:pt x="121" y="104"/>
                      <a:pt x="121" y="104"/>
                      <a:pt x="121" y="104"/>
                    </a:cubicBezTo>
                    <a:cubicBezTo>
                      <a:pt x="121" y="104"/>
                      <a:pt x="121" y="104"/>
                      <a:pt x="121" y="104"/>
                    </a:cubicBezTo>
                    <a:cubicBezTo>
                      <a:pt x="121" y="104"/>
                      <a:pt x="121" y="104"/>
                      <a:pt x="121" y="104"/>
                    </a:cubicBezTo>
                    <a:cubicBezTo>
                      <a:pt x="121" y="104"/>
                      <a:pt x="121" y="105"/>
                      <a:pt x="121" y="105"/>
                    </a:cubicBezTo>
                    <a:cubicBezTo>
                      <a:pt x="121" y="105"/>
                      <a:pt x="121" y="105"/>
                      <a:pt x="121" y="105"/>
                    </a:cubicBezTo>
                    <a:cubicBezTo>
                      <a:pt x="121" y="105"/>
                      <a:pt x="121" y="106"/>
                      <a:pt x="122" y="106"/>
                    </a:cubicBezTo>
                    <a:cubicBezTo>
                      <a:pt x="122" y="106"/>
                      <a:pt x="122" y="106"/>
                      <a:pt x="122" y="107"/>
                    </a:cubicBezTo>
                    <a:close/>
                    <a:moveTo>
                      <a:pt x="121" y="56"/>
                    </a:moveTo>
                    <a:cubicBezTo>
                      <a:pt x="121" y="56"/>
                      <a:pt x="121" y="56"/>
                      <a:pt x="121" y="56"/>
                    </a:cubicBezTo>
                    <a:cubicBezTo>
                      <a:pt x="121" y="56"/>
                      <a:pt x="121" y="57"/>
                      <a:pt x="121" y="57"/>
                    </a:cubicBezTo>
                    <a:cubicBezTo>
                      <a:pt x="121" y="57"/>
                      <a:pt x="121" y="57"/>
                      <a:pt x="121" y="57"/>
                    </a:cubicBezTo>
                    <a:cubicBezTo>
                      <a:pt x="121" y="57"/>
                      <a:pt x="121" y="57"/>
                      <a:pt x="121" y="56"/>
                    </a:cubicBezTo>
                    <a:close/>
                    <a:moveTo>
                      <a:pt x="119" y="80"/>
                    </a:moveTo>
                    <a:cubicBezTo>
                      <a:pt x="120" y="79"/>
                      <a:pt x="120" y="79"/>
                      <a:pt x="120" y="79"/>
                    </a:cubicBezTo>
                    <a:cubicBezTo>
                      <a:pt x="120" y="79"/>
                      <a:pt x="120" y="79"/>
                      <a:pt x="121" y="79"/>
                    </a:cubicBezTo>
                    <a:cubicBezTo>
                      <a:pt x="121" y="79"/>
                      <a:pt x="121" y="79"/>
                      <a:pt x="121" y="79"/>
                    </a:cubicBezTo>
                    <a:cubicBezTo>
                      <a:pt x="120" y="80"/>
                      <a:pt x="120" y="80"/>
                      <a:pt x="119" y="80"/>
                    </a:cubicBezTo>
                    <a:cubicBezTo>
                      <a:pt x="119" y="81"/>
                      <a:pt x="119" y="81"/>
                      <a:pt x="119" y="81"/>
                    </a:cubicBezTo>
                    <a:cubicBezTo>
                      <a:pt x="119" y="81"/>
                      <a:pt x="119" y="81"/>
                      <a:pt x="119" y="81"/>
                    </a:cubicBezTo>
                    <a:cubicBezTo>
                      <a:pt x="119" y="81"/>
                      <a:pt x="119" y="81"/>
                      <a:pt x="119" y="81"/>
                    </a:cubicBezTo>
                    <a:cubicBezTo>
                      <a:pt x="119" y="81"/>
                      <a:pt x="119" y="81"/>
                      <a:pt x="119" y="81"/>
                    </a:cubicBezTo>
                    <a:cubicBezTo>
                      <a:pt x="119" y="81"/>
                      <a:pt x="119" y="81"/>
                      <a:pt x="119" y="81"/>
                    </a:cubicBezTo>
                    <a:cubicBezTo>
                      <a:pt x="119" y="81"/>
                      <a:pt x="119" y="81"/>
                      <a:pt x="119" y="81"/>
                    </a:cubicBezTo>
                    <a:cubicBezTo>
                      <a:pt x="119" y="81"/>
                      <a:pt x="119" y="80"/>
                      <a:pt x="119" y="80"/>
                    </a:cubicBezTo>
                    <a:cubicBezTo>
                      <a:pt x="119" y="80"/>
                      <a:pt x="119" y="80"/>
                      <a:pt x="119" y="80"/>
                    </a:cubicBezTo>
                    <a:close/>
                    <a:moveTo>
                      <a:pt x="119" y="56"/>
                    </a:moveTo>
                    <a:cubicBezTo>
                      <a:pt x="119" y="56"/>
                      <a:pt x="119" y="56"/>
                      <a:pt x="119" y="56"/>
                    </a:cubicBezTo>
                    <a:cubicBezTo>
                      <a:pt x="119" y="56"/>
                      <a:pt x="119" y="56"/>
                      <a:pt x="119" y="56"/>
                    </a:cubicBezTo>
                    <a:cubicBezTo>
                      <a:pt x="119" y="56"/>
                      <a:pt x="119" y="56"/>
                      <a:pt x="119" y="56"/>
                    </a:cubicBezTo>
                    <a:cubicBezTo>
                      <a:pt x="119" y="56"/>
                      <a:pt x="119" y="56"/>
                      <a:pt x="119" y="56"/>
                    </a:cubicBezTo>
                    <a:close/>
                    <a:moveTo>
                      <a:pt x="118" y="86"/>
                    </a:moveTo>
                    <a:cubicBezTo>
                      <a:pt x="118" y="86"/>
                      <a:pt x="119" y="86"/>
                      <a:pt x="119" y="86"/>
                    </a:cubicBezTo>
                    <a:cubicBezTo>
                      <a:pt x="119" y="86"/>
                      <a:pt x="119" y="86"/>
                      <a:pt x="119" y="86"/>
                    </a:cubicBezTo>
                    <a:cubicBezTo>
                      <a:pt x="119" y="85"/>
                      <a:pt x="120" y="85"/>
                      <a:pt x="120" y="85"/>
                    </a:cubicBezTo>
                    <a:cubicBezTo>
                      <a:pt x="120" y="85"/>
                      <a:pt x="120" y="85"/>
                      <a:pt x="120" y="85"/>
                    </a:cubicBezTo>
                    <a:cubicBezTo>
                      <a:pt x="120" y="85"/>
                      <a:pt x="120" y="85"/>
                      <a:pt x="120" y="85"/>
                    </a:cubicBezTo>
                    <a:cubicBezTo>
                      <a:pt x="119" y="83"/>
                      <a:pt x="119" y="83"/>
                      <a:pt x="121" y="81"/>
                    </a:cubicBezTo>
                    <a:cubicBezTo>
                      <a:pt x="122" y="81"/>
                      <a:pt x="122" y="81"/>
                      <a:pt x="122" y="81"/>
                    </a:cubicBezTo>
                    <a:cubicBezTo>
                      <a:pt x="122" y="82"/>
                      <a:pt x="122" y="82"/>
                      <a:pt x="122" y="82"/>
                    </a:cubicBezTo>
                    <a:cubicBezTo>
                      <a:pt x="122" y="82"/>
                      <a:pt x="122" y="82"/>
                      <a:pt x="122" y="82"/>
                    </a:cubicBezTo>
                    <a:cubicBezTo>
                      <a:pt x="122" y="83"/>
                      <a:pt x="121" y="83"/>
                      <a:pt x="121" y="83"/>
                    </a:cubicBezTo>
                    <a:cubicBezTo>
                      <a:pt x="121" y="84"/>
                      <a:pt x="120" y="84"/>
                      <a:pt x="120" y="85"/>
                    </a:cubicBezTo>
                    <a:cubicBezTo>
                      <a:pt x="120" y="85"/>
                      <a:pt x="120" y="85"/>
                      <a:pt x="120" y="85"/>
                    </a:cubicBezTo>
                    <a:cubicBezTo>
                      <a:pt x="120" y="85"/>
                      <a:pt x="120" y="85"/>
                      <a:pt x="120" y="85"/>
                    </a:cubicBezTo>
                    <a:cubicBezTo>
                      <a:pt x="120" y="85"/>
                      <a:pt x="120" y="85"/>
                      <a:pt x="119" y="86"/>
                    </a:cubicBezTo>
                    <a:cubicBezTo>
                      <a:pt x="119" y="86"/>
                      <a:pt x="119" y="86"/>
                      <a:pt x="119" y="86"/>
                    </a:cubicBezTo>
                    <a:cubicBezTo>
                      <a:pt x="119" y="86"/>
                      <a:pt x="119" y="86"/>
                      <a:pt x="118" y="86"/>
                    </a:cubicBezTo>
                    <a:cubicBezTo>
                      <a:pt x="118" y="86"/>
                      <a:pt x="118" y="86"/>
                      <a:pt x="118" y="86"/>
                    </a:cubicBezTo>
                    <a:cubicBezTo>
                      <a:pt x="118" y="86"/>
                      <a:pt x="118" y="86"/>
                      <a:pt x="118" y="86"/>
                    </a:cubicBezTo>
                    <a:close/>
                    <a:moveTo>
                      <a:pt x="118" y="48"/>
                    </a:moveTo>
                    <a:cubicBezTo>
                      <a:pt x="118" y="48"/>
                      <a:pt x="118" y="48"/>
                      <a:pt x="118" y="48"/>
                    </a:cubicBezTo>
                    <a:cubicBezTo>
                      <a:pt x="118" y="48"/>
                      <a:pt x="118" y="48"/>
                      <a:pt x="118" y="48"/>
                    </a:cubicBezTo>
                    <a:close/>
                    <a:moveTo>
                      <a:pt x="117" y="53"/>
                    </a:moveTo>
                    <a:cubicBezTo>
                      <a:pt x="117" y="53"/>
                      <a:pt x="117" y="53"/>
                      <a:pt x="117" y="53"/>
                    </a:cubicBezTo>
                    <a:cubicBezTo>
                      <a:pt x="117" y="53"/>
                      <a:pt x="117" y="53"/>
                      <a:pt x="117" y="53"/>
                    </a:cubicBezTo>
                    <a:cubicBezTo>
                      <a:pt x="117" y="53"/>
                      <a:pt x="117" y="53"/>
                      <a:pt x="117" y="53"/>
                    </a:cubicBezTo>
                    <a:cubicBezTo>
                      <a:pt x="116" y="53"/>
                      <a:pt x="116" y="53"/>
                      <a:pt x="117" y="53"/>
                    </a:cubicBezTo>
                    <a:close/>
                    <a:moveTo>
                      <a:pt x="61" y="74"/>
                    </a:moveTo>
                    <a:cubicBezTo>
                      <a:pt x="61" y="74"/>
                      <a:pt x="61" y="74"/>
                      <a:pt x="61" y="74"/>
                    </a:cubicBezTo>
                    <a:cubicBezTo>
                      <a:pt x="61" y="74"/>
                      <a:pt x="61" y="74"/>
                      <a:pt x="61" y="74"/>
                    </a:cubicBezTo>
                    <a:cubicBezTo>
                      <a:pt x="61" y="74"/>
                      <a:pt x="61" y="74"/>
                      <a:pt x="61" y="73"/>
                    </a:cubicBezTo>
                    <a:cubicBezTo>
                      <a:pt x="61" y="74"/>
                      <a:pt x="61" y="74"/>
                      <a:pt x="61" y="74"/>
                    </a:cubicBezTo>
                    <a:close/>
                    <a:moveTo>
                      <a:pt x="62" y="70"/>
                    </a:moveTo>
                    <a:cubicBezTo>
                      <a:pt x="62" y="70"/>
                      <a:pt x="62" y="70"/>
                      <a:pt x="62" y="70"/>
                    </a:cubicBezTo>
                    <a:cubicBezTo>
                      <a:pt x="62" y="70"/>
                      <a:pt x="62" y="70"/>
                      <a:pt x="62" y="70"/>
                    </a:cubicBezTo>
                    <a:cubicBezTo>
                      <a:pt x="62" y="70"/>
                      <a:pt x="62" y="70"/>
                      <a:pt x="62" y="70"/>
                    </a:cubicBezTo>
                    <a:cubicBezTo>
                      <a:pt x="62" y="70"/>
                      <a:pt x="62" y="70"/>
                      <a:pt x="62" y="70"/>
                    </a:cubicBezTo>
                    <a:cubicBezTo>
                      <a:pt x="62" y="70"/>
                      <a:pt x="62" y="70"/>
                      <a:pt x="62" y="70"/>
                    </a:cubicBezTo>
                    <a:cubicBezTo>
                      <a:pt x="62" y="70"/>
                      <a:pt x="62" y="70"/>
                      <a:pt x="62" y="70"/>
                    </a:cubicBezTo>
                    <a:cubicBezTo>
                      <a:pt x="62" y="70"/>
                      <a:pt x="62" y="70"/>
                      <a:pt x="62" y="70"/>
                    </a:cubicBezTo>
                    <a:close/>
                    <a:moveTo>
                      <a:pt x="63" y="67"/>
                    </a:moveTo>
                    <a:cubicBezTo>
                      <a:pt x="63" y="67"/>
                      <a:pt x="63" y="67"/>
                      <a:pt x="63" y="67"/>
                    </a:cubicBezTo>
                    <a:cubicBezTo>
                      <a:pt x="63" y="67"/>
                      <a:pt x="63" y="67"/>
                      <a:pt x="63" y="67"/>
                    </a:cubicBezTo>
                    <a:cubicBezTo>
                      <a:pt x="63" y="67"/>
                      <a:pt x="63" y="67"/>
                      <a:pt x="63" y="67"/>
                    </a:cubicBezTo>
                    <a:cubicBezTo>
                      <a:pt x="63" y="67"/>
                      <a:pt x="63" y="67"/>
                      <a:pt x="63" y="67"/>
                    </a:cubicBezTo>
                    <a:close/>
                    <a:moveTo>
                      <a:pt x="63" y="80"/>
                    </a:moveTo>
                    <a:cubicBezTo>
                      <a:pt x="63" y="80"/>
                      <a:pt x="63" y="80"/>
                      <a:pt x="63" y="80"/>
                    </a:cubicBezTo>
                    <a:cubicBezTo>
                      <a:pt x="62" y="80"/>
                      <a:pt x="62" y="80"/>
                      <a:pt x="62" y="79"/>
                    </a:cubicBezTo>
                    <a:cubicBezTo>
                      <a:pt x="62" y="79"/>
                      <a:pt x="62" y="78"/>
                      <a:pt x="62" y="78"/>
                    </a:cubicBezTo>
                    <a:cubicBezTo>
                      <a:pt x="62" y="78"/>
                      <a:pt x="62" y="78"/>
                      <a:pt x="62" y="78"/>
                    </a:cubicBezTo>
                    <a:cubicBezTo>
                      <a:pt x="62" y="78"/>
                      <a:pt x="62" y="78"/>
                      <a:pt x="62" y="78"/>
                    </a:cubicBezTo>
                    <a:cubicBezTo>
                      <a:pt x="62" y="78"/>
                      <a:pt x="62" y="78"/>
                      <a:pt x="63" y="78"/>
                    </a:cubicBezTo>
                    <a:cubicBezTo>
                      <a:pt x="63" y="78"/>
                      <a:pt x="63" y="78"/>
                      <a:pt x="63" y="78"/>
                    </a:cubicBezTo>
                    <a:cubicBezTo>
                      <a:pt x="63" y="78"/>
                      <a:pt x="63" y="78"/>
                      <a:pt x="62" y="78"/>
                    </a:cubicBezTo>
                    <a:cubicBezTo>
                      <a:pt x="62" y="78"/>
                      <a:pt x="62" y="78"/>
                      <a:pt x="62" y="78"/>
                    </a:cubicBezTo>
                    <a:cubicBezTo>
                      <a:pt x="62" y="78"/>
                      <a:pt x="62" y="78"/>
                      <a:pt x="62" y="78"/>
                    </a:cubicBezTo>
                    <a:cubicBezTo>
                      <a:pt x="63" y="79"/>
                      <a:pt x="63" y="79"/>
                      <a:pt x="63" y="80"/>
                    </a:cubicBezTo>
                    <a:cubicBezTo>
                      <a:pt x="63" y="80"/>
                      <a:pt x="63" y="80"/>
                      <a:pt x="63" y="80"/>
                    </a:cubicBezTo>
                    <a:close/>
                    <a:moveTo>
                      <a:pt x="64" y="78"/>
                    </a:moveTo>
                    <a:cubicBezTo>
                      <a:pt x="64" y="78"/>
                      <a:pt x="64" y="78"/>
                      <a:pt x="64" y="78"/>
                    </a:cubicBezTo>
                    <a:cubicBezTo>
                      <a:pt x="64" y="78"/>
                      <a:pt x="64" y="78"/>
                      <a:pt x="64" y="78"/>
                    </a:cubicBezTo>
                    <a:cubicBezTo>
                      <a:pt x="64" y="78"/>
                      <a:pt x="64" y="78"/>
                      <a:pt x="64" y="78"/>
                    </a:cubicBezTo>
                    <a:cubicBezTo>
                      <a:pt x="64" y="78"/>
                      <a:pt x="64" y="78"/>
                      <a:pt x="64" y="78"/>
                    </a:cubicBezTo>
                    <a:close/>
                    <a:moveTo>
                      <a:pt x="86" y="26"/>
                    </a:moveTo>
                    <a:cubicBezTo>
                      <a:pt x="86" y="26"/>
                      <a:pt x="86" y="26"/>
                      <a:pt x="86" y="26"/>
                    </a:cubicBezTo>
                    <a:cubicBezTo>
                      <a:pt x="86" y="25"/>
                      <a:pt x="86" y="25"/>
                      <a:pt x="86" y="25"/>
                    </a:cubicBezTo>
                    <a:cubicBezTo>
                      <a:pt x="86" y="25"/>
                      <a:pt x="86" y="25"/>
                      <a:pt x="86" y="24"/>
                    </a:cubicBezTo>
                    <a:cubicBezTo>
                      <a:pt x="86" y="24"/>
                      <a:pt x="86" y="24"/>
                      <a:pt x="86" y="24"/>
                    </a:cubicBezTo>
                    <a:cubicBezTo>
                      <a:pt x="86" y="24"/>
                      <a:pt x="86" y="24"/>
                      <a:pt x="86" y="24"/>
                    </a:cubicBezTo>
                    <a:cubicBezTo>
                      <a:pt x="86" y="25"/>
                      <a:pt x="86" y="25"/>
                      <a:pt x="86" y="25"/>
                    </a:cubicBezTo>
                    <a:cubicBezTo>
                      <a:pt x="86" y="26"/>
                      <a:pt x="86" y="26"/>
                      <a:pt x="86" y="26"/>
                    </a:cubicBezTo>
                    <a:close/>
                    <a:moveTo>
                      <a:pt x="89" y="25"/>
                    </a:moveTo>
                    <a:cubicBezTo>
                      <a:pt x="89" y="25"/>
                      <a:pt x="89" y="25"/>
                      <a:pt x="89" y="25"/>
                    </a:cubicBezTo>
                    <a:cubicBezTo>
                      <a:pt x="89" y="25"/>
                      <a:pt x="89" y="25"/>
                      <a:pt x="89" y="25"/>
                    </a:cubicBezTo>
                    <a:cubicBezTo>
                      <a:pt x="89" y="25"/>
                      <a:pt x="89" y="25"/>
                      <a:pt x="89" y="25"/>
                    </a:cubicBezTo>
                    <a:close/>
                    <a:moveTo>
                      <a:pt x="90" y="66"/>
                    </a:moveTo>
                    <a:cubicBezTo>
                      <a:pt x="90" y="66"/>
                      <a:pt x="90" y="66"/>
                      <a:pt x="90" y="66"/>
                    </a:cubicBezTo>
                    <a:cubicBezTo>
                      <a:pt x="90" y="66"/>
                      <a:pt x="90" y="66"/>
                      <a:pt x="90" y="66"/>
                    </a:cubicBezTo>
                    <a:cubicBezTo>
                      <a:pt x="90" y="66"/>
                      <a:pt x="90" y="66"/>
                      <a:pt x="90" y="66"/>
                    </a:cubicBezTo>
                    <a:close/>
                    <a:moveTo>
                      <a:pt x="94" y="86"/>
                    </a:moveTo>
                    <a:cubicBezTo>
                      <a:pt x="94" y="86"/>
                      <a:pt x="94" y="86"/>
                      <a:pt x="94" y="86"/>
                    </a:cubicBezTo>
                    <a:cubicBezTo>
                      <a:pt x="94" y="86"/>
                      <a:pt x="94" y="86"/>
                      <a:pt x="94" y="86"/>
                    </a:cubicBezTo>
                    <a:cubicBezTo>
                      <a:pt x="94" y="86"/>
                      <a:pt x="94" y="86"/>
                      <a:pt x="94" y="86"/>
                    </a:cubicBezTo>
                    <a:cubicBezTo>
                      <a:pt x="94" y="86"/>
                      <a:pt x="94" y="86"/>
                      <a:pt x="94" y="86"/>
                    </a:cubicBezTo>
                    <a:close/>
                    <a:moveTo>
                      <a:pt x="95" y="23"/>
                    </a:moveTo>
                    <a:cubicBezTo>
                      <a:pt x="95" y="23"/>
                      <a:pt x="95" y="23"/>
                      <a:pt x="94" y="23"/>
                    </a:cubicBezTo>
                    <a:cubicBezTo>
                      <a:pt x="94" y="23"/>
                      <a:pt x="93" y="23"/>
                      <a:pt x="92" y="23"/>
                    </a:cubicBezTo>
                    <a:cubicBezTo>
                      <a:pt x="92" y="23"/>
                      <a:pt x="92" y="23"/>
                      <a:pt x="92" y="23"/>
                    </a:cubicBezTo>
                    <a:cubicBezTo>
                      <a:pt x="92" y="23"/>
                      <a:pt x="92" y="23"/>
                      <a:pt x="91" y="24"/>
                    </a:cubicBezTo>
                    <a:cubicBezTo>
                      <a:pt x="91" y="24"/>
                      <a:pt x="91" y="24"/>
                      <a:pt x="91" y="24"/>
                    </a:cubicBezTo>
                    <a:cubicBezTo>
                      <a:pt x="91" y="24"/>
                      <a:pt x="91" y="24"/>
                      <a:pt x="91" y="24"/>
                    </a:cubicBezTo>
                    <a:cubicBezTo>
                      <a:pt x="91" y="24"/>
                      <a:pt x="91" y="24"/>
                      <a:pt x="91" y="24"/>
                    </a:cubicBezTo>
                    <a:cubicBezTo>
                      <a:pt x="91" y="24"/>
                      <a:pt x="91" y="24"/>
                      <a:pt x="91" y="24"/>
                    </a:cubicBezTo>
                    <a:cubicBezTo>
                      <a:pt x="91" y="24"/>
                      <a:pt x="91" y="24"/>
                      <a:pt x="91" y="24"/>
                    </a:cubicBezTo>
                    <a:cubicBezTo>
                      <a:pt x="91" y="23"/>
                      <a:pt x="92" y="23"/>
                      <a:pt x="92" y="23"/>
                    </a:cubicBezTo>
                    <a:cubicBezTo>
                      <a:pt x="92" y="23"/>
                      <a:pt x="92" y="23"/>
                      <a:pt x="92" y="23"/>
                    </a:cubicBezTo>
                    <a:cubicBezTo>
                      <a:pt x="93" y="23"/>
                      <a:pt x="94" y="23"/>
                      <a:pt x="95" y="23"/>
                    </a:cubicBezTo>
                    <a:cubicBezTo>
                      <a:pt x="95" y="23"/>
                      <a:pt x="95" y="23"/>
                      <a:pt x="95" y="23"/>
                    </a:cubicBezTo>
                    <a:close/>
                    <a:moveTo>
                      <a:pt x="113" y="90"/>
                    </a:moveTo>
                    <a:cubicBezTo>
                      <a:pt x="113" y="90"/>
                      <a:pt x="113" y="90"/>
                      <a:pt x="113" y="90"/>
                    </a:cubicBezTo>
                    <a:cubicBezTo>
                      <a:pt x="113" y="90"/>
                      <a:pt x="113" y="90"/>
                      <a:pt x="113" y="90"/>
                    </a:cubicBezTo>
                    <a:cubicBezTo>
                      <a:pt x="113" y="90"/>
                      <a:pt x="113" y="90"/>
                      <a:pt x="113" y="90"/>
                    </a:cubicBezTo>
                    <a:cubicBezTo>
                      <a:pt x="113" y="90"/>
                      <a:pt x="113" y="90"/>
                      <a:pt x="113" y="90"/>
                    </a:cubicBezTo>
                    <a:cubicBezTo>
                      <a:pt x="113" y="90"/>
                      <a:pt x="113" y="90"/>
                      <a:pt x="113" y="90"/>
                    </a:cubicBezTo>
                    <a:close/>
                    <a:moveTo>
                      <a:pt x="113" y="82"/>
                    </a:moveTo>
                    <a:cubicBezTo>
                      <a:pt x="113" y="82"/>
                      <a:pt x="112" y="82"/>
                      <a:pt x="112" y="82"/>
                    </a:cubicBezTo>
                    <a:cubicBezTo>
                      <a:pt x="112" y="82"/>
                      <a:pt x="112" y="82"/>
                      <a:pt x="112" y="82"/>
                    </a:cubicBezTo>
                    <a:cubicBezTo>
                      <a:pt x="113" y="82"/>
                      <a:pt x="113" y="81"/>
                      <a:pt x="113" y="82"/>
                    </a:cubicBezTo>
                    <a:cubicBezTo>
                      <a:pt x="113" y="82"/>
                      <a:pt x="113" y="82"/>
                      <a:pt x="114" y="82"/>
                    </a:cubicBezTo>
                    <a:cubicBezTo>
                      <a:pt x="113" y="82"/>
                      <a:pt x="113" y="82"/>
                      <a:pt x="113" y="82"/>
                    </a:cubicBezTo>
                    <a:close/>
                    <a:moveTo>
                      <a:pt x="113" y="65"/>
                    </a:moveTo>
                    <a:cubicBezTo>
                      <a:pt x="114" y="65"/>
                      <a:pt x="114" y="65"/>
                      <a:pt x="114" y="65"/>
                    </a:cubicBezTo>
                    <a:cubicBezTo>
                      <a:pt x="114" y="65"/>
                      <a:pt x="114" y="65"/>
                      <a:pt x="114" y="65"/>
                    </a:cubicBezTo>
                    <a:lnTo>
                      <a:pt x="113" y="65"/>
                    </a:lnTo>
                    <a:close/>
                    <a:moveTo>
                      <a:pt x="115" y="45"/>
                    </a:moveTo>
                    <a:cubicBezTo>
                      <a:pt x="115" y="45"/>
                      <a:pt x="115" y="45"/>
                      <a:pt x="115" y="45"/>
                    </a:cubicBezTo>
                    <a:cubicBezTo>
                      <a:pt x="115" y="45"/>
                      <a:pt x="115" y="46"/>
                      <a:pt x="115" y="46"/>
                    </a:cubicBezTo>
                    <a:cubicBezTo>
                      <a:pt x="115" y="46"/>
                      <a:pt x="115" y="46"/>
                      <a:pt x="115" y="46"/>
                    </a:cubicBezTo>
                    <a:cubicBezTo>
                      <a:pt x="115" y="46"/>
                      <a:pt x="115" y="46"/>
                      <a:pt x="115" y="46"/>
                    </a:cubicBezTo>
                    <a:cubicBezTo>
                      <a:pt x="115" y="46"/>
                      <a:pt x="115" y="45"/>
                      <a:pt x="115" y="45"/>
                    </a:cubicBezTo>
                    <a:close/>
                    <a:moveTo>
                      <a:pt x="96" y="36"/>
                    </a:moveTo>
                    <a:cubicBezTo>
                      <a:pt x="96" y="36"/>
                      <a:pt x="96" y="36"/>
                      <a:pt x="96" y="36"/>
                    </a:cubicBezTo>
                    <a:cubicBezTo>
                      <a:pt x="96" y="36"/>
                      <a:pt x="96" y="36"/>
                      <a:pt x="96" y="36"/>
                    </a:cubicBezTo>
                    <a:cubicBezTo>
                      <a:pt x="96" y="36"/>
                      <a:pt x="96" y="36"/>
                      <a:pt x="96" y="36"/>
                    </a:cubicBezTo>
                    <a:cubicBezTo>
                      <a:pt x="96" y="36"/>
                      <a:pt x="96" y="36"/>
                      <a:pt x="96" y="36"/>
                    </a:cubicBezTo>
                    <a:cubicBezTo>
                      <a:pt x="96" y="36"/>
                      <a:pt x="96" y="36"/>
                      <a:pt x="96" y="36"/>
                    </a:cubicBezTo>
                    <a:close/>
                    <a:moveTo>
                      <a:pt x="98" y="64"/>
                    </a:moveTo>
                    <a:cubicBezTo>
                      <a:pt x="98" y="64"/>
                      <a:pt x="98" y="64"/>
                      <a:pt x="98" y="63"/>
                    </a:cubicBezTo>
                    <a:cubicBezTo>
                      <a:pt x="98" y="64"/>
                      <a:pt x="98" y="64"/>
                      <a:pt x="98" y="64"/>
                    </a:cubicBezTo>
                    <a:cubicBezTo>
                      <a:pt x="98" y="64"/>
                      <a:pt x="98" y="64"/>
                      <a:pt x="98" y="64"/>
                    </a:cubicBezTo>
                    <a:close/>
                    <a:moveTo>
                      <a:pt x="98" y="47"/>
                    </a:moveTo>
                    <a:cubicBezTo>
                      <a:pt x="98" y="47"/>
                      <a:pt x="97" y="47"/>
                      <a:pt x="96" y="47"/>
                    </a:cubicBezTo>
                    <a:cubicBezTo>
                      <a:pt x="96" y="47"/>
                      <a:pt x="96" y="46"/>
                      <a:pt x="96" y="46"/>
                    </a:cubicBezTo>
                    <a:cubicBezTo>
                      <a:pt x="96" y="46"/>
                      <a:pt x="97" y="46"/>
                      <a:pt x="97" y="45"/>
                    </a:cubicBezTo>
                    <a:cubicBezTo>
                      <a:pt x="97" y="45"/>
                      <a:pt x="98" y="45"/>
                      <a:pt x="98" y="44"/>
                    </a:cubicBezTo>
                    <a:cubicBezTo>
                      <a:pt x="99" y="44"/>
                      <a:pt x="99" y="44"/>
                      <a:pt x="99" y="44"/>
                    </a:cubicBezTo>
                    <a:cubicBezTo>
                      <a:pt x="99" y="43"/>
                      <a:pt x="99" y="43"/>
                      <a:pt x="100" y="43"/>
                    </a:cubicBezTo>
                    <a:cubicBezTo>
                      <a:pt x="100" y="43"/>
                      <a:pt x="100" y="44"/>
                      <a:pt x="101" y="43"/>
                    </a:cubicBezTo>
                    <a:cubicBezTo>
                      <a:pt x="101" y="43"/>
                      <a:pt x="101" y="43"/>
                      <a:pt x="101" y="43"/>
                    </a:cubicBezTo>
                    <a:cubicBezTo>
                      <a:pt x="101" y="42"/>
                      <a:pt x="101" y="42"/>
                      <a:pt x="100" y="42"/>
                    </a:cubicBezTo>
                    <a:cubicBezTo>
                      <a:pt x="100" y="42"/>
                      <a:pt x="99" y="42"/>
                      <a:pt x="99" y="42"/>
                    </a:cubicBezTo>
                    <a:cubicBezTo>
                      <a:pt x="98" y="42"/>
                      <a:pt x="97" y="42"/>
                      <a:pt x="96" y="41"/>
                    </a:cubicBezTo>
                    <a:cubicBezTo>
                      <a:pt x="95" y="41"/>
                      <a:pt x="95" y="41"/>
                      <a:pt x="95" y="41"/>
                    </a:cubicBezTo>
                    <a:cubicBezTo>
                      <a:pt x="95" y="41"/>
                      <a:pt x="95" y="41"/>
                      <a:pt x="96" y="41"/>
                    </a:cubicBezTo>
                    <a:cubicBezTo>
                      <a:pt x="96" y="41"/>
                      <a:pt x="96" y="41"/>
                      <a:pt x="96" y="41"/>
                    </a:cubicBezTo>
                    <a:cubicBezTo>
                      <a:pt x="97" y="41"/>
                      <a:pt x="99" y="41"/>
                      <a:pt x="100" y="41"/>
                    </a:cubicBezTo>
                    <a:cubicBezTo>
                      <a:pt x="101" y="41"/>
                      <a:pt x="102" y="40"/>
                      <a:pt x="102" y="40"/>
                    </a:cubicBezTo>
                    <a:cubicBezTo>
                      <a:pt x="103" y="40"/>
                      <a:pt x="104" y="40"/>
                      <a:pt x="105" y="40"/>
                    </a:cubicBezTo>
                    <a:cubicBezTo>
                      <a:pt x="105" y="40"/>
                      <a:pt x="105" y="40"/>
                      <a:pt x="106" y="40"/>
                    </a:cubicBezTo>
                    <a:cubicBezTo>
                      <a:pt x="106" y="40"/>
                      <a:pt x="106" y="40"/>
                      <a:pt x="106" y="40"/>
                    </a:cubicBezTo>
                    <a:cubicBezTo>
                      <a:pt x="106" y="40"/>
                      <a:pt x="106" y="40"/>
                      <a:pt x="106" y="40"/>
                    </a:cubicBezTo>
                    <a:cubicBezTo>
                      <a:pt x="105" y="41"/>
                      <a:pt x="104" y="41"/>
                      <a:pt x="104" y="41"/>
                    </a:cubicBezTo>
                    <a:cubicBezTo>
                      <a:pt x="104" y="41"/>
                      <a:pt x="103" y="42"/>
                      <a:pt x="104" y="42"/>
                    </a:cubicBezTo>
                    <a:cubicBezTo>
                      <a:pt x="104" y="42"/>
                      <a:pt x="104" y="42"/>
                      <a:pt x="104" y="42"/>
                    </a:cubicBezTo>
                    <a:cubicBezTo>
                      <a:pt x="104" y="42"/>
                      <a:pt x="104" y="42"/>
                      <a:pt x="104" y="42"/>
                    </a:cubicBezTo>
                    <a:cubicBezTo>
                      <a:pt x="105" y="43"/>
                      <a:pt x="106" y="43"/>
                      <a:pt x="108" y="42"/>
                    </a:cubicBezTo>
                    <a:cubicBezTo>
                      <a:pt x="108" y="42"/>
                      <a:pt x="108" y="42"/>
                      <a:pt x="108" y="42"/>
                    </a:cubicBezTo>
                    <a:cubicBezTo>
                      <a:pt x="108" y="42"/>
                      <a:pt x="108" y="43"/>
                      <a:pt x="108" y="43"/>
                    </a:cubicBezTo>
                    <a:cubicBezTo>
                      <a:pt x="108" y="43"/>
                      <a:pt x="108" y="43"/>
                      <a:pt x="107" y="44"/>
                    </a:cubicBezTo>
                    <a:cubicBezTo>
                      <a:pt x="107" y="44"/>
                      <a:pt x="107" y="44"/>
                      <a:pt x="106" y="44"/>
                    </a:cubicBezTo>
                    <a:cubicBezTo>
                      <a:pt x="106" y="45"/>
                      <a:pt x="106" y="45"/>
                      <a:pt x="106" y="45"/>
                    </a:cubicBezTo>
                    <a:cubicBezTo>
                      <a:pt x="106" y="46"/>
                      <a:pt x="106" y="46"/>
                      <a:pt x="105" y="45"/>
                    </a:cubicBezTo>
                    <a:cubicBezTo>
                      <a:pt x="104" y="45"/>
                      <a:pt x="104" y="45"/>
                      <a:pt x="103" y="45"/>
                    </a:cubicBezTo>
                    <a:cubicBezTo>
                      <a:pt x="103" y="45"/>
                      <a:pt x="102" y="45"/>
                      <a:pt x="102" y="46"/>
                    </a:cubicBezTo>
                    <a:cubicBezTo>
                      <a:pt x="102" y="47"/>
                      <a:pt x="102" y="47"/>
                      <a:pt x="101" y="47"/>
                    </a:cubicBezTo>
                    <a:cubicBezTo>
                      <a:pt x="101" y="47"/>
                      <a:pt x="101" y="47"/>
                      <a:pt x="101" y="47"/>
                    </a:cubicBezTo>
                    <a:cubicBezTo>
                      <a:pt x="101" y="47"/>
                      <a:pt x="101" y="47"/>
                      <a:pt x="101" y="47"/>
                    </a:cubicBezTo>
                    <a:cubicBezTo>
                      <a:pt x="101" y="47"/>
                      <a:pt x="100" y="47"/>
                      <a:pt x="100" y="48"/>
                    </a:cubicBezTo>
                    <a:cubicBezTo>
                      <a:pt x="100" y="48"/>
                      <a:pt x="100" y="48"/>
                      <a:pt x="100" y="48"/>
                    </a:cubicBezTo>
                    <a:cubicBezTo>
                      <a:pt x="100" y="48"/>
                      <a:pt x="100" y="48"/>
                      <a:pt x="100" y="48"/>
                    </a:cubicBezTo>
                    <a:cubicBezTo>
                      <a:pt x="100" y="48"/>
                      <a:pt x="100" y="48"/>
                      <a:pt x="100" y="48"/>
                    </a:cubicBezTo>
                    <a:cubicBezTo>
                      <a:pt x="100" y="48"/>
                      <a:pt x="99" y="48"/>
                      <a:pt x="99" y="48"/>
                    </a:cubicBezTo>
                    <a:cubicBezTo>
                      <a:pt x="99" y="48"/>
                      <a:pt x="100" y="48"/>
                      <a:pt x="100" y="48"/>
                    </a:cubicBezTo>
                    <a:cubicBezTo>
                      <a:pt x="100" y="48"/>
                      <a:pt x="100" y="48"/>
                      <a:pt x="100" y="48"/>
                    </a:cubicBezTo>
                    <a:cubicBezTo>
                      <a:pt x="100" y="48"/>
                      <a:pt x="100" y="48"/>
                      <a:pt x="100" y="48"/>
                    </a:cubicBezTo>
                    <a:cubicBezTo>
                      <a:pt x="100" y="47"/>
                      <a:pt x="100" y="47"/>
                      <a:pt x="101" y="47"/>
                    </a:cubicBezTo>
                    <a:cubicBezTo>
                      <a:pt x="101" y="47"/>
                      <a:pt x="101" y="47"/>
                      <a:pt x="101" y="47"/>
                    </a:cubicBezTo>
                    <a:cubicBezTo>
                      <a:pt x="101" y="47"/>
                      <a:pt x="101" y="47"/>
                      <a:pt x="101" y="47"/>
                    </a:cubicBezTo>
                    <a:cubicBezTo>
                      <a:pt x="101" y="47"/>
                      <a:pt x="101" y="46"/>
                      <a:pt x="101" y="46"/>
                    </a:cubicBezTo>
                    <a:cubicBezTo>
                      <a:pt x="101" y="46"/>
                      <a:pt x="101" y="45"/>
                      <a:pt x="101" y="45"/>
                    </a:cubicBezTo>
                    <a:cubicBezTo>
                      <a:pt x="100" y="45"/>
                      <a:pt x="100" y="46"/>
                      <a:pt x="99" y="46"/>
                    </a:cubicBezTo>
                    <a:cubicBezTo>
                      <a:pt x="99" y="46"/>
                      <a:pt x="99" y="46"/>
                      <a:pt x="98" y="47"/>
                    </a:cubicBezTo>
                    <a:close/>
                    <a:moveTo>
                      <a:pt x="104" y="48"/>
                    </a:moveTo>
                    <a:cubicBezTo>
                      <a:pt x="104" y="48"/>
                      <a:pt x="104" y="48"/>
                      <a:pt x="104" y="48"/>
                    </a:cubicBezTo>
                    <a:cubicBezTo>
                      <a:pt x="104" y="48"/>
                      <a:pt x="104" y="49"/>
                      <a:pt x="104" y="49"/>
                    </a:cubicBezTo>
                    <a:cubicBezTo>
                      <a:pt x="104" y="49"/>
                      <a:pt x="104" y="49"/>
                      <a:pt x="104" y="49"/>
                    </a:cubicBezTo>
                    <a:cubicBezTo>
                      <a:pt x="104" y="49"/>
                      <a:pt x="104" y="49"/>
                      <a:pt x="104" y="49"/>
                    </a:cubicBezTo>
                    <a:cubicBezTo>
                      <a:pt x="104" y="49"/>
                      <a:pt x="104" y="49"/>
                      <a:pt x="104" y="49"/>
                    </a:cubicBezTo>
                    <a:cubicBezTo>
                      <a:pt x="104" y="49"/>
                      <a:pt x="104" y="49"/>
                      <a:pt x="104" y="48"/>
                    </a:cubicBezTo>
                    <a:cubicBezTo>
                      <a:pt x="104" y="48"/>
                      <a:pt x="104" y="48"/>
                      <a:pt x="104" y="48"/>
                    </a:cubicBezTo>
                    <a:cubicBezTo>
                      <a:pt x="104" y="48"/>
                      <a:pt x="104" y="48"/>
                      <a:pt x="104" y="48"/>
                    </a:cubicBezTo>
                    <a:cubicBezTo>
                      <a:pt x="104" y="48"/>
                      <a:pt x="104" y="48"/>
                      <a:pt x="104" y="48"/>
                    </a:cubicBezTo>
                    <a:close/>
                    <a:moveTo>
                      <a:pt x="102" y="56"/>
                    </a:moveTo>
                    <a:cubicBezTo>
                      <a:pt x="102" y="56"/>
                      <a:pt x="102" y="56"/>
                      <a:pt x="102" y="56"/>
                    </a:cubicBezTo>
                    <a:cubicBezTo>
                      <a:pt x="101" y="56"/>
                      <a:pt x="101" y="56"/>
                      <a:pt x="101" y="55"/>
                    </a:cubicBezTo>
                    <a:cubicBezTo>
                      <a:pt x="101" y="55"/>
                      <a:pt x="101" y="55"/>
                      <a:pt x="101" y="55"/>
                    </a:cubicBezTo>
                    <a:cubicBezTo>
                      <a:pt x="101" y="55"/>
                      <a:pt x="101" y="55"/>
                      <a:pt x="101" y="55"/>
                    </a:cubicBezTo>
                    <a:cubicBezTo>
                      <a:pt x="102" y="55"/>
                      <a:pt x="102" y="55"/>
                      <a:pt x="102" y="56"/>
                    </a:cubicBezTo>
                    <a:close/>
                    <a:moveTo>
                      <a:pt x="100" y="69"/>
                    </a:moveTo>
                    <a:cubicBezTo>
                      <a:pt x="100" y="69"/>
                      <a:pt x="100" y="69"/>
                      <a:pt x="100" y="69"/>
                    </a:cubicBezTo>
                    <a:cubicBezTo>
                      <a:pt x="101" y="69"/>
                      <a:pt x="101" y="69"/>
                      <a:pt x="101" y="69"/>
                    </a:cubicBezTo>
                    <a:lnTo>
                      <a:pt x="100" y="69"/>
                    </a:lnTo>
                    <a:close/>
                    <a:moveTo>
                      <a:pt x="104" y="76"/>
                    </a:moveTo>
                    <a:cubicBezTo>
                      <a:pt x="104" y="76"/>
                      <a:pt x="104" y="76"/>
                      <a:pt x="104" y="77"/>
                    </a:cubicBezTo>
                    <a:cubicBezTo>
                      <a:pt x="104" y="76"/>
                      <a:pt x="104" y="76"/>
                      <a:pt x="104" y="76"/>
                    </a:cubicBezTo>
                    <a:cubicBezTo>
                      <a:pt x="104" y="76"/>
                      <a:pt x="104" y="76"/>
                      <a:pt x="104" y="76"/>
                    </a:cubicBezTo>
                    <a:cubicBezTo>
                      <a:pt x="104" y="76"/>
                      <a:pt x="104" y="76"/>
                      <a:pt x="104" y="76"/>
                    </a:cubicBezTo>
                    <a:cubicBezTo>
                      <a:pt x="104" y="76"/>
                      <a:pt x="104" y="76"/>
                      <a:pt x="104" y="76"/>
                    </a:cubicBezTo>
                    <a:close/>
                    <a:moveTo>
                      <a:pt x="105" y="65"/>
                    </a:moveTo>
                    <a:cubicBezTo>
                      <a:pt x="105" y="66"/>
                      <a:pt x="104" y="66"/>
                      <a:pt x="104" y="66"/>
                    </a:cubicBezTo>
                    <a:cubicBezTo>
                      <a:pt x="103" y="66"/>
                      <a:pt x="102" y="66"/>
                      <a:pt x="102" y="66"/>
                    </a:cubicBezTo>
                    <a:cubicBezTo>
                      <a:pt x="101" y="67"/>
                      <a:pt x="101" y="66"/>
                      <a:pt x="100" y="66"/>
                    </a:cubicBezTo>
                    <a:cubicBezTo>
                      <a:pt x="100" y="66"/>
                      <a:pt x="100" y="65"/>
                      <a:pt x="99" y="65"/>
                    </a:cubicBezTo>
                    <a:cubicBezTo>
                      <a:pt x="99" y="65"/>
                      <a:pt x="99" y="65"/>
                      <a:pt x="99" y="65"/>
                    </a:cubicBezTo>
                    <a:cubicBezTo>
                      <a:pt x="100" y="65"/>
                      <a:pt x="100" y="65"/>
                      <a:pt x="100" y="65"/>
                    </a:cubicBezTo>
                    <a:cubicBezTo>
                      <a:pt x="100" y="65"/>
                      <a:pt x="100" y="65"/>
                      <a:pt x="101" y="65"/>
                    </a:cubicBezTo>
                    <a:cubicBezTo>
                      <a:pt x="101" y="65"/>
                      <a:pt x="101" y="65"/>
                      <a:pt x="101" y="65"/>
                    </a:cubicBezTo>
                    <a:cubicBezTo>
                      <a:pt x="102" y="64"/>
                      <a:pt x="102" y="64"/>
                      <a:pt x="102" y="64"/>
                    </a:cubicBezTo>
                    <a:cubicBezTo>
                      <a:pt x="103" y="63"/>
                      <a:pt x="103" y="63"/>
                      <a:pt x="104" y="63"/>
                    </a:cubicBezTo>
                    <a:cubicBezTo>
                      <a:pt x="104" y="63"/>
                      <a:pt x="104" y="63"/>
                      <a:pt x="104" y="63"/>
                    </a:cubicBezTo>
                    <a:cubicBezTo>
                      <a:pt x="104" y="63"/>
                      <a:pt x="105" y="63"/>
                      <a:pt x="105" y="62"/>
                    </a:cubicBezTo>
                    <a:cubicBezTo>
                      <a:pt x="105" y="62"/>
                      <a:pt x="105" y="62"/>
                      <a:pt x="105" y="62"/>
                    </a:cubicBezTo>
                    <a:cubicBezTo>
                      <a:pt x="105" y="61"/>
                      <a:pt x="104" y="61"/>
                      <a:pt x="104" y="60"/>
                    </a:cubicBezTo>
                    <a:cubicBezTo>
                      <a:pt x="104" y="60"/>
                      <a:pt x="104" y="60"/>
                      <a:pt x="104" y="60"/>
                    </a:cubicBezTo>
                    <a:cubicBezTo>
                      <a:pt x="105" y="60"/>
                      <a:pt x="105" y="60"/>
                      <a:pt x="105" y="60"/>
                    </a:cubicBezTo>
                    <a:cubicBezTo>
                      <a:pt x="105" y="61"/>
                      <a:pt x="106" y="61"/>
                      <a:pt x="106" y="62"/>
                    </a:cubicBezTo>
                    <a:cubicBezTo>
                      <a:pt x="107" y="63"/>
                      <a:pt x="107" y="63"/>
                      <a:pt x="107" y="63"/>
                    </a:cubicBezTo>
                    <a:cubicBezTo>
                      <a:pt x="109" y="63"/>
                      <a:pt x="110" y="63"/>
                      <a:pt x="110" y="62"/>
                    </a:cubicBezTo>
                    <a:cubicBezTo>
                      <a:pt x="111" y="61"/>
                      <a:pt x="112" y="61"/>
                      <a:pt x="113" y="61"/>
                    </a:cubicBezTo>
                    <a:cubicBezTo>
                      <a:pt x="113" y="61"/>
                      <a:pt x="114" y="61"/>
                      <a:pt x="114" y="61"/>
                    </a:cubicBezTo>
                    <a:cubicBezTo>
                      <a:pt x="114" y="61"/>
                      <a:pt x="114" y="61"/>
                      <a:pt x="114" y="61"/>
                    </a:cubicBezTo>
                    <a:cubicBezTo>
                      <a:pt x="114" y="60"/>
                      <a:pt x="114" y="60"/>
                      <a:pt x="114" y="61"/>
                    </a:cubicBezTo>
                    <a:cubicBezTo>
                      <a:pt x="114" y="61"/>
                      <a:pt x="114" y="61"/>
                      <a:pt x="114" y="61"/>
                    </a:cubicBezTo>
                    <a:cubicBezTo>
                      <a:pt x="114" y="61"/>
                      <a:pt x="114" y="61"/>
                      <a:pt x="114" y="61"/>
                    </a:cubicBezTo>
                    <a:cubicBezTo>
                      <a:pt x="114" y="61"/>
                      <a:pt x="114" y="61"/>
                      <a:pt x="114" y="61"/>
                    </a:cubicBezTo>
                    <a:cubicBezTo>
                      <a:pt x="113" y="62"/>
                      <a:pt x="113" y="62"/>
                      <a:pt x="113" y="62"/>
                    </a:cubicBezTo>
                    <a:cubicBezTo>
                      <a:pt x="112" y="62"/>
                      <a:pt x="111" y="63"/>
                      <a:pt x="110" y="63"/>
                    </a:cubicBezTo>
                    <a:cubicBezTo>
                      <a:pt x="109" y="64"/>
                      <a:pt x="108" y="64"/>
                      <a:pt x="107" y="65"/>
                    </a:cubicBezTo>
                    <a:cubicBezTo>
                      <a:pt x="107" y="65"/>
                      <a:pt x="107" y="65"/>
                      <a:pt x="107" y="65"/>
                    </a:cubicBezTo>
                    <a:cubicBezTo>
                      <a:pt x="106" y="65"/>
                      <a:pt x="106" y="65"/>
                      <a:pt x="105" y="65"/>
                    </a:cubicBezTo>
                    <a:close/>
                    <a:moveTo>
                      <a:pt x="107" y="87"/>
                    </a:moveTo>
                    <a:cubicBezTo>
                      <a:pt x="107" y="87"/>
                      <a:pt x="107" y="87"/>
                      <a:pt x="107" y="87"/>
                    </a:cubicBezTo>
                    <a:cubicBezTo>
                      <a:pt x="107" y="86"/>
                      <a:pt x="107" y="86"/>
                      <a:pt x="107" y="86"/>
                    </a:cubicBezTo>
                    <a:cubicBezTo>
                      <a:pt x="107" y="86"/>
                      <a:pt x="107" y="86"/>
                      <a:pt x="107" y="87"/>
                    </a:cubicBezTo>
                    <a:cubicBezTo>
                      <a:pt x="107" y="87"/>
                      <a:pt x="107" y="87"/>
                      <a:pt x="107" y="87"/>
                    </a:cubicBezTo>
                    <a:close/>
                    <a:moveTo>
                      <a:pt x="107" y="76"/>
                    </a:moveTo>
                    <a:cubicBezTo>
                      <a:pt x="107" y="76"/>
                      <a:pt x="107" y="76"/>
                      <a:pt x="107" y="76"/>
                    </a:cubicBezTo>
                    <a:cubicBezTo>
                      <a:pt x="107" y="76"/>
                      <a:pt x="107" y="76"/>
                      <a:pt x="107" y="76"/>
                    </a:cubicBezTo>
                    <a:cubicBezTo>
                      <a:pt x="107" y="76"/>
                      <a:pt x="107" y="75"/>
                      <a:pt x="107" y="75"/>
                    </a:cubicBezTo>
                    <a:cubicBezTo>
                      <a:pt x="108" y="75"/>
                      <a:pt x="109" y="74"/>
                      <a:pt x="110" y="74"/>
                    </a:cubicBezTo>
                    <a:cubicBezTo>
                      <a:pt x="110" y="74"/>
                      <a:pt x="111" y="74"/>
                      <a:pt x="111" y="74"/>
                    </a:cubicBezTo>
                    <a:cubicBezTo>
                      <a:pt x="111" y="74"/>
                      <a:pt x="112" y="74"/>
                      <a:pt x="112" y="74"/>
                    </a:cubicBezTo>
                    <a:cubicBezTo>
                      <a:pt x="112" y="74"/>
                      <a:pt x="112" y="75"/>
                      <a:pt x="112" y="75"/>
                    </a:cubicBezTo>
                    <a:cubicBezTo>
                      <a:pt x="112" y="75"/>
                      <a:pt x="112" y="75"/>
                      <a:pt x="112" y="75"/>
                    </a:cubicBezTo>
                    <a:cubicBezTo>
                      <a:pt x="112" y="75"/>
                      <a:pt x="111" y="75"/>
                      <a:pt x="111" y="75"/>
                    </a:cubicBezTo>
                    <a:cubicBezTo>
                      <a:pt x="111" y="75"/>
                      <a:pt x="111" y="75"/>
                      <a:pt x="111" y="75"/>
                    </a:cubicBezTo>
                    <a:cubicBezTo>
                      <a:pt x="110" y="75"/>
                      <a:pt x="110" y="75"/>
                      <a:pt x="110" y="75"/>
                    </a:cubicBezTo>
                    <a:cubicBezTo>
                      <a:pt x="109" y="75"/>
                      <a:pt x="108" y="75"/>
                      <a:pt x="108" y="76"/>
                    </a:cubicBezTo>
                    <a:cubicBezTo>
                      <a:pt x="108" y="76"/>
                      <a:pt x="107" y="76"/>
                      <a:pt x="107" y="76"/>
                    </a:cubicBezTo>
                    <a:close/>
                    <a:moveTo>
                      <a:pt x="133" y="205"/>
                    </a:moveTo>
                    <a:cubicBezTo>
                      <a:pt x="133" y="205"/>
                      <a:pt x="133" y="205"/>
                      <a:pt x="133" y="205"/>
                    </a:cubicBezTo>
                    <a:cubicBezTo>
                      <a:pt x="132" y="205"/>
                      <a:pt x="132" y="205"/>
                      <a:pt x="132" y="204"/>
                    </a:cubicBezTo>
                    <a:cubicBezTo>
                      <a:pt x="132" y="204"/>
                      <a:pt x="132" y="204"/>
                      <a:pt x="132" y="204"/>
                    </a:cubicBezTo>
                    <a:cubicBezTo>
                      <a:pt x="133" y="204"/>
                      <a:pt x="133" y="204"/>
                      <a:pt x="133" y="205"/>
                    </a:cubicBezTo>
                    <a:cubicBezTo>
                      <a:pt x="133" y="205"/>
                      <a:pt x="133" y="205"/>
                      <a:pt x="133" y="205"/>
                    </a:cubicBezTo>
                    <a:close/>
                    <a:moveTo>
                      <a:pt x="161" y="209"/>
                    </a:moveTo>
                    <a:cubicBezTo>
                      <a:pt x="161" y="209"/>
                      <a:pt x="161" y="210"/>
                      <a:pt x="161" y="210"/>
                    </a:cubicBezTo>
                    <a:cubicBezTo>
                      <a:pt x="161" y="210"/>
                      <a:pt x="160" y="209"/>
                      <a:pt x="160" y="209"/>
                    </a:cubicBezTo>
                    <a:cubicBezTo>
                      <a:pt x="160" y="209"/>
                      <a:pt x="160" y="209"/>
                      <a:pt x="161" y="208"/>
                    </a:cubicBezTo>
                    <a:cubicBezTo>
                      <a:pt x="161" y="208"/>
                      <a:pt x="161" y="208"/>
                      <a:pt x="161" y="208"/>
                    </a:cubicBezTo>
                    <a:cubicBezTo>
                      <a:pt x="161" y="208"/>
                      <a:pt x="161" y="208"/>
                      <a:pt x="161" y="208"/>
                    </a:cubicBezTo>
                    <a:cubicBezTo>
                      <a:pt x="161" y="208"/>
                      <a:pt x="161" y="208"/>
                      <a:pt x="161" y="209"/>
                    </a:cubicBezTo>
                    <a:cubicBezTo>
                      <a:pt x="161" y="209"/>
                      <a:pt x="161" y="209"/>
                      <a:pt x="161" y="209"/>
                    </a:cubicBezTo>
                    <a:close/>
                    <a:moveTo>
                      <a:pt x="166" y="343"/>
                    </a:moveTo>
                    <a:cubicBezTo>
                      <a:pt x="166" y="343"/>
                      <a:pt x="166" y="343"/>
                      <a:pt x="166" y="343"/>
                    </a:cubicBezTo>
                    <a:cubicBezTo>
                      <a:pt x="166" y="343"/>
                      <a:pt x="166" y="343"/>
                      <a:pt x="166" y="343"/>
                    </a:cubicBezTo>
                    <a:cubicBezTo>
                      <a:pt x="166" y="342"/>
                      <a:pt x="166" y="342"/>
                      <a:pt x="166" y="343"/>
                    </a:cubicBezTo>
                    <a:cubicBezTo>
                      <a:pt x="166" y="343"/>
                      <a:pt x="166" y="343"/>
                      <a:pt x="166" y="343"/>
                    </a:cubicBezTo>
                    <a:close/>
                    <a:moveTo>
                      <a:pt x="167" y="263"/>
                    </a:moveTo>
                    <a:cubicBezTo>
                      <a:pt x="167" y="263"/>
                      <a:pt x="167" y="263"/>
                      <a:pt x="167" y="263"/>
                    </a:cubicBezTo>
                    <a:cubicBezTo>
                      <a:pt x="166" y="263"/>
                      <a:pt x="165" y="263"/>
                      <a:pt x="165" y="262"/>
                    </a:cubicBezTo>
                    <a:cubicBezTo>
                      <a:pt x="165" y="262"/>
                      <a:pt x="165" y="262"/>
                      <a:pt x="165" y="262"/>
                    </a:cubicBezTo>
                    <a:cubicBezTo>
                      <a:pt x="165" y="262"/>
                      <a:pt x="165" y="262"/>
                      <a:pt x="165" y="262"/>
                    </a:cubicBezTo>
                    <a:cubicBezTo>
                      <a:pt x="166" y="262"/>
                      <a:pt x="166" y="263"/>
                      <a:pt x="167" y="263"/>
                    </a:cubicBezTo>
                    <a:cubicBezTo>
                      <a:pt x="167" y="263"/>
                      <a:pt x="167" y="263"/>
                      <a:pt x="167" y="263"/>
                    </a:cubicBezTo>
                    <a:cubicBezTo>
                      <a:pt x="167" y="263"/>
                      <a:pt x="167" y="263"/>
                      <a:pt x="167" y="263"/>
                    </a:cubicBezTo>
                    <a:cubicBezTo>
                      <a:pt x="167" y="263"/>
                      <a:pt x="167" y="263"/>
                      <a:pt x="167" y="263"/>
                    </a:cubicBezTo>
                    <a:close/>
                    <a:moveTo>
                      <a:pt x="171" y="352"/>
                    </a:moveTo>
                    <a:cubicBezTo>
                      <a:pt x="171" y="352"/>
                      <a:pt x="171" y="352"/>
                      <a:pt x="171" y="352"/>
                    </a:cubicBezTo>
                    <a:cubicBezTo>
                      <a:pt x="171" y="352"/>
                      <a:pt x="171" y="352"/>
                      <a:pt x="171" y="352"/>
                    </a:cubicBezTo>
                    <a:cubicBezTo>
                      <a:pt x="171" y="352"/>
                      <a:pt x="171" y="352"/>
                      <a:pt x="171" y="352"/>
                    </a:cubicBezTo>
                    <a:cubicBezTo>
                      <a:pt x="171" y="352"/>
                      <a:pt x="171" y="352"/>
                      <a:pt x="171" y="352"/>
                    </a:cubicBezTo>
                    <a:cubicBezTo>
                      <a:pt x="171" y="352"/>
                      <a:pt x="171" y="352"/>
                      <a:pt x="171" y="352"/>
                    </a:cubicBezTo>
                    <a:cubicBezTo>
                      <a:pt x="171" y="352"/>
                      <a:pt x="171" y="352"/>
                      <a:pt x="171" y="352"/>
                    </a:cubicBezTo>
                    <a:close/>
                    <a:moveTo>
                      <a:pt x="173" y="355"/>
                    </a:moveTo>
                    <a:cubicBezTo>
                      <a:pt x="173" y="355"/>
                      <a:pt x="172" y="355"/>
                      <a:pt x="172" y="355"/>
                    </a:cubicBezTo>
                    <a:cubicBezTo>
                      <a:pt x="172" y="355"/>
                      <a:pt x="172" y="355"/>
                      <a:pt x="172" y="355"/>
                    </a:cubicBezTo>
                    <a:cubicBezTo>
                      <a:pt x="172" y="355"/>
                      <a:pt x="172" y="355"/>
                      <a:pt x="172" y="355"/>
                    </a:cubicBezTo>
                    <a:cubicBezTo>
                      <a:pt x="172" y="355"/>
                      <a:pt x="173" y="355"/>
                      <a:pt x="173" y="355"/>
                    </a:cubicBezTo>
                    <a:cubicBezTo>
                      <a:pt x="173" y="355"/>
                      <a:pt x="173" y="355"/>
                      <a:pt x="173" y="355"/>
                    </a:cubicBezTo>
                    <a:close/>
                    <a:moveTo>
                      <a:pt x="173" y="358"/>
                    </a:moveTo>
                    <a:cubicBezTo>
                      <a:pt x="173" y="358"/>
                      <a:pt x="173" y="358"/>
                      <a:pt x="173" y="358"/>
                    </a:cubicBezTo>
                    <a:cubicBezTo>
                      <a:pt x="173" y="358"/>
                      <a:pt x="173" y="358"/>
                      <a:pt x="173" y="358"/>
                    </a:cubicBezTo>
                    <a:cubicBezTo>
                      <a:pt x="173" y="358"/>
                      <a:pt x="173" y="358"/>
                      <a:pt x="173" y="358"/>
                    </a:cubicBezTo>
                    <a:cubicBezTo>
                      <a:pt x="173" y="358"/>
                      <a:pt x="173" y="358"/>
                      <a:pt x="173" y="358"/>
                    </a:cubicBezTo>
                    <a:close/>
                    <a:moveTo>
                      <a:pt x="174" y="356"/>
                    </a:moveTo>
                    <a:cubicBezTo>
                      <a:pt x="174" y="356"/>
                      <a:pt x="174" y="356"/>
                      <a:pt x="174" y="356"/>
                    </a:cubicBezTo>
                    <a:cubicBezTo>
                      <a:pt x="174" y="356"/>
                      <a:pt x="174" y="356"/>
                      <a:pt x="174" y="356"/>
                    </a:cubicBezTo>
                    <a:cubicBezTo>
                      <a:pt x="174" y="356"/>
                      <a:pt x="174" y="356"/>
                      <a:pt x="174" y="356"/>
                    </a:cubicBezTo>
                    <a:cubicBezTo>
                      <a:pt x="174" y="356"/>
                      <a:pt x="174" y="356"/>
                      <a:pt x="174" y="356"/>
                    </a:cubicBezTo>
                    <a:cubicBezTo>
                      <a:pt x="174" y="356"/>
                      <a:pt x="174" y="356"/>
                      <a:pt x="174" y="356"/>
                    </a:cubicBezTo>
                    <a:cubicBezTo>
                      <a:pt x="174" y="356"/>
                      <a:pt x="174" y="356"/>
                      <a:pt x="174" y="356"/>
                    </a:cubicBezTo>
                    <a:cubicBezTo>
                      <a:pt x="174" y="356"/>
                      <a:pt x="174" y="356"/>
                      <a:pt x="174" y="356"/>
                    </a:cubicBezTo>
                    <a:cubicBezTo>
                      <a:pt x="174" y="356"/>
                      <a:pt x="174" y="356"/>
                      <a:pt x="174" y="356"/>
                    </a:cubicBezTo>
                    <a:cubicBezTo>
                      <a:pt x="174" y="356"/>
                      <a:pt x="174" y="356"/>
                      <a:pt x="174" y="356"/>
                    </a:cubicBezTo>
                    <a:cubicBezTo>
                      <a:pt x="174" y="356"/>
                      <a:pt x="174" y="356"/>
                      <a:pt x="174" y="356"/>
                    </a:cubicBezTo>
                    <a:cubicBezTo>
                      <a:pt x="174" y="356"/>
                      <a:pt x="174" y="356"/>
                      <a:pt x="174" y="356"/>
                    </a:cubicBezTo>
                    <a:cubicBezTo>
                      <a:pt x="175" y="356"/>
                      <a:pt x="174" y="356"/>
                      <a:pt x="174" y="356"/>
                    </a:cubicBezTo>
                    <a:close/>
                    <a:moveTo>
                      <a:pt x="178" y="357"/>
                    </a:moveTo>
                    <a:cubicBezTo>
                      <a:pt x="178" y="357"/>
                      <a:pt x="178" y="357"/>
                      <a:pt x="178" y="357"/>
                    </a:cubicBezTo>
                    <a:cubicBezTo>
                      <a:pt x="178" y="357"/>
                      <a:pt x="178" y="357"/>
                      <a:pt x="178" y="357"/>
                    </a:cubicBezTo>
                    <a:cubicBezTo>
                      <a:pt x="178" y="357"/>
                      <a:pt x="178" y="358"/>
                      <a:pt x="178" y="358"/>
                    </a:cubicBezTo>
                    <a:cubicBezTo>
                      <a:pt x="178" y="358"/>
                      <a:pt x="178" y="358"/>
                      <a:pt x="178" y="358"/>
                    </a:cubicBezTo>
                    <a:cubicBezTo>
                      <a:pt x="177" y="357"/>
                      <a:pt x="178" y="357"/>
                      <a:pt x="178" y="357"/>
                    </a:cubicBezTo>
                    <a:close/>
                    <a:moveTo>
                      <a:pt x="176" y="359"/>
                    </a:moveTo>
                    <a:cubicBezTo>
                      <a:pt x="176" y="359"/>
                      <a:pt x="176" y="359"/>
                      <a:pt x="176" y="359"/>
                    </a:cubicBezTo>
                    <a:cubicBezTo>
                      <a:pt x="177" y="359"/>
                      <a:pt x="177" y="359"/>
                      <a:pt x="177" y="359"/>
                    </a:cubicBezTo>
                    <a:cubicBezTo>
                      <a:pt x="177" y="359"/>
                      <a:pt x="177" y="359"/>
                      <a:pt x="177" y="359"/>
                    </a:cubicBezTo>
                    <a:cubicBezTo>
                      <a:pt x="177" y="359"/>
                      <a:pt x="177" y="359"/>
                      <a:pt x="177" y="359"/>
                    </a:cubicBezTo>
                    <a:cubicBezTo>
                      <a:pt x="177" y="359"/>
                      <a:pt x="177" y="359"/>
                      <a:pt x="177" y="359"/>
                    </a:cubicBezTo>
                    <a:cubicBezTo>
                      <a:pt x="177" y="359"/>
                      <a:pt x="178" y="359"/>
                      <a:pt x="178" y="359"/>
                    </a:cubicBezTo>
                    <a:cubicBezTo>
                      <a:pt x="178" y="359"/>
                      <a:pt x="178" y="359"/>
                      <a:pt x="178" y="359"/>
                    </a:cubicBezTo>
                    <a:cubicBezTo>
                      <a:pt x="178" y="359"/>
                      <a:pt x="178" y="359"/>
                      <a:pt x="178" y="359"/>
                    </a:cubicBezTo>
                    <a:cubicBezTo>
                      <a:pt x="178" y="359"/>
                      <a:pt x="177" y="359"/>
                      <a:pt x="177" y="359"/>
                    </a:cubicBezTo>
                    <a:cubicBezTo>
                      <a:pt x="177" y="359"/>
                      <a:pt x="177" y="359"/>
                      <a:pt x="177" y="359"/>
                    </a:cubicBezTo>
                    <a:cubicBezTo>
                      <a:pt x="177" y="359"/>
                      <a:pt x="177" y="359"/>
                      <a:pt x="177" y="359"/>
                    </a:cubicBezTo>
                    <a:cubicBezTo>
                      <a:pt x="177" y="359"/>
                      <a:pt x="177" y="360"/>
                      <a:pt x="177" y="360"/>
                    </a:cubicBezTo>
                    <a:cubicBezTo>
                      <a:pt x="177" y="360"/>
                      <a:pt x="176" y="360"/>
                      <a:pt x="176" y="359"/>
                    </a:cubicBezTo>
                    <a:cubicBezTo>
                      <a:pt x="176" y="359"/>
                      <a:pt x="176" y="359"/>
                      <a:pt x="176" y="359"/>
                    </a:cubicBezTo>
                    <a:cubicBezTo>
                      <a:pt x="176" y="359"/>
                      <a:pt x="176" y="359"/>
                      <a:pt x="176" y="359"/>
                    </a:cubicBezTo>
                    <a:cubicBezTo>
                      <a:pt x="176" y="359"/>
                      <a:pt x="176" y="359"/>
                      <a:pt x="176" y="359"/>
                    </a:cubicBezTo>
                    <a:cubicBezTo>
                      <a:pt x="176" y="359"/>
                      <a:pt x="176" y="359"/>
                      <a:pt x="176" y="359"/>
                    </a:cubicBezTo>
                    <a:cubicBezTo>
                      <a:pt x="176" y="359"/>
                      <a:pt x="176" y="359"/>
                      <a:pt x="176" y="359"/>
                    </a:cubicBezTo>
                    <a:cubicBezTo>
                      <a:pt x="176" y="359"/>
                      <a:pt x="176" y="359"/>
                      <a:pt x="176" y="359"/>
                    </a:cubicBezTo>
                    <a:cubicBezTo>
                      <a:pt x="176" y="359"/>
                      <a:pt x="176" y="359"/>
                      <a:pt x="176" y="359"/>
                    </a:cubicBezTo>
                    <a:close/>
                    <a:moveTo>
                      <a:pt x="178" y="214"/>
                    </a:moveTo>
                    <a:cubicBezTo>
                      <a:pt x="179" y="214"/>
                      <a:pt x="179" y="214"/>
                      <a:pt x="179" y="214"/>
                    </a:cubicBezTo>
                    <a:cubicBezTo>
                      <a:pt x="179" y="214"/>
                      <a:pt x="179" y="214"/>
                      <a:pt x="179" y="214"/>
                    </a:cubicBezTo>
                    <a:lnTo>
                      <a:pt x="178" y="214"/>
                    </a:lnTo>
                    <a:close/>
                    <a:moveTo>
                      <a:pt x="182" y="296"/>
                    </a:moveTo>
                    <a:cubicBezTo>
                      <a:pt x="182" y="296"/>
                      <a:pt x="182" y="296"/>
                      <a:pt x="182" y="296"/>
                    </a:cubicBezTo>
                    <a:cubicBezTo>
                      <a:pt x="182" y="296"/>
                      <a:pt x="182" y="296"/>
                      <a:pt x="182" y="296"/>
                    </a:cubicBezTo>
                    <a:cubicBezTo>
                      <a:pt x="182" y="295"/>
                      <a:pt x="182" y="295"/>
                      <a:pt x="182" y="296"/>
                    </a:cubicBezTo>
                    <a:cubicBezTo>
                      <a:pt x="182" y="296"/>
                      <a:pt x="182" y="296"/>
                      <a:pt x="182" y="296"/>
                    </a:cubicBezTo>
                    <a:cubicBezTo>
                      <a:pt x="182" y="296"/>
                      <a:pt x="182" y="296"/>
                      <a:pt x="182" y="296"/>
                    </a:cubicBezTo>
                    <a:close/>
                    <a:moveTo>
                      <a:pt x="194" y="219"/>
                    </a:moveTo>
                    <a:cubicBezTo>
                      <a:pt x="194" y="219"/>
                      <a:pt x="194" y="219"/>
                      <a:pt x="194" y="219"/>
                    </a:cubicBezTo>
                    <a:cubicBezTo>
                      <a:pt x="194" y="219"/>
                      <a:pt x="194" y="219"/>
                      <a:pt x="194" y="218"/>
                    </a:cubicBezTo>
                    <a:cubicBezTo>
                      <a:pt x="194" y="219"/>
                      <a:pt x="194" y="219"/>
                      <a:pt x="194" y="219"/>
                    </a:cubicBezTo>
                    <a:cubicBezTo>
                      <a:pt x="194" y="219"/>
                      <a:pt x="194" y="219"/>
                      <a:pt x="194" y="219"/>
                    </a:cubicBezTo>
                    <a:close/>
                    <a:moveTo>
                      <a:pt x="203" y="230"/>
                    </a:moveTo>
                    <a:cubicBezTo>
                      <a:pt x="203" y="231"/>
                      <a:pt x="203" y="231"/>
                      <a:pt x="203" y="231"/>
                    </a:cubicBezTo>
                    <a:cubicBezTo>
                      <a:pt x="202" y="230"/>
                      <a:pt x="202" y="230"/>
                      <a:pt x="202" y="230"/>
                    </a:cubicBezTo>
                    <a:cubicBezTo>
                      <a:pt x="202" y="230"/>
                      <a:pt x="203" y="230"/>
                      <a:pt x="203" y="230"/>
                    </a:cubicBezTo>
                    <a:cubicBezTo>
                      <a:pt x="203" y="230"/>
                      <a:pt x="203" y="230"/>
                      <a:pt x="203" y="230"/>
                    </a:cubicBezTo>
                    <a:cubicBezTo>
                      <a:pt x="203" y="230"/>
                      <a:pt x="203" y="230"/>
                      <a:pt x="203" y="230"/>
                    </a:cubicBezTo>
                    <a:cubicBezTo>
                      <a:pt x="203" y="230"/>
                      <a:pt x="204" y="230"/>
                      <a:pt x="204" y="230"/>
                    </a:cubicBezTo>
                    <a:cubicBezTo>
                      <a:pt x="204" y="230"/>
                      <a:pt x="204" y="230"/>
                      <a:pt x="203" y="230"/>
                    </a:cubicBezTo>
                    <a:close/>
                    <a:moveTo>
                      <a:pt x="206" y="233"/>
                    </a:moveTo>
                    <a:cubicBezTo>
                      <a:pt x="206" y="233"/>
                      <a:pt x="206" y="233"/>
                      <a:pt x="206" y="233"/>
                    </a:cubicBezTo>
                    <a:cubicBezTo>
                      <a:pt x="206" y="233"/>
                      <a:pt x="206" y="233"/>
                      <a:pt x="206" y="233"/>
                    </a:cubicBezTo>
                    <a:cubicBezTo>
                      <a:pt x="206" y="233"/>
                      <a:pt x="206" y="233"/>
                      <a:pt x="206" y="233"/>
                    </a:cubicBezTo>
                    <a:cubicBezTo>
                      <a:pt x="206" y="233"/>
                      <a:pt x="206" y="233"/>
                      <a:pt x="206" y="233"/>
                    </a:cubicBezTo>
                    <a:cubicBezTo>
                      <a:pt x="206" y="233"/>
                      <a:pt x="206" y="233"/>
                      <a:pt x="206" y="233"/>
                    </a:cubicBezTo>
                    <a:close/>
                    <a:moveTo>
                      <a:pt x="207" y="239"/>
                    </a:moveTo>
                    <a:cubicBezTo>
                      <a:pt x="207" y="239"/>
                      <a:pt x="206" y="239"/>
                      <a:pt x="206" y="239"/>
                    </a:cubicBezTo>
                    <a:cubicBezTo>
                      <a:pt x="206" y="239"/>
                      <a:pt x="206" y="238"/>
                      <a:pt x="206" y="238"/>
                    </a:cubicBezTo>
                    <a:cubicBezTo>
                      <a:pt x="206" y="238"/>
                      <a:pt x="206" y="238"/>
                      <a:pt x="206" y="238"/>
                    </a:cubicBezTo>
                    <a:cubicBezTo>
                      <a:pt x="206" y="238"/>
                      <a:pt x="206" y="238"/>
                      <a:pt x="206" y="238"/>
                    </a:cubicBezTo>
                    <a:cubicBezTo>
                      <a:pt x="206" y="238"/>
                      <a:pt x="207" y="238"/>
                      <a:pt x="207" y="239"/>
                    </a:cubicBezTo>
                    <a:cubicBezTo>
                      <a:pt x="207" y="239"/>
                      <a:pt x="207" y="239"/>
                      <a:pt x="207" y="239"/>
                    </a:cubicBezTo>
                    <a:close/>
                    <a:moveTo>
                      <a:pt x="208" y="268"/>
                    </a:moveTo>
                    <a:cubicBezTo>
                      <a:pt x="208" y="268"/>
                      <a:pt x="208" y="268"/>
                      <a:pt x="208" y="268"/>
                    </a:cubicBezTo>
                    <a:cubicBezTo>
                      <a:pt x="208" y="268"/>
                      <a:pt x="208" y="268"/>
                      <a:pt x="208" y="26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2" name="Oval 450">
                <a:extLst>
                  <a:ext uri="{FF2B5EF4-FFF2-40B4-BE49-F238E27FC236}">
                    <a16:creationId xmlns:a16="http://schemas.microsoft.com/office/drawing/2014/main" id="{F13541F6-8CDE-4788-A326-70A0A1405F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64493" y="2529570"/>
                <a:ext cx="1588" cy="158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" name="Freeform 451">
                <a:extLst>
                  <a:ext uri="{FF2B5EF4-FFF2-40B4-BE49-F238E27FC236}">
                    <a16:creationId xmlns:a16="http://schemas.microsoft.com/office/drawing/2014/main" id="{7B485123-9A9B-40D9-B267-AA8BBA9C2A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07418" y="233748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" name="Freeform 452">
                <a:extLst>
                  <a:ext uri="{FF2B5EF4-FFF2-40B4-BE49-F238E27FC236}">
                    <a16:creationId xmlns:a16="http://schemas.microsoft.com/office/drawing/2014/main" id="{F3190A9D-5702-4101-96AF-243CE99DC6E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853443" y="2053320"/>
                <a:ext cx="311150" cy="400050"/>
              </a:xfrm>
              <a:custGeom>
                <a:avLst/>
                <a:gdLst>
                  <a:gd name="T0" fmla="*/ 61 w 86"/>
                  <a:gd name="T1" fmla="*/ 75 h 111"/>
                  <a:gd name="T2" fmla="*/ 67 w 86"/>
                  <a:gd name="T3" fmla="*/ 73 h 111"/>
                  <a:gd name="T4" fmla="*/ 63 w 86"/>
                  <a:gd name="T5" fmla="*/ 65 h 111"/>
                  <a:gd name="T6" fmla="*/ 65 w 86"/>
                  <a:gd name="T7" fmla="*/ 63 h 111"/>
                  <a:gd name="T8" fmla="*/ 66 w 86"/>
                  <a:gd name="T9" fmla="*/ 63 h 111"/>
                  <a:gd name="T10" fmla="*/ 71 w 86"/>
                  <a:gd name="T11" fmla="*/ 59 h 111"/>
                  <a:gd name="T12" fmla="*/ 72 w 86"/>
                  <a:gd name="T13" fmla="*/ 52 h 111"/>
                  <a:gd name="T14" fmla="*/ 71 w 86"/>
                  <a:gd name="T15" fmla="*/ 48 h 111"/>
                  <a:gd name="T16" fmla="*/ 74 w 86"/>
                  <a:gd name="T17" fmla="*/ 50 h 111"/>
                  <a:gd name="T18" fmla="*/ 74 w 86"/>
                  <a:gd name="T19" fmla="*/ 41 h 111"/>
                  <a:gd name="T20" fmla="*/ 78 w 86"/>
                  <a:gd name="T21" fmla="*/ 28 h 111"/>
                  <a:gd name="T22" fmla="*/ 82 w 86"/>
                  <a:gd name="T23" fmla="*/ 24 h 111"/>
                  <a:gd name="T24" fmla="*/ 81 w 86"/>
                  <a:gd name="T25" fmla="*/ 16 h 111"/>
                  <a:gd name="T26" fmla="*/ 70 w 86"/>
                  <a:gd name="T27" fmla="*/ 22 h 111"/>
                  <a:gd name="T28" fmla="*/ 72 w 86"/>
                  <a:gd name="T29" fmla="*/ 19 h 111"/>
                  <a:gd name="T30" fmla="*/ 68 w 86"/>
                  <a:gd name="T31" fmla="*/ 17 h 111"/>
                  <a:gd name="T32" fmla="*/ 60 w 86"/>
                  <a:gd name="T33" fmla="*/ 15 h 111"/>
                  <a:gd name="T34" fmla="*/ 77 w 86"/>
                  <a:gd name="T35" fmla="*/ 10 h 111"/>
                  <a:gd name="T36" fmla="*/ 67 w 86"/>
                  <a:gd name="T37" fmla="*/ 5 h 111"/>
                  <a:gd name="T38" fmla="*/ 61 w 86"/>
                  <a:gd name="T39" fmla="*/ 5 h 111"/>
                  <a:gd name="T40" fmla="*/ 56 w 86"/>
                  <a:gd name="T41" fmla="*/ 2 h 111"/>
                  <a:gd name="T42" fmla="*/ 56 w 86"/>
                  <a:gd name="T43" fmla="*/ 3 h 111"/>
                  <a:gd name="T44" fmla="*/ 49 w 86"/>
                  <a:gd name="T45" fmla="*/ 3 h 111"/>
                  <a:gd name="T46" fmla="*/ 45 w 86"/>
                  <a:gd name="T47" fmla="*/ 10 h 111"/>
                  <a:gd name="T48" fmla="*/ 41 w 86"/>
                  <a:gd name="T49" fmla="*/ 7 h 111"/>
                  <a:gd name="T50" fmla="*/ 37 w 86"/>
                  <a:gd name="T51" fmla="*/ 11 h 111"/>
                  <a:gd name="T52" fmla="*/ 35 w 86"/>
                  <a:gd name="T53" fmla="*/ 11 h 111"/>
                  <a:gd name="T54" fmla="*/ 35 w 86"/>
                  <a:gd name="T55" fmla="*/ 11 h 111"/>
                  <a:gd name="T56" fmla="*/ 27 w 86"/>
                  <a:gd name="T57" fmla="*/ 9 h 111"/>
                  <a:gd name="T58" fmla="*/ 23 w 86"/>
                  <a:gd name="T59" fmla="*/ 13 h 111"/>
                  <a:gd name="T60" fmla="*/ 16 w 86"/>
                  <a:gd name="T61" fmla="*/ 20 h 111"/>
                  <a:gd name="T62" fmla="*/ 12 w 86"/>
                  <a:gd name="T63" fmla="*/ 24 h 111"/>
                  <a:gd name="T64" fmla="*/ 3 w 86"/>
                  <a:gd name="T65" fmla="*/ 31 h 111"/>
                  <a:gd name="T66" fmla="*/ 7 w 86"/>
                  <a:gd name="T67" fmla="*/ 33 h 111"/>
                  <a:gd name="T68" fmla="*/ 2 w 86"/>
                  <a:gd name="T69" fmla="*/ 38 h 111"/>
                  <a:gd name="T70" fmla="*/ 10 w 86"/>
                  <a:gd name="T71" fmla="*/ 42 h 111"/>
                  <a:gd name="T72" fmla="*/ 15 w 86"/>
                  <a:gd name="T73" fmla="*/ 52 h 111"/>
                  <a:gd name="T74" fmla="*/ 16 w 86"/>
                  <a:gd name="T75" fmla="*/ 59 h 111"/>
                  <a:gd name="T76" fmla="*/ 15 w 86"/>
                  <a:gd name="T77" fmla="*/ 63 h 111"/>
                  <a:gd name="T78" fmla="*/ 14 w 86"/>
                  <a:gd name="T79" fmla="*/ 66 h 111"/>
                  <a:gd name="T80" fmla="*/ 18 w 86"/>
                  <a:gd name="T81" fmla="*/ 67 h 111"/>
                  <a:gd name="T82" fmla="*/ 19 w 86"/>
                  <a:gd name="T83" fmla="*/ 71 h 111"/>
                  <a:gd name="T84" fmla="*/ 14 w 86"/>
                  <a:gd name="T85" fmla="*/ 71 h 111"/>
                  <a:gd name="T86" fmla="*/ 16 w 86"/>
                  <a:gd name="T87" fmla="*/ 73 h 111"/>
                  <a:gd name="T88" fmla="*/ 19 w 86"/>
                  <a:gd name="T89" fmla="*/ 75 h 111"/>
                  <a:gd name="T90" fmla="*/ 15 w 86"/>
                  <a:gd name="T91" fmla="*/ 81 h 111"/>
                  <a:gd name="T92" fmla="*/ 12 w 86"/>
                  <a:gd name="T93" fmla="*/ 85 h 111"/>
                  <a:gd name="T94" fmla="*/ 13 w 86"/>
                  <a:gd name="T95" fmla="*/ 86 h 111"/>
                  <a:gd name="T96" fmla="*/ 15 w 86"/>
                  <a:gd name="T97" fmla="*/ 95 h 111"/>
                  <a:gd name="T98" fmla="*/ 14 w 86"/>
                  <a:gd name="T99" fmla="*/ 100 h 111"/>
                  <a:gd name="T100" fmla="*/ 15 w 86"/>
                  <a:gd name="T101" fmla="*/ 105 h 111"/>
                  <a:gd name="T102" fmla="*/ 22 w 86"/>
                  <a:gd name="T103" fmla="*/ 111 h 111"/>
                  <a:gd name="T104" fmla="*/ 28 w 86"/>
                  <a:gd name="T105" fmla="*/ 102 h 111"/>
                  <a:gd name="T106" fmla="*/ 32 w 86"/>
                  <a:gd name="T107" fmla="*/ 96 h 111"/>
                  <a:gd name="T108" fmla="*/ 39 w 86"/>
                  <a:gd name="T109" fmla="*/ 92 h 111"/>
                  <a:gd name="T110" fmla="*/ 54 w 86"/>
                  <a:gd name="T111" fmla="*/ 83 h 111"/>
                  <a:gd name="T112" fmla="*/ 76 w 86"/>
                  <a:gd name="T113" fmla="*/ 27 h 111"/>
                  <a:gd name="T114" fmla="*/ 37 w 86"/>
                  <a:gd name="T115" fmla="*/ 91 h 111"/>
                  <a:gd name="T116" fmla="*/ 51 w 86"/>
                  <a:gd name="T117" fmla="*/ 7 h 111"/>
                  <a:gd name="T118" fmla="*/ 58 w 86"/>
                  <a:gd name="T119" fmla="*/ 70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86" h="111">
                    <a:moveTo>
                      <a:pt x="65" y="77"/>
                    </a:moveTo>
                    <a:cubicBezTo>
                      <a:pt x="65" y="77"/>
                      <a:pt x="65" y="77"/>
                      <a:pt x="65" y="77"/>
                    </a:cubicBezTo>
                    <a:cubicBezTo>
                      <a:pt x="65" y="77"/>
                      <a:pt x="65" y="77"/>
                      <a:pt x="65" y="77"/>
                    </a:cubicBezTo>
                    <a:cubicBezTo>
                      <a:pt x="64" y="76"/>
                      <a:pt x="63" y="77"/>
                      <a:pt x="62" y="76"/>
                    </a:cubicBezTo>
                    <a:cubicBezTo>
                      <a:pt x="61" y="76"/>
                      <a:pt x="61" y="76"/>
                      <a:pt x="60" y="76"/>
                    </a:cubicBezTo>
                    <a:cubicBezTo>
                      <a:pt x="60" y="76"/>
                      <a:pt x="60" y="76"/>
                      <a:pt x="60" y="76"/>
                    </a:cubicBezTo>
                    <a:cubicBezTo>
                      <a:pt x="59" y="76"/>
                      <a:pt x="59" y="76"/>
                      <a:pt x="59" y="76"/>
                    </a:cubicBezTo>
                    <a:cubicBezTo>
                      <a:pt x="59" y="76"/>
                      <a:pt x="59" y="75"/>
                      <a:pt x="59" y="75"/>
                    </a:cubicBezTo>
                    <a:cubicBezTo>
                      <a:pt x="60" y="75"/>
                      <a:pt x="60" y="75"/>
                      <a:pt x="61" y="75"/>
                    </a:cubicBezTo>
                    <a:cubicBezTo>
                      <a:pt x="61" y="75"/>
                      <a:pt x="61" y="74"/>
                      <a:pt x="61" y="74"/>
                    </a:cubicBezTo>
                    <a:cubicBezTo>
                      <a:pt x="61" y="73"/>
                      <a:pt x="61" y="73"/>
                      <a:pt x="61" y="72"/>
                    </a:cubicBezTo>
                    <a:cubicBezTo>
                      <a:pt x="61" y="72"/>
                      <a:pt x="61" y="72"/>
                      <a:pt x="62" y="72"/>
                    </a:cubicBezTo>
                    <a:cubicBezTo>
                      <a:pt x="62" y="72"/>
                      <a:pt x="62" y="72"/>
                      <a:pt x="62" y="72"/>
                    </a:cubicBezTo>
                    <a:cubicBezTo>
                      <a:pt x="62" y="73"/>
                      <a:pt x="63" y="74"/>
                      <a:pt x="63" y="75"/>
                    </a:cubicBezTo>
                    <a:cubicBezTo>
                      <a:pt x="64" y="75"/>
                      <a:pt x="64" y="76"/>
                      <a:pt x="65" y="76"/>
                    </a:cubicBezTo>
                    <a:cubicBezTo>
                      <a:pt x="65" y="76"/>
                      <a:pt x="65" y="76"/>
                      <a:pt x="66" y="76"/>
                    </a:cubicBezTo>
                    <a:cubicBezTo>
                      <a:pt x="67" y="76"/>
                      <a:pt x="67" y="76"/>
                      <a:pt x="67" y="75"/>
                    </a:cubicBezTo>
                    <a:cubicBezTo>
                      <a:pt x="67" y="74"/>
                      <a:pt x="67" y="73"/>
                      <a:pt x="67" y="73"/>
                    </a:cubicBezTo>
                    <a:cubicBezTo>
                      <a:pt x="67" y="72"/>
                      <a:pt x="66" y="71"/>
                      <a:pt x="67" y="70"/>
                    </a:cubicBezTo>
                    <a:cubicBezTo>
                      <a:pt x="67" y="70"/>
                      <a:pt x="66" y="70"/>
                      <a:pt x="66" y="70"/>
                    </a:cubicBezTo>
                    <a:cubicBezTo>
                      <a:pt x="66" y="69"/>
                      <a:pt x="65" y="68"/>
                      <a:pt x="64" y="68"/>
                    </a:cubicBezTo>
                    <a:cubicBezTo>
                      <a:pt x="64" y="67"/>
                      <a:pt x="64" y="67"/>
                      <a:pt x="63" y="67"/>
                    </a:cubicBezTo>
                    <a:cubicBezTo>
                      <a:pt x="63" y="67"/>
                      <a:pt x="63" y="66"/>
                      <a:pt x="63" y="66"/>
                    </a:cubicBezTo>
                    <a:cubicBezTo>
                      <a:pt x="63" y="66"/>
                      <a:pt x="63" y="65"/>
                      <a:pt x="63" y="64"/>
                    </a:cubicBezTo>
                    <a:cubicBezTo>
                      <a:pt x="63" y="64"/>
                      <a:pt x="63" y="64"/>
                      <a:pt x="63" y="64"/>
                    </a:cubicBezTo>
                    <a:cubicBezTo>
                      <a:pt x="63" y="64"/>
                      <a:pt x="63" y="64"/>
                      <a:pt x="63" y="64"/>
                    </a:cubicBezTo>
                    <a:cubicBezTo>
                      <a:pt x="63" y="64"/>
                      <a:pt x="63" y="65"/>
                      <a:pt x="63" y="65"/>
                    </a:cubicBezTo>
                    <a:cubicBezTo>
                      <a:pt x="63" y="66"/>
                      <a:pt x="64" y="66"/>
                      <a:pt x="65" y="67"/>
                    </a:cubicBezTo>
                    <a:cubicBezTo>
                      <a:pt x="65" y="67"/>
                      <a:pt x="65" y="68"/>
                      <a:pt x="66" y="68"/>
                    </a:cubicBezTo>
                    <a:cubicBezTo>
                      <a:pt x="66" y="68"/>
                      <a:pt x="67" y="68"/>
                      <a:pt x="67" y="68"/>
                    </a:cubicBezTo>
                    <a:cubicBezTo>
                      <a:pt x="67" y="67"/>
                      <a:pt x="67" y="67"/>
                      <a:pt x="67" y="66"/>
                    </a:cubicBezTo>
                    <a:cubicBezTo>
                      <a:pt x="67" y="66"/>
                      <a:pt x="67" y="66"/>
                      <a:pt x="67" y="65"/>
                    </a:cubicBezTo>
                    <a:cubicBezTo>
                      <a:pt x="67" y="65"/>
                      <a:pt x="67" y="65"/>
                      <a:pt x="67" y="64"/>
                    </a:cubicBezTo>
                    <a:cubicBezTo>
                      <a:pt x="67" y="64"/>
                      <a:pt x="66" y="64"/>
                      <a:pt x="65" y="63"/>
                    </a:cubicBezTo>
                    <a:cubicBezTo>
                      <a:pt x="65" y="63"/>
                      <a:pt x="65" y="63"/>
                      <a:pt x="65" y="63"/>
                    </a:cubicBezTo>
                    <a:cubicBezTo>
                      <a:pt x="65" y="63"/>
                      <a:pt x="65" y="63"/>
                      <a:pt x="65" y="63"/>
                    </a:cubicBezTo>
                    <a:cubicBezTo>
                      <a:pt x="65" y="63"/>
                      <a:pt x="65" y="63"/>
                      <a:pt x="65" y="63"/>
                    </a:cubicBezTo>
                    <a:cubicBezTo>
                      <a:pt x="65" y="62"/>
                      <a:pt x="64" y="62"/>
                      <a:pt x="64" y="62"/>
                    </a:cubicBezTo>
                    <a:cubicBezTo>
                      <a:pt x="64" y="62"/>
                      <a:pt x="64" y="62"/>
                      <a:pt x="64" y="62"/>
                    </a:cubicBezTo>
                    <a:cubicBezTo>
                      <a:pt x="64" y="62"/>
                      <a:pt x="64" y="62"/>
                      <a:pt x="64" y="62"/>
                    </a:cubicBezTo>
                    <a:cubicBezTo>
                      <a:pt x="64" y="62"/>
                      <a:pt x="64" y="62"/>
                      <a:pt x="64" y="62"/>
                    </a:cubicBezTo>
                    <a:cubicBezTo>
                      <a:pt x="65" y="62"/>
                      <a:pt x="65" y="62"/>
                      <a:pt x="65" y="63"/>
                    </a:cubicBezTo>
                    <a:cubicBezTo>
                      <a:pt x="65" y="63"/>
                      <a:pt x="65" y="63"/>
                      <a:pt x="65" y="63"/>
                    </a:cubicBezTo>
                    <a:cubicBezTo>
                      <a:pt x="65" y="63"/>
                      <a:pt x="65" y="63"/>
                      <a:pt x="65" y="63"/>
                    </a:cubicBezTo>
                    <a:cubicBezTo>
                      <a:pt x="65" y="63"/>
                      <a:pt x="66" y="63"/>
                      <a:pt x="66" y="63"/>
                    </a:cubicBezTo>
                    <a:cubicBezTo>
                      <a:pt x="66" y="63"/>
                      <a:pt x="67" y="63"/>
                      <a:pt x="68" y="63"/>
                    </a:cubicBezTo>
                    <a:cubicBezTo>
                      <a:pt x="68" y="63"/>
                      <a:pt x="69" y="62"/>
                      <a:pt x="69" y="62"/>
                    </a:cubicBezTo>
                    <a:cubicBezTo>
                      <a:pt x="70" y="62"/>
                      <a:pt x="70" y="62"/>
                      <a:pt x="70" y="62"/>
                    </a:cubicBezTo>
                    <a:cubicBezTo>
                      <a:pt x="70" y="62"/>
                      <a:pt x="70" y="61"/>
                      <a:pt x="70" y="61"/>
                    </a:cubicBezTo>
                    <a:cubicBezTo>
                      <a:pt x="70" y="61"/>
                      <a:pt x="70" y="60"/>
                      <a:pt x="70" y="60"/>
                    </a:cubicBezTo>
                    <a:cubicBezTo>
                      <a:pt x="69" y="60"/>
                      <a:pt x="69" y="60"/>
                      <a:pt x="68" y="59"/>
                    </a:cubicBezTo>
                    <a:cubicBezTo>
                      <a:pt x="68" y="59"/>
                      <a:pt x="68" y="59"/>
                      <a:pt x="68" y="59"/>
                    </a:cubicBezTo>
                    <a:cubicBezTo>
                      <a:pt x="68" y="59"/>
                      <a:pt x="68" y="59"/>
                      <a:pt x="68" y="59"/>
                    </a:cubicBezTo>
                    <a:cubicBezTo>
                      <a:pt x="69" y="59"/>
                      <a:pt x="70" y="60"/>
                      <a:pt x="71" y="59"/>
                    </a:cubicBezTo>
                    <a:cubicBezTo>
                      <a:pt x="71" y="59"/>
                      <a:pt x="71" y="59"/>
                      <a:pt x="71" y="59"/>
                    </a:cubicBezTo>
                    <a:cubicBezTo>
                      <a:pt x="72" y="59"/>
                      <a:pt x="73" y="57"/>
                      <a:pt x="72" y="57"/>
                    </a:cubicBezTo>
                    <a:cubicBezTo>
                      <a:pt x="72" y="57"/>
                      <a:pt x="71" y="56"/>
                      <a:pt x="71" y="56"/>
                    </a:cubicBezTo>
                    <a:cubicBezTo>
                      <a:pt x="71" y="55"/>
                      <a:pt x="71" y="55"/>
                      <a:pt x="71" y="55"/>
                    </a:cubicBezTo>
                    <a:cubicBezTo>
                      <a:pt x="71" y="55"/>
                      <a:pt x="71" y="55"/>
                      <a:pt x="71" y="55"/>
                    </a:cubicBezTo>
                    <a:cubicBezTo>
                      <a:pt x="71" y="54"/>
                      <a:pt x="71" y="54"/>
                      <a:pt x="71" y="54"/>
                    </a:cubicBezTo>
                    <a:cubicBezTo>
                      <a:pt x="71" y="55"/>
                      <a:pt x="72" y="55"/>
                      <a:pt x="72" y="54"/>
                    </a:cubicBezTo>
                    <a:cubicBezTo>
                      <a:pt x="72" y="54"/>
                      <a:pt x="72" y="54"/>
                      <a:pt x="72" y="54"/>
                    </a:cubicBezTo>
                    <a:cubicBezTo>
                      <a:pt x="72" y="53"/>
                      <a:pt x="72" y="53"/>
                      <a:pt x="72" y="52"/>
                    </a:cubicBezTo>
                    <a:cubicBezTo>
                      <a:pt x="72" y="52"/>
                      <a:pt x="72" y="51"/>
                      <a:pt x="72" y="51"/>
                    </a:cubicBezTo>
                    <a:cubicBezTo>
                      <a:pt x="71" y="50"/>
                      <a:pt x="72" y="50"/>
                      <a:pt x="72" y="50"/>
                    </a:cubicBezTo>
                    <a:cubicBezTo>
                      <a:pt x="72" y="50"/>
                      <a:pt x="72" y="49"/>
                      <a:pt x="72" y="49"/>
                    </a:cubicBezTo>
                    <a:cubicBezTo>
                      <a:pt x="72" y="49"/>
                      <a:pt x="71" y="49"/>
                      <a:pt x="71" y="49"/>
                    </a:cubicBezTo>
                    <a:cubicBezTo>
                      <a:pt x="71" y="49"/>
                      <a:pt x="70" y="49"/>
                      <a:pt x="70" y="49"/>
                    </a:cubicBezTo>
                    <a:cubicBezTo>
                      <a:pt x="70" y="48"/>
                      <a:pt x="70" y="48"/>
                      <a:pt x="70" y="48"/>
                    </a:cubicBezTo>
                    <a:cubicBezTo>
                      <a:pt x="70" y="48"/>
                      <a:pt x="70" y="47"/>
                      <a:pt x="70" y="47"/>
                    </a:cubicBezTo>
                    <a:cubicBezTo>
                      <a:pt x="70" y="47"/>
                      <a:pt x="71" y="47"/>
                      <a:pt x="71" y="48"/>
                    </a:cubicBezTo>
                    <a:cubicBezTo>
                      <a:pt x="71" y="48"/>
                      <a:pt x="71" y="48"/>
                      <a:pt x="71" y="48"/>
                    </a:cubicBezTo>
                    <a:cubicBezTo>
                      <a:pt x="71" y="48"/>
                      <a:pt x="71" y="48"/>
                      <a:pt x="71" y="48"/>
                    </a:cubicBezTo>
                    <a:cubicBezTo>
                      <a:pt x="71" y="47"/>
                      <a:pt x="70" y="47"/>
                      <a:pt x="70" y="47"/>
                    </a:cubicBezTo>
                    <a:cubicBezTo>
                      <a:pt x="70" y="47"/>
                      <a:pt x="70" y="47"/>
                      <a:pt x="70" y="47"/>
                    </a:cubicBezTo>
                    <a:cubicBezTo>
                      <a:pt x="71" y="47"/>
                      <a:pt x="71" y="46"/>
                      <a:pt x="71" y="46"/>
                    </a:cubicBezTo>
                    <a:cubicBezTo>
                      <a:pt x="72" y="46"/>
                      <a:pt x="72" y="46"/>
                      <a:pt x="72" y="46"/>
                    </a:cubicBezTo>
                    <a:cubicBezTo>
                      <a:pt x="72" y="46"/>
                      <a:pt x="72" y="46"/>
                      <a:pt x="73" y="46"/>
                    </a:cubicBezTo>
                    <a:cubicBezTo>
                      <a:pt x="73" y="46"/>
                      <a:pt x="74" y="47"/>
                      <a:pt x="74" y="48"/>
                    </a:cubicBezTo>
                    <a:cubicBezTo>
                      <a:pt x="73" y="49"/>
                      <a:pt x="74" y="49"/>
                      <a:pt x="74" y="50"/>
                    </a:cubicBezTo>
                    <a:cubicBezTo>
                      <a:pt x="74" y="50"/>
                      <a:pt x="74" y="50"/>
                      <a:pt x="74" y="50"/>
                    </a:cubicBezTo>
                    <a:cubicBezTo>
                      <a:pt x="74" y="50"/>
                      <a:pt x="74" y="50"/>
                      <a:pt x="74" y="49"/>
                    </a:cubicBezTo>
                    <a:cubicBezTo>
                      <a:pt x="74" y="48"/>
                      <a:pt x="74" y="48"/>
                      <a:pt x="75" y="47"/>
                    </a:cubicBezTo>
                    <a:cubicBezTo>
                      <a:pt x="75" y="46"/>
                      <a:pt x="75" y="45"/>
                      <a:pt x="75" y="45"/>
                    </a:cubicBezTo>
                    <a:cubicBezTo>
                      <a:pt x="75" y="44"/>
                      <a:pt x="75" y="44"/>
                      <a:pt x="75" y="44"/>
                    </a:cubicBezTo>
                    <a:cubicBezTo>
                      <a:pt x="74" y="43"/>
                      <a:pt x="74" y="43"/>
                      <a:pt x="74" y="43"/>
                    </a:cubicBezTo>
                    <a:cubicBezTo>
                      <a:pt x="73" y="43"/>
                      <a:pt x="73" y="43"/>
                      <a:pt x="73" y="43"/>
                    </a:cubicBezTo>
                    <a:cubicBezTo>
                      <a:pt x="73" y="43"/>
                      <a:pt x="73" y="43"/>
                      <a:pt x="73" y="43"/>
                    </a:cubicBezTo>
                    <a:cubicBezTo>
                      <a:pt x="73" y="43"/>
                      <a:pt x="73" y="42"/>
                      <a:pt x="73" y="42"/>
                    </a:cubicBezTo>
                    <a:cubicBezTo>
                      <a:pt x="74" y="42"/>
                      <a:pt x="74" y="42"/>
                      <a:pt x="74" y="41"/>
                    </a:cubicBezTo>
                    <a:cubicBezTo>
                      <a:pt x="74" y="41"/>
                      <a:pt x="73" y="41"/>
                      <a:pt x="73" y="41"/>
                    </a:cubicBezTo>
                    <a:cubicBezTo>
                      <a:pt x="73" y="40"/>
                      <a:pt x="73" y="40"/>
                      <a:pt x="72" y="40"/>
                    </a:cubicBezTo>
                    <a:cubicBezTo>
                      <a:pt x="72" y="40"/>
                      <a:pt x="72" y="40"/>
                      <a:pt x="72" y="40"/>
                    </a:cubicBezTo>
                    <a:cubicBezTo>
                      <a:pt x="72" y="40"/>
                      <a:pt x="73" y="39"/>
                      <a:pt x="73" y="39"/>
                    </a:cubicBezTo>
                    <a:cubicBezTo>
                      <a:pt x="73" y="40"/>
                      <a:pt x="74" y="40"/>
                      <a:pt x="74" y="39"/>
                    </a:cubicBezTo>
                    <a:cubicBezTo>
                      <a:pt x="74" y="38"/>
                      <a:pt x="75" y="37"/>
                      <a:pt x="75" y="36"/>
                    </a:cubicBezTo>
                    <a:cubicBezTo>
                      <a:pt x="75" y="34"/>
                      <a:pt x="76" y="32"/>
                      <a:pt x="77" y="30"/>
                    </a:cubicBezTo>
                    <a:cubicBezTo>
                      <a:pt x="77" y="30"/>
                      <a:pt x="78" y="29"/>
                      <a:pt x="78" y="29"/>
                    </a:cubicBezTo>
                    <a:cubicBezTo>
                      <a:pt x="78" y="29"/>
                      <a:pt x="78" y="28"/>
                      <a:pt x="78" y="28"/>
                    </a:cubicBezTo>
                    <a:cubicBezTo>
                      <a:pt x="78" y="27"/>
                      <a:pt x="78" y="27"/>
                      <a:pt x="79" y="27"/>
                    </a:cubicBezTo>
                    <a:cubicBezTo>
                      <a:pt x="80" y="27"/>
                      <a:pt x="80" y="27"/>
                      <a:pt x="80" y="26"/>
                    </a:cubicBezTo>
                    <a:cubicBezTo>
                      <a:pt x="80" y="26"/>
                      <a:pt x="80" y="25"/>
                      <a:pt x="80" y="25"/>
                    </a:cubicBezTo>
                    <a:cubicBezTo>
                      <a:pt x="80" y="25"/>
                      <a:pt x="80" y="25"/>
                      <a:pt x="79" y="25"/>
                    </a:cubicBezTo>
                    <a:cubicBezTo>
                      <a:pt x="79" y="25"/>
                      <a:pt x="79" y="25"/>
                      <a:pt x="78" y="25"/>
                    </a:cubicBezTo>
                    <a:cubicBezTo>
                      <a:pt x="78" y="25"/>
                      <a:pt x="78" y="25"/>
                      <a:pt x="78" y="25"/>
                    </a:cubicBezTo>
                    <a:cubicBezTo>
                      <a:pt x="78" y="25"/>
                      <a:pt x="78" y="24"/>
                      <a:pt x="78" y="24"/>
                    </a:cubicBezTo>
                    <a:cubicBezTo>
                      <a:pt x="79" y="24"/>
                      <a:pt x="79" y="24"/>
                      <a:pt x="80" y="24"/>
                    </a:cubicBezTo>
                    <a:cubicBezTo>
                      <a:pt x="80" y="25"/>
                      <a:pt x="81" y="25"/>
                      <a:pt x="82" y="24"/>
                    </a:cubicBezTo>
                    <a:cubicBezTo>
                      <a:pt x="82" y="24"/>
                      <a:pt x="82" y="24"/>
                      <a:pt x="82" y="24"/>
                    </a:cubicBezTo>
                    <a:cubicBezTo>
                      <a:pt x="83" y="24"/>
                      <a:pt x="83" y="24"/>
                      <a:pt x="83" y="23"/>
                    </a:cubicBezTo>
                    <a:cubicBezTo>
                      <a:pt x="82" y="23"/>
                      <a:pt x="82" y="23"/>
                      <a:pt x="82" y="23"/>
                    </a:cubicBezTo>
                    <a:cubicBezTo>
                      <a:pt x="82" y="23"/>
                      <a:pt x="83" y="22"/>
                      <a:pt x="83" y="22"/>
                    </a:cubicBezTo>
                    <a:cubicBezTo>
                      <a:pt x="83" y="22"/>
                      <a:pt x="84" y="22"/>
                      <a:pt x="84" y="22"/>
                    </a:cubicBezTo>
                    <a:cubicBezTo>
                      <a:pt x="85" y="22"/>
                      <a:pt x="85" y="21"/>
                      <a:pt x="85" y="21"/>
                    </a:cubicBezTo>
                    <a:cubicBezTo>
                      <a:pt x="86" y="20"/>
                      <a:pt x="86" y="20"/>
                      <a:pt x="85" y="19"/>
                    </a:cubicBezTo>
                    <a:cubicBezTo>
                      <a:pt x="85" y="18"/>
                      <a:pt x="85" y="18"/>
                      <a:pt x="85" y="18"/>
                    </a:cubicBezTo>
                    <a:cubicBezTo>
                      <a:pt x="84" y="17"/>
                      <a:pt x="83" y="17"/>
                      <a:pt x="81" y="16"/>
                    </a:cubicBezTo>
                    <a:cubicBezTo>
                      <a:pt x="81" y="16"/>
                      <a:pt x="80" y="17"/>
                      <a:pt x="79" y="17"/>
                    </a:cubicBezTo>
                    <a:cubicBezTo>
                      <a:pt x="79" y="17"/>
                      <a:pt x="79" y="17"/>
                      <a:pt x="79" y="17"/>
                    </a:cubicBezTo>
                    <a:cubicBezTo>
                      <a:pt x="78" y="18"/>
                      <a:pt x="78" y="18"/>
                      <a:pt x="78" y="18"/>
                    </a:cubicBezTo>
                    <a:cubicBezTo>
                      <a:pt x="78" y="18"/>
                      <a:pt x="78" y="18"/>
                      <a:pt x="78" y="18"/>
                    </a:cubicBezTo>
                    <a:cubicBezTo>
                      <a:pt x="77" y="18"/>
                      <a:pt x="77" y="18"/>
                      <a:pt x="77" y="18"/>
                    </a:cubicBezTo>
                    <a:cubicBezTo>
                      <a:pt x="76" y="18"/>
                      <a:pt x="76" y="18"/>
                      <a:pt x="76" y="18"/>
                    </a:cubicBezTo>
                    <a:cubicBezTo>
                      <a:pt x="75" y="19"/>
                      <a:pt x="74" y="20"/>
                      <a:pt x="73" y="21"/>
                    </a:cubicBezTo>
                    <a:cubicBezTo>
                      <a:pt x="72" y="21"/>
                      <a:pt x="71" y="21"/>
                      <a:pt x="70" y="22"/>
                    </a:cubicBezTo>
                    <a:cubicBezTo>
                      <a:pt x="70" y="22"/>
                      <a:pt x="70" y="22"/>
                      <a:pt x="70" y="22"/>
                    </a:cubicBezTo>
                    <a:cubicBezTo>
                      <a:pt x="70" y="22"/>
                      <a:pt x="70" y="22"/>
                      <a:pt x="70" y="22"/>
                    </a:cubicBezTo>
                    <a:cubicBezTo>
                      <a:pt x="70" y="22"/>
                      <a:pt x="69" y="22"/>
                      <a:pt x="69" y="23"/>
                    </a:cubicBezTo>
                    <a:cubicBezTo>
                      <a:pt x="69" y="23"/>
                      <a:pt x="69" y="23"/>
                      <a:pt x="69" y="23"/>
                    </a:cubicBezTo>
                    <a:cubicBezTo>
                      <a:pt x="69" y="23"/>
                      <a:pt x="69" y="23"/>
                      <a:pt x="69" y="23"/>
                    </a:cubicBezTo>
                    <a:cubicBezTo>
                      <a:pt x="69" y="22"/>
                      <a:pt x="70" y="22"/>
                      <a:pt x="70" y="22"/>
                    </a:cubicBezTo>
                    <a:cubicBezTo>
                      <a:pt x="70" y="22"/>
                      <a:pt x="70" y="22"/>
                      <a:pt x="70" y="22"/>
                    </a:cubicBezTo>
                    <a:cubicBezTo>
                      <a:pt x="70" y="22"/>
                      <a:pt x="70" y="22"/>
                      <a:pt x="70" y="22"/>
                    </a:cubicBezTo>
                    <a:cubicBezTo>
                      <a:pt x="70" y="21"/>
                      <a:pt x="70" y="21"/>
                      <a:pt x="70" y="21"/>
                    </a:cubicBezTo>
                    <a:cubicBezTo>
                      <a:pt x="71" y="20"/>
                      <a:pt x="72" y="20"/>
                      <a:pt x="72" y="19"/>
                    </a:cubicBezTo>
                    <a:cubicBezTo>
                      <a:pt x="73" y="19"/>
                      <a:pt x="74" y="18"/>
                      <a:pt x="74" y="18"/>
                    </a:cubicBezTo>
                    <a:cubicBezTo>
                      <a:pt x="74" y="17"/>
                      <a:pt x="74" y="17"/>
                      <a:pt x="75" y="17"/>
                    </a:cubicBezTo>
                    <a:cubicBezTo>
                      <a:pt x="75" y="15"/>
                      <a:pt x="74" y="14"/>
                      <a:pt x="73" y="15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2" y="15"/>
                      <a:pt x="72" y="15"/>
                      <a:pt x="72" y="15"/>
                    </a:cubicBezTo>
                    <a:cubicBezTo>
                      <a:pt x="72" y="15"/>
                      <a:pt x="72" y="16"/>
                      <a:pt x="72" y="16"/>
                    </a:cubicBezTo>
                    <a:cubicBezTo>
                      <a:pt x="72" y="17"/>
                      <a:pt x="71" y="17"/>
                      <a:pt x="71" y="17"/>
                    </a:cubicBezTo>
                    <a:cubicBezTo>
                      <a:pt x="71" y="17"/>
                      <a:pt x="70" y="17"/>
                      <a:pt x="70" y="17"/>
                    </a:cubicBezTo>
                    <a:cubicBezTo>
                      <a:pt x="70" y="17"/>
                      <a:pt x="69" y="17"/>
                      <a:pt x="68" y="17"/>
                    </a:cubicBezTo>
                    <a:cubicBezTo>
                      <a:pt x="68" y="17"/>
                      <a:pt x="68" y="17"/>
                      <a:pt x="68" y="17"/>
                    </a:cubicBezTo>
                    <a:cubicBezTo>
                      <a:pt x="68" y="17"/>
                      <a:pt x="68" y="17"/>
                      <a:pt x="68" y="16"/>
                    </a:cubicBezTo>
                    <a:cubicBezTo>
                      <a:pt x="68" y="16"/>
                      <a:pt x="69" y="16"/>
                      <a:pt x="69" y="16"/>
                    </a:cubicBezTo>
                    <a:cubicBezTo>
                      <a:pt x="69" y="16"/>
                      <a:pt x="70" y="16"/>
                      <a:pt x="70" y="15"/>
                    </a:cubicBezTo>
                    <a:cubicBezTo>
                      <a:pt x="70" y="15"/>
                      <a:pt x="70" y="14"/>
                      <a:pt x="70" y="14"/>
                    </a:cubicBezTo>
                    <a:cubicBezTo>
                      <a:pt x="69" y="14"/>
                      <a:pt x="68" y="14"/>
                      <a:pt x="68" y="14"/>
                    </a:cubicBezTo>
                    <a:cubicBezTo>
                      <a:pt x="65" y="13"/>
                      <a:pt x="64" y="13"/>
                      <a:pt x="62" y="14"/>
                    </a:cubicBezTo>
                    <a:cubicBezTo>
                      <a:pt x="62" y="15"/>
                      <a:pt x="61" y="15"/>
                      <a:pt x="61" y="15"/>
                    </a:cubicBezTo>
                    <a:cubicBezTo>
                      <a:pt x="61" y="15"/>
                      <a:pt x="60" y="15"/>
                      <a:pt x="60" y="15"/>
                    </a:cubicBezTo>
                    <a:cubicBezTo>
                      <a:pt x="60" y="15"/>
                      <a:pt x="59" y="15"/>
                      <a:pt x="59" y="15"/>
                    </a:cubicBezTo>
                    <a:cubicBezTo>
                      <a:pt x="59" y="15"/>
                      <a:pt x="59" y="15"/>
                      <a:pt x="59" y="15"/>
                    </a:cubicBezTo>
                    <a:cubicBezTo>
                      <a:pt x="60" y="15"/>
                      <a:pt x="60" y="14"/>
                      <a:pt x="60" y="14"/>
                    </a:cubicBezTo>
                    <a:cubicBezTo>
                      <a:pt x="61" y="14"/>
                      <a:pt x="62" y="14"/>
                      <a:pt x="63" y="13"/>
                    </a:cubicBezTo>
                    <a:cubicBezTo>
                      <a:pt x="64" y="13"/>
                      <a:pt x="66" y="13"/>
                      <a:pt x="67" y="13"/>
                    </a:cubicBezTo>
                    <a:cubicBezTo>
                      <a:pt x="69" y="13"/>
                      <a:pt x="70" y="13"/>
                      <a:pt x="71" y="13"/>
                    </a:cubicBezTo>
                    <a:cubicBezTo>
                      <a:pt x="72" y="13"/>
                      <a:pt x="73" y="13"/>
                      <a:pt x="74" y="13"/>
                    </a:cubicBezTo>
                    <a:cubicBezTo>
                      <a:pt x="75" y="13"/>
                      <a:pt x="76" y="12"/>
                      <a:pt x="76" y="11"/>
                    </a:cubicBezTo>
                    <a:cubicBezTo>
                      <a:pt x="77" y="11"/>
                      <a:pt x="77" y="10"/>
                      <a:pt x="77" y="10"/>
                    </a:cubicBezTo>
                    <a:cubicBezTo>
                      <a:pt x="76" y="9"/>
                      <a:pt x="75" y="9"/>
                      <a:pt x="75" y="9"/>
                    </a:cubicBezTo>
                    <a:cubicBezTo>
                      <a:pt x="74" y="8"/>
                      <a:pt x="73" y="7"/>
                      <a:pt x="72" y="8"/>
                    </a:cubicBezTo>
                    <a:cubicBezTo>
                      <a:pt x="71" y="8"/>
                      <a:pt x="71" y="8"/>
                      <a:pt x="71" y="8"/>
                    </a:cubicBezTo>
                    <a:cubicBezTo>
                      <a:pt x="71" y="8"/>
                      <a:pt x="71" y="8"/>
                      <a:pt x="71" y="8"/>
                    </a:cubicBezTo>
                    <a:cubicBezTo>
                      <a:pt x="71" y="8"/>
                      <a:pt x="71" y="8"/>
                      <a:pt x="71" y="8"/>
                    </a:cubicBezTo>
                    <a:cubicBezTo>
                      <a:pt x="71" y="8"/>
                      <a:pt x="71" y="8"/>
                      <a:pt x="72" y="7"/>
                    </a:cubicBezTo>
                    <a:cubicBezTo>
                      <a:pt x="72" y="7"/>
                      <a:pt x="72" y="6"/>
                      <a:pt x="72" y="6"/>
                    </a:cubicBezTo>
                    <a:cubicBezTo>
                      <a:pt x="72" y="5"/>
                      <a:pt x="71" y="5"/>
                      <a:pt x="71" y="5"/>
                    </a:cubicBezTo>
                    <a:cubicBezTo>
                      <a:pt x="70" y="6"/>
                      <a:pt x="68" y="6"/>
                      <a:pt x="67" y="5"/>
                    </a:cubicBezTo>
                    <a:cubicBezTo>
                      <a:pt x="66" y="5"/>
                      <a:pt x="66" y="5"/>
                      <a:pt x="65" y="5"/>
                    </a:cubicBezTo>
                    <a:cubicBezTo>
                      <a:pt x="64" y="5"/>
                      <a:pt x="64" y="5"/>
                      <a:pt x="63" y="5"/>
                    </a:cubicBezTo>
                    <a:cubicBezTo>
                      <a:pt x="63" y="6"/>
                      <a:pt x="62" y="6"/>
                      <a:pt x="61" y="6"/>
                    </a:cubicBezTo>
                    <a:cubicBezTo>
                      <a:pt x="60" y="5"/>
                      <a:pt x="60" y="6"/>
                      <a:pt x="59" y="6"/>
                    </a:cubicBezTo>
                    <a:cubicBezTo>
                      <a:pt x="59" y="6"/>
                      <a:pt x="59" y="6"/>
                      <a:pt x="59" y="6"/>
                    </a:cubicBezTo>
                    <a:cubicBezTo>
                      <a:pt x="58" y="6"/>
                      <a:pt x="58" y="6"/>
                      <a:pt x="58" y="6"/>
                    </a:cubicBezTo>
                    <a:cubicBezTo>
                      <a:pt x="58" y="6"/>
                      <a:pt x="58" y="6"/>
                      <a:pt x="58" y="6"/>
                    </a:cubicBezTo>
                    <a:cubicBezTo>
                      <a:pt x="59" y="6"/>
                      <a:pt x="59" y="5"/>
                      <a:pt x="59" y="5"/>
                    </a:cubicBezTo>
                    <a:cubicBezTo>
                      <a:pt x="60" y="5"/>
                      <a:pt x="61" y="5"/>
                      <a:pt x="61" y="5"/>
                    </a:cubicBezTo>
                    <a:cubicBezTo>
                      <a:pt x="62" y="5"/>
                      <a:pt x="64" y="5"/>
                      <a:pt x="65" y="5"/>
                    </a:cubicBezTo>
                    <a:cubicBezTo>
                      <a:pt x="66" y="5"/>
                      <a:pt x="67" y="5"/>
                      <a:pt x="68" y="5"/>
                    </a:cubicBezTo>
                    <a:cubicBezTo>
                      <a:pt x="69" y="5"/>
                      <a:pt x="70" y="5"/>
                      <a:pt x="70" y="4"/>
                    </a:cubicBezTo>
                    <a:cubicBezTo>
                      <a:pt x="71" y="4"/>
                      <a:pt x="71" y="4"/>
                      <a:pt x="71" y="4"/>
                    </a:cubicBezTo>
                    <a:cubicBezTo>
                      <a:pt x="70" y="3"/>
                      <a:pt x="69" y="2"/>
                      <a:pt x="68" y="2"/>
                    </a:cubicBezTo>
                    <a:cubicBezTo>
                      <a:pt x="66" y="2"/>
                      <a:pt x="65" y="1"/>
                      <a:pt x="63" y="1"/>
                    </a:cubicBezTo>
                    <a:cubicBezTo>
                      <a:pt x="62" y="0"/>
                      <a:pt x="61" y="0"/>
                      <a:pt x="61" y="0"/>
                    </a:cubicBezTo>
                    <a:cubicBezTo>
                      <a:pt x="60" y="0"/>
                      <a:pt x="59" y="0"/>
                      <a:pt x="58" y="0"/>
                    </a:cubicBezTo>
                    <a:cubicBezTo>
                      <a:pt x="57" y="1"/>
                      <a:pt x="57" y="1"/>
                      <a:pt x="56" y="2"/>
                    </a:cubicBezTo>
                    <a:cubicBezTo>
                      <a:pt x="56" y="2"/>
                      <a:pt x="56" y="2"/>
                      <a:pt x="56" y="2"/>
                    </a:cubicBezTo>
                    <a:cubicBezTo>
                      <a:pt x="56" y="2"/>
                      <a:pt x="56" y="2"/>
                      <a:pt x="56" y="2"/>
                    </a:cubicBezTo>
                    <a:cubicBezTo>
                      <a:pt x="56" y="2"/>
                      <a:pt x="56" y="2"/>
                      <a:pt x="56" y="2"/>
                    </a:cubicBezTo>
                    <a:cubicBezTo>
                      <a:pt x="56" y="2"/>
                      <a:pt x="56" y="2"/>
                      <a:pt x="56" y="2"/>
                    </a:cubicBezTo>
                    <a:cubicBezTo>
                      <a:pt x="56" y="2"/>
                      <a:pt x="56" y="2"/>
                      <a:pt x="56" y="3"/>
                    </a:cubicBezTo>
                    <a:cubicBezTo>
                      <a:pt x="56" y="3"/>
                      <a:pt x="56" y="3"/>
                      <a:pt x="56" y="3"/>
                    </a:cubicBezTo>
                    <a:cubicBezTo>
                      <a:pt x="56" y="3"/>
                      <a:pt x="56" y="3"/>
                      <a:pt x="56" y="3"/>
                    </a:cubicBezTo>
                    <a:cubicBezTo>
                      <a:pt x="56" y="3"/>
                      <a:pt x="56" y="3"/>
                      <a:pt x="56" y="3"/>
                    </a:cubicBezTo>
                    <a:cubicBezTo>
                      <a:pt x="56" y="3"/>
                      <a:pt x="56" y="3"/>
                      <a:pt x="56" y="3"/>
                    </a:cubicBezTo>
                    <a:cubicBezTo>
                      <a:pt x="56" y="3"/>
                      <a:pt x="55" y="2"/>
                      <a:pt x="55" y="2"/>
                    </a:cubicBezTo>
                    <a:cubicBezTo>
                      <a:pt x="54" y="2"/>
                      <a:pt x="54" y="2"/>
                      <a:pt x="54" y="2"/>
                    </a:cubicBezTo>
                    <a:cubicBezTo>
                      <a:pt x="54" y="2"/>
                      <a:pt x="54" y="2"/>
                      <a:pt x="54" y="2"/>
                    </a:cubicBezTo>
                    <a:cubicBezTo>
                      <a:pt x="54" y="3"/>
                      <a:pt x="54" y="3"/>
                      <a:pt x="54" y="3"/>
                    </a:cubicBezTo>
                    <a:cubicBezTo>
                      <a:pt x="54" y="3"/>
                      <a:pt x="54" y="3"/>
                      <a:pt x="54" y="3"/>
                    </a:cubicBezTo>
                    <a:cubicBezTo>
                      <a:pt x="54" y="3"/>
                      <a:pt x="54" y="4"/>
                      <a:pt x="54" y="3"/>
                    </a:cubicBezTo>
                    <a:cubicBezTo>
                      <a:pt x="53" y="3"/>
                      <a:pt x="52" y="3"/>
                      <a:pt x="52" y="2"/>
                    </a:cubicBezTo>
                    <a:cubicBezTo>
                      <a:pt x="51" y="2"/>
                      <a:pt x="51" y="2"/>
                      <a:pt x="50" y="2"/>
                    </a:cubicBezTo>
                    <a:cubicBezTo>
                      <a:pt x="50" y="3"/>
                      <a:pt x="50" y="3"/>
                      <a:pt x="49" y="3"/>
                    </a:cubicBezTo>
                    <a:cubicBezTo>
                      <a:pt x="49" y="3"/>
                      <a:pt x="49" y="3"/>
                      <a:pt x="49" y="3"/>
                    </a:cubicBezTo>
                    <a:cubicBezTo>
                      <a:pt x="49" y="4"/>
                      <a:pt x="49" y="5"/>
                      <a:pt x="49" y="5"/>
                    </a:cubicBezTo>
                    <a:cubicBezTo>
                      <a:pt x="49" y="6"/>
                      <a:pt x="48" y="6"/>
                      <a:pt x="48" y="6"/>
                    </a:cubicBezTo>
                    <a:cubicBezTo>
                      <a:pt x="48" y="6"/>
                      <a:pt x="48" y="6"/>
                      <a:pt x="47" y="7"/>
                    </a:cubicBezTo>
                    <a:cubicBezTo>
                      <a:pt x="47" y="7"/>
                      <a:pt x="47" y="7"/>
                      <a:pt x="47" y="7"/>
                    </a:cubicBezTo>
                    <a:cubicBezTo>
                      <a:pt x="46" y="7"/>
                      <a:pt x="46" y="6"/>
                      <a:pt x="45" y="6"/>
                    </a:cubicBezTo>
                    <a:cubicBezTo>
                      <a:pt x="45" y="6"/>
                      <a:pt x="45" y="6"/>
                      <a:pt x="45" y="7"/>
                    </a:cubicBezTo>
                    <a:cubicBezTo>
                      <a:pt x="45" y="7"/>
                      <a:pt x="45" y="7"/>
                      <a:pt x="45" y="7"/>
                    </a:cubicBezTo>
                    <a:cubicBezTo>
                      <a:pt x="45" y="8"/>
                      <a:pt x="45" y="9"/>
                      <a:pt x="45" y="10"/>
                    </a:cubicBezTo>
                    <a:cubicBezTo>
                      <a:pt x="46" y="11"/>
                      <a:pt x="46" y="12"/>
                      <a:pt x="46" y="13"/>
                    </a:cubicBezTo>
                    <a:cubicBezTo>
                      <a:pt x="46" y="14"/>
                      <a:pt x="46" y="14"/>
                      <a:pt x="46" y="14"/>
                    </a:cubicBezTo>
                    <a:cubicBezTo>
                      <a:pt x="45" y="14"/>
                      <a:pt x="45" y="14"/>
                      <a:pt x="45" y="13"/>
                    </a:cubicBezTo>
                    <a:cubicBezTo>
                      <a:pt x="45" y="13"/>
                      <a:pt x="44" y="13"/>
                      <a:pt x="44" y="13"/>
                    </a:cubicBezTo>
                    <a:cubicBezTo>
                      <a:pt x="44" y="12"/>
                      <a:pt x="44" y="12"/>
                      <a:pt x="44" y="12"/>
                    </a:cubicBezTo>
                    <a:cubicBezTo>
                      <a:pt x="44" y="12"/>
                      <a:pt x="44" y="12"/>
                      <a:pt x="44" y="11"/>
                    </a:cubicBezTo>
                    <a:cubicBezTo>
                      <a:pt x="44" y="11"/>
                      <a:pt x="43" y="11"/>
                      <a:pt x="43" y="10"/>
                    </a:cubicBezTo>
                    <a:cubicBezTo>
                      <a:pt x="43" y="9"/>
                      <a:pt x="43" y="9"/>
                      <a:pt x="42" y="8"/>
                    </a:cubicBezTo>
                    <a:cubicBezTo>
                      <a:pt x="42" y="7"/>
                      <a:pt x="42" y="7"/>
                      <a:pt x="41" y="7"/>
                    </a:cubicBezTo>
                    <a:cubicBezTo>
                      <a:pt x="41" y="7"/>
                      <a:pt x="40" y="7"/>
                      <a:pt x="40" y="7"/>
                    </a:cubicBezTo>
                    <a:cubicBezTo>
                      <a:pt x="40" y="7"/>
                      <a:pt x="40" y="7"/>
                      <a:pt x="40" y="8"/>
                    </a:cubicBezTo>
                    <a:cubicBezTo>
                      <a:pt x="40" y="9"/>
                      <a:pt x="40" y="10"/>
                      <a:pt x="40" y="11"/>
                    </a:cubicBezTo>
                    <a:cubicBezTo>
                      <a:pt x="40" y="11"/>
                      <a:pt x="40" y="11"/>
                      <a:pt x="39" y="12"/>
                    </a:cubicBezTo>
                    <a:cubicBezTo>
                      <a:pt x="39" y="12"/>
                      <a:pt x="39" y="12"/>
                      <a:pt x="38" y="12"/>
                    </a:cubicBezTo>
                    <a:cubicBezTo>
                      <a:pt x="38" y="12"/>
                      <a:pt x="38" y="12"/>
                      <a:pt x="38" y="12"/>
                    </a:cubicBezTo>
                    <a:cubicBezTo>
                      <a:pt x="38" y="12"/>
                      <a:pt x="38" y="12"/>
                      <a:pt x="38" y="12"/>
                    </a:cubicBezTo>
                    <a:cubicBezTo>
                      <a:pt x="37" y="12"/>
                      <a:pt x="37" y="12"/>
                      <a:pt x="37" y="12"/>
                    </a:cubicBezTo>
                    <a:cubicBezTo>
                      <a:pt x="37" y="11"/>
                      <a:pt x="38" y="11"/>
                      <a:pt x="37" y="11"/>
                    </a:cubicBezTo>
                    <a:cubicBezTo>
                      <a:pt x="37" y="10"/>
                      <a:pt x="37" y="9"/>
                      <a:pt x="37" y="8"/>
                    </a:cubicBezTo>
                    <a:cubicBezTo>
                      <a:pt x="37" y="8"/>
                      <a:pt x="37" y="8"/>
                      <a:pt x="37" y="8"/>
                    </a:cubicBezTo>
                    <a:cubicBezTo>
                      <a:pt x="37" y="8"/>
                      <a:pt x="37" y="7"/>
                      <a:pt x="37" y="7"/>
                    </a:cubicBezTo>
                    <a:cubicBezTo>
                      <a:pt x="37" y="7"/>
                      <a:pt x="37" y="7"/>
                      <a:pt x="36" y="8"/>
                    </a:cubicBezTo>
                    <a:cubicBezTo>
                      <a:pt x="36" y="8"/>
                      <a:pt x="36" y="8"/>
                      <a:pt x="36" y="9"/>
                    </a:cubicBezTo>
                    <a:cubicBezTo>
                      <a:pt x="36" y="9"/>
                      <a:pt x="36" y="10"/>
                      <a:pt x="36" y="10"/>
                    </a:cubicBezTo>
                    <a:cubicBezTo>
                      <a:pt x="36" y="10"/>
                      <a:pt x="36" y="11"/>
                      <a:pt x="35" y="11"/>
                    </a:cubicBezTo>
                    <a:cubicBezTo>
                      <a:pt x="35" y="11"/>
                      <a:pt x="35" y="11"/>
                      <a:pt x="35" y="11"/>
                    </a:cubicBezTo>
                    <a:cubicBezTo>
                      <a:pt x="35" y="11"/>
                      <a:pt x="35" y="11"/>
                      <a:pt x="35" y="11"/>
                    </a:cubicBezTo>
                    <a:cubicBezTo>
                      <a:pt x="35" y="11"/>
                      <a:pt x="35" y="11"/>
                      <a:pt x="35" y="12"/>
                    </a:cubicBezTo>
                    <a:cubicBezTo>
                      <a:pt x="35" y="12"/>
                      <a:pt x="34" y="12"/>
                      <a:pt x="34" y="12"/>
                    </a:cubicBezTo>
                    <a:cubicBezTo>
                      <a:pt x="34" y="12"/>
                      <a:pt x="34" y="12"/>
                      <a:pt x="34" y="12"/>
                    </a:cubicBezTo>
                    <a:cubicBezTo>
                      <a:pt x="34" y="12"/>
                      <a:pt x="34" y="12"/>
                      <a:pt x="34" y="13"/>
                    </a:cubicBezTo>
                    <a:cubicBezTo>
                      <a:pt x="34" y="12"/>
                      <a:pt x="34" y="12"/>
                      <a:pt x="34" y="12"/>
                    </a:cubicBezTo>
                    <a:cubicBezTo>
                      <a:pt x="34" y="12"/>
                      <a:pt x="34" y="12"/>
                      <a:pt x="34" y="12"/>
                    </a:cubicBezTo>
                    <a:cubicBezTo>
                      <a:pt x="34" y="12"/>
                      <a:pt x="35" y="12"/>
                      <a:pt x="35" y="12"/>
                    </a:cubicBezTo>
                    <a:cubicBezTo>
                      <a:pt x="35" y="11"/>
                      <a:pt x="35" y="11"/>
                      <a:pt x="35" y="11"/>
                    </a:cubicBezTo>
                    <a:cubicBezTo>
                      <a:pt x="35" y="11"/>
                      <a:pt x="35" y="11"/>
                      <a:pt x="35" y="11"/>
                    </a:cubicBezTo>
                    <a:cubicBezTo>
                      <a:pt x="35" y="11"/>
                      <a:pt x="35" y="11"/>
                      <a:pt x="35" y="10"/>
                    </a:cubicBezTo>
                    <a:cubicBezTo>
                      <a:pt x="35" y="10"/>
                      <a:pt x="36" y="9"/>
                      <a:pt x="36" y="9"/>
                    </a:cubicBezTo>
                    <a:cubicBezTo>
                      <a:pt x="36" y="8"/>
                      <a:pt x="36" y="7"/>
                      <a:pt x="36" y="7"/>
                    </a:cubicBezTo>
                    <a:cubicBezTo>
                      <a:pt x="36" y="7"/>
                      <a:pt x="35" y="6"/>
                      <a:pt x="35" y="6"/>
                    </a:cubicBezTo>
                    <a:cubicBezTo>
                      <a:pt x="35" y="6"/>
                      <a:pt x="34" y="6"/>
                      <a:pt x="34" y="7"/>
                    </a:cubicBezTo>
                    <a:cubicBezTo>
                      <a:pt x="33" y="7"/>
                      <a:pt x="32" y="7"/>
                      <a:pt x="31" y="7"/>
                    </a:cubicBezTo>
                    <a:cubicBezTo>
                      <a:pt x="30" y="7"/>
                      <a:pt x="29" y="7"/>
                      <a:pt x="28" y="8"/>
                    </a:cubicBezTo>
                    <a:cubicBezTo>
                      <a:pt x="28" y="8"/>
                      <a:pt x="27" y="8"/>
                      <a:pt x="27" y="8"/>
                    </a:cubicBezTo>
                    <a:cubicBezTo>
                      <a:pt x="27" y="9"/>
                      <a:pt x="27" y="9"/>
                      <a:pt x="27" y="9"/>
                    </a:cubicBezTo>
                    <a:cubicBezTo>
                      <a:pt x="27" y="9"/>
                      <a:pt x="27" y="9"/>
                      <a:pt x="27" y="9"/>
                    </a:cubicBezTo>
                    <a:cubicBezTo>
                      <a:pt x="27" y="9"/>
                      <a:pt x="27" y="9"/>
                      <a:pt x="27" y="9"/>
                    </a:cubicBezTo>
                    <a:cubicBezTo>
                      <a:pt x="27" y="9"/>
                      <a:pt x="27" y="9"/>
                      <a:pt x="26" y="8"/>
                    </a:cubicBezTo>
                    <a:cubicBezTo>
                      <a:pt x="26" y="8"/>
                      <a:pt x="26" y="8"/>
                      <a:pt x="25" y="9"/>
                    </a:cubicBezTo>
                    <a:cubicBezTo>
                      <a:pt x="25" y="9"/>
                      <a:pt x="24" y="9"/>
                      <a:pt x="24" y="10"/>
                    </a:cubicBezTo>
                    <a:cubicBezTo>
                      <a:pt x="24" y="10"/>
                      <a:pt x="24" y="10"/>
                      <a:pt x="24" y="10"/>
                    </a:cubicBezTo>
                    <a:cubicBezTo>
                      <a:pt x="24" y="11"/>
                      <a:pt x="24" y="11"/>
                      <a:pt x="24" y="12"/>
                    </a:cubicBezTo>
                    <a:cubicBezTo>
                      <a:pt x="24" y="12"/>
                      <a:pt x="23" y="12"/>
                      <a:pt x="23" y="13"/>
                    </a:cubicBezTo>
                    <a:cubicBezTo>
                      <a:pt x="23" y="13"/>
                      <a:pt x="23" y="13"/>
                      <a:pt x="23" y="13"/>
                    </a:cubicBezTo>
                    <a:cubicBezTo>
                      <a:pt x="22" y="13"/>
                      <a:pt x="22" y="14"/>
                      <a:pt x="22" y="13"/>
                    </a:cubicBezTo>
                    <a:cubicBezTo>
                      <a:pt x="21" y="13"/>
                      <a:pt x="21" y="13"/>
                      <a:pt x="20" y="13"/>
                    </a:cubicBezTo>
                    <a:cubicBezTo>
                      <a:pt x="19" y="13"/>
                      <a:pt x="18" y="13"/>
                      <a:pt x="18" y="14"/>
                    </a:cubicBezTo>
                    <a:cubicBezTo>
                      <a:pt x="17" y="15"/>
                      <a:pt x="17" y="15"/>
                      <a:pt x="16" y="15"/>
                    </a:cubicBezTo>
                    <a:cubicBezTo>
                      <a:pt x="16" y="15"/>
                      <a:pt x="15" y="15"/>
                      <a:pt x="15" y="16"/>
                    </a:cubicBezTo>
                    <a:cubicBezTo>
                      <a:pt x="14" y="16"/>
                      <a:pt x="14" y="17"/>
                      <a:pt x="13" y="18"/>
                    </a:cubicBezTo>
                    <a:cubicBezTo>
                      <a:pt x="13" y="18"/>
                      <a:pt x="13" y="19"/>
                      <a:pt x="14" y="19"/>
                    </a:cubicBezTo>
                    <a:cubicBezTo>
                      <a:pt x="15" y="19"/>
                      <a:pt x="15" y="20"/>
                      <a:pt x="16" y="20"/>
                    </a:cubicBezTo>
                    <a:cubicBezTo>
                      <a:pt x="16" y="20"/>
                      <a:pt x="16" y="20"/>
                      <a:pt x="16" y="20"/>
                    </a:cubicBezTo>
                    <a:cubicBezTo>
                      <a:pt x="16" y="20"/>
                      <a:pt x="16" y="20"/>
                      <a:pt x="16" y="20"/>
                    </a:cubicBezTo>
                    <a:cubicBezTo>
                      <a:pt x="16" y="20"/>
                      <a:pt x="16" y="20"/>
                      <a:pt x="16" y="20"/>
                    </a:cubicBezTo>
                    <a:cubicBezTo>
                      <a:pt x="16" y="20"/>
                      <a:pt x="16" y="20"/>
                      <a:pt x="16" y="20"/>
                    </a:cubicBezTo>
                    <a:cubicBezTo>
                      <a:pt x="16" y="20"/>
                      <a:pt x="16" y="20"/>
                      <a:pt x="16" y="20"/>
                    </a:cubicBezTo>
                    <a:cubicBezTo>
                      <a:pt x="16" y="20"/>
                      <a:pt x="16" y="21"/>
                      <a:pt x="16" y="21"/>
                    </a:cubicBezTo>
                    <a:cubicBezTo>
                      <a:pt x="15" y="21"/>
                      <a:pt x="15" y="21"/>
                      <a:pt x="15" y="22"/>
                    </a:cubicBezTo>
                    <a:cubicBezTo>
                      <a:pt x="15" y="22"/>
                      <a:pt x="15" y="22"/>
                      <a:pt x="15" y="23"/>
                    </a:cubicBezTo>
                    <a:cubicBezTo>
                      <a:pt x="14" y="23"/>
                      <a:pt x="14" y="24"/>
                      <a:pt x="13" y="24"/>
                    </a:cubicBezTo>
                    <a:cubicBezTo>
                      <a:pt x="13" y="24"/>
                      <a:pt x="12" y="25"/>
                      <a:pt x="12" y="24"/>
                    </a:cubicBezTo>
                    <a:cubicBezTo>
                      <a:pt x="11" y="24"/>
                      <a:pt x="10" y="24"/>
                      <a:pt x="9" y="24"/>
                    </a:cubicBezTo>
                    <a:cubicBezTo>
                      <a:pt x="9" y="24"/>
                      <a:pt x="8" y="24"/>
                      <a:pt x="8" y="24"/>
                    </a:cubicBezTo>
                    <a:cubicBezTo>
                      <a:pt x="7" y="25"/>
                      <a:pt x="7" y="25"/>
                      <a:pt x="6" y="25"/>
                    </a:cubicBezTo>
                    <a:cubicBezTo>
                      <a:pt x="5" y="25"/>
                      <a:pt x="4" y="26"/>
                      <a:pt x="3" y="26"/>
                    </a:cubicBezTo>
                    <a:cubicBezTo>
                      <a:pt x="2" y="26"/>
                      <a:pt x="1" y="26"/>
                      <a:pt x="1" y="27"/>
                    </a:cubicBezTo>
                    <a:cubicBezTo>
                      <a:pt x="0" y="28"/>
                      <a:pt x="0" y="28"/>
                      <a:pt x="1" y="29"/>
                    </a:cubicBezTo>
                    <a:cubicBezTo>
                      <a:pt x="1" y="30"/>
                      <a:pt x="2" y="30"/>
                      <a:pt x="2" y="31"/>
                    </a:cubicBezTo>
                    <a:cubicBezTo>
                      <a:pt x="2" y="31"/>
                      <a:pt x="2" y="31"/>
                      <a:pt x="2" y="31"/>
                    </a:cubicBezTo>
                    <a:cubicBezTo>
                      <a:pt x="2" y="31"/>
                      <a:pt x="2" y="31"/>
                      <a:pt x="3" y="31"/>
                    </a:cubicBezTo>
                    <a:cubicBezTo>
                      <a:pt x="3" y="31"/>
                      <a:pt x="2" y="31"/>
                      <a:pt x="2" y="31"/>
                    </a:cubicBezTo>
                    <a:cubicBezTo>
                      <a:pt x="2" y="31"/>
                      <a:pt x="2" y="31"/>
                      <a:pt x="2" y="31"/>
                    </a:cubicBezTo>
                    <a:cubicBezTo>
                      <a:pt x="2" y="31"/>
                      <a:pt x="2" y="31"/>
                      <a:pt x="2" y="31"/>
                    </a:cubicBezTo>
                    <a:cubicBezTo>
                      <a:pt x="2" y="31"/>
                      <a:pt x="2" y="31"/>
                      <a:pt x="2" y="31"/>
                    </a:cubicBezTo>
                    <a:cubicBezTo>
                      <a:pt x="2" y="32"/>
                      <a:pt x="3" y="32"/>
                      <a:pt x="3" y="32"/>
                    </a:cubicBezTo>
                    <a:cubicBezTo>
                      <a:pt x="3" y="33"/>
                      <a:pt x="3" y="33"/>
                      <a:pt x="4" y="33"/>
                    </a:cubicBezTo>
                    <a:cubicBezTo>
                      <a:pt x="4" y="33"/>
                      <a:pt x="5" y="33"/>
                      <a:pt x="5" y="33"/>
                    </a:cubicBezTo>
                    <a:cubicBezTo>
                      <a:pt x="6" y="33"/>
                      <a:pt x="6" y="33"/>
                      <a:pt x="7" y="33"/>
                    </a:cubicBezTo>
                    <a:cubicBezTo>
                      <a:pt x="7" y="33"/>
                      <a:pt x="7" y="33"/>
                      <a:pt x="7" y="33"/>
                    </a:cubicBezTo>
                    <a:cubicBezTo>
                      <a:pt x="7" y="33"/>
                      <a:pt x="7" y="33"/>
                      <a:pt x="7" y="34"/>
                    </a:cubicBezTo>
                    <a:cubicBezTo>
                      <a:pt x="7" y="34"/>
                      <a:pt x="7" y="34"/>
                      <a:pt x="7" y="34"/>
                    </a:cubicBezTo>
                    <a:cubicBezTo>
                      <a:pt x="7" y="34"/>
                      <a:pt x="7" y="34"/>
                      <a:pt x="6" y="34"/>
                    </a:cubicBezTo>
                    <a:cubicBezTo>
                      <a:pt x="5" y="34"/>
                      <a:pt x="4" y="33"/>
                      <a:pt x="4" y="34"/>
                    </a:cubicBezTo>
                    <a:cubicBezTo>
                      <a:pt x="3" y="34"/>
                      <a:pt x="3" y="34"/>
                      <a:pt x="2" y="34"/>
                    </a:cubicBezTo>
                    <a:cubicBezTo>
                      <a:pt x="2" y="34"/>
                      <a:pt x="1" y="34"/>
                      <a:pt x="1" y="34"/>
                    </a:cubicBezTo>
                    <a:cubicBezTo>
                      <a:pt x="0" y="35"/>
                      <a:pt x="0" y="36"/>
                      <a:pt x="0" y="36"/>
                    </a:cubicBezTo>
                    <a:cubicBezTo>
                      <a:pt x="1" y="37"/>
                      <a:pt x="1" y="37"/>
                      <a:pt x="2" y="38"/>
                    </a:cubicBezTo>
                    <a:cubicBezTo>
                      <a:pt x="2" y="38"/>
                      <a:pt x="2" y="38"/>
                      <a:pt x="2" y="38"/>
                    </a:cubicBezTo>
                    <a:cubicBezTo>
                      <a:pt x="2" y="38"/>
                      <a:pt x="1" y="38"/>
                      <a:pt x="1" y="39"/>
                    </a:cubicBezTo>
                    <a:cubicBezTo>
                      <a:pt x="1" y="39"/>
                      <a:pt x="1" y="39"/>
                      <a:pt x="1" y="39"/>
                    </a:cubicBezTo>
                    <a:cubicBezTo>
                      <a:pt x="1" y="40"/>
                      <a:pt x="2" y="41"/>
                      <a:pt x="3" y="42"/>
                    </a:cubicBezTo>
                    <a:cubicBezTo>
                      <a:pt x="3" y="42"/>
                      <a:pt x="4" y="42"/>
                      <a:pt x="4" y="41"/>
                    </a:cubicBezTo>
                    <a:cubicBezTo>
                      <a:pt x="4" y="41"/>
                      <a:pt x="5" y="41"/>
                      <a:pt x="5" y="41"/>
                    </a:cubicBezTo>
                    <a:cubicBezTo>
                      <a:pt x="5" y="41"/>
                      <a:pt x="6" y="41"/>
                      <a:pt x="6" y="42"/>
                    </a:cubicBezTo>
                    <a:cubicBezTo>
                      <a:pt x="6" y="42"/>
                      <a:pt x="6" y="42"/>
                      <a:pt x="6" y="42"/>
                    </a:cubicBezTo>
                    <a:cubicBezTo>
                      <a:pt x="7" y="41"/>
                      <a:pt x="8" y="42"/>
                      <a:pt x="9" y="42"/>
                    </a:cubicBezTo>
                    <a:cubicBezTo>
                      <a:pt x="9" y="42"/>
                      <a:pt x="9" y="42"/>
                      <a:pt x="10" y="42"/>
                    </a:cubicBezTo>
                    <a:cubicBezTo>
                      <a:pt x="11" y="42"/>
                      <a:pt x="12" y="42"/>
                      <a:pt x="12" y="43"/>
                    </a:cubicBezTo>
                    <a:cubicBezTo>
                      <a:pt x="13" y="44"/>
                      <a:pt x="14" y="44"/>
                      <a:pt x="15" y="45"/>
                    </a:cubicBezTo>
                    <a:cubicBezTo>
                      <a:pt x="15" y="45"/>
                      <a:pt x="15" y="45"/>
                      <a:pt x="15" y="45"/>
                    </a:cubicBezTo>
                    <a:cubicBezTo>
                      <a:pt x="15" y="46"/>
                      <a:pt x="15" y="46"/>
                      <a:pt x="15" y="46"/>
                    </a:cubicBezTo>
                    <a:cubicBezTo>
                      <a:pt x="15" y="47"/>
                      <a:pt x="15" y="47"/>
                      <a:pt x="15" y="47"/>
                    </a:cubicBezTo>
                    <a:cubicBezTo>
                      <a:pt x="15" y="48"/>
                      <a:pt x="15" y="49"/>
                      <a:pt x="15" y="49"/>
                    </a:cubicBezTo>
                    <a:cubicBezTo>
                      <a:pt x="15" y="49"/>
                      <a:pt x="16" y="50"/>
                      <a:pt x="16" y="50"/>
                    </a:cubicBezTo>
                    <a:cubicBezTo>
                      <a:pt x="16" y="50"/>
                      <a:pt x="16" y="51"/>
                      <a:pt x="15" y="51"/>
                    </a:cubicBezTo>
                    <a:cubicBezTo>
                      <a:pt x="15" y="51"/>
                      <a:pt x="15" y="51"/>
                      <a:pt x="15" y="52"/>
                    </a:cubicBezTo>
                    <a:cubicBezTo>
                      <a:pt x="15" y="52"/>
                      <a:pt x="16" y="52"/>
                      <a:pt x="16" y="52"/>
                    </a:cubicBezTo>
                    <a:cubicBezTo>
                      <a:pt x="16" y="52"/>
                      <a:pt x="16" y="52"/>
                      <a:pt x="16" y="52"/>
                    </a:cubicBezTo>
                    <a:cubicBezTo>
                      <a:pt x="16" y="52"/>
                      <a:pt x="16" y="53"/>
                      <a:pt x="16" y="53"/>
                    </a:cubicBezTo>
                    <a:cubicBezTo>
                      <a:pt x="16" y="53"/>
                      <a:pt x="16" y="53"/>
                      <a:pt x="16" y="54"/>
                    </a:cubicBezTo>
                    <a:cubicBezTo>
                      <a:pt x="16" y="54"/>
                      <a:pt x="16" y="54"/>
                      <a:pt x="16" y="54"/>
                    </a:cubicBezTo>
                    <a:cubicBezTo>
                      <a:pt x="16" y="54"/>
                      <a:pt x="16" y="55"/>
                      <a:pt x="16" y="55"/>
                    </a:cubicBezTo>
                    <a:cubicBezTo>
                      <a:pt x="16" y="55"/>
                      <a:pt x="16" y="55"/>
                      <a:pt x="16" y="56"/>
                    </a:cubicBezTo>
                    <a:cubicBezTo>
                      <a:pt x="16" y="56"/>
                      <a:pt x="16" y="57"/>
                      <a:pt x="16" y="57"/>
                    </a:cubicBezTo>
                    <a:cubicBezTo>
                      <a:pt x="16" y="58"/>
                      <a:pt x="16" y="58"/>
                      <a:pt x="16" y="59"/>
                    </a:cubicBezTo>
                    <a:cubicBezTo>
                      <a:pt x="16" y="59"/>
                      <a:pt x="16" y="59"/>
                      <a:pt x="16" y="59"/>
                    </a:cubicBezTo>
                    <a:cubicBezTo>
                      <a:pt x="16" y="59"/>
                      <a:pt x="16" y="59"/>
                      <a:pt x="16" y="59"/>
                    </a:cubicBezTo>
                    <a:cubicBezTo>
                      <a:pt x="17" y="60"/>
                      <a:pt x="17" y="60"/>
                      <a:pt x="16" y="60"/>
                    </a:cubicBezTo>
                    <a:cubicBezTo>
                      <a:pt x="16" y="60"/>
                      <a:pt x="15" y="60"/>
                      <a:pt x="15" y="61"/>
                    </a:cubicBezTo>
                    <a:cubicBezTo>
                      <a:pt x="15" y="61"/>
                      <a:pt x="15" y="61"/>
                      <a:pt x="15" y="61"/>
                    </a:cubicBezTo>
                    <a:cubicBezTo>
                      <a:pt x="15" y="61"/>
                      <a:pt x="16" y="61"/>
                      <a:pt x="15" y="62"/>
                    </a:cubicBezTo>
                    <a:cubicBezTo>
                      <a:pt x="15" y="62"/>
                      <a:pt x="15" y="62"/>
                      <a:pt x="15" y="63"/>
                    </a:cubicBezTo>
                    <a:cubicBezTo>
                      <a:pt x="15" y="63"/>
                      <a:pt x="15" y="63"/>
                      <a:pt x="15" y="63"/>
                    </a:cubicBezTo>
                    <a:cubicBezTo>
                      <a:pt x="15" y="63"/>
                      <a:pt x="15" y="63"/>
                      <a:pt x="15" y="63"/>
                    </a:cubicBezTo>
                    <a:cubicBezTo>
                      <a:pt x="15" y="63"/>
                      <a:pt x="15" y="63"/>
                      <a:pt x="15" y="63"/>
                    </a:cubicBezTo>
                    <a:cubicBezTo>
                      <a:pt x="15" y="63"/>
                      <a:pt x="15" y="63"/>
                      <a:pt x="15" y="63"/>
                    </a:cubicBezTo>
                    <a:cubicBezTo>
                      <a:pt x="15" y="63"/>
                      <a:pt x="15" y="63"/>
                      <a:pt x="15" y="63"/>
                    </a:cubicBezTo>
                    <a:cubicBezTo>
                      <a:pt x="15" y="63"/>
                      <a:pt x="15" y="63"/>
                      <a:pt x="15" y="64"/>
                    </a:cubicBezTo>
                    <a:cubicBezTo>
                      <a:pt x="15" y="64"/>
                      <a:pt x="15" y="64"/>
                      <a:pt x="15" y="64"/>
                    </a:cubicBezTo>
                    <a:cubicBezTo>
                      <a:pt x="15" y="64"/>
                      <a:pt x="15" y="64"/>
                      <a:pt x="15" y="64"/>
                    </a:cubicBezTo>
                    <a:cubicBezTo>
                      <a:pt x="15" y="64"/>
                      <a:pt x="15" y="64"/>
                      <a:pt x="15" y="64"/>
                    </a:cubicBezTo>
                    <a:cubicBezTo>
                      <a:pt x="15" y="64"/>
                      <a:pt x="14" y="65"/>
                      <a:pt x="14" y="65"/>
                    </a:cubicBezTo>
                    <a:cubicBezTo>
                      <a:pt x="14" y="66"/>
                      <a:pt x="14" y="66"/>
                      <a:pt x="14" y="66"/>
                    </a:cubicBezTo>
                    <a:cubicBezTo>
                      <a:pt x="15" y="67"/>
                      <a:pt x="16" y="67"/>
                      <a:pt x="17" y="67"/>
                    </a:cubicBezTo>
                    <a:cubicBezTo>
                      <a:pt x="17" y="66"/>
                      <a:pt x="17" y="66"/>
                      <a:pt x="17" y="66"/>
                    </a:cubicBezTo>
                    <a:cubicBezTo>
                      <a:pt x="17" y="66"/>
                      <a:pt x="18" y="66"/>
                      <a:pt x="18" y="66"/>
                    </a:cubicBezTo>
                    <a:cubicBezTo>
                      <a:pt x="18" y="66"/>
                      <a:pt x="18" y="66"/>
                      <a:pt x="18" y="66"/>
                    </a:cubicBezTo>
                    <a:cubicBezTo>
                      <a:pt x="18" y="66"/>
                      <a:pt x="18" y="66"/>
                      <a:pt x="18" y="66"/>
                    </a:cubicBezTo>
                    <a:cubicBezTo>
                      <a:pt x="18" y="66"/>
                      <a:pt x="18" y="66"/>
                      <a:pt x="18" y="66"/>
                    </a:cubicBezTo>
                    <a:cubicBezTo>
                      <a:pt x="18" y="66"/>
                      <a:pt x="18" y="66"/>
                      <a:pt x="18" y="66"/>
                    </a:cubicBezTo>
                    <a:cubicBezTo>
                      <a:pt x="18" y="66"/>
                      <a:pt x="19" y="66"/>
                      <a:pt x="19" y="66"/>
                    </a:cubicBezTo>
                    <a:cubicBezTo>
                      <a:pt x="19" y="67"/>
                      <a:pt x="18" y="67"/>
                      <a:pt x="18" y="67"/>
                    </a:cubicBezTo>
                    <a:cubicBezTo>
                      <a:pt x="18" y="67"/>
                      <a:pt x="18" y="67"/>
                      <a:pt x="17" y="68"/>
                    </a:cubicBezTo>
                    <a:cubicBezTo>
                      <a:pt x="17" y="68"/>
                      <a:pt x="17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9" y="69"/>
                      <a:pt x="19" y="69"/>
                      <a:pt x="18" y="69"/>
                    </a:cubicBezTo>
                    <a:cubicBezTo>
                      <a:pt x="18" y="70"/>
                      <a:pt x="18" y="70"/>
                      <a:pt x="18" y="70"/>
                    </a:cubicBezTo>
                    <a:cubicBezTo>
                      <a:pt x="18" y="70"/>
                      <a:pt x="18" y="70"/>
                      <a:pt x="18" y="70"/>
                    </a:cubicBezTo>
                    <a:cubicBezTo>
                      <a:pt x="18" y="70"/>
                      <a:pt x="18" y="70"/>
                      <a:pt x="18" y="70"/>
                    </a:cubicBezTo>
                    <a:cubicBezTo>
                      <a:pt x="19" y="70"/>
                      <a:pt x="19" y="71"/>
                      <a:pt x="19" y="71"/>
                    </a:cubicBezTo>
                    <a:cubicBezTo>
                      <a:pt x="19" y="71"/>
                      <a:pt x="19" y="71"/>
                      <a:pt x="19" y="71"/>
                    </a:cubicBezTo>
                    <a:cubicBezTo>
                      <a:pt x="19" y="71"/>
                      <a:pt x="19" y="71"/>
                      <a:pt x="19" y="71"/>
                    </a:cubicBezTo>
                    <a:cubicBezTo>
                      <a:pt x="19" y="71"/>
                      <a:pt x="18" y="71"/>
                      <a:pt x="18" y="70"/>
                    </a:cubicBezTo>
                    <a:cubicBezTo>
                      <a:pt x="18" y="70"/>
                      <a:pt x="18" y="70"/>
                      <a:pt x="18" y="70"/>
                    </a:cubicBezTo>
                    <a:cubicBezTo>
                      <a:pt x="18" y="70"/>
                      <a:pt x="18" y="70"/>
                      <a:pt x="18" y="70"/>
                    </a:cubicBezTo>
                    <a:cubicBezTo>
                      <a:pt x="18" y="70"/>
                      <a:pt x="17" y="70"/>
                      <a:pt x="16" y="70"/>
                    </a:cubicBezTo>
                    <a:cubicBezTo>
                      <a:pt x="16" y="70"/>
                      <a:pt x="16" y="69"/>
                      <a:pt x="15" y="69"/>
                    </a:cubicBezTo>
                    <a:cubicBezTo>
                      <a:pt x="15" y="69"/>
                      <a:pt x="14" y="70"/>
                      <a:pt x="14" y="70"/>
                    </a:cubicBezTo>
                    <a:cubicBezTo>
                      <a:pt x="14" y="70"/>
                      <a:pt x="14" y="70"/>
                      <a:pt x="14" y="70"/>
                    </a:cubicBezTo>
                    <a:cubicBezTo>
                      <a:pt x="14" y="71"/>
                      <a:pt x="14" y="71"/>
                      <a:pt x="14" y="71"/>
                    </a:cubicBezTo>
                    <a:cubicBezTo>
                      <a:pt x="14" y="71"/>
                      <a:pt x="14" y="71"/>
                      <a:pt x="14" y="72"/>
                    </a:cubicBezTo>
                    <a:cubicBezTo>
                      <a:pt x="13" y="72"/>
                      <a:pt x="13" y="72"/>
                      <a:pt x="13" y="72"/>
                    </a:cubicBezTo>
                    <a:cubicBezTo>
                      <a:pt x="13" y="73"/>
                      <a:pt x="13" y="73"/>
                      <a:pt x="13" y="74"/>
                    </a:cubicBezTo>
                    <a:cubicBezTo>
                      <a:pt x="13" y="75"/>
                      <a:pt x="13" y="75"/>
                      <a:pt x="14" y="76"/>
                    </a:cubicBezTo>
                    <a:cubicBezTo>
                      <a:pt x="14" y="76"/>
                      <a:pt x="14" y="76"/>
                      <a:pt x="14" y="76"/>
                    </a:cubicBezTo>
                    <a:cubicBezTo>
                      <a:pt x="15" y="76"/>
                      <a:pt x="16" y="76"/>
                      <a:pt x="17" y="76"/>
                    </a:cubicBezTo>
                    <a:cubicBezTo>
                      <a:pt x="17" y="76"/>
                      <a:pt x="18" y="75"/>
                      <a:pt x="17" y="74"/>
                    </a:cubicBezTo>
                    <a:cubicBezTo>
                      <a:pt x="17" y="74"/>
                      <a:pt x="17" y="74"/>
                      <a:pt x="17" y="74"/>
                    </a:cubicBezTo>
                    <a:cubicBezTo>
                      <a:pt x="16" y="74"/>
                      <a:pt x="16" y="73"/>
                      <a:pt x="16" y="73"/>
                    </a:cubicBezTo>
                    <a:cubicBezTo>
                      <a:pt x="16" y="73"/>
                      <a:pt x="16" y="73"/>
                      <a:pt x="16" y="73"/>
                    </a:cubicBezTo>
                    <a:cubicBezTo>
                      <a:pt x="16" y="72"/>
                      <a:pt x="16" y="72"/>
                      <a:pt x="16" y="72"/>
                    </a:cubicBezTo>
                    <a:cubicBezTo>
                      <a:pt x="16" y="73"/>
                      <a:pt x="16" y="73"/>
                      <a:pt x="16" y="73"/>
                    </a:cubicBezTo>
                    <a:cubicBezTo>
                      <a:pt x="16" y="73"/>
                      <a:pt x="16" y="73"/>
                      <a:pt x="16" y="73"/>
                    </a:cubicBezTo>
                    <a:cubicBezTo>
                      <a:pt x="17" y="73"/>
                      <a:pt x="18" y="74"/>
                      <a:pt x="20" y="74"/>
                    </a:cubicBezTo>
                    <a:cubicBezTo>
                      <a:pt x="20" y="74"/>
                      <a:pt x="20" y="74"/>
                      <a:pt x="20" y="74"/>
                    </a:cubicBezTo>
                    <a:cubicBezTo>
                      <a:pt x="20" y="75"/>
                      <a:pt x="19" y="75"/>
                      <a:pt x="19" y="75"/>
                    </a:cubicBezTo>
                    <a:cubicBezTo>
                      <a:pt x="19" y="75"/>
                      <a:pt x="19" y="75"/>
                      <a:pt x="19" y="75"/>
                    </a:cubicBezTo>
                    <a:cubicBezTo>
                      <a:pt x="19" y="75"/>
                      <a:pt x="19" y="75"/>
                      <a:pt x="19" y="75"/>
                    </a:cubicBezTo>
                    <a:cubicBezTo>
                      <a:pt x="19" y="75"/>
                      <a:pt x="19" y="75"/>
                      <a:pt x="19" y="75"/>
                    </a:cubicBezTo>
                    <a:cubicBezTo>
                      <a:pt x="19" y="75"/>
                      <a:pt x="19" y="76"/>
                      <a:pt x="19" y="76"/>
                    </a:cubicBezTo>
                    <a:cubicBezTo>
                      <a:pt x="19" y="76"/>
                      <a:pt x="19" y="76"/>
                      <a:pt x="19" y="77"/>
                    </a:cubicBezTo>
                    <a:cubicBezTo>
                      <a:pt x="19" y="77"/>
                      <a:pt x="19" y="77"/>
                      <a:pt x="18" y="77"/>
                    </a:cubicBezTo>
                    <a:cubicBezTo>
                      <a:pt x="18" y="77"/>
                      <a:pt x="18" y="77"/>
                      <a:pt x="18" y="78"/>
                    </a:cubicBezTo>
                    <a:cubicBezTo>
                      <a:pt x="18" y="79"/>
                      <a:pt x="17" y="79"/>
                      <a:pt x="16" y="79"/>
                    </a:cubicBezTo>
                    <a:cubicBezTo>
                      <a:pt x="16" y="79"/>
                      <a:pt x="15" y="79"/>
                      <a:pt x="15" y="79"/>
                    </a:cubicBezTo>
                    <a:cubicBezTo>
                      <a:pt x="15" y="80"/>
                      <a:pt x="15" y="80"/>
                      <a:pt x="15" y="81"/>
                    </a:cubicBezTo>
                    <a:cubicBezTo>
                      <a:pt x="15" y="81"/>
                      <a:pt x="15" y="81"/>
                      <a:pt x="15" y="81"/>
                    </a:cubicBezTo>
                    <a:cubicBezTo>
                      <a:pt x="15" y="81"/>
                      <a:pt x="15" y="81"/>
                      <a:pt x="15" y="81"/>
                    </a:cubicBezTo>
                    <a:cubicBezTo>
                      <a:pt x="15" y="81"/>
                      <a:pt x="15" y="81"/>
                      <a:pt x="15" y="81"/>
                    </a:cubicBezTo>
                    <a:cubicBezTo>
                      <a:pt x="15" y="81"/>
                      <a:pt x="15" y="81"/>
                      <a:pt x="15" y="81"/>
                    </a:cubicBezTo>
                    <a:cubicBezTo>
                      <a:pt x="15" y="80"/>
                      <a:pt x="15" y="80"/>
                      <a:pt x="15" y="80"/>
                    </a:cubicBezTo>
                    <a:cubicBezTo>
                      <a:pt x="14" y="80"/>
                      <a:pt x="14" y="80"/>
                      <a:pt x="14" y="81"/>
                    </a:cubicBezTo>
                    <a:cubicBezTo>
                      <a:pt x="14" y="81"/>
                      <a:pt x="14" y="81"/>
                      <a:pt x="13" y="81"/>
                    </a:cubicBezTo>
                    <a:cubicBezTo>
                      <a:pt x="13" y="82"/>
                      <a:pt x="13" y="82"/>
                      <a:pt x="13" y="83"/>
                    </a:cubicBezTo>
                    <a:cubicBezTo>
                      <a:pt x="12" y="83"/>
                      <a:pt x="12" y="83"/>
                      <a:pt x="12" y="84"/>
                    </a:cubicBezTo>
                    <a:cubicBezTo>
                      <a:pt x="12" y="84"/>
                      <a:pt x="12" y="84"/>
                      <a:pt x="12" y="85"/>
                    </a:cubicBezTo>
                    <a:cubicBezTo>
                      <a:pt x="12" y="85"/>
                      <a:pt x="12" y="85"/>
                      <a:pt x="12" y="86"/>
                    </a:cubicBezTo>
                    <a:cubicBezTo>
                      <a:pt x="12" y="86"/>
                      <a:pt x="12" y="86"/>
                      <a:pt x="13" y="86"/>
                    </a:cubicBezTo>
                    <a:cubicBezTo>
                      <a:pt x="13" y="86"/>
                      <a:pt x="13" y="86"/>
                      <a:pt x="13" y="86"/>
                    </a:cubicBezTo>
                    <a:cubicBezTo>
                      <a:pt x="13" y="86"/>
                      <a:pt x="13" y="86"/>
                      <a:pt x="13" y="86"/>
                    </a:cubicBezTo>
                    <a:cubicBezTo>
                      <a:pt x="13" y="86"/>
                      <a:pt x="13" y="86"/>
                      <a:pt x="13" y="86"/>
                    </a:cubicBezTo>
                    <a:cubicBezTo>
                      <a:pt x="13" y="86"/>
                      <a:pt x="13" y="86"/>
                      <a:pt x="13" y="86"/>
                    </a:cubicBezTo>
                    <a:cubicBezTo>
                      <a:pt x="13" y="86"/>
                      <a:pt x="13" y="86"/>
                      <a:pt x="13" y="86"/>
                    </a:cubicBezTo>
                    <a:cubicBezTo>
                      <a:pt x="13" y="86"/>
                      <a:pt x="13" y="86"/>
                      <a:pt x="13" y="86"/>
                    </a:cubicBezTo>
                    <a:cubicBezTo>
                      <a:pt x="13" y="86"/>
                      <a:pt x="13" y="86"/>
                      <a:pt x="13" y="86"/>
                    </a:cubicBezTo>
                    <a:cubicBezTo>
                      <a:pt x="12" y="86"/>
                      <a:pt x="12" y="87"/>
                      <a:pt x="12" y="87"/>
                    </a:cubicBezTo>
                    <a:cubicBezTo>
                      <a:pt x="11" y="88"/>
                      <a:pt x="11" y="88"/>
                      <a:pt x="12" y="89"/>
                    </a:cubicBezTo>
                    <a:cubicBezTo>
                      <a:pt x="12" y="89"/>
                      <a:pt x="12" y="89"/>
                      <a:pt x="12" y="90"/>
                    </a:cubicBezTo>
                    <a:cubicBezTo>
                      <a:pt x="12" y="90"/>
                      <a:pt x="12" y="90"/>
                      <a:pt x="12" y="91"/>
                    </a:cubicBezTo>
                    <a:cubicBezTo>
                      <a:pt x="12" y="92"/>
                      <a:pt x="13" y="93"/>
                      <a:pt x="13" y="94"/>
                    </a:cubicBezTo>
                    <a:cubicBezTo>
                      <a:pt x="12" y="94"/>
                      <a:pt x="13" y="95"/>
                      <a:pt x="13" y="95"/>
                    </a:cubicBezTo>
                    <a:cubicBezTo>
                      <a:pt x="13" y="95"/>
                      <a:pt x="13" y="95"/>
                      <a:pt x="13" y="95"/>
                    </a:cubicBezTo>
                    <a:cubicBezTo>
                      <a:pt x="14" y="95"/>
                      <a:pt x="14" y="95"/>
                      <a:pt x="15" y="95"/>
                    </a:cubicBezTo>
                    <a:cubicBezTo>
                      <a:pt x="15" y="95"/>
                      <a:pt x="15" y="95"/>
                      <a:pt x="15" y="95"/>
                    </a:cubicBezTo>
                    <a:cubicBezTo>
                      <a:pt x="15" y="94"/>
                      <a:pt x="15" y="94"/>
                      <a:pt x="15" y="94"/>
                    </a:cubicBezTo>
                    <a:cubicBezTo>
                      <a:pt x="15" y="94"/>
                      <a:pt x="15" y="94"/>
                      <a:pt x="15" y="94"/>
                    </a:cubicBezTo>
                    <a:cubicBezTo>
                      <a:pt x="15" y="95"/>
                      <a:pt x="15" y="95"/>
                      <a:pt x="15" y="94"/>
                    </a:cubicBezTo>
                    <a:cubicBezTo>
                      <a:pt x="15" y="95"/>
                      <a:pt x="15" y="95"/>
                      <a:pt x="15" y="95"/>
                    </a:cubicBezTo>
                    <a:cubicBezTo>
                      <a:pt x="15" y="95"/>
                      <a:pt x="15" y="95"/>
                      <a:pt x="15" y="95"/>
                    </a:cubicBezTo>
                    <a:cubicBezTo>
                      <a:pt x="14" y="95"/>
                      <a:pt x="14" y="95"/>
                      <a:pt x="14" y="96"/>
                    </a:cubicBezTo>
                    <a:cubicBezTo>
                      <a:pt x="13" y="96"/>
                      <a:pt x="13" y="97"/>
                      <a:pt x="13" y="97"/>
                    </a:cubicBezTo>
                    <a:cubicBezTo>
                      <a:pt x="13" y="98"/>
                      <a:pt x="13" y="99"/>
                      <a:pt x="14" y="100"/>
                    </a:cubicBezTo>
                    <a:cubicBezTo>
                      <a:pt x="14" y="100"/>
                      <a:pt x="14" y="100"/>
                      <a:pt x="14" y="100"/>
                    </a:cubicBezTo>
                    <a:cubicBezTo>
                      <a:pt x="14" y="100"/>
                      <a:pt x="14" y="100"/>
                      <a:pt x="14" y="100"/>
                    </a:cubicBezTo>
                    <a:cubicBezTo>
                      <a:pt x="14" y="100"/>
                      <a:pt x="14" y="100"/>
                      <a:pt x="14" y="100"/>
                    </a:cubicBezTo>
                    <a:cubicBezTo>
                      <a:pt x="14" y="100"/>
                      <a:pt x="14" y="100"/>
                      <a:pt x="14" y="100"/>
                    </a:cubicBezTo>
                    <a:cubicBezTo>
                      <a:pt x="14" y="100"/>
                      <a:pt x="14" y="100"/>
                      <a:pt x="14" y="100"/>
                    </a:cubicBezTo>
                    <a:cubicBezTo>
                      <a:pt x="15" y="100"/>
                      <a:pt x="15" y="101"/>
                      <a:pt x="14" y="101"/>
                    </a:cubicBezTo>
                    <a:cubicBezTo>
                      <a:pt x="14" y="101"/>
                      <a:pt x="14" y="102"/>
                      <a:pt x="14" y="102"/>
                    </a:cubicBezTo>
                    <a:cubicBezTo>
                      <a:pt x="15" y="102"/>
                      <a:pt x="15" y="103"/>
                      <a:pt x="15" y="104"/>
                    </a:cubicBezTo>
                    <a:cubicBezTo>
                      <a:pt x="15" y="104"/>
                      <a:pt x="15" y="105"/>
                      <a:pt x="15" y="105"/>
                    </a:cubicBezTo>
                    <a:cubicBezTo>
                      <a:pt x="15" y="105"/>
                      <a:pt x="15" y="105"/>
                      <a:pt x="15" y="105"/>
                    </a:cubicBezTo>
                    <a:cubicBezTo>
                      <a:pt x="15" y="106"/>
                      <a:pt x="16" y="106"/>
                      <a:pt x="16" y="107"/>
                    </a:cubicBezTo>
                    <a:cubicBezTo>
                      <a:pt x="17" y="107"/>
                      <a:pt x="17" y="107"/>
                      <a:pt x="17" y="108"/>
                    </a:cubicBezTo>
                    <a:cubicBezTo>
                      <a:pt x="17" y="108"/>
                      <a:pt x="17" y="108"/>
                      <a:pt x="18" y="108"/>
                    </a:cubicBezTo>
                    <a:cubicBezTo>
                      <a:pt x="18" y="108"/>
                      <a:pt x="19" y="108"/>
                      <a:pt x="19" y="108"/>
                    </a:cubicBezTo>
                    <a:cubicBezTo>
                      <a:pt x="19" y="108"/>
                      <a:pt x="20" y="108"/>
                      <a:pt x="20" y="107"/>
                    </a:cubicBezTo>
                    <a:cubicBezTo>
                      <a:pt x="20" y="107"/>
                      <a:pt x="21" y="108"/>
                      <a:pt x="21" y="108"/>
                    </a:cubicBezTo>
                    <a:cubicBezTo>
                      <a:pt x="21" y="109"/>
                      <a:pt x="21" y="109"/>
                      <a:pt x="21" y="110"/>
                    </a:cubicBezTo>
                    <a:cubicBezTo>
                      <a:pt x="22" y="110"/>
                      <a:pt x="22" y="110"/>
                      <a:pt x="22" y="110"/>
                    </a:cubicBezTo>
                    <a:cubicBezTo>
                      <a:pt x="22" y="110"/>
                      <a:pt x="22" y="111"/>
                      <a:pt x="22" y="111"/>
                    </a:cubicBezTo>
                    <a:cubicBezTo>
                      <a:pt x="23" y="111"/>
                      <a:pt x="24" y="111"/>
                      <a:pt x="24" y="111"/>
                    </a:cubicBezTo>
                    <a:cubicBezTo>
                      <a:pt x="24" y="111"/>
                      <a:pt x="25" y="111"/>
                      <a:pt x="25" y="110"/>
                    </a:cubicBezTo>
                    <a:cubicBezTo>
                      <a:pt x="26" y="110"/>
                      <a:pt x="26" y="108"/>
                      <a:pt x="26" y="108"/>
                    </a:cubicBezTo>
                    <a:cubicBezTo>
                      <a:pt x="26" y="107"/>
                      <a:pt x="27" y="106"/>
                      <a:pt x="27" y="106"/>
                    </a:cubicBezTo>
                    <a:cubicBezTo>
                      <a:pt x="28" y="105"/>
                      <a:pt x="28" y="105"/>
                      <a:pt x="28" y="104"/>
                    </a:cubicBezTo>
                    <a:cubicBezTo>
                      <a:pt x="28" y="104"/>
                      <a:pt x="28" y="103"/>
                      <a:pt x="28" y="103"/>
                    </a:cubicBezTo>
                    <a:cubicBezTo>
                      <a:pt x="28" y="103"/>
                      <a:pt x="28" y="103"/>
                      <a:pt x="28" y="103"/>
                    </a:cubicBezTo>
                    <a:cubicBezTo>
                      <a:pt x="28" y="103"/>
                      <a:pt x="28" y="103"/>
                      <a:pt x="28" y="103"/>
                    </a:cubicBezTo>
                    <a:cubicBezTo>
                      <a:pt x="28" y="102"/>
                      <a:pt x="28" y="102"/>
                      <a:pt x="28" y="102"/>
                    </a:cubicBezTo>
                    <a:cubicBezTo>
                      <a:pt x="28" y="102"/>
                      <a:pt x="28" y="102"/>
                      <a:pt x="28" y="102"/>
                    </a:cubicBezTo>
                    <a:cubicBezTo>
                      <a:pt x="28" y="102"/>
                      <a:pt x="28" y="102"/>
                      <a:pt x="28" y="102"/>
                    </a:cubicBezTo>
                    <a:cubicBezTo>
                      <a:pt x="28" y="102"/>
                      <a:pt x="28" y="102"/>
                      <a:pt x="28" y="103"/>
                    </a:cubicBezTo>
                    <a:cubicBezTo>
                      <a:pt x="28" y="103"/>
                      <a:pt x="28" y="103"/>
                      <a:pt x="28" y="103"/>
                    </a:cubicBezTo>
                    <a:cubicBezTo>
                      <a:pt x="28" y="103"/>
                      <a:pt x="28" y="103"/>
                      <a:pt x="28" y="103"/>
                    </a:cubicBezTo>
                    <a:cubicBezTo>
                      <a:pt x="29" y="102"/>
                      <a:pt x="29" y="102"/>
                      <a:pt x="29" y="102"/>
                    </a:cubicBezTo>
                    <a:cubicBezTo>
                      <a:pt x="30" y="101"/>
                      <a:pt x="30" y="100"/>
                      <a:pt x="31" y="99"/>
                    </a:cubicBezTo>
                    <a:cubicBezTo>
                      <a:pt x="32" y="99"/>
                      <a:pt x="32" y="98"/>
                      <a:pt x="32" y="97"/>
                    </a:cubicBezTo>
                    <a:cubicBezTo>
                      <a:pt x="31" y="97"/>
                      <a:pt x="32" y="96"/>
                      <a:pt x="32" y="96"/>
                    </a:cubicBezTo>
                    <a:cubicBezTo>
                      <a:pt x="32" y="96"/>
                      <a:pt x="32" y="96"/>
                      <a:pt x="32" y="96"/>
                    </a:cubicBezTo>
                    <a:cubicBezTo>
                      <a:pt x="32" y="96"/>
                      <a:pt x="33" y="96"/>
                      <a:pt x="32" y="95"/>
                    </a:cubicBezTo>
                    <a:cubicBezTo>
                      <a:pt x="32" y="95"/>
                      <a:pt x="32" y="95"/>
                      <a:pt x="32" y="95"/>
                    </a:cubicBezTo>
                    <a:cubicBezTo>
                      <a:pt x="32" y="94"/>
                      <a:pt x="32" y="94"/>
                      <a:pt x="33" y="94"/>
                    </a:cubicBezTo>
                    <a:cubicBezTo>
                      <a:pt x="33" y="94"/>
                      <a:pt x="34" y="94"/>
                      <a:pt x="34" y="94"/>
                    </a:cubicBezTo>
                    <a:cubicBezTo>
                      <a:pt x="34" y="93"/>
                      <a:pt x="34" y="93"/>
                      <a:pt x="35" y="93"/>
                    </a:cubicBezTo>
                    <a:cubicBezTo>
                      <a:pt x="36" y="93"/>
                      <a:pt x="37" y="92"/>
                      <a:pt x="38" y="92"/>
                    </a:cubicBezTo>
                    <a:cubicBezTo>
                      <a:pt x="38" y="93"/>
                      <a:pt x="38" y="92"/>
                      <a:pt x="38" y="92"/>
                    </a:cubicBezTo>
                    <a:cubicBezTo>
                      <a:pt x="39" y="92"/>
                      <a:pt x="39" y="92"/>
                      <a:pt x="39" y="92"/>
                    </a:cubicBezTo>
                    <a:cubicBezTo>
                      <a:pt x="40" y="92"/>
                      <a:pt x="41" y="91"/>
                      <a:pt x="42" y="90"/>
                    </a:cubicBezTo>
                    <a:cubicBezTo>
                      <a:pt x="42" y="90"/>
                      <a:pt x="43" y="90"/>
                      <a:pt x="43" y="90"/>
                    </a:cubicBezTo>
                    <a:cubicBezTo>
                      <a:pt x="43" y="90"/>
                      <a:pt x="44" y="90"/>
                      <a:pt x="44" y="89"/>
                    </a:cubicBezTo>
                    <a:cubicBezTo>
                      <a:pt x="45" y="88"/>
                      <a:pt x="46" y="87"/>
                      <a:pt x="46" y="86"/>
                    </a:cubicBezTo>
                    <a:cubicBezTo>
                      <a:pt x="47" y="85"/>
                      <a:pt x="48" y="85"/>
                      <a:pt x="49" y="84"/>
                    </a:cubicBezTo>
                    <a:cubicBezTo>
                      <a:pt x="49" y="84"/>
                      <a:pt x="50" y="84"/>
                      <a:pt x="51" y="84"/>
                    </a:cubicBezTo>
                    <a:cubicBezTo>
                      <a:pt x="51" y="84"/>
                      <a:pt x="51" y="84"/>
                      <a:pt x="51" y="84"/>
                    </a:cubicBezTo>
                    <a:cubicBezTo>
                      <a:pt x="52" y="84"/>
                      <a:pt x="52" y="84"/>
                      <a:pt x="52" y="84"/>
                    </a:cubicBezTo>
                    <a:cubicBezTo>
                      <a:pt x="53" y="84"/>
                      <a:pt x="53" y="84"/>
                      <a:pt x="54" y="83"/>
                    </a:cubicBezTo>
                    <a:cubicBezTo>
                      <a:pt x="54" y="83"/>
                      <a:pt x="55" y="83"/>
                      <a:pt x="56" y="83"/>
                    </a:cubicBezTo>
                    <a:cubicBezTo>
                      <a:pt x="58" y="82"/>
                      <a:pt x="59" y="82"/>
                      <a:pt x="60" y="81"/>
                    </a:cubicBezTo>
                    <a:cubicBezTo>
                      <a:pt x="62" y="80"/>
                      <a:pt x="64" y="79"/>
                      <a:pt x="65" y="77"/>
                    </a:cubicBezTo>
                    <a:close/>
                    <a:moveTo>
                      <a:pt x="76" y="27"/>
                    </a:moveTo>
                    <a:cubicBezTo>
                      <a:pt x="76" y="27"/>
                      <a:pt x="77" y="27"/>
                      <a:pt x="77" y="27"/>
                    </a:cubicBezTo>
                    <a:cubicBezTo>
                      <a:pt x="77" y="27"/>
                      <a:pt x="77" y="27"/>
                      <a:pt x="77" y="27"/>
                    </a:cubicBezTo>
                    <a:cubicBezTo>
                      <a:pt x="77" y="27"/>
                      <a:pt x="77" y="27"/>
                      <a:pt x="77" y="27"/>
                    </a:cubicBezTo>
                    <a:cubicBezTo>
                      <a:pt x="77" y="27"/>
                      <a:pt x="76" y="27"/>
                      <a:pt x="76" y="27"/>
                    </a:cubicBezTo>
                    <a:cubicBezTo>
                      <a:pt x="76" y="27"/>
                      <a:pt x="76" y="27"/>
                      <a:pt x="76" y="27"/>
                    </a:cubicBezTo>
                    <a:close/>
                    <a:moveTo>
                      <a:pt x="75" y="28"/>
                    </a:moveTo>
                    <a:cubicBezTo>
                      <a:pt x="75" y="28"/>
                      <a:pt x="75" y="28"/>
                      <a:pt x="75" y="28"/>
                    </a:cubicBezTo>
                    <a:cubicBezTo>
                      <a:pt x="75" y="28"/>
                      <a:pt x="75" y="28"/>
                      <a:pt x="75" y="28"/>
                    </a:cubicBezTo>
                    <a:cubicBezTo>
                      <a:pt x="75" y="28"/>
                      <a:pt x="75" y="28"/>
                      <a:pt x="75" y="28"/>
                    </a:cubicBezTo>
                    <a:cubicBezTo>
                      <a:pt x="75" y="28"/>
                      <a:pt x="75" y="28"/>
                      <a:pt x="75" y="28"/>
                    </a:cubicBezTo>
                    <a:cubicBezTo>
                      <a:pt x="75" y="28"/>
                      <a:pt x="74" y="28"/>
                      <a:pt x="75" y="28"/>
                    </a:cubicBezTo>
                    <a:close/>
                    <a:moveTo>
                      <a:pt x="37" y="91"/>
                    </a:moveTo>
                    <a:cubicBezTo>
                      <a:pt x="37" y="91"/>
                      <a:pt x="37" y="91"/>
                      <a:pt x="37" y="91"/>
                    </a:cubicBezTo>
                    <a:cubicBezTo>
                      <a:pt x="37" y="91"/>
                      <a:pt x="37" y="91"/>
                      <a:pt x="37" y="91"/>
                    </a:cubicBezTo>
                    <a:cubicBezTo>
                      <a:pt x="37" y="91"/>
                      <a:pt x="37" y="91"/>
                      <a:pt x="37" y="91"/>
                    </a:cubicBezTo>
                    <a:cubicBezTo>
                      <a:pt x="37" y="91"/>
                      <a:pt x="37" y="91"/>
                      <a:pt x="37" y="91"/>
                    </a:cubicBezTo>
                    <a:close/>
                    <a:moveTo>
                      <a:pt x="50" y="6"/>
                    </a:moveTo>
                    <a:cubicBezTo>
                      <a:pt x="50" y="6"/>
                      <a:pt x="50" y="6"/>
                      <a:pt x="50" y="6"/>
                    </a:cubicBezTo>
                    <a:cubicBezTo>
                      <a:pt x="50" y="6"/>
                      <a:pt x="50" y="6"/>
                      <a:pt x="50" y="6"/>
                    </a:cubicBezTo>
                    <a:cubicBezTo>
                      <a:pt x="50" y="6"/>
                      <a:pt x="50" y="6"/>
                      <a:pt x="50" y="6"/>
                    </a:cubicBezTo>
                    <a:close/>
                    <a:moveTo>
                      <a:pt x="51" y="7"/>
                    </a:moveTo>
                    <a:cubicBezTo>
                      <a:pt x="51" y="7"/>
                      <a:pt x="51" y="7"/>
                      <a:pt x="51" y="7"/>
                    </a:cubicBezTo>
                    <a:cubicBezTo>
                      <a:pt x="51" y="7"/>
                      <a:pt x="51" y="7"/>
                      <a:pt x="51" y="7"/>
                    </a:cubicBezTo>
                    <a:cubicBezTo>
                      <a:pt x="51" y="7"/>
                      <a:pt x="51" y="7"/>
                      <a:pt x="51" y="6"/>
                    </a:cubicBezTo>
                    <a:cubicBezTo>
                      <a:pt x="51" y="7"/>
                      <a:pt x="51" y="7"/>
                      <a:pt x="51" y="7"/>
                    </a:cubicBezTo>
                    <a:cubicBezTo>
                      <a:pt x="51" y="7"/>
                      <a:pt x="51" y="7"/>
                      <a:pt x="51" y="7"/>
                    </a:cubicBezTo>
                    <a:cubicBezTo>
                      <a:pt x="51" y="7"/>
                      <a:pt x="51" y="7"/>
                      <a:pt x="51" y="7"/>
                    </a:cubicBezTo>
                    <a:cubicBezTo>
                      <a:pt x="51" y="7"/>
                      <a:pt x="51" y="7"/>
                      <a:pt x="51" y="7"/>
                    </a:cubicBezTo>
                    <a:close/>
                    <a:moveTo>
                      <a:pt x="57" y="74"/>
                    </a:moveTo>
                    <a:cubicBezTo>
                      <a:pt x="57" y="73"/>
                      <a:pt x="57" y="73"/>
                      <a:pt x="57" y="73"/>
                    </a:cubicBezTo>
                    <a:cubicBezTo>
                      <a:pt x="57" y="74"/>
                      <a:pt x="57" y="74"/>
                      <a:pt x="57" y="74"/>
                    </a:cubicBezTo>
                    <a:close/>
                    <a:moveTo>
                      <a:pt x="58" y="70"/>
                    </a:moveTo>
                    <a:cubicBezTo>
                      <a:pt x="58" y="69"/>
                      <a:pt x="58" y="69"/>
                      <a:pt x="58" y="69"/>
                    </a:cubicBezTo>
                    <a:cubicBezTo>
                      <a:pt x="58" y="69"/>
                      <a:pt x="58" y="69"/>
                      <a:pt x="58" y="69"/>
                    </a:cubicBezTo>
                    <a:cubicBezTo>
                      <a:pt x="58" y="70"/>
                      <a:pt x="58" y="70"/>
                      <a:pt x="58" y="7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" name="Oval 453">
                <a:extLst>
                  <a:ext uri="{FF2B5EF4-FFF2-40B4-BE49-F238E27FC236}">
                    <a16:creationId xmlns:a16="http://schemas.microsoft.com/office/drawing/2014/main" id="{FF35BCDD-615D-42C2-A69E-53925F96BB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7418" y="2280333"/>
                <a:ext cx="1588" cy="158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3" name="Oval 454">
                <a:extLst>
                  <a:ext uri="{FF2B5EF4-FFF2-40B4-BE49-F238E27FC236}">
                    <a16:creationId xmlns:a16="http://schemas.microsoft.com/office/drawing/2014/main" id="{373A9761-6DFC-4C85-88EC-AA185B68AF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10618" y="2229533"/>
                <a:ext cx="1588" cy="158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4" name="Freeform 455">
                <a:extLst>
                  <a:ext uri="{FF2B5EF4-FFF2-40B4-BE49-F238E27FC236}">
                    <a16:creationId xmlns:a16="http://schemas.microsoft.com/office/drawing/2014/main" id="{8AE2DB49-5B0F-4492-A135-97F7A9BFB6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53593" y="3188383"/>
                <a:ext cx="4763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0 w 1"/>
                  <a:gd name="T4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5" name="Freeform 456">
                <a:extLst>
                  <a:ext uri="{FF2B5EF4-FFF2-40B4-BE49-F238E27FC236}">
                    <a16:creationId xmlns:a16="http://schemas.microsoft.com/office/drawing/2014/main" id="{BF972FFB-8503-4E3A-A580-926D635C30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50418" y="3062970"/>
                <a:ext cx="300038" cy="263525"/>
              </a:xfrm>
              <a:custGeom>
                <a:avLst/>
                <a:gdLst>
                  <a:gd name="T0" fmla="*/ 80 w 83"/>
                  <a:gd name="T1" fmla="*/ 31 h 73"/>
                  <a:gd name="T2" fmla="*/ 77 w 83"/>
                  <a:gd name="T3" fmla="*/ 26 h 73"/>
                  <a:gd name="T4" fmla="*/ 72 w 83"/>
                  <a:gd name="T5" fmla="*/ 19 h 73"/>
                  <a:gd name="T6" fmla="*/ 70 w 83"/>
                  <a:gd name="T7" fmla="*/ 12 h 73"/>
                  <a:gd name="T8" fmla="*/ 67 w 83"/>
                  <a:gd name="T9" fmla="*/ 7 h 73"/>
                  <a:gd name="T10" fmla="*/ 64 w 83"/>
                  <a:gd name="T11" fmla="*/ 0 h 73"/>
                  <a:gd name="T12" fmla="*/ 62 w 83"/>
                  <a:gd name="T13" fmla="*/ 5 h 73"/>
                  <a:gd name="T14" fmla="*/ 60 w 83"/>
                  <a:gd name="T15" fmla="*/ 14 h 73"/>
                  <a:gd name="T16" fmla="*/ 56 w 83"/>
                  <a:gd name="T17" fmla="*/ 13 h 73"/>
                  <a:gd name="T18" fmla="*/ 50 w 83"/>
                  <a:gd name="T19" fmla="*/ 9 h 73"/>
                  <a:gd name="T20" fmla="*/ 52 w 83"/>
                  <a:gd name="T21" fmla="*/ 5 h 73"/>
                  <a:gd name="T22" fmla="*/ 50 w 83"/>
                  <a:gd name="T23" fmla="*/ 2 h 73"/>
                  <a:gd name="T24" fmla="*/ 43 w 83"/>
                  <a:gd name="T25" fmla="*/ 1 h 73"/>
                  <a:gd name="T26" fmla="*/ 43 w 83"/>
                  <a:gd name="T27" fmla="*/ 2 h 73"/>
                  <a:gd name="T28" fmla="*/ 39 w 83"/>
                  <a:gd name="T29" fmla="*/ 4 h 73"/>
                  <a:gd name="T30" fmla="*/ 35 w 83"/>
                  <a:gd name="T31" fmla="*/ 9 h 73"/>
                  <a:gd name="T32" fmla="*/ 30 w 83"/>
                  <a:gd name="T33" fmla="*/ 7 h 73"/>
                  <a:gd name="T34" fmla="*/ 26 w 83"/>
                  <a:gd name="T35" fmla="*/ 11 h 73"/>
                  <a:gd name="T36" fmla="*/ 24 w 83"/>
                  <a:gd name="T37" fmla="*/ 13 h 73"/>
                  <a:gd name="T38" fmla="*/ 23 w 83"/>
                  <a:gd name="T39" fmla="*/ 13 h 73"/>
                  <a:gd name="T40" fmla="*/ 20 w 83"/>
                  <a:gd name="T41" fmla="*/ 17 h 73"/>
                  <a:gd name="T42" fmla="*/ 11 w 83"/>
                  <a:gd name="T43" fmla="*/ 22 h 73"/>
                  <a:gd name="T44" fmla="*/ 4 w 83"/>
                  <a:gd name="T45" fmla="*/ 25 h 73"/>
                  <a:gd name="T46" fmla="*/ 2 w 83"/>
                  <a:gd name="T47" fmla="*/ 27 h 73"/>
                  <a:gd name="T48" fmla="*/ 2 w 83"/>
                  <a:gd name="T49" fmla="*/ 34 h 73"/>
                  <a:gd name="T50" fmla="*/ 1 w 83"/>
                  <a:gd name="T51" fmla="*/ 36 h 73"/>
                  <a:gd name="T52" fmla="*/ 1 w 83"/>
                  <a:gd name="T53" fmla="*/ 38 h 73"/>
                  <a:gd name="T54" fmla="*/ 3 w 83"/>
                  <a:gd name="T55" fmla="*/ 49 h 73"/>
                  <a:gd name="T56" fmla="*/ 2 w 83"/>
                  <a:gd name="T57" fmla="*/ 56 h 73"/>
                  <a:gd name="T58" fmla="*/ 10 w 83"/>
                  <a:gd name="T59" fmla="*/ 55 h 73"/>
                  <a:gd name="T60" fmla="*/ 18 w 83"/>
                  <a:gd name="T61" fmla="*/ 54 h 73"/>
                  <a:gd name="T62" fmla="*/ 29 w 83"/>
                  <a:gd name="T63" fmla="*/ 50 h 73"/>
                  <a:gd name="T64" fmla="*/ 37 w 83"/>
                  <a:gd name="T65" fmla="*/ 51 h 73"/>
                  <a:gd name="T66" fmla="*/ 41 w 83"/>
                  <a:gd name="T67" fmla="*/ 56 h 73"/>
                  <a:gd name="T68" fmla="*/ 42 w 83"/>
                  <a:gd name="T69" fmla="*/ 59 h 73"/>
                  <a:gd name="T70" fmla="*/ 47 w 83"/>
                  <a:gd name="T71" fmla="*/ 54 h 73"/>
                  <a:gd name="T72" fmla="*/ 46 w 83"/>
                  <a:gd name="T73" fmla="*/ 58 h 73"/>
                  <a:gd name="T74" fmla="*/ 45 w 83"/>
                  <a:gd name="T75" fmla="*/ 60 h 73"/>
                  <a:gd name="T76" fmla="*/ 47 w 83"/>
                  <a:gd name="T77" fmla="*/ 59 h 73"/>
                  <a:gd name="T78" fmla="*/ 48 w 83"/>
                  <a:gd name="T79" fmla="*/ 61 h 73"/>
                  <a:gd name="T80" fmla="*/ 48 w 83"/>
                  <a:gd name="T81" fmla="*/ 62 h 73"/>
                  <a:gd name="T82" fmla="*/ 52 w 83"/>
                  <a:gd name="T83" fmla="*/ 70 h 73"/>
                  <a:gd name="T84" fmla="*/ 58 w 83"/>
                  <a:gd name="T85" fmla="*/ 70 h 73"/>
                  <a:gd name="T86" fmla="*/ 60 w 83"/>
                  <a:gd name="T87" fmla="*/ 73 h 73"/>
                  <a:gd name="T88" fmla="*/ 68 w 83"/>
                  <a:gd name="T89" fmla="*/ 70 h 73"/>
                  <a:gd name="T90" fmla="*/ 73 w 83"/>
                  <a:gd name="T91" fmla="*/ 60 h 73"/>
                  <a:gd name="T92" fmla="*/ 80 w 83"/>
                  <a:gd name="T93" fmla="*/ 51 h 73"/>
                  <a:gd name="T94" fmla="*/ 82 w 83"/>
                  <a:gd name="T95" fmla="*/ 41 h 73"/>
                  <a:gd name="T96" fmla="*/ 83 w 83"/>
                  <a:gd name="T97" fmla="*/ 34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83" h="73">
                    <a:moveTo>
                      <a:pt x="83" y="34"/>
                    </a:moveTo>
                    <a:cubicBezTo>
                      <a:pt x="82" y="34"/>
                      <a:pt x="82" y="34"/>
                      <a:pt x="82" y="34"/>
                    </a:cubicBezTo>
                    <a:cubicBezTo>
                      <a:pt x="82" y="33"/>
                      <a:pt x="81" y="33"/>
                      <a:pt x="81" y="33"/>
                    </a:cubicBezTo>
                    <a:cubicBezTo>
                      <a:pt x="81" y="32"/>
                      <a:pt x="81" y="32"/>
                      <a:pt x="80" y="31"/>
                    </a:cubicBezTo>
                    <a:cubicBezTo>
                      <a:pt x="80" y="30"/>
                      <a:pt x="79" y="29"/>
                      <a:pt x="79" y="28"/>
                    </a:cubicBezTo>
                    <a:cubicBezTo>
                      <a:pt x="79" y="28"/>
                      <a:pt x="79" y="27"/>
                      <a:pt x="78" y="27"/>
                    </a:cubicBezTo>
                    <a:cubicBezTo>
                      <a:pt x="78" y="27"/>
                      <a:pt x="77" y="27"/>
                      <a:pt x="77" y="26"/>
                    </a:cubicBezTo>
                    <a:cubicBezTo>
                      <a:pt x="77" y="26"/>
                      <a:pt x="77" y="26"/>
                      <a:pt x="77" y="26"/>
                    </a:cubicBezTo>
                    <a:cubicBezTo>
                      <a:pt x="77" y="25"/>
                      <a:pt x="76" y="25"/>
                      <a:pt x="76" y="24"/>
                    </a:cubicBezTo>
                    <a:cubicBezTo>
                      <a:pt x="76" y="23"/>
                      <a:pt x="75" y="23"/>
                      <a:pt x="75" y="22"/>
                    </a:cubicBezTo>
                    <a:cubicBezTo>
                      <a:pt x="75" y="22"/>
                      <a:pt x="75" y="22"/>
                      <a:pt x="75" y="22"/>
                    </a:cubicBezTo>
                    <a:cubicBezTo>
                      <a:pt x="74" y="21"/>
                      <a:pt x="73" y="20"/>
                      <a:pt x="72" y="19"/>
                    </a:cubicBezTo>
                    <a:cubicBezTo>
                      <a:pt x="71" y="19"/>
                      <a:pt x="71" y="19"/>
                      <a:pt x="71" y="18"/>
                    </a:cubicBezTo>
                    <a:cubicBezTo>
                      <a:pt x="71" y="18"/>
                      <a:pt x="71" y="17"/>
                      <a:pt x="71" y="16"/>
                    </a:cubicBezTo>
                    <a:cubicBezTo>
                      <a:pt x="71" y="15"/>
                      <a:pt x="71" y="15"/>
                      <a:pt x="70" y="14"/>
                    </a:cubicBezTo>
                    <a:cubicBezTo>
                      <a:pt x="70" y="13"/>
                      <a:pt x="70" y="12"/>
                      <a:pt x="70" y="12"/>
                    </a:cubicBezTo>
                    <a:cubicBezTo>
                      <a:pt x="70" y="11"/>
                      <a:pt x="70" y="10"/>
                      <a:pt x="70" y="10"/>
                    </a:cubicBezTo>
                    <a:cubicBezTo>
                      <a:pt x="70" y="9"/>
                      <a:pt x="69" y="8"/>
                      <a:pt x="69" y="8"/>
                    </a:cubicBezTo>
                    <a:cubicBezTo>
                      <a:pt x="68" y="8"/>
                      <a:pt x="68" y="7"/>
                      <a:pt x="67" y="8"/>
                    </a:cubicBezTo>
                    <a:cubicBezTo>
                      <a:pt x="67" y="8"/>
                      <a:pt x="67" y="7"/>
                      <a:pt x="67" y="7"/>
                    </a:cubicBezTo>
                    <a:cubicBezTo>
                      <a:pt x="67" y="7"/>
                      <a:pt x="67" y="7"/>
                      <a:pt x="67" y="6"/>
                    </a:cubicBezTo>
                    <a:cubicBezTo>
                      <a:pt x="67" y="5"/>
                      <a:pt x="66" y="5"/>
                      <a:pt x="66" y="4"/>
                    </a:cubicBezTo>
                    <a:cubicBezTo>
                      <a:pt x="66" y="3"/>
                      <a:pt x="65" y="2"/>
                      <a:pt x="65" y="1"/>
                    </a:cubicBezTo>
                    <a:cubicBezTo>
                      <a:pt x="65" y="0"/>
                      <a:pt x="65" y="0"/>
                      <a:pt x="64" y="0"/>
                    </a:cubicBezTo>
                    <a:cubicBezTo>
                      <a:pt x="64" y="0"/>
                      <a:pt x="64" y="0"/>
                      <a:pt x="64" y="0"/>
                    </a:cubicBezTo>
                    <a:cubicBezTo>
                      <a:pt x="64" y="0"/>
                      <a:pt x="64" y="0"/>
                      <a:pt x="64" y="1"/>
                    </a:cubicBezTo>
                    <a:cubicBezTo>
                      <a:pt x="63" y="1"/>
                      <a:pt x="63" y="2"/>
                      <a:pt x="63" y="3"/>
                    </a:cubicBezTo>
                    <a:cubicBezTo>
                      <a:pt x="63" y="3"/>
                      <a:pt x="63" y="4"/>
                      <a:pt x="62" y="5"/>
                    </a:cubicBezTo>
                    <a:cubicBezTo>
                      <a:pt x="62" y="6"/>
                      <a:pt x="62" y="7"/>
                      <a:pt x="62" y="9"/>
                    </a:cubicBezTo>
                    <a:cubicBezTo>
                      <a:pt x="62" y="9"/>
                      <a:pt x="62" y="9"/>
                      <a:pt x="62" y="10"/>
                    </a:cubicBezTo>
                    <a:cubicBezTo>
                      <a:pt x="62" y="11"/>
                      <a:pt x="61" y="12"/>
                      <a:pt x="61" y="13"/>
                    </a:cubicBezTo>
                    <a:cubicBezTo>
                      <a:pt x="61" y="13"/>
                      <a:pt x="61" y="14"/>
                      <a:pt x="60" y="14"/>
                    </a:cubicBezTo>
                    <a:cubicBezTo>
                      <a:pt x="60" y="15"/>
                      <a:pt x="60" y="15"/>
                      <a:pt x="59" y="15"/>
                    </a:cubicBezTo>
                    <a:cubicBezTo>
                      <a:pt x="58" y="16"/>
                      <a:pt x="58" y="15"/>
                      <a:pt x="57" y="15"/>
                    </a:cubicBezTo>
                    <a:cubicBezTo>
                      <a:pt x="57" y="14"/>
                      <a:pt x="57" y="14"/>
                      <a:pt x="56" y="13"/>
                    </a:cubicBezTo>
                    <a:cubicBezTo>
                      <a:pt x="56" y="13"/>
                      <a:pt x="56" y="13"/>
                      <a:pt x="56" y="13"/>
                    </a:cubicBezTo>
                    <a:cubicBezTo>
                      <a:pt x="55" y="13"/>
                      <a:pt x="55" y="13"/>
                      <a:pt x="54" y="13"/>
                    </a:cubicBezTo>
                    <a:cubicBezTo>
                      <a:pt x="54" y="12"/>
                      <a:pt x="53" y="12"/>
                      <a:pt x="52" y="11"/>
                    </a:cubicBezTo>
                    <a:cubicBezTo>
                      <a:pt x="52" y="11"/>
                      <a:pt x="51" y="11"/>
                      <a:pt x="51" y="10"/>
                    </a:cubicBezTo>
                    <a:cubicBezTo>
                      <a:pt x="51" y="10"/>
                      <a:pt x="50" y="10"/>
                      <a:pt x="50" y="9"/>
                    </a:cubicBezTo>
                    <a:cubicBezTo>
                      <a:pt x="50" y="9"/>
                      <a:pt x="50" y="9"/>
                      <a:pt x="50" y="8"/>
                    </a:cubicBezTo>
                    <a:cubicBezTo>
                      <a:pt x="50" y="8"/>
                      <a:pt x="51" y="7"/>
                      <a:pt x="51" y="6"/>
                    </a:cubicBezTo>
                    <a:cubicBezTo>
                      <a:pt x="51" y="6"/>
                      <a:pt x="51" y="6"/>
                      <a:pt x="51" y="6"/>
                    </a:cubicBezTo>
                    <a:cubicBezTo>
                      <a:pt x="51" y="5"/>
                      <a:pt x="52" y="5"/>
                      <a:pt x="52" y="5"/>
                    </a:cubicBezTo>
                    <a:cubicBezTo>
                      <a:pt x="52" y="4"/>
                      <a:pt x="52" y="4"/>
                      <a:pt x="53" y="3"/>
                    </a:cubicBezTo>
                    <a:cubicBezTo>
                      <a:pt x="53" y="3"/>
                      <a:pt x="53" y="3"/>
                      <a:pt x="53" y="3"/>
                    </a:cubicBezTo>
                    <a:cubicBezTo>
                      <a:pt x="52" y="2"/>
                      <a:pt x="52" y="2"/>
                      <a:pt x="51" y="2"/>
                    </a:cubicBezTo>
                    <a:cubicBezTo>
                      <a:pt x="51" y="3"/>
                      <a:pt x="51" y="3"/>
                      <a:pt x="50" y="2"/>
                    </a:cubicBezTo>
                    <a:cubicBezTo>
                      <a:pt x="50" y="2"/>
                      <a:pt x="50" y="2"/>
                      <a:pt x="50" y="2"/>
                    </a:cubicBezTo>
                    <a:cubicBezTo>
                      <a:pt x="49" y="3"/>
                      <a:pt x="49" y="3"/>
                      <a:pt x="49" y="3"/>
                    </a:cubicBezTo>
                    <a:cubicBezTo>
                      <a:pt x="48" y="2"/>
                      <a:pt x="46" y="2"/>
                      <a:pt x="45" y="1"/>
                    </a:cubicBezTo>
                    <a:cubicBezTo>
                      <a:pt x="45" y="1"/>
                      <a:pt x="44" y="1"/>
                      <a:pt x="43" y="1"/>
                    </a:cubicBezTo>
                    <a:cubicBezTo>
                      <a:pt x="43" y="1"/>
                      <a:pt x="43" y="1"/>
                      <a:pt x="43" y="1"/>
                    </a:cubicBezTo>
                    <a:cubicBezTo>
                      <a:pt x="43" y="1"/>
                      <a:pt x="43" y="1"/>
                      <a:pt x="43" y="1"/>
                    </a:cubicBezTo>
                    <a:cubicBezTo>
                      <a:pt x="43" y="1"/>
                      <a:pt x="43" y="1"/>
                      <a:pt x="43" y="1"/>
                    </a:cubicBezTo>
                    <a:cubicBezTo>
                      <a:pt x="43" y="1"/>
                      <a:pt x="43" y="1"/>
                      <a:pt x="43" y="2"/>
                    </a:cubicBezTo>
                    <a:cubicBezTo>
                      <a:pt x="44" y="2"/>
                      <a:pt x="44" y="2"/>
                      <a:pt x="43" y="2"/>
                    </a:cubicBezTo>
                    <a:cubicBezTo>
                      <a:pt x="43" y="3"/>
                      <a:pt x="42" y="3"/>
                      <a:pt x="42" y="3"/>
                    </a:cubicBezTo>
                    <a:cubicBezTo>
                      <a:pt x="41" y="3"/>
                      <a:pt x="41" y="3"/>
                      <a:pt x="41" y="3"/>
                    </a:cubicBezTo>
                    <a:cubicBezTo>
                      <a:pt x="40" y="3"/>
                      <a:pt x="39" y="4"/>
                      <a:pt x="39" y="4"/>
                    </a:cubicBezTo>
                    <a:cubicBezTo>
                      <a:pt x="38" y="5"/>
                      <a:pt x="38" y="6"/>
                      <a:pt x="37" y="7"/>
                    </a:cubicBezTo>
                    <a:cubicBezTo>
                      <a:pt x="37" y="7"/>
                      <a:pt x="37" y="8"/>
                      <a:pt x="37" y="8"/>
                    </a:cubicBezTo>
                    <a:cubicBezTo>
                      <a:pt x="37" y="9"/>
                      <a:pt x="36" y="9"/>
                      <a:pt x="36" y="9"/>
                    </a:cubicBezTo>
                    <a:cubicBezTo>
                      <a:pt x="36" y="9"/>
                      <a:pt x="35" y="8"/>
                      <a:pt x="35" y="9"/>
                    </a:cubicBezTo>
                    <a:cubicBezTo>
                      <a:pt x="34" y="9"/>
                      <a:pt x="34" y="9"/>
                      <a:pt x="34" y="8"/>
                    </a:cubicBezTo>
                    <a:cubicBezTo>
                      <a:pt x="33" y="8"/>
                      <a:pt x="33" y="7"/>
                      <a:pt x="33" y="7"/>
                    </a:cubicBezTo>
                    <a:cubicBezTo>
                      <a:pt x="32" y="7"/>
                      <a:pt x="32" y="6"/>
                      <a:pt x="31" y="7"/>
                    </a:cubicBezTo>
                    <a:cubicBezTo>
                      <a:pt x="31" y="7"/>
                      <a:pt x="30" y="7"/>
                      <a:pt x="30" y="7"/>
                    </a:cubicBezTo>
                    <a:cubicBezTo>
                      <a:pt x="29" y="8"/>
                      <a:pt x="29" y="8"/>
                      <a:pt x="29" y="8"/>
                    </a:cubicBezTo>
                    <a:cubicBezTo>
                      <a:pt x="28" y="8"/>
                      <a:pt x="28" y="9"/>
                      <a:pt x="27" y="9"/>
                    </a:cubicBezTo>
                    <a:cubicBezTo>
                      <a:pt x="27" y="9"/>
                      <a:pt x="27" y="10"/>
                      <a:pt x="27" y="10"/>
                    </a:cubicBezTo>
                    <a:cubicBezTo>
                      <a:pt x="26" y="10"/>
                      <a:pt x="26" y="10"/>
                      <a:pt x="26" y="11"/>
                    </a:cubicBezTo>
                    <a:cubicBezTo>
                      <a:pt x="26" y="11"/>
                      <a:pt x="26" y="11"/>
                      <a:pt x="26" y="12"/>
                    </a:cubicBezTo>
                    <a:cubicBezTo>
                      <a:pt x="26" y="12"/>
                      <a:pt x="26" y="12"/>
                      <a:pt x="25" y="12"/>
                    </a:cubicBezTo>
                    <a:cubicBezTo>
                      <a:pt x="25" y="12"/>
                      <a:pt x="25" y="12"/>
                      <a:pt x="25" y="12"/>
                    </a:cubicBezTo>
                    <a:cubicBezTo>
                      <a:pt x="24" y="12"/>
                      <a:pt x="24" y="12"/>
                      <a:pt x="24" y="13"/>
                    </a:cubicBezTo>
                    <a:cubicBezTo>
                      <a:pt x="24" y="13"/>
                      <a:pt x="24" y="13"/>
                      <a:pt x="24" y="14"/>
                    </a:cubicBezTo>
                    <a:cubicBezTo>
                      <a:pt x="24" y="14"/>
                      <a:pt x="24" y="14"/>
                      <a:pt x="24" y="14"/>
                    </a:cubicBezTo>
                    <a:cubicBezTo>
                      <a:pt x="24" y="14"/>
                      <a:pt x="24" y="14"/>
                      <a:pt x="24" y="14"/>
                    </a:cubicBezTo>
                    <a:cubicBezTo>
                      <a:pt x="24" y="14"/>
                      <a:pt x="23" y="13"/>
                      <a:pt x="23" y="13"/>
                    </a:cubicBezTo>
                    <a:cubicBezTo>
                      <a:pt x="23" y="13"/>
                      <a:pt x="23" y="13"/>
                      <a:pt x="22" y="13"/>
                    </a:cubicBezTo>
                    <a:cubicBezTo>
                      <a:pt x="22" y="13"/>
                      <a:pt x="22" y="13"/>
                      <a:pt x="21" y="14"/>
                    </a:cubicBezTo>
                    <a:cubicBezTo>
                      <a:pt x="21" y="14"/>
                      <a:pt x="21" y="14"/>
                      <a:pt x="21" y="15"/>
                    </a:cubicBezTo>
                    <a:cubicBezTo>
                      <a:pt x="21" y="16"/>
                      <a:pt x="21" y="17"/>
                      <a:pt x="20" y="17"/>
                    </a:cubicBezTo>
                    <a:cubicBezTo>
                      <a:pt x="20" y="18"/>
                      <a:pt x="19" y="18"/>
                      <a:pt x="19" y="18"/>
                    </a:cubicBezTo>
                    <a:cubicBezTo>
                      <a:pt x="19" y="19"/>
                      <a:pt x="18" y="20"/>
                      <a:pt x="17" y="20"/>
                    </a:cubicBezTo>
                    <a:cubicBezTo>
                      <a:pt x="16" y="20"/>
                      <a:pt x="15" y="20"/>
                      <a:pt x="14" y="20"/>
                    </a:cubicBezTo>
                    <a:cubicBezTo>
                      <a:pt x="13" y="21"/>
                      <a:pt x="12" y="21"/>
                      <a:pt x="11" y="22"/>
                    </a:cubicBezTo>
                    <a:cubicBezTo>
                      <a:pt x="11" y="22"/>
                      <a:pt x="10" y="22"/>
                      <a:pt x="10" y="22"/>
                    </a:cubicBezTo>
                    <a:cubicBezTo>
                      <a:pt x="9" y="21"/>
                      <a:pt x="9" y="22"/>
                      <a:pt x="8" y="22"/>
                    </a:cubicBezTo>
                    <a:cubicBezTo>
                      <a:pt x="7" y="23"/>
                      <a:pt x="6" y="23"/>
                      <a:pt x="5" y="24"/>
                    </a:cubicBezTo>
                    <a:cubicBezTo>
                      <a:pt x="4" y="24"/>
                      <a:pt x="4" y="24"/>
                      <a:pt x="4" y="25"/>
                    </a:cubicBezTo>
                    <a:cubicBezTo>
                      <a:pt x="4" y="25"/>
                      <a:pt x="4" y="25"/>
                      <a:pt x="3" y="25"/>
                    </a:cubicBezTo>
                    <a:cubicBezTo>
                      <a:pt x="3" y="25"/>
                      <a:pt x="3" y="25"/>
                      <a:pt x="3" y="25"/>
                    </a:cubicBezTo>
                    <a:cubicBezTo>
                      <a:pt x="3" y="25"/>
                      <a:pt x="3" y="25"/>
                      <a:pt x="2" y="26"/>
                    </a:cubicBezTo>
                    <a:cubicBezTo>
                      <a:pt x="2" y="26"/>
                      <a:pt x="2" y="26"/>
                      <a:pt x="2" y="27"/>
                    </a:cubicBezTo>
                    <a:cubicBezTo>
                      <a:pt x="2" y="27"/>
                      <a:pt x="2" y="28"/>
                      <a:pt x="2" y="29"/>
                    </a:cubicBezTo>
                    <a:cubicBezTo>
                      <a:pt x="1" y="29"/>
                      <a:pt x="1" y="30"/>
                      <a:pt x="1" y="31"/>
                    </a:cubicBezTo>
                    <a:cubicBezTo>
                      <a:pt x="1" y="31"/>
                      <a:pt x="1" y="32"/>
                      <a:pt x="2" y="33"/>
                    </a:cubicBezTo>
                    <a:cubicBezTo>
                      <a:pt x="2" y="33"/>
                      <a:pt x="2" y="34"/>
                      <a:pt x="2" y="34"/>
                    </a:cubicBezTo>
                    <a:cubicBezTo>
                      <a:pt x="2" y="34"/>
                      <a:pt x="2" y="34"/>
                      <a:pt x="2" y="35"/>
                    </a:cubicBezTo>
                    <a:cubicBezTo>
                      <a:pt x="2" y="35"/>
                      <a:pt x="2" y="35"/>
                      <a:pt x="2" y="35"/>
                    </a:cubicBezTo>
                    <a:cubicBezTo>
                      <a:pt x="1" y="35"/>
                      <a:pt x="1" y="36"/>
                      <a:pt x="1" y="36"/>
                    </a:cubicBezTo>
                    <a:cubicBezTo>
                      <a:pt x="1" y="36"/>
                      <a:pt x="1" y="36"/>
                      <a:pt x="1" y="36"/>
                    </a:cubicBezTo>
                    <a:cubicBezTo>
                      <a:pt x="1" y="36"/>
                      <a:pt x="1" y="36"/>
                      <a:pt x="1" y="36"/>
                    </a:cubicBezTo>
                    <a:cubicBezTo>
                      <a:pt x="1" y="36"/>
                      <a:pt x="1" y="36"/>
                      <a:pt x="1" y="36"/>
                    </a:cubicBezTo>
                    <a:cubicBezTo>
                      <a:pt x="1" y="36"/>
                      <a:pt x="1" y="36"/>
                      <a:pt x="1" y="37"/>
                    </a:cubicBezTo>
                    <a:cubicBezTo>
                      <a:pt x="1" y="37"/>
                      <a:pt x="1" y="38"/>
                      <a:pt x="1" y="38"/>
                    </a:cubicBezTo>
                    <a:cubicBezTo>
                      <a:pt x="1" y="39"/>
                      <a:pt x="2" y="40"/>
                      <a:pt x="2" y="41"/>
                    </a:cubicBezTo>
                    <a:cubicBezTo>
                      <a:pt x="2" y="42"/>
                      <a:pt x="2" y="43"/>
                      <a:pt x="2" y="44"/>
                    </a:cubicBezTo>
                    <a:cubicBezTo>
                      <a:pt x="2" y="46"/>
                      <a:pt x="2" y="47"/>
                      <a:pt x="3" y="48"/>
                    </a:cubicBezTo>
                    <a:cubicBezTo>
                      <a:pt x="3" y="48"/>
                      <a:pt x="3" y="49"/>
                      <a:pt x="3" y="49"/>
                    </a:cubicBezTo>
                    <a:cubicBezTo>
                      <a:pt x="3" y="50"/>
                      <a:pt x="3" y="50"/>
                      <a:pt x="2" y="51"/>
                    </a:cubicBezTo>
                    <a:cubicBezTo>
                      <a:pt x="2" y="52"/>
                      <a:pt x="2" y="53"/>
                      <a:pt x="1" y="53"/>
                    </a:cubicBezTo>
                    <a:cubicBezTo>
                      <a:pt x="0" y="54"/>
                      <a:pt x="0" y="55"/>
                      <a:pt x="1" y="55"/>
                    </a:cubicBezTo>
                    <a:cubicBezTo>
                      <a:pt x="1" y="56"/>
                      <a:pt x="2" y="56"/>
                      <a:pt x="2" y="56"/>
                    </a:cubicBezTo>
                    <a:cubicBezTo>
                      <a:pt x="2" y="57"/>
                      <a:pt x="3" y="57"/>
                      <a:pt x="4" y="57"/>
                    </a:cubicBezTo>
                    <a:cubicBezTo>
                      <a:pt x="4" y="57"/>
                      <a:pt x="5" y="58"/>
                      <a:pt x="6" y="57"/>
                    </a:cubicBezTo>
                    <a:cubicBezTo>
                      <a:pt x="6" y="57"/>
                      <a:pt x="6" y="57"/>
                      <a:pt x="6" y="57"/>
                    </a:cubicBezTo>
                    <a:cubicBezTo>
                      <a:pt x="8" y="56"/>
                      <a:pt x="9" y="56"/>
                      <a:pt x="10" y="55"/>
                    </a:cubicBezTo>
                    <a:cubicBezTo>
                      <a:pt x="10" y="55"/>
                      <a:pt x="10" y="55"/>
                      <a:pt x="11" y="55"/>
                    </a:cubicBezTo>
                    <a:cubicBezTo>
                      <a:pt x="12" y="55"/>
                      <a:pt x="13" y="55"/>
                      <a:pt x="14" y="55"/>
                    </a:cubicBezTo>
                    <a:cubicBezTo>
                      <a:pt x="15" y="55"/>
                      <a:pt x="16" y="55"/>
                      <a:pt x="17" y="55"/>
                    </a:cubicBezTo>
                    <a:cubicBezTo>
                      <a:pt x="18" y="55"/>
                      <a:pt x="18" y="55"/>
                      <a:pt x="18" y="54"/>
                    </a:cubicBezTo>
                    <a:cubicBezTo>
                      <a:pt x="19" y="53"/>
                      <a:pt x="20" y="53"/>
                      <a:pt x="22" y="52"/>
                    </a:cubicBezTo>
                    <a:cubicBezTo>
                      <a:pt x="22" y="52"/>
                      <a:pt x="22" y="52"/>
                      <a:pt x="23" y="51"/>
                    </a:cubicBezTo>
                    <a:cubicBezTo>
                      <a:pt x="23" y="51"/>
                      <a:pt x="24" y="51"/>
                      <a:pt x="24" y="51"/>
                    </a:cubicBezTo>
                    <a:cubicBezTo>
                      <a:pt x="26" y="51"/>
                      <a:pt x="27" y="51"/>
                      <a:pt x="29" y="50"/>
                    </a:cubicBezTo>
                    <a:cubicBezTo>
                      <a:pt x="30" y="50"/>
                      <a:pt x="31" y="49"/>
                      <a:pt x="32" y="49"/>
                    </a:cubicBezTo>
                    <a:cubicBezTo>
                      <a:pt x="33" y="49"/>
                      <a:pt x="34" y="50"/>
                      <a:pt x="35" y="50"/>
                    </a:cubicBezTo>
                    <a:cubicBezTo>
                      <a:pt x="35" y="50"/>
                      <a:pt x="35" y="50"/>
                      <a:pt x="36" y="50"/>
                    </a:cubicBezTo>
                    <a:cubicBezTo>
                      <a:pt x="36" y="51"/>
                      <a:pt x="37" y="51"/>
                      <a:pt x="37" y="51"/>
                    </a:cubicBezTo>
                    <a:cubicBezTo>
                      <a:pt x="38" y="51"/>
                      <a:pt x="39" y="51"/>
                      <a:pt x="40" y="52"/>
                    </a:cubicBezTo>
                    <a:cubicBezTo>
                      <a:pt x="40" y="52"/>
                      <a:pt x="40" y="52"/>
                      <a:pt x="40" y="53"/>
                    </a:cubicBezTo>
                    <a:cubicBezTo>
                      <a:pt x="40" y="53"/>
                      <a:pt x="40" y="54"/>
                      <a:pt x="41" y="54"/>
                    </a:cubicBezTo>
                    <a:cubicBezTo>
                      <a:pt x="41" y="54"/>
                      <a:pt x="41" y="55"/>
                      <a:pt x="41" y="56"/>
                    </a:cubicBezTo>
                    <a:cubicBezTo>
                      <a:pt x="41" y="56"/>
                      <a:pt x="41" y="57"/>
                      <a:pt x="41" y="57"/>
                    </a:cubicBezTo>
                    <a:cubicBezTo>
                      <a:pt x="42" y="58"/>
                      <a:pt x="41" y="58"/>
                      <a:pt x="41" y="58"/>
                    </a:cubicBezTo>
                    <a:cubicBezTo>
                      <a:pt x="42" y="58"/>
                      <a:pt x="42" y="58"/>
                      <a:pt x="42" y="58"/>
                    </a:cubicBezTo>
                    <a:cubicBezTo>
                      <a:pt x="42" y="58"/>
                      <a:pt x="42" y="59"/>
                      <a:pt x="42" y="59"/>
                    </a:cubicBezTo>
                    <a:cubicBezTo>
                      <a:pt x="42" y="59"/>
                      <a:pt x="42" y="59"/>
                      <a:pt x="43" y="59"/>
                    </a:cubicBezTo>
                    <a:cubicBezTo>
                      <a:pt x="43" y="58"/>
                      <a:pt x="44" y="57"/>
                      <a:pt x="45" y="56"/>
                    </a:cubicBezTo>
                    <a:cubicBezTo>
                      <a:pt x="45" y="56"/>
                      <a:pt x="45" y="56"/>
                      <a:pt x="46" y="56"/>
                    </a:cubicBezTo>
                    <a:cubicBezTo>
                      <a:pt x="46" y="55"/>
                      <a:pt x="47" y="55"/>
                      <a:pt x="47" y="54"/>
                    </a:cubicBezTo>
                    <a:cubicBezTo>
                      <a:pt x="47" y="54"/>
                      <a:pt x="47" y="54"/>
                      <a:pt x="47" y="54"/>
                    </a:cubicBezTo>
                    <a:cubicBezTo>
                      <a:pt x="47" y="54"/>
                      <a:pt x="47" y="54"/>
                      <a:pt x="47" y="54"/>
                    </a:cubicBezTo>
                    <a:cubicBezTo>
                      <a:pt x="47" y="55"/>
                      <a:pt x="47" y="55"/>
                      <a:pt x="47" y="55"/>
                    </a:cubicBezTo>
                    <a:cubicBezTo>
                      <a:pt x="47" y="56"/>
                      <a:pt x="46" y="57"/>
                      <a:pt x="46" y="58"/>
                    </a:cubicBezTo>
                    <a:cubicBezTo>
                      <a:pt x="46" y="58"/>
                      <a:pt x="45" y="59"/>
                      <a:pt x="45" y="59"/>
                    </a:cubicBezTo>
                    <a:cubicBezTo>
                      <a:pt x="44" y="59"/>
                      <a:pt x="44" y="60"/>
                      <a:pt x="44" y="60"/>
                    </a:cubicBezTo>
                    <a:cubicBezTo>
                      <a:pt x="44" y="60"/>
                      <a:pt x="44" y="60"/>
                      <a:pt x="45" y="60"/>
                    </a:cubicBezTo>
                    <a:cubicBezTo>
                      <a:pt x="45" y="60"/>
                      <a:pt x="45" y="60"/>
                      <a:pt x="45" y="60"/>
                    </a:cubicBezTo>
                    <a:cubicBezTo>
                      <a:pt x="46" y="60"/>
                      <a:pt x="47" y="60"/>
                      <a:pt x="47" y="59"/>
                    </a:cubicBezTo>
                    <a:cubicBezTo>
                      <a:pt x="47" y="59"/>
                      <a:pt x="47" y="59"/>
                      <a:pt x="47" y="59"/>
                    </a:cubicBezTo>
                    <a:cubicBezTo>
                      <a:pt x="47" y="59"/>
                      <a:pt x="47" y="58"/>
                      <a:pt x="47" y="58"/>
                    </a:cubicBezTo>
                    <a:cubicBezTo>
                      <a:pt x="47" y="59"/>
                      <a:pt x="47" y="59"/>
                      <a:pt x="47" y="59"/>
                    </a:cubicBezTo>
                    <a:cubicBezTo>
                      <a:pt x="48" y="60"/>
                      <a:pt x="48" y="60"/>
                      <a:pt x="47" y="61"/>
                    </a:cubicBezTo>
                    <a:cubicBezTo>
                      <a:pt x="47" y="61"/>
                      <a:pt x="47" y="61"/>
                      <a:pt x="47" y="61"/>
                    </a:cubicBezTo>
                    <a:cubicBezTo>
                      <a:pt x="48" y="61"/>
                      <a:pt x="48" y="61"/>
                      <a:pt x="48" y="61"/>
                    </a:cubicBezTo>
                    <a:cubicBezTo>
                      <a:pt x="48" y="61"/>
                      <a:pt x="48" y="61"/>
                      <a:pt x="48" y="61"/>
                    </a:cubicBezTo>
                    <a:cubicBezTo>
                      <a:pt x="49" y="61"/>
                      <a:pt x="49" y="61"/>
                      <a:pt x="49" y="61"/>
                    </a:cubicBezTo>
                    <a:cubicBezTo>
                      <a:pt x="48" y="61"/>
                      <a:pt x="48" y="61"/>
                      <a:pt x="48" y="61"/>
                    </a:cubicBezTo>
                    <a:cubicBezTo>
                      <a:pt x="48" y="61"/>
                      <a:pt x="48" y="61"/>
                      <a:pt x="48" y="61"/>
                    </a:cubicBezTo>
                    <a:cubicBezTo>
                      <a:pt x="48" y="62"/>
                      <a:pt x="48" y="62"/>
                      <a:pt x="48" y="62"/>
                    </a:cubicBezTo>
                    <a:cubicBezTo>
                      <a:pt x="49" y="63"/>
                      <a:pt x="49" y="64"/>
                      <a:pt x="49" y="66"/>
                    </a:cubicBezTo>
                    <a:cubicBezTo>
                      <a:pt x="49" y="66"/>
                      <a:pt x="49" y="66"/>
                      <a:pt x="49" y="67"/>
                    </a:cubicBezTo>
                    <a:cubicBezTo>
                      <a:pt x="49" y="67"/>
                      <a:pt x="49" y="67"/>
                      <a:pt x="49" y="68"/>
                    </a:cubicBezTo>
                    <a:cubicBezTo>
                      <a:pt x="50" y="69"/>
                      <a:pt x="51" y="70"/>
                      <a:pt x="52" y="70"/>
                    </a:cubicBezTo>
                    <a:cubicBezTo>
                      <a:pt x="53" y="70"/>
                      <a:pt x="53" y="70"/>
                      <a:pt x="54" y="71"/>
                    </a:cubicBezTo>
                    <a:cubicBezTo>
                      <a:pt x="54" y="71"/>
                      <a:pt x="54" y="71"/>
                      <a:pt x="55" y="72"/>
                    </a:cubicBezTo>
                    <a:cubicBezTo>
                      <a:pt x="55" y="72"/>
                      <a:pt x="55" y="72"/>
                      <a:pt x="55" y="72"/>
                    </a:cubicBezTo>
                    <a:cubicBezTo>
                      <a:pt x="57" y="71"/>
                      <a:pt x="58" y="71"/>
                      <a:pt x="58" y="70"/>
                    </a:cubicBezTo>
                    <a:cubicBezTo>
                      <a:pt x="58" y="70"/>
                      <a:pt x="58" y="70"/>
                      <a:pt x="59" y="70"/>
                    </a:cubicBezTo>
                    <a:cubicBezTo>
                      <a:pt x="59" y="70"/>
                      <a:pt x="59" y="70"/>
                      <a:pt x="59" y="70"/>
                    </a:cubicBezTo>
                    <a:cubicBezTo>
                      <a:pt x="59" y="70"/>
                      <a:pt x="58" y="71"/>
                      <a:pt x="59" y="71"/>
                    </a:cubicBezTo>
                    <a:cubicBezTo>
                      <a:pt x="59" y="71"/>
                      <a:pt x="59" y="72"/>
                      <a:pt x="60" y="73"/>
                    </a:cubicBezTo>
                    <a:cubicBezTo>
                      <a:pt x="60" y="73"/>
                      <a:pt x="61" y="73"/>
                      <a:pt x="61" y="73"/>
                    </a:cubicBezTo>
                    <a:cubicBezTo>
                      <a:pt x="62" y="72"/>
                      <a:pt x="63" y="72"/>
                      <a:pt x="64" y="71"/>
                    </a:cubicBezTo>
                    <a:cubicBezTo>
                      <a:pt x="64" y="70"/>
                      <a:pt x="65" y="70"/>
                      <a:pt x="67" y="70"/>
                    </a:cubicBezTo>
                    <a:cubicBezTo>
                      <a:pt x="67" y="70"/>
                      <a:pt x="67" y="70"/>
                      <a:pt x="68" y="70"/>
                    </a:cubicBezTo>
                    <a:cubicBezTo>
                      <a:pt x="68" y="70"/>
                      <a:pt x="69" y="69"/>
                      <a:pt x="69" y="68"/>
                    </a:cubicBezTo>
                    <a:cubicBezTo>
                      <a:pt x="70" y="67"/>
                      <a:pt x="70" y="66"/>
                      <a:pt x="70" y="65"/>
                    </a:cubicBezTo>
                    <a:cubicBezTo>
                      <a:pt x="71" y="64"/>
                      <a:pt x="71" y="63"/>
                      <a:pt x="72" y="62"/>
                    </a:cubicBezTo>
                    <a:cubicBezTo>
                      <a:pt x="73" y="62"/>
                      <a:pt x="73" y="61"/>
                      <a:pt x="73" y="60"/>
                    </a:cubicBezTo>
                    <a:cubicBezTo>
                      <a:pt x="74" y="59"/>
                      <a:pt x="74" y="59"/>
                      <a:pt x="75" y="58"/>
                    </a:cubicBezTo>
                    <a:cubicBezTo>
                      <a:pt x="75" y="57"/>
                      <a:pt x="76" y="55"/>
                      <a:pt x="77" y="54"/>
                    </a:cubicBezTo>
                    <a:cubicBezTo>
                      <a:pt x="78" y="54"/>
                      <a:pt x="78" y="54"/>
                      <a:pt x="78" y="54"/>
                    </a:cubicBezTo>
                    <a:cubicBezTo>
                      <a:pt x="78" y="53"/>
                      <a:pt x="79" y="52"/>
                      <a:pt x="80" y="51"/>
                    </a:cubicBezTo>
                    <a:cubicBezTo>
                      <a:pt x="80" y="50"/>
                      <a:pt x="80" y="49"/>
                      <a:pt x="81" y="48"/>
                    </a:cubicBezTo>
                    <a:cubicBezTo>
                      <a:pt x="81" y="47"/>
                      <a:pt x="81" y="45"/>
                      <a:pt x="82" y="44"/>
                    </a:cubicBezTo>
                    <a:cubicBezTo>
                      <a:pt x="82" y="44"/>
                      <a:pt x="82" y="43"/>
                      <a:pt x="82" y="43"/>
                    </a:cubicBezTo>
                    <a:cubicBezTo>
                      <a:pt x="83" y="42"/>
                      <a:pt x="82" y="41"/>
                      <a:pt x="82" y="41"/>
                    </a:cubicBezTo>
                    <a:cubicBezTo>
                      <a:pt x="82" y="40"/>
                      <a:pt x="82" y="39"/>
                      <a:pt x="82" y="39"/>
                    </a:cubicBezTo>
                    <a:cubicBezTo>
                      <a:pt x="82" y="39"/>
                      <a:pt x="82" y="38"/>
                      <a:pt x="82" y="38"/>
                    </a:cubicBezTo>
                    <a:cubicBezTo>
                      <a:pt x="82" y="37"/>
                      <a:pt x="83" y="35"/>
                      <a:pt x="83" y="34"/>
                    </a:cubicBezTo>
                    <a:cubicBezTo>
                      <a:pt x="83" y="34"/>
                      <a:pt x="83" y="34"/>
                      <a:pt x="83" y="34"/>
                    </a:cubicBezTo>
                    <a:cubicBezTo>
                      <a:pt x="83" y="34"/>
                      <a:pt x="83" y="34"/>
                      <a:pt x="83" y="33"/>
                    </a:cubicBezTo>
                    <a:cubicBezTo>
                      <a:pt x="83" y="34"/>
                      <a:pt x="83" y="34"/>
                      <a:pt x="83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56" name="Oval 457">
                <a:extLst>
                  <a:ext uri="{FF2B5EF4-FFF2-40B4-BE49-F238E27FC236}">
                    <a16:creationId xmlns:a16="http://schemas.microsoft.com/office/drawing/2014/main" id="{03D6C6F9-3572-41E5-A66E-0CC6BABB314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99468" y="2124758"/>
                <a:ext cx="1588" cy="158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" name="Oval 458">
                <a:extLst>
                  <a:ext uri="{FF2B5EF4-FFF2-40B4-BE49-F238E27FC236}">
                    <a16:creationId xmlns:a16="http://schemas.microsoft.com/office/drawing/2014/main" id="{F7A6728E-28A2-43A1-B7F3-DD80AE47A15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08993" y="2096183"/>
                <a:ext cx="1588" cy="158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2" name="Freeform 459">
                <a:extLst>
                  <a:ext uri="{FF2B5EF4-FFF2-40B4-BE49-F238E27FC236}">
                    <a16:creationId xmlns:a16="http://schemas.microsoft.com/office/drawing/2014/main" id="{93E4B3DD-5132-4526-BA0F-7A504077739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751843" y="2031095"/>
                <a:ext cx="203200" cy="155575"/>
              </a:xfrm>
              <a:custGeom>
                <a:avLst/>
                <a:gdLst>
                  <a:gd name="T0" fmla="*/ 15 w 56"/>
                  <a:gd name="T1" fmla="*/ 24 h 43"/>
                  <a:gd name="T2" fmla="*/ 16 w 56"/>
                  <a:gd name="T3" fmla="*/ 27 h 43"/>
                  <a:gd name="T4" fmla="*/ 17 w 56"/>
                  <a:gd name="T5" fmla="*/ 27 h 43"/>
                  <a:gd name="T6" fmla="*/ 16 w 56"/>
                  <a:gd name="T7" fmla="*/ 26 h 43"/>
                  <a:gd name="T8" fmla="*/ 12 w 56"/>
                  <a:gd name="T9" fmla="*/ 26 h 43"/>
                  <a:gd name="T10" fmla="*/ 9 w 56"/>
                  <a:gd name="T11" fmla="*/ 30 h 43"/>
                  <a:gd name="T12" fmla="*/ 10 w 56"/>
                  <a:gd name="T13" fmla="*/ 34 h 43"/>
                  <a:gd name="T14" fmla="*/ 6 w 56"/>
                  <a:gd name="T15" fmla="*/ 32 h 43"/>
                  <a:gd name="T16" fmla="*/ 6 w 56"/>
                  <a:gd name="T17" fmla="*/ 35 h 43"/>
                  <a:gd name="T18" fmla="*/ 0 w 56"/>
                  <a:gd name="T19" fmla="*/ 36 h 43"/>
                  <a:gd name="T20" fmla="*/ 7 w 56"/>
                  <a:gd name="T21" fmla="*/ 41 h 43"/>
                  <a:gd name="T22" fmla="*/ 7 w 56"/>
                  <a:gd name="T23" fmla="*/ 41 h 43"/>
                  <a:gd name="T24" fmla="*/ 12 w 56"/>
                  <a:gd name="T25" fmla="*/ 43 h 43"/>
                  <a:gd name="T26" fmla="*/ 18 w 56"/>
                  <a:gd name="T27" fmla="*/ 41 h 43"/>
                  <a:gd name="T28" fmla="*/ 19 w 56"/>
                  <a:gd name="T29" fmla="*/ 37 h 43"/>
                  <a:gd name="T30" fmla="*/ 24 w 56"/>
                  <a:gd name="T31" fmla="*/ 34 h 43"/>
                  <a:gd name="T32" fmla="*/ 24 w 56"/>
                  <a:gd name="T33" fmla="*/ 33 h 43"/>
                  <a:gd name="T34" fmla="*/ 27 w 56"/>
                  <a:gd name="T35" fmla="*/ 31 h 43"/>
                  <a:gd name="T36" fmla="*/ 27 w 56"/>
                  <a:gd name="T37" fmla="*/ 28 h 43"/>
                  <a:gd name="T38" fmla="*/ 29 w 56"/>
                  <a:gd name="T39" fmla="*/ 27 h 43"/>
                  <a:gd name="T40" fmla="*/ 31 w 56"/>
                  <a:gd name="T41" fmla="*/ 26 h 43"/>
                  <a:gd name="T42" fmla="*/ 35 w 56"/>
                  <a:gd name="T43" fmla="*/ 25 h 43"/>
                  <a:gd name="T44" fmla="*/ 48 w 56"/>
                  <a:gd name="T45" fmla="*/ 17 h 43"/>
                  <a:gd name="T46" fmla="*/ 47 w 56"/>
                  <a:gd name="T47" fmla="*/ 16 h 43"/>
                  <a:gd name="T48" fmla="*/ 55 w 56"/>
                  <a:gd name="T49" fmla="*/ 13 h 43"/>
                  <a:gd name="T50" fmla="*/ 55 w 56"/>
                  <a:gd name="T51" fmla="*/ 8 h 43"/>
                  <a:gd name="T52" fmla="*/ 51 w 56"/>
                  <a:gd name="T53" fmla="*/ 6 h 43"/>
                  <a:gd name="T54" fmla="*/ 51 w 56"/>
                  <a:gd name="T55" fmla="*/ 6 h 43"/>
                  <a:gd name="T56" fmla="*/ 51 w 56"/>
                  <a:gd name="T57" fmla="*/ 4 h 43"/>
                  <a:gd name="T58" fmla="*/ 46 w 56"/>
                  <a:gd name="T59" fmla="*/ 2 h 43"/>
                  <a:gd name="T60" fmla="*/ 39 w 56"/>
                  <a:gd name="T61" fmla="*/ 0 h 43"/>
                  <a:gd name="T62" fmla="*/ 38 w 56"/>
                  <a:gd name="T63" fmla="*/ 2 h 43"/>
                  <a:gd name="T64" fmla="*/ 34 w 56"/>
                  <a:gd name="T65" fmla="*/ 1 h 43"/>
                  <a:gd name="T66" fmla="*/ 32 w 56"/>
                  <a:gd name="T67" fmla="*/ 1 h 43"/>
                  <a:gd name="T68" fmla="*/ 30 w 56"/>
                  <a:gd name="T69" fmla="*/ 4 h 43"/>
                  <a:gd name="T70" fmla="*/ 25 w 56"/>
                  <a:gd name="T71" fmla="*/ 3 h 43"/>
                  <a:gd name="T72" fmla="*/ 25 w 56"/>
                  <a:gd name="T73" fmla="*/ 6 h 43"/>
                  <a:gd name="T74" fmla="*/ 23 w 56"/>
                  <a:gd name="T75" fmla="*/ 5 h 43"/>
                  <a:gd name="T76" fmla="*/ 19 w 56"/>
                  <a:gd name="T77" fmla="*/ 4 h 43"/>
                  <a:gd name="T78" fmla="*/ 17 w 56"/>
                  <a:gd name="T79" fmla="*/ 7 h 43"/>
                  <a:gd name="T80" fmla="*/ 17 w 56"/>
                  <a:gd name="T81" fmla="*/ 7 h 43"/>
                  <a:gd name="T82" fmla="*/ 16 w 56"/>
                  <a:gd name="T83" fmla="*/ 9 h 43"/>
                  <a:gd name="T84" fmla="*/ 16 w 56"/>
                  <a:gd name="T85" fmla="*/ 12 h 43"/>
                  <a:gd name="T86" fmla="*/ 18 w 56"/>
                  <a:gd name="T87" fmla="*/ 14 h 43"/>
                  <a:gd name="T88" fmla="*/ 23 w 56"/>
                  <a:gd name="T89" fmla="*/ 16 h 43"/>
                  <a:gd name="T90" fmla="*/ 29 w 56"/>
                  <a:gd name="T91" fmla="*/ 16 h 43"/>
                  <a:gd name="T92" fmla="*/ 30 w 56"/>
                  <a:gd name="T93" fmla="*/ 16 h 43"/>
                  <a:gd name="T94" fmla="*/ 31 w 56"/>
                  <a:gd name="T95" fmla="*/ 17 h 43"/>
                  <a:gd name="T96" fmla="*/ 23 w 56"/>
                  <a:gd name="T97" fmla="*/ 18 h 43"/>
                  <a:gd name="T98" fmla="*/ 19 w 56"/>
                  <a:gd name="T99" fmla="*/ 17 h 43"/>
                  <a:gd name="T100" fmla="*/ 11 w 56"/>
                  <a:gd name="T101" fmla="*/ 35 h 43"/>
                  <a:gd name="T102" fmla="*/ 12 w 56"/>
                  <a:gd name="T103" fmla="*/ 31 h 43"/>
                  <a:gd name="T104" fmla="*/ 14 w 56"/>
                  <a:gd name="T105" fmla="*/ 37 h 43"/>
                  <a:gd name="T106" fmla="*/ 14 w 56"/>
                  <a:gd name="T107" fmla="*/ 36 h 43"/>
                  <a:gd name="T108" fmla="*/ 45 w 56"/>
                  <a:gd name="T109" fmla="*/ 16 h 43"/>
                  <a:gd name="T110" fmla="*/ 19 w 56"/>
                  <a:gd name="T111" fmla="*/ 14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56" h="43">
                    <a:moveTo>
                      <a:pt x="16" y="19"/>
                    </a:moveTo>
                    <a:cubicBezTo>
                      <a:pt x="16" y="19"/>
                      <a:pt x="16" y="20"/>
                      <a:pt x="16" y="20"/>
                    </a:cubicBezTo>
                    <a:cubicBezTo>
                      <a:pt x="16" y="21"/>
                      <a:pt x="16" y="22"/>
                      <a:pt x="16" y="22"/>
                    </a:cubicBezTo>
                    <a:cubicBezTo>
                      <a:pt x="16" y="23"/>
                      <a:pt x="16" y="23"/>
                      <a:pt x="16" y="24"/>
                    </a:cubicBezTo>
                    <a:cubicBezTo>
                      <a:pt x="16" y="24"/>
                      <a:pt x="15" y="24"/>
                      <a:pt x="15" y="24"/>
                    </a:cubicBezTo>
                    <a:cubicBezTo>
                      <a:pt x="15" y="25"/>
                      <a:pt x="15" y="25"/>
                      <a:pt x="15" y="26"/>
                    </a:cubicBezTo>
                    <a:cubicBezTo>
                      <a:pt x="15" y="26"/>
                      <a:pt x="15" y="26"/>
                      <a:pt x="15" y="26"/>
                    </a:cubicBezTo>
                    <a:cubicBezTo>
                      <a:pt x="15" y="26"/>
                      <a:pt x="15" y="26"/>
                      <a:pt x="15" y="26"/>
                    </a:cubicBezTo>
                    <a:cubicBezTo>
                      <a:pt x="15" y="26"/>
                      <a:pt x="15" y="26"/>
                      <a:pt x="16" y="26"/>
                    </a:cubicBezTo>
                    <a:cubicBezTo>
                      <a:pt x="16" y="26"/>
                      <a:pt x="16" y="26"/>
                      <a:pt x="16" y="27"/>
                    </a:cubicBezTo>
                    <a:cubicBezTo>
                      <a:pt x="16" y="27"/>
                      <a:pt x="16" y="27"/>
                      <a:pt x="16" y="27"/>
                    </a:cubicBezTo>
                    <a:cubicBezTo>
                      <a:pt x="16" y="27"/>
                      <a:pt x="16" y="27"/>
                      <a:pt x="16" y="27"/>
                    </a:cubicBezTo>
                    <a:cubicBezTo>
                      <a:pt x="16" y="27"/>
                      <a:pt x="17" y="27"/>
                      <a:pt x="17" y="27"/>
                    </a:cubicBezTo>
                    <a:cubicBezTo>
                      <a:pt x="17" y="27"/>
                      <a:pt x="17" y="27"/>
                      <a:pt x="17" y="27"/>
                    </a:cubicBezTo>
                    <a:cubicBezTo>
                      <a:pt x="17" y="27"/>
                      <a:pt x="17" y="27"/>
                      <a:pt x="17" y="27"/>
                    </a:cubicBezTo>
                    <a:cubicBezTo>
                      <a:pt x="17" y="27"/>
                      <a:pt x="16" y="27"/>
                      <a:pt x="16" y="27"/>
                    </a:cubicBezTo>
                    <a:cubicBezTo>
                      <a:pt x="16" y="27"/>
                      <a:pt x="16" y="27"/>
                      <a:pt x="16" y="27"/>
                    </a:cubicBezTo>
                    <a:cubicBezTo>
                      <a:pt x="16" y="27"/>
                      <a:pt x="16" y="27"/>
                      <a:pt x="16" y="27"/>
                    </a:cubicBezTo>
                    <a:cubicBezTo>
                      <a:pt x="16" y="27"/>
                      <a:pt x="16" y="27"/>
                      <a:pt x="16" y="27"/>
                    </a:cubicBezTo>
                    <a:cubicBezTo>
                      <a:pt x="16" y="27"/>
                      <a:pt x="16" y="26"/>
                      <a:pt x="16" y="26"/>
                    </a:cubicBezTo>
                    <a:cubicBezTo>
                      <a:pt x="15" y="26"/>
                      <a:pt x="15" y="26"/>
                      <a:pt x="15" y="26"/>
                    </a:cubicBezTo>
                    <a:cubicBezTo>
                      <a:pt x="15" y="26"/>
                      <a:pt x="15" y="26"/>
                      <a:pt x="15" y="26"/>
                    </a:cubicBezTo>
                    <a:cubicBezTo>
                      <a:pt x="15" y="26"/>
                      <a:pt x="15" y="26"/>
                      <a:pt x="15" y="26"/>
                    </a:cubicBezTo>
                    <a:cubicBezTo>
                      <a:pt x="14" y="26"/>
                      <a:pt x="14" y="26"/>
                      <a:pt x="13" y="26"/>
                    </a:cubicBezTo>
                    <a:cubicBezTo>
                      <a:pt x="13" y="26"/>
                      <a:pt x="13" y="26"/>
                      <a:pt x="12" y="26"/>
                    </a:cubicBezTo>
                    <a:cubicBezTo>
                      <a:pt x="12" y="26"/>
                      <a:pt x="11" y="26"/>
                      <a:pt x="11" y="26"/>
                    </a:cubicBezTo>
                    <a:cubicBezTo>
                      <a:pt x="11" y="27"/>
                      <a:pt x="10" y="28"/>
                      <a:pt x="9" y="28"/>
                    </a:cubicBezTo>
                    <a:cubicBezTo>
                      <a:pt x="9" y="29"/>
                      <a:pt x="9" y="29"/>
                      <a:pt x="8" y="30"/>
                    </a:cubicBezTo>
                    <a:cubicBezTo>
                      <a:pt x="8" y="30"/>
                      <a:pt x="9" y="30"/>
                      <a:pt x="9" y="30"/>
                    </a:cubicBezTo>
                    <a:cubicBezTo>
                      <a:pt x="9" y="30"/>
                      <a:pt x="9" y="30"/>
                      <a:pt x="9" y="30"/>
                    </a:cubicBezTo>
                    <a:cubicBezTo>
                      <a:pt x="10" y="31"/>
                      <a:pt x="10" y="31"/>
                      <a:pt x="10" y="32"/>
                    </a:cubicBezTo>
                    <a:cubicBezTo>
                      <a:pt x="10" y="32"/>
                      <a:pt x="11" y="32"/>
                      <a:pt x="10" y="33"/>
                    </a:cubicBezTo>
                    <a:cubicBezTo>
                      <a:pt x="10" y="33"/>
                      <a:pt x="10" y="33"/>
                      <a:pt x="10" y="34"/>
                    </a:cubicBezTo>
                    <a:cubicBezTo>
                      <a:pt x="10" y="34"/>
                      <a:pt x="10" y="34"/>
                      <a:pt x="10" y="34"/>
                    </a:cubicBezTo>
                    <a:cubicBezTo>
                      <a:pt x="10" y="34"/>
                      <a:pt x="10" y="34"/>
                      <a:pt x="10" y="34"/>
                    </a:cubicBezTo>
                    <a:cubicBezTo>
                      <a:pt x="9" y="33"/>
                      <a:pt x="9" y="32"/>
                      <a:pt x="9" y="32"/>
                    </a:cubicBezTo>
                    <a:cubicBezTo>
                      <a:pt x="9" y="32"/>
                      <a:pt x="9" y="31"/>
                      <a:pt x="9" y="31"/>
                    </a:cubicBezTo>
                    <a:cubicBezTo>
                      <a:pt x="8" y="31"/>
                      <a:pt x="7" y="31"/>
                      <a:pt x="7" y="31"/>
                    </a:cubicBezTo>
                    <a:cubicBezTo>
                      <a:pt x="7" y="31"/>
                      <a:pt x="7" y="31"/>
                      <a:pt x="7" y="32"/>
                    </a:cubicBezTo>
                    <a:cubicBezTo>
                      <a:pt x="6" y="32"/>
                      <a:pt x="6" y="32"/>
                      <a:pt x="6" y="32"/>
                    </a:cubicBezTo>
                    <a:cubicBezTo>
                      <a:pt x="6" y="33"/>
                      <a:pt x="7" y="34"/>
                      <a:pt x="7" y="35"/>
                    </a:cubicBezTo>
                    <a:cubicBezTo>
                      <a:pt x="7" y="35"/>
                      <a:pt x="7" y="35"/>
                      <a:pt x="7" y="35"/>
                    </a:cubicBezTo>
                    <a:cubicBezTo>
                      <a:pt x="7" y="35"/>
                      <a:pt x="7" y="35"/>
                      <a:pt x="7" y="35"/>
                    </a:cubicBezTo>
                    <a:cubicBezTo>
                      <a:pt x="7" y="35"/>
                      <a:pt x="7" y="35"/>
                      <a:pt x="7" y="35"/>
                    </a:cubicBezTo>
                    <a:cubicBezTo>
                      <a:pt x="6" y="35"/>
                      <a:pt x="6" y="35"/>
                      <a:pt x="6" y="35"/>
                    </a:cubicBezTo>
                    <a:cubicBezTo>
                      <a:pt x="5" y="35"/>
                      <a:pt x="3" y="35"/>
                      <a:pt x="2" y="36"/>
                    </a:cubicBezTo>
                    <a:cubicBezTo>
                      <a:pt x="2" y="36"/>
                      <a:pt x="2" y="36"/>
                      <a:pt x="2" y="36"/>
                    </a:cubicBezTo>
                    <a:cubicBezTo>
                      <a:pt x="2" y="36"/>
                      <a:pt x="1" y="36"/>
                      <a:pt x="1" y="37"/>
                    </a:cubicBezTo>
                    <a:cubicBezTo>
                      <a:pt x="1" y="37"/>
                      <a:pt x="1" y="37"/>
                      <a:pt x="1" y="36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37"/>
                      <a:pt x="0" y="38"/>
                      <a:pt x="0" y="38"/>
                    </a:cubicBezTo>
                    <a:cubicBezTo>
                      <a:pt x="1" y="39"/>
                      <a:pt x="2" y="39"/>
                      <a:pt x="2" y="40"/>
                    </a:cubicBezTo>
                    <a:cubicBezTo>
                      <a:pt x="3" y="40"/>
                      <a:pt x="4" y="40"/>
                      <a:pt x="5" y="41"/>
                    </a:cubicBezTo>
                    <a:cubicBezTo>
                      <a:pt x="6" y="41"/>
                      <a:pt x="6" y="41"/>
                      <a:pt x="6" y="41"/>
                    </a:cubicBezTo>
                    <a:cubicBezTo>
                      <a:pt x="6" y="41"/>
                      <a:pt x="7" y="41"/>
                      <a:pt x="7" y="41"/>
                    </a:cubicBezTo>
                    <a:cubicBezTo>
                      <a:pt x="7" y="41"/>
                      <a:pt x="7" y="41"/>
                      <a:pt x="7" y="41"/>
                    </a:cubicBezTo>
                    <a:cubicBezTo>
                      <a:pt x="7" y="41"/>
                      <a:pt x="7" y="41"/>
                      <a:pt x="7" y="41"/>
                    </a:cubicBezTo>
                    <a:cubicBezTo>
                      <a:pt x="7" y="41"/>
                      <a:pt x="7" y="41"/>
                      <a:pt x="7" y="41"/>
                    </a:cubicBezTo>
                    <a:cubicBezTo>
                      <a:pt x="7" y="41"/>
                      <a:pt x="7" y="41"/>
                      <a:pt x="7" y="41"/>
                    </a:cubicBezTo>
                    <a:cubicBezTo>
                      <a:pt x="7" y="41"/>
                      <a:pt x="7" y="41"/>
                      <a:pt x="7" y="41"/>
                    </a:cubicBezTo>
                    <a:cubicBezTo>
                      <a:pt x="8" y="41"/>
                      <a:pt x="8" y="40"/>
                      <a:pt x="8" y="41"/>
                    </a:cubicBezTo>
                    <a:cubicBezTo>
                      <a:pt x="9" y="41"/>
                      <a:pt x="10" y="42"/>
                      <a:pt x="11" y="41"/>
                    </a:cubicBezTo>
                    <a:cubicBezTo>
                      <a:pt x="11" y="41"/>
                      <a:pt x="12" y="42"/>
                      <a:pt x="12" y="42"/>
                    </a:cubicBezTo>
                    <a:cubicBezTo>
                      <a:pt x="12" y="42"/>
                      <a:pt x="12" y="42"/>
                      <a:pt x="12" y="42"/>
                    </a:cubicBezTo>
                    <a:cubicBezTo>
                      <a:pt x="12" y="42"/>
                      <a:pt x="12" y="43"/>
                      <a:pt x="12" y="43"/>
                    </a:cubicBezTo>
                    <a:cubicBezTo>
                      <a:pt x="12" y="43"/>
                      <a:pt x="13" y="43"/>
                      <a:pt x="13" y="43"/>
                    </a:cubicBezTo>
                    <a:cubicBezTo>
                      <a:pt x="14" y="43"/>
                      <a:pt x="14" y="43"/>
                      <a:pt x="15" y="43"/>
                    </a:cubicBezTo>
                    <a:cubicBezTo>
                      <a:pt x="15" y="43"/>
                      <a:pt x="15" y="42"/>
                      <a:pt x="16" y="42"/>
                    </a:cubicBezTo>
                    <a:cubicBezTo>
                      <a:pt x="17" y="43"/>
                      <a:pt x="17" y="42"/>
                      <a:pt x="18" y="41"/>
                    </a:cubicBezTo>
                    <a:cubicBezTo>
                      <a:pt x="18" y="41"/>
                      <a:pt x="18" y="41"/>
                      <a:pt x="18" y="41"/>
                    </a:cubicBezTo>
                    <a:cubicBezTo>
                      <a:pt x="18" y="40"/>
                      <a:pt x="18" y="40"/>
                      <a:pt x="17" y="39"/>
                    </a:cubicBezTo>
                    <a:cubicBezTo>
                      <a:pt x="17" y="39"/>
                      <a:pt x="17" y="39"/>
                      <a:pt x="17" y="39"/>
                    </a:cubicBezTo>
                    <a:cubicBezTo>
                      <a:pt x="17" y="39"/>
                      <a:pt x="17" y="38"/>
                      <a:pt x="17" y="38"/>
                    </a:cubicBezTo>
                    <a:cubicBezTo>
                      <a:pt x="17" y="38"/>
                      <a:pt x="18" y="38"/>
                      <a:pt x="18" y="38"/>
                    </a:cubicBezTo>
                    <a:cubicBezTo>
                      <a:pt x="18" y="37"/>
                      <a:pt x="19" y="37"/>
                      <a:pt x="19" y="37"/>
                    </a:cubicBezTo>
                    <a:cubicBezTo>
                      <a:pt x="20" y="37"/>
                      <a:pt x="20" y="36"/>
                      <a:pt x="21" y="35"/>
                    </a:cubicBezTo>
                    <a:cubicBezTo>
                      <a:pt x="21" y="35"/>
                      <a:pt x="21" y="35"/>
                      <a:pt x="21" y="35"/>
                    </a:cubicBezTo>
                    <a:cubicBezTo>
                      <a:pt x="21" y="35"/>
                      <a:pt x="21" y="35"/>
                      <a:pt x="21" y="35"/>
                    </a:cubicBezTo>
                    <a:cubicBezTo>
                      <a:pt x="21" y="34"/>
                      <a:pt x="21" y="34"/>
                      <a:pt x="22" y="34"/>
                    </a:cubicBezTo>
                    <a:cubicBezTo>
                      <a:pt x="22" y="35"/>
                      <a:pt x="23" y="34"/>
                      <a:pt x="24" y="34"/>
                    </a:cubicBezTo>
                    <a:cubicBezTo>
                      <a:pt x="24" y="34"/>
                      <a:pt x="25" y="34"/>
                      <a:pt x="25" y="34"/>
                    </a:cubicBezTo>
                    <a:cubicBezTo>
                      <a:pt x="24" y="33"/>
                      <a:pt x="24" y="33"/>
                      <a:pt x="24" y="33"/>
                    </a:cubicBezTo>
                    <a:cubicBezTo>
                      <a:pt x="24" y="33"/>
                      <a:pt x="24" y="33"/>
                      <a:pt x="24" y="33"/>
                    </a:cubicBezTo>
                    <a:cubicBezTo>
                      <a:pt x="24" y="33"/>
                      <a:pt x="24" y="33"/>
                      <a:pt x="24" y="33"/>
                    </a:cubicBezTo>
                    <a:cubicBezTo>
                      <a:pt x="24" y="33"/>
                      <a:pt x="24" y="33"/>
                      <a:pt x="24" y="33"/>
                    </a:cubicBezTo>
                    <a:cubicBezTo>
                      <a:pt x="24" y="33"/>
                      <a:pt x="24" y="33"/>
                      <a:pt x="24" y="33"/>
                    </a:cubicBezTo>
                    <a:cubicBezTo>
                      <a:pt x="24" y="33"/>
                      <a:pt x="24" y="33"/>
                      <a:pt x="24" y="33"/>
                    </a:cubicBezTo>
                    <a:cubicBezTo>
                      <a:pt x="24" y="33"/>
                      <a:pt x="24" y="33"/>
                      <a:pt x="24" y="33"/>
                    </a:cubicBezTo>
                    <a:cubicBezTo>
                      <a:pt x="25" y="33"/>
                      <a:pt x="26" y="33"/>
                      <a:pt x="26" y="32"/>
                    </a:cubicBezTo>
                    <a:cubicBezTo>
                      <a:pt x="26" y="32"/>
                      <a:pt x="27" y="32"/>
                      <a:pt x="27" y="31"/>
                    </a:cubicBezTo>
                    <a:cubicBezTo>
                      <a:pt x="27" y="31"/>
                      <a:pt x="27" y="31"/>
                      <a:pt x="28" y="31"/>
                    </a:cubicBezTo>
                    <a:cubicBezTo>
                      <a:pt x="28" y="30"/>
                      <a:pt x="28" y="30"/>
                      <a:pt x="28" y="29"/>
                    </a:cubicBezTo>
                    <a:cubicBezTo>
                      <a:pt x="27" y="29"/>
                      <a:pt x="27" y="29"/>
                      <a:pt x="27" y="28"/>
                    </a:cubicBezTo>
                    <a:cubicBezTo>
                      <a:pt x="27" y="28"/>
                      <a:pt x="27" y="28"/>
                      <a:pt x="27" y="28"/>
                    </a:cubicBezTo>
                    <a:cubicBezTo>
                      <a:pt x="27" y="28"/>
                      <a:pt x="27" y="28"/>
                      <a:pt x="27" y="28"/>
                    </a:cubicBezTo>
                    <a:cubicBezTo>
                      <a:pt x="27" y="28"/>
                      <a:pt x="27" y="28"/>
                      <a:pt x="27" y="28"/>
                    </a:cubicBezTo>
                    <a:cubicBezTo>
                      <a:pt x="27" y="28"/>
                      <a:pt x="27" y="28"/>
                      <a:pt x="27" y="28"/>
                    </a:cubicBezTo>
                    <a:cubicBezTo>
                      <a:pt x="28" y="28"/>
                      <a:pt x="28" y="28"/>
                      <a:pt x="28" y="29"/>
                    </a:cubicBezTo>
                    <a:cubicBezTo>
                      <a:pt x="29" y="29"/>
                      <a:pt x="29" y="28"/>
                      <a:pt x="29" y="28"/>
                    </a:cubicBezTo>
                    <a:cubicBezTo>
                      <a:pt x="29" y="28"/>
                      <a:pt x="29" y="27"/>
                      <a:pt x="29" y="27"/>
                    </a:cubicBezTo>
                    <a:cubicBezTo>
                      <a:pt x="29" y="27"/>
                      <a:pt x="28" y="27"/>
                      <a:pt x="28" y="27"/>
                    </a:cubicBezTo>
                    <a:cubicBezTo>
                      <a:pt x="28" y="27"/>
                      <a:pt x="28" y="26"/>
                      <a:pt x="28" y="26"/>
                    </a:cubicBezTo>
                    <a:cubicBezTo>
                      <a:pt x="28" y="26"/>
                      <a:pt x="28" y="26"/>
                      <a:pt x="28" y="26"/>
                    </a:cubicBezTo>
                    <a:cubicBezTo>
                      <a:pt x="28" y="26"/>
                      <a:pt x="29" y="26"/>
                      <a:pt x="29" y="26"/>
                    </a:cubicBezTo>
                    <a:cubicBezTo>
                      <a:pt x="29" y="26"/>
                      <a:pt x="30" y="26"/>
                      <a:pt x="31" y="26"/>
                    </a:cubicBezTo>
                    <a:cubicBezTo>
                      <a:pt x="31" y="26"/>
                      <a:pt x="32" y="26"/>
                      <a:pt x="32" y="25"/>
                    </a:cubicBezTo>
                    <a:cubicBezTo>
                      <a:pt x="32" y="25"/>
                      <a:pt x="32" y="25"/>
                      <a:pt x="32" y="25"/>
                    </a:cubicBezTo>
                    <a:cubicBezTo>
                      <a:pt x="32" y="25"/>
                      <a:pt x="32" y="25"/>
                      <a:pt x="32" y="25"/>
                    </a:cubicBezTo>
                    <a:cubicBezTo>
                      <a:pt x="32" y="25"/>
                      <a:pt x="33" y="25"/>
                      <a:pt x="33" y="25"/>
                    </a:cubicBezTo>
                    <a:cubicBezTo>
                      <a:pt x="34" y="26"/>
                      <a:pt x="35" y="26"/>
                      <a:pt x="35" y="25"/>
                    </a:cubicBezTo>
                    <a:cubicBezTo>
                      <a:pt x="36" y="24"/>
                      <a:pt x="37" y="23"/>
                      <a:pt x="38" y="22"/>
                    </a:cubicBezTo>
                    <a:cubicBezTo>
                      <a:pt x="39" y="22"/>
                      <a:pt x="39" y="22"/>
                      <a:pt x="40" y="21"/>
                    </a:cubicBezTo>
                    <a:cubicBezTo>
                      <a:pt x="40" y="21"/>
                      <a:pt x="40" y="21"/>
                      <a:pt x="41" y="20"/>
                    </a:cubicBezTo>
                    <a:cubicBezTo>
                      <a:pt x="42" y="20"/>
                      <a:pt x="43" y="19"/>
                      <a:pt x="45" y="19"/>
                    </a:cubicBezTo>
                    <a:cubicBezTo>
                      <a:pt x="46" y="18"/>
                      <a:pt x="47" y="18"/>
                      <a:pt x="48" y="17"/>
                    </a:cubicBezTo>
                    <a:cubicBezTo>
                      <a:pt x="48" y="17"/>
                      <a:pt x="48" y="17"/>
                      <a:pt x="48" y="16"/>
                    </a:cubicBezTo>
                    <a:cubicBezTo>
                      <a:pt x="48" y="16"/>
                      <a:pt x="48" y="16"/>
                      <a:pt x="48" y="16"/>
                    </a:cubicBezTo>
                    <a:cubicBezTo>
                      <a:pt x="47" y="16"/>
                      <a:pt x="47" y="16"/>
                      <a:pt x="47" y="16"/>
                    </a:cubicBezTo>
                    <a:cubicBezTo>
                      <a:pt x="47" y="16"/>
                      <a:pt x="47" y="16"/>
                      <a:pt x="47" y="16"/>
                    </a:cubicBezTo>
                    <a:cubicBezTo>
                      <a:pt x="47" y="16"/>
                      <a:pt x="47" y="16"/>
                      <a:pt x="47" y="16"/>
                    </a:cubicBezTo>
                    <a:cubicBezTo>
                      <a:pt x="47" y="16"/>
                      <a:pt x="47" y="16"/>
                      <a:pt x="47" y="16"/>
                    </a:cubicBezTo>
                    <a:cubicBezTo>
                      <a:pt x="47" y="16"/>
                      <a:pt x="47" y="16"/>
                      <a:pt x="47" y="16"/>
                    </a:cubicBezTo>
                    <a:cubicBezTo>
                      <a:pt x="47" y="15"/>
                      <a:pt x="47" y="15"/>
                      <a:pt x="47" y="15"/>
                    </a:cubicBezTo>
                    <a:cubicBezTo>
                      <a:pt x="49" y="15"/>
                      <a:pt x="50" y="15"/>
                      <a:pt x="51" y="15"/>
                    </a:cubicBezTo>
                    <a:cubicBezTo>
                      <a:pt x="52" y="14"/>
                      <a:pt x="53" y="13"/>
                      <a:pt x="55" y="13"/>
                    </a:cubicBezTo>
                    <a:cubicBezTo>
                      <a:pt x="55" y="13"/>
                      <a:pt x="55" y="13"/>
                      <a:pt x="55" y="13"/>
                    </a:cubicBezTo>
                    <a:cubicBezTo>
                      <a:pt x="55" y="12"/>
                      <a:pt x="56" y="12"/>
                      <a:pt x="56" y="12"/>
                    </a:cubicBezTo>
                    <a:cubicBezTo>
                      <a:pt x="56" y="11"/>
                      <a:pt x="56" y="11"/>
                      <a:pt x="56" y="10"/>
                    </a:cubicBezTo>
                    <a:cubicBezTo>
                      <a:pt x="56" y="10"/>
                      <a:pt x="56" y="9"/>
                      <a:pt x="55" y="9"/>
                    </a:cubicBezTo>
                    <a:cubicBezTo>
                      <a:pt x="55" y="9"/>
                      <a:pt x="55" y="9"/>
                      <a:pt x="55" y="8"/>
                    </a:cubicBezTo>
                    <a:cubicBezTo>
                      <a:pt x="55" y="8"/>
                      <a:pt x="55" y="7"/>
                      <a:pt x="55" y="7"/>
                    </a:cubicBezTo>
                    <a:cubicBezTo>
                      <a:pt x="55" y="7"/>
                      <a:pt x="55" y="6"/>
                      <a:pt x="54" y="6"/>
                    </a:cubicBezTo>
                    <a:cubicBezTo>
                      <a:pt x="54" y="6"/>
                      <a:pt x="53" y="6"/>
                      <a:pt x="53" y="6"/>
                    </a:cubicBezTo>
                    <a:cubicBezTo>
                      <a:pt x="52" y="6"/>
                      <a:pt x="52" y="6"/>
                      <a:pt x="51" y="6"/>
                    </a:cubicBezTo>
                    <a:cubicBezTo>
                      <a:pt x="51" y="6"/>
                      <a:pt x="51" y="6"/>
                      <a:pt x="51" y="6"/>
                    </a:cubicBezTo>
                    <a:cubicBezTo>
                      <a:pt x="51" y="6"/>
                      <a:pt x="51" y="6"/>
                      <a:pt x="51" y="6"/>
                    </a:cubicBezTo>
                    <a:cubicBezTo>
                      <a:pt x="51" y="6"/>
                      <a:pt x="51" y="6"/>
                      <a:pt x="51" y="6"/>
                    </a:cubicBezTo>
                    <a:cubicBezTo>
                      <a:pt x="51" y="6"/>
                      <a:pt x="51" y="6"/>
                      <a:pt x="50" y="6"/>
                    </a:cubicBezTo>
                    <a:cubicBezTo>
                      <a:pt x="50" y="6"/>
                      <a:pt x="50" y="6"/>
                      <a:pt x="50" y="6"/>
                    </a:cubicBezTo>
                    <a:cubicBezTo>
                      <a:pt x="50" y="6"/>
                      <a:pt x="51" y="6"/>
                      <a:pt x="51" y="6"/>
                    </a:cubicBezTo>
                    <a:cubicBezTo>
                      <a:pt x="51" y="6"/>
                      <a:pt x="51" y="6"/>
                      <a:pt x="51" y="6"/>
                    </a:cubicBezTo>
                    <a:cubicBezTo>
                      <a:pt x="51" y="6"/>
                      <a:pt x="51" y="6"/>
                      <a:pt x="51" y="6"/>
                    </a:cubicBezTo>
                    <a:cubicBezTo>
                      <a:pt x="51" y="6"/>
                      <a:pt x="51" y="6"/>
                      <a:pt x="52" y="5"/>
                    </a:cubicBezTo>
                    <a:cubicBezTo>
                      <a:pt x="52" y="5"/>
                      <a:pt x="52" y="5"/>
                      <a:pt x="52" y="5"/>
                    </a:cubicBezTo>
                    <a:cubicBezTo>
                      <a:pt x="51" y="4"/>
                      <a:pt x="51" y="4"/>
                      <a:pt x="51" y="4"/>
                    </a:cubicBezTo>
                    <a:cubicBezTo>
                      <a:pt x="51" y="4"/>
                      <a:pt x="51" y="4"/>
                      <a:pt x="51" y="4"/>
                    </a:cubicBezTo>
                    <a:cubicBezTo>
                      <a:pt x="50" y="4"/>
                      <a:pt x="50" y="4"/>
                      <a:pt x="49" y="3"/>
                    </a:cubicBezTo>
                    <a:cubicBezTo>
                      <a:pt x="49" y="3"/>
                      <a:pt x="48" y="3"/>
                      <a:pt x="48" y="3"/>
                    </a:cubicBezTo>
                    <a:cubicBezTo>
                      <a:pt x="48" y="2"/>
                      <a:pt x="48" y="2"/>
                      <a:pt x="48" y="2"/>
                    </a:cubicBezTo>
                    <a:cubicBezTo>
                      <a:pt x="47" y="2"/>
                      <a:pt x="46" y="2"/>
                      <a:pt x="46" y="2"/>
                    </a:cubicBezTo>
                    <a:cubicBezTo>
                      <a:pt x="45" y="1"/>
                      <a:pt x="44" y="1"/>
                      <a:pt x="44" y="2"/>
                    </a:cubicBezTo>
                    <a:cubicBezTo>
                      <a:pt x="43" y="2"/>
                      <a:pt x="43" y="2"/>
                      <a:pt x="43" y="1"/>
                    </a:cubicBezTo>
                    <a:cubicBezTo>
                      <a:pt x="43" y="1"/>
                      <a:pt x="43" y="1"/>
                      <a:pt x="43" y="1"/>
                    </a:cubicBezTo>
                    <a:cubicBezTo>
                      <a:pt x="42" y="1"/>
                      <a:pt x="41" y="0"/>
                      <a:pt x="40" y="0"/>
                    </a:cubicBezTo>
                    <a:cubicBezTo>
                      <a:pt x="40" y="0"/>
                      <a:pt x="40" y="0"/>
                      <a:pt x="39" y="0"/>
                    </a:cubicBezTo>
                    <a:cubicBezTo>
                      <a:pt x="39" y="0"/>
                      <a:pt x="39" y="1"/>
                      <a:pt x="39" y="1"/>
                    </a:cubicBezTo>
                    <a:cubicBezTo>
                      <a:pt x="39" y="1"/>
                      <a:pt x="39" y="2"/>
                      <a:pt x="39" y="3"/>
                    </a:cubicBezTo>
                    <a:cubicBezTo>
                      <a:pt x="39" y="3"/>
                      <a:pt x="38" y="3"/>
                      <a:pt x="38" y="3"/>
                    </a:cubicBezTo>
                    <a:cubicBezTo>
                      <a:pt x="38" y="3"/>
                      <a:pt x="38" y="3"/>
                      <a:pt x="38" y="3"/>
                    </a:cubicBezTo>
                    <a:cubicBezTo>
                      <a:pt x="38" y="2"/>
                      <a:pt x="38" y="2"/>
                      <a:pt x="38" y="2"/>
                    </a:cubicBezTo>
                    <a:cubicBezTo>
                      <a:pt x="38" y="2"/>
                      <a:pt x="38" y="2"/>
                      <a:pt x="38" y="2"/>
                    </a:cubicBezTo>
                    <a:cubicBezTo>
                      <a:pt x="38" y="1"/>
                      <a:pt x="38" y="1"/>
                      <a:pt x="38" y="1"/>
                    </a:cubicBezTo>
                    <a:cubicBezTo>
                      <a:pt x="37" y="1"/>
                      <a:pt x="37" y="1"/>
                      <a:pt x="36" y="0"/>
                    </a:cubicBezTo>
                    <a:cubicBezTo>
                      <a:pt x="36" y="0"/>
                      <a:pt x="35" y="0"/>
                      <a:pt x="35" y="0"/>
                    </a:cubicBezTo>
                    <a:cubicBezTo>
                      <a:pt x="35" y="0"/>
                      <a:pt x="34" y="1"/>
                      <a:pt x="34" y="1"/>
                    </a:cubicBezTo>
                    <a:cubicBezTo>
                      <a:pt x="34" y="2"/>
                      <a:pt x="34" y="2"/>
                      <a:pt x="34" y="2"/>
                    </a:cubicBezTo>
                    <a:cubicBezTo>
                      <a:pt x="34" y="2"/>
                      <a:pt x="34" y="2"/>
                      <a:pt x="34" y="2"/>
                    </a:cubicBezTo>
                    <a:cubicBezTo>
                      <a:pt x="34" y="2"/>
                      <a:pt x="34" y="2"/>
                      <a:pt x="34" y="2"/>
                    </a:cubicBezTo>
                    <a:cubicBezTo>
                      <a:pt x="34" y="2"/>
                      <a:pt x="34" y="1"/>
                      <a:pt x="33" y="1"/>
                    </a:cubicBezTo>
                    <a:cubicBezTo>
                      <a:pt x="33" y="1"/>
                      <a:pt x="33" y="1"/>
                      <a:pt x="32" y="1"/>
                    </a:cubicBezTo>
                    <a:cubicBezTo>
                      <a:pt x="32" y="2"/>
                      <a:pt x="32" y="2"/>
                      <a:pt x="32" y="2"/>
                    </a:cubicBezTo>
                    <a:cubicBezTo>
                      <a:pt x="32" y="2"/>
                      <a:pt x="31" y="1"/>
                      <a:pt x="31" y="1"/>
                    </a:cubicBezTo>
                    <a:cubicBezTo>
                      <a:pt x="31" y="1"/>
                      <a:pt x="30" y="2"/>
                      <a:pt x="31" y="2"/>
                    </a:cubicBezTo>
                    <a:cubicBezTo>
                      <a:pt x="31" y="3"/>
                      <a:pt x="30" y="3"/>
                      <a:pt x="30" y="3"/>
                    </a:cubicBezTo>
                    <a:cubicBezTo>
                      <a:pt x="30" y="4"/>
                      <a:pt x="30" y="4"/>
                      <a:pt x="30" y="4"/>
                    </a:cubicBezTo>
                    <a:cubicBezTo>
                      <a:pt x="29" y="5"/>
                      <a:pt x="29" y="5"/>
                      <a:pt x="28" y="4"/>
                    </a:cubicBezTo>
                    <a:cubicBezTo>
                      <a:pt x="28" y="4"/>
                      <a:pt x="28" y="3"/>
                      <a:pt x="28" y="2"/>
                    </a:cubicBezTo>
                    <a:cubicBezTo>
                      <a:pt x="27" y="2"/>
                      <a:pt x="27" y="2"/>
                      <a:pt x="27" y="2"/>
                    </a:cubicBezTo>
                    <a:cubicBezTo>
                      <a:pt x="26" y="2"/>
                      <a:pt x="26" y="2"/>
                      <a:pt x="26" y="2"/>
                    </a:cubicBezTo>
                    <a:cubicBezTo>
                      <a:pt x="26" y="3"/>
                      <a:pt x="26" y="3"/>
                      <a:pt x="25" y="3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5" y="3"/>
                      <a:pt x="24" y="4"/>
                      <a:pt x="24" y="4"/>
                    </a:cubicBezTo>
                    <a:cubicBezTo>
                      <a:pt x="25" y="4"/>
                      <a:pt x="25" y="5"/>
                      <a:pt x="25" y="6"/>
                    </a:cubicBezTo>
                    <a:cubicBezTo>
                      <a:pt x="25" y="6"/>
                      <a:pt x="25" y="6"/>
                      <a:pt x="25" y="6"/>
                    </a:cubicBezTo>
                    <a:cubicBezTo>
                      <a:pt x="25" y="6"/>
                      <a:pt x="25" y="6"/>
                      <a:pt x="25" y="6"/>
                    </a:cubicBezTo>
                    <a:cubicBezTo>
                      <a:pt x="25" y="6"/>
                      <a:pt x="25" y="6"/>
                      <a:pt x="25" y="6"/>
                    </a:cubicBezTo>
                    <a:cubicBezTo>
                      <a:pt x="25" y="6"/>
                      <a:pt x="25" y="6"/>
                      <a:pt x="25" y="6"/>
                    </a:cubicBezTo>
                    <a:cubicBezTo>
                      <a:pt x="25" y="6"/>
                      <a:pt x="24" y="6"/>
                      <a:pt x="24" y="5"/>
                    </a:cubicBezTo>
                    <a:cubicBezTo>
                      <a:pt x="24" y="5"/>
                      <a:pt x="24" y="5"/>
                      <a:pt x="23" y="5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4"/>
                      <a:pt x="22" y="4"/>
                      <a:pt x="22" y="4"/>
                    </a:cubicBezTo>
                    <a:cubicBezTo>
                      <a:pt x="22" y="4"/>
                      <a:pt x="22" y="4"/>
                      <a:pt x="21" y="4"/>
                    </a:cubicBezTo>
                    <a:cubicBezTo>
                      <a:pt x="21" y="4"/>
                      <a:pt x="21" y="4"/>
                      <a:pt x="21" y="5"/>
                    </a:cubicBezTo>
                    <a:cubicBezTo>
                      <a:pt x="21" y="5"/>
                      <a:pt x="20" y="5"/>
                      <a:pt x="20" y="5"/>
                    </a:cubicBezTo>
                    <a:cubicBezTo>
                      <a:pt x="20" y="4"/>
                      <a:pt x="20" y="4"/>
                      <a:pt x="19" y="4"/>
                    </a:cubicBezTo>
                    <a:cubicBezTo>
                      <a:pt x="18" y="4"/>
                      <a:pt x="17" y="5"/>
                      <a:pt x="17" y="5"/>
                    </a:cubicBezTo>
                    <a:cubicBezTo>
                      <a:pt x="16" y="5"/>
                      <a:pt x="16" y="6"/>
                      <a:pt x="16" y="6"/>
                    </a:cubicBezTo>
                    <a:cubicBezTo>
                      <a:pt x="16" y="6"/>
                      <a:pt x="16" y="7"/>
                      <a:pt x="16" y="7"/>
                    </a:cubicBezTo>
                    <a:cubicBezTo>
                      <a:pt x="16" y="7"/>
                      <a:pt x="17" y="7"/>
                      <a:pt x="17" y="7"/>
                    </a:cubicBezTo>
                    <a:cubicBezTo>
                      <a:pt x="17" y="7"/>
                      <a:pt x="17" y="7"/>
                      <a:pt x="17" y="7"/>
                    </a:cubicBezTo>
                    <a:cubicBezTo>
                      <a:pt x="17" y="7"/>
                      <a:pt x="17" y="7"/>
                      <a:pt x="17" y="7"/>
                    </a:cubicBezTo>
                    <a:cubicBezTo>
                      <a:pt x="17" y="7"/>
                      <a:pt x="17" y="7"/>
                      <a:pt x="17" y="7"/>
                    </a:cubicBezTo>
                    <a:cubicBezTo>
                      <a:pt x="17" y="7"/>
                      <a:pt x="17" y="7"/>
                      <a:pt x="17" y="7"/>
                    </a:cubicBezTo>
                    <a:cubicBezTo>
                      <a:pt x="18" y="7"/>
                      <a:pt x="18" y="7"/>
                      <a:pt x="17" y="7"/>
                    </a:cubicBezTo>
                    <a:cubicBezTo>
                      <a:pt x="17" y="7"/>
                      <a:pt x="17" y="7"/>
                      <a:pt x="17" y="7"/>
                    </a:cubicBezTo>
                    <a:cubicBezTo>
                      <a:pt x="17" y="7"/>
                      <a:pt x="17" y="7"/>
                      <a:pt x="17" y="7"/>
                    </a:cubicBezTo>
                    <a:cubicBezTo>
                      <a:pt x="17" y="7"/>
                      <a:pt x="17" y="7"/>
                      <a:pt x="17" y="7"/>
                    </a:cubicBezTo>
                    <a:cubicBezTo>
                      <a:pt x="17" y="7"/>
                      <a:pt x="17" y="8"/>
                      <a:pt x="17" y="8"/>
                    </a:cubicBezTo>
                    <a:cubicBezTo>
                      <a:pt x="17" y="9"/>
                      <a:pt x="17" y="9"/>
                      <a:pt x="17" y="9"/>
                    </a:cubicBezTo>
                    <a:cubicBezTo>
                      <a:pt x="17" y="9"/>
                      <a:pt x="17" y="9"/>
                      <a:pt x="16" y="9"/>
                    </a:cubicBezTo>
                    <a:cubicBezTo>
                      <a:pt x="16" y="10"/>
                      <a:pt x="16" y="10"/>
                      <a:pt x="17" y="11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17" y="11"/>
                      <a:pt x="17" y="11"/>
                      <a:pt x="16" y="11"/>
                    </a:cubicBezTo>
                    <a:cubicBezTo>
                      <a:pt x="16" y="11"/>
                      <a:pt x="16" y="12"/>
                      <a:pt x="16" y="12"/>
                    </a:cubicBezTo>
                    <a:cubicBezTo>
                      <a:pt x="16" y="13"/>
                      <a:pt x="16" y="13"/>
                      <a:pt x="17" y="14"/>
                    </a:cubicBezTo>
                    <a:cubicBezTo>
                      <a:pt x="17" y="14"/>
                      <a:pt x="18" y="14"/>
                      <a:pt x="18" y="14"/>
                    </a:cubicBezTo>
                    <a:cubicBezTo>
                      <a:pt x="18" y="14"/>
                      <a:pt x="18" y="14"/>
                      <a:pt x="18" y="14"/>
                    </a:cubicBezTo>
                    <a:cubicBezTo>
                      <a:pt x="18" y="14"/>
                      <a:pt x="18" y="14"/>
                      <a:pt x="18" y="14"/>
                    </a:cubicBezTo>
                    <a:cubicBezTo>
                      <a:pt x="18" y="14"/>
                      <a:pt x="18" y="14"/>
                      <a:pt x="18" y="14"/>
                    </a:cubicBezTo>
                    <a:cubicBezTo>
                      <a:pt x="18" y="14"/>
                      <a:pt x="18" y="14"/>
                      <a:pt x="18" y="14"/>
                    </a:cubicBezTo>
                    <a:cubicBezTo>
                      <a:pt x="18" y="14"/>
                      <a:pt x="18" y="15"/>
                      <a:pt x="19" y="15"/>
                    </a:cubicBezTo>
                    <a:cubicBezTo>
                      <a:pt x="19" y="16"/>
                      <a:pt x="20" y="16"/>
                      <a:pt x="21" y="16"/>
                    </a:cubicBezTo>
                    <a:cubicBezTo>
                      <a:pt x="22" y="16"/>
                      <a:pt x="22" y="16"/>
                      <a:pt x="23" y="16"/>
                    </a:cubicBezTo>
                    <a:cubicBezTo>
                      <a:pt x="23" y="16"/>
                      <a:pt x="23" y="16"/>
                      <a:pt x="23" y="16"/>
                    </a:cubicBezTo>
                    <a:cubicBezTo>
                      <a:pt x="23" y="16"/>
                      <a:pt x="23" y="16"/>
                      <a:pt x="23" y="16"/>
                    </a:cubicBezTo>
                    <a:cubicBezTo>
                      <a:pt x="23" y="16"/>
                      <a:pt x="23" y="16"/>
                      <a:pt x="23" y="16"/>
                    </a:cubicBezTo>
                    <a:cubicBezTo>
                      <a:pt x="23" y="16"/>
                      <a:pt x="23" y="16"/>
                      <a:pt x="23" y="17"/>
                    </a:cubicBezTo>
                    <a:cubicBezTo>
                      <a:pt x="24" y="17"/>
                      <a:pt x="25" y="17"/>
                      <a:pt x="26" y="17"/>
                    </a:cubicBezTo>
                    <a:cubicBezTo>
                      <a:pt x="27" y="17"/>
                      <a:pt x="28" y="17"/>
                      <a:pt x="29" y="16"/>
                    </a:cubicBezTo>
                    <a:cubicBezTo>
                      <a:pt x="29" y="15"/>
                      <a:pt x="29" y="15"/>
                      <a:pt x="30" y="15"/>
                    </a:cubicBezTo>
                    <a:cubicBezTo>
                      <a:pt x="30" y="15"/>
                      <a:pt x="30" y="15"/>
                      <a:pt x="30" y="15"/>
                    </a:cubicBezTo>
                    <a:cubicBezTo>
                      <a:pt x="30" y="15"/>
                      <a:pt x="30" y="15"/>
                      <a:pt x="30" y="15"/>
                    </a:cubicBezTo>
                    <a:cubicBezTo>
                      <a:pt x="30" y="15"/>
                      <a:pt x="30" y="15"/>
                      <a:pt x="30" y="15"/>
                    </a:cubicBezTo>
                    <a:cubicBezTo>
                      <a:pt x="30" y="15"/>
                      <a:pt x="30" y="15"/>
                      <a:pt x="30" y="16"/>
                    </a:cubicBezTo>
                    <a:cubicBezTo>
                      <a:pt x="29" y="16"/>
                      <a:pt x="29" y="16"/>
                      <a:pt x="29" y="16"/>
                    </a:cubicBezTo>
                    <a:cubicBezTo>
                      <a:pt x="29" y="16"/>
                      <a:pt x="29" y="16"/>
                      <a:pt x="30" y="17"/>
                    </a:cubicBezTo>
                    <a:cubicBezTo>
                      <a:pt x="30" y="17"/>
                      <a:pt x="31" y="17"/>
                      <a:pt x="31" y="17"/>
                    </a:cubicBezTo>
                    <a:cubicBezTo>
                      <a:pt x="31" y="17"/>
                      <a:pt x="31" y="17"/>
                      <a:pt x="31" y="17"/>
                    </a:cubicBezTo>
                    <a:cubicBezTo>
                      <a:pt x="31" y="17"/>
                      <a:pt x="31" y="17"/>
                      <a:pt x="31" y="17"/>
                    </a:cubicBezTo>
                    <a:cubicBezTo>
                      <a:pt x="31" y="17"/>
                      <a:pt x="31" y="17"/>
                      <a:pt x="31" y="17"/>
                    </a:cubicBezTo>
                    <a:cubicBezTo>
                      <a:pt x="31" y="17"/>
                      <a:pt x="31" y="17"/>
                      <a:pt x="31" y="17"/>
                    </a:cubicBezTo>
                    <a:cubicBezTo>
                      <a:pt x="29" y="17"/>
                      <a:pt x="28" y="17"/>
                      <a:pt x="26" y="18"/>
                    </a:cubicBezTo>
                    <a:cubicBezTo>
                      <a:pt x="25" y="18"/>
                      <a:pt x="25" y="18"/>
                      <a:pt x="24" y="18"/>
                    </a:cubicBezTo>
                    <a:cubicBezTo>
                      <a:pt x="24" y="18"/>
                      <a:pt x="23" y="18"/>
                      <a:pt x="23" y="18"/>
                    </a:cubicBezTo>
                    <a:cubicBezTo>
                      <a:pt x="22" y="18"/>
                      <a:pt x="22" y="18"/>
                      <a:pt x="22" y="18"/>
                    </a:cubicBezTo>
                    <a:cubicBezTo>
                      <a:pt x="22" y="19"/>
                      <a:pt x="22" y="19"/>
                      <a:pt x="22" y="20"/>
                    </a:cubicBezTo>
                    <a:cubicBezTo>
                      <a:pt x="22" y="20"/>
                      <a:pt x="22" y="20"/>
                      <a:pt x="21" y="20"/>
                    </a:cubicBezTo>
                    <a:cubicBezTo>
                      <a:pt x="21" y="20"/>
                      <a:pt x="21" y="20"/>
                      <a:pt x="21" y="20"/>
                    </a:cubicBezTo>
                    <a:cubicBezTo>
                      <a:pt x="21" y="18"/>
                      <a:pt x="20" y="17"/>
                      <a:pt x="19" y="17"/>
                    </a:cubicBezTo>
                    <a:cubicBezTo>
                      <a:pt x="19" y="17"/>
                      <a:pt x="18" y="16"/>
                      <a:pt x="18" y="16"/>
                    </a:cubicBezTo>
                    <a:cubicBezTo>
                      <a:pt x="18" y="16"/>
                      <a:pt x="18" y="16"/>
                      <a:pt x="17" y="17"/>
                    </a:cubicBezTo>
                    <a:cubicBezTo>
                      <a:pt x="17" y="17"/>
                      <a:pt x="16" y="18"/>
                      <a:pt x="16" y="18"/>
                    </a:cubicBezTo>
                    <a:cubicBezTo>
                      <a:pt x="16" y="18"/>
                      <a:pt x="16" y="19"/>
                      <a:pt x="16" y="19"/>
                    </a:cubicBezTo>
                    <a:close/>
                    <a:moveTo>
                      <a:pt x="11" y="35"/>
                    </a:moveTo>
                    <a:cubicBezTo>
                      <a:pt x="11" y="35"/>
                      <a:pt x="11" y="35"/>
                      <a:pt x="11" y="35"/>
                    </a:cubicBezTo>
                    <a:cubicBezTo>
                      <a:pt x="11" y="35"/>
                      <a:pt x="11" y="35"/>
                      <a:pt x="11" y="35"/>
                    </a:cubicBezTo>
                    <a:cubicBezTo>
                      <a:pt x="11" y="35"/>
                      <a:pt x="11" y="35"/>
                      <a:pt x="11" y="35"/>
                    </a:cubicBezTo>
                    <a:close/>
                    <a:moveTo>
                      <a:pt x="12" y="31"/>
                    </a:moveTo>
                    <a:cubicBezTo>
                      <a:pt x="12" y="31"/>
                      <a:pt x="12" y="31"/>
                      <a:pt x="12" y="31"/>
                    </a:cubicBezTo>
                    <a:cubicBezTo>
                      <a:pt x="12" y="31"/>
                      <a:pt x="12" y="31"/>
                      <a:pt x="12" y="31"/>
                    </a:cubicBezTo>
                    <a:cubicBezTo>
                      <a:pt x="12" y="31"/>
                      <a:pt x="12" y="31"/>
                      <a:pt x="12" y="31"/>
                    </a:cubicBezTo>
                    <a:close/>
                    <a:moveTo>
                      <a:pt x="14" y="36"/>
                    </a:moveTo>
                    <a:cubicBezTo>
                      <a:pt x="14" y="36"/>
                      <a:pt x="14" y="36"/>
                      <a:pt x="14" y="36"/>
                    </a:cubicBezTo>
                    <a:cubicBezTo>
                      <a:pt x="14" y="37"/>
                      <a:pt x="14" y="37"/>
                      <a:pt x="14" y="37"/>
                    </a:cubicBezTo>
                    <a:cubicBezTo>
                      <a:pt x="14" y="37"/>
                      <a:pt x="14" y="37"/>
                      <a:pt x="14" y="37"/>
                    </a:cubicBezTo>
                    <a:cubicBezTo>
                      <a:pt x="14" y="37"/>
                      <a:pt x="14" y="37"/>
                      <a:pt x="14" y="37"/>
                    </a:cubicBezTo>
                    <a:cubicBezTo>
                      <a:pt x="14" y="37"/>
                      <a:pt x="14" y="37"/>
                      <a:pt x="14" y="37"/>
                    </a:cubicBezTo>
                    <a:cubicBezTo>
                      <a:pt x="14" y="37"/>
                      <a:pt x="14" y="36"/>
                      <a:pt x="14" y="36"/>
                    </a:cubicBezTo>
                    <a:cubicBezTo>
                      <a:pt x="14" y="36"/>
                      <a:pt x="14" y="36"/>
                      <a:pt x="14" y="36"/>
                    </a:cubicBezTo>
                    <a:cubicBezTo>
                      <a:pt x="14" y="36"/>
                      <a:pt x="14" y="36"/>
                      <a:pt x="14" y="36"/>
                    </a:cubicBezTo>
                    <a:close/>
                    <a:moveTo>
                      <a:pt x="45" y="16"/>
                    </a:moveTo>
                    <a:cubicBezTo>
                      <a:pt x="45" y="16"/>
                      <a:pt x="45" y="16"/>
                      <a:pt x="45" y="16"/>
                    </a:cubicBezTo>
                    <a:cubicBezTo>
                      <a:pt x="45" y="16"/>
                      <a:pt x="45" y="16"/>
                      <a:pt x="45" y="16"/>
                    </a:cubicBezTo>
                    <a:cubicBezTo>
                      <a:pt x="45" y="16"/>
                      <a:pt x="45" y="16"/>
                      <a:pt x="45" y="16"/>
                    </a:cubicBezTo>
                    <a:cubicBezTo>
                      <a:pt x="45" y="16"/>
                      <a:pt x="45" y="16"/>
                      <a:pt x="45" y="16"/>
                    </a:cubicBezTo>
                    <a:close/>
                    <a:moveTo>
                      <a:pt x="19" y="14"/>
                    </a:moveTo>
                    <a:cubicBezTo>
                      <a:pt x="19" y="14"/>
                      <a:pt x="19" y="14"/>
                      <a:pt x="19" y="14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19" y="14"/>
                      <a:pt x="19" y="14"/>
                      <a:pt x="19" y="14"/>
                    </a:cubicBezTo>
                    <a:close/>
                    <a:moveTo>
                      <a:pt x="26" y="26"/>
                    </a:moveTo>
                    <a:cubicBezTo>
                      <a:pt x="26" y="26"/>
                      <a:pt x="26" y="26"/>
                      <a:pt x="26" y="26"/>
                    </a:cubicBezTo>
                    <a:cubicBezTo>
                      <a:pt x="26" y="26"/>
                      <a:pt x="26" y="26"/>
                      <a:pt x="26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5" name="Freeform 460">
                <a:extLst>
                  <a:ext uri="{FF2B5EF4-FFF2-40B4-BE49-F238E27FC236}">
                    <a16:creationId xmlns:a16="http://schemas.microsoft.com/office/drawing/2014/main" id="{D7919085-ED69-4298-98D1-0A0EB36BC63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704218" y="2218420"/>
                <a:ext cx="144463" cy="198438"/>
              </a:xfrm>
              <a:custGeom>
                <a:avLst/>
                <a:gdLst>
                  <a:gd name="T0" fmla="*/ 13 w 40"/>
                  <a:gd name="T1" fmla="*/ 23 h 55"/>
                  <a:gd name="T2" fmla="*/ 12 w 40"/>
                  <a:gd name="T3" fmla="*/ 21 h 55"/>
                  <a:gd name="T4" fmla="*/ 13 w 40"/>
                  <a:gd name="T5" fmla="*/ 22 h 55"/>
                  <a:gd name="T6" fmla="*/ 16 w 40"/>
                  <a:gd name="T7" fmla="*/ 21 h 55"/>
                  <a:gd name="T8" fmla="*/ 16 w 40"/>
                  <a:gd name="T9" fmla="*/ 19 h 55"/>
                  <a:gd name="T10" fmla="*/ 16 w 40"/>
                  <a:gd name="T11" fmla="*/ 20 h 55"/>
                  <a:gd name="T12" fmla="*/ 17 w 40"/>
                  <a:gd name="T13" fmla="*/ 22 h 55"/>
                  <a:gd name="T14" fmla="*/ 18 w 40"/>
                  <a:gd name="T15" fmla="*/ 27 h 55"/>
                  <a:gd name="T16" fmla="*/ 19 w 40"/>
                  <a:gd name="T17" fmla="*/ 28 h 55"/>
                  <a:gd name="T18" fmla="*/ 22 w 40"/>
                  <a:gd name="T19" fmla="*/ 30 h 55"/>
                  <a:gd name="T20" fmla="*/ 18 w 40"/>
                  <a:gd name="T21" fmla="*/ 37 h 55"/>
                  <a:gd name="T22" fmla="*/ 11 w 40"/>
                  <a:gd name="T23" fmla="*/ 40 h 55"/>
                  <a:gd name="T24" fmla="*/ 12 w 40"/>
                  <a:gd name="T25" fmla="*/ 45 h 55"/>
                  <a:gd name="T26" fmla="*/ 18 w 40"/>
                  <a:gd name="T27" fmla="*/ 48 h 55"/>
                  <a:gd name="T28" fmla="*/ 20 w 40"/>
                  <a:gd name="T29" fmla="*/ 52 h 55"/>
                  <a:gd name="T30" fmla="*/ 27 w 40"/>
                  <a:gd name="T31" fmla="*/ 55 h 55"/>
                  <a:gd name="T32" fmla="*/ 24 w 40"/>
                  <a:gd name="T33" fmla="*/ 49 h 55"/>
                  <a:gd name="T34" fmla="*/ 24 w 40"/>
                  <a:gd name="T35" fmla="*/ 49 h 55"/>
                  <a:gd name="T36" fmla="*/ 30 w 40"/>
                  <a:gd name="T37" fmla="*/ 54 h 55"/>
                  <a:gd name="T38" fmla="*/ 32 w 40"/>
                  <a:gd name="T39" fmla="*/ 50 h 55"/>
                  <a:gd name="T40" fmla="*/ 29 w 40"/>
                  <a:gd name="T41" fmla="*/ 43 h 55"/>
                  <a:gd name="T42" fmla="*/ 28 w 40"/>
                  <a:gd name="T43" fmla="*/ 41 h 55"/>
                  <a:gd name="T44" fmla="*/ 30 w 40"/>
                  <a:gd name="T45" fmla="*/ 39 h 55"/>
                  <a:gd name="T46" fmla="*/ 34 w 40"/>
                  <a:gd name="T47" fmla="*/ 45 h 55"/>
                  <a:gd name="T48" fmla="*/ 39 w 40"/>
                  <a:gd name="T49" fmla="*/ 40 h 55"/>
                  <a:gd name="T50" fmla="*/ 38 w 40"/>
                  <a:gd name="T51" fmla="*/ 37 h 55"/>
                  <a:gd name="T52" fmla="*/ 38 w 40"/>
                  <a:gd name="T53" fmla="*/ 37 h 55"/>
                  <a:gd name="T54" fmla="*/ 36 w 40"/>
                  <a:gd name="T55" fmla="*/ 35 h 55"/>
                  <a:gd name="T56" fmla="*/ 31 w 40"/>
                  <a:gd name="T57" fmla="*/ 30 h 55"/>
                  <a:gd name="T58" fmla="*/ 34 w 40"/>
                  <a:gd name="T59" fmla="*/ 28 h 55"/>
                  <a:gd name="T60" fmla="*/ 33 w 40"/>
                  <a:gd name="T61" fmla="*/ 22 h 55"/>
                  <a:gd name="T62" fmla="*/ 30 w 40"/>
                  <a:gd name="T63" fmla="*/ 19 h 55"/>
                  <a:gd name="T64" fmla="*/ 28 w 40"/>
                  <a:gd name="T65" fmla="*/ 16 h 55"/>
                  <a:gd name="T66" fmla="*/ 26 w 40"/>
                  <a:gd name="T67" fmla="*/ 14 h 55"/>
                  <a:gd name="T68" fmla="*/ 23 w 40"/>
                  <a:gd name="T69" fmla="*/ 9 h 55"/>
                  <a:gd name="T70" fmla="*/ 19 w 40"/>
                  <a:gd name="T71" fmla="*/ 10 h 55"/>
                  <a:gd name="T72" fmla="*/ 17 w 40"/>
                  <a:gd name="T73" fmla="*/ 10 h 55"/>
                  <a:gd name="T74" fmla="*/ 18 w 40"/>
                  <a:gd name="T75" fmla="*/ 3 h 55"/>
                  <a:gd name="T76" fmla="*/ 10 w 40"/>
                  <a:gd name="T77" fmla="*/ 8 h 55"/>
                  <a:gd name="T78" fmla="*/ 9 w 40"/>
                  <a:gd name="T79" fmla="*/ 13 h 55"/>
                  <a:gd name="T80" fmla="*/ 8 w 40"/>
                  <a:gd name="T81" fmla="*/ 9 h 55"/>
                  <a:gd name="T82" fmla="*/ 13 w 40"/>
                  <a:gd name="T83" fmla="*/ 2 h 55"/>
                  <a:gd name="T84" fmla="*/ 3 w 40"/>
                  <a:gd name="T85" fmla="*/ 6 h 55"/>
                  <a:gd name="T86" fmla="*/ 1 w 40"/>
                  <a:gd name="T87" fmla="*/ 13 h 55"/>
                  <a:gd name="T88" fmla="*/ 1 w 40"/>
                  <a:gd name="T89" fmla="*/ 14 h 55"/>
                  <a:gd name="T90" fmla="*/ 3 w 40"/>
                  <a:gd name="T91" fmla="*/ 18 h 55"/>
                  <a:gd name="T92" fmla="*/ 8 w 40"/>
                  <a:gd name="T93" fmla="*/ 20 h 55"/>
                  <a:gd name="T94" fmla="*/ 21 w 40"/>
                  <a:gd name="T95" fmla="*/ 43 h 55"/>
                  <a:gd name="T96" fmla="*/ 33 w 40"/>
                  <a:gd name="T97" fmla="*/ 23 h 55"/>
                  <a:gd name="T98" fmla="*/ 32 w 40"/>
                  <a:gd name="T99" fmla="*/ 24 h 55"/>
                  <a:gd name="T100" fmla="*/ 17 w 40"/>
                  <a:gd name="T101" fmla="*/ 11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40" h="55">
                    <a:moveTo>
                      <a:pt x="8" y="20"/>
                    </a:moveTo>
                    <a:cubicBezTo>
                      <a:pt x="9" y="21"/>
                      <a:pt x="10" y="21"/>
                      <a:pt x="11" y="21"/>
                    </a:cubicBezTo>
                    <a:cubicBezTo>
                      <a:pt x="11" y="21"/>
                      <a:pt x="11" y="21"/>
                      <a:pt x="11" y="21"/>
                    </a:cubicBezTo>
                    <a:cubicBezTo>
                      <a:pt x="11" y="21"/>
                      <a:pt x="11" y="21"/>
                      <a:pt x="11" y="22"/>
                    </a:cubicBezTo>
                    <a:cubicBezTo>
                      <a:pt x="12" y="22"/>
                      <a:pt x="12" y="22"/>
                      <a:pt x="13" y="23"/>
                    </a:cubicBezTo>
                    <a:cubicBezTo>
                      <a:pt x="13" y="23"/>
                      <a:pt x="13" y="23"/>
                      <a:pt x="13" y="23"/>
                    </a:cubicBezTo>
                    <a:cubicBezTo>
                      <a:pt x="13" y="23"/>
                      <a:pt x="14" y="22"/>
                      <a:pt x="14" y="22"/>
                    </a:cubicBezTo>
                    <a:cubicBezTo>
                      <a:pt x="14" y="22"/>
                      <a:pt x="13" y="22"/>
                      <a:pt x="13" y="22"/>
                    </a:cubicBezTo>
                    <a:cubicBezTo>
                      <a:pt x="13" y="22"/>
                      <a:pt x="13" y="22"/>
                      <a:pt x="13" y="22"/>
                    </a:cubicBezTo>
                    <a:cubicBezTo>
                      <a:pt x="13" y="22"/>
                      <a:pt x="12" y="22"/>
                      <a:pt x="12" y="21"/>
                    </a:cubicBezTo>
                    <a:cubicBezTo>
                      <a:pt x="12" y="21"/>
                      <a:pt x="12" y="21"/>
                      <a:pt x="12" y="21"/>
                    </a:cubicBezTo>
                    <a:cubicBezTo>
                      <a:pt x="12" y="21"/>
                      <a:pt x="12" y="21"/>
                      <a:pt x="12" y="21"/>
                    </a:cubicBezTo>
                    <a:cubicBezTo>
                      <a:pt x="12" y="21"/>
                      <a:pt x="12" y="21"/>
                      <a:pt x="12" y="21"/>
                    </a:cubicBezTo>
                    <a:cubicBezTo>
                      <a:pt x="12" y="21"/>
                      <a:pt x="12" y="21"/>
                      <a:pt x="12" y="21"/>
                    </a:cubicBezTo>
                    <a:cubicBezTo>
                      <a:pt x="13" y="21"/>
                      <a:pt x="13" y="21"/>
                      <a:pt x="13" y="22"/>
                    </a:cubicBezTo>
                    <a:cubicBezTo>
                      <a:pt x="13" y="22"/>
                      <a:pt x="13" y="22"/>
                      <a:pt x="13" y="22"/>
                    </a:cubicBezTo>
                    <a:cubicBezTo>
                      <a:pt x="13" y="22"/>
                      <a:pt x="14" y="22"/>
                      <a:pt x="14" y="22"/>
                    </a:cubicBezTo>
                    <a:cubicBezTo>
                      <a:pt x="14" y="22"/>
                      <a:pt x="14" y="22"/>
                      <a:pt x="14" y="22"/>
                    </a:cubicBezTo>
                    <a:cubicBezTo>
                      <a:pt x="14" y="22"/>
                      <a:pt x="14" y="22"/>
                      <a:pt x="15" y="22"/>
                    </a:cubicBezTo>
                    <a:cubicBezTo>
                      <a:pt x="16" y="22"/>
                      <a:pt x="16" y="21"/>
                      <a:pt x="16" y="21"/>
                    </a:cubicBezTo>
                    <a:cubicBezTo>
                      <a:pt x="16" y="20"/>
                      <a:pt x="16" y="20"/>
                      <a:pt x="16" y="20"/>
                    </a:cubicBezTo>
                    <a:cubicBezTo>
                      <a:pt x="16" y="20"/>
                      <a:pt x="16" y="20"/>
                      <a:pt x="16" y="20"/>
                    </a:cubicBezTo>
                    <a:cubicBezTo>
                      <a:pt x="16" y="20"/>
                      <a:pt x="16" y="20"/>
                      <a:pt x="16" y="20"/>
                    </a:cubicBezTo>
                    <a:cubicBezTo>
                      <a:pt x="15" y="19"/>
                      <a:pt x="15" y="19"/>
                      <a:pt x="16" y="19"/>
                    </a:cubicBezTo>
                    <a:cubicBezTo>
                      <a:pt x="16" y="19"/>
                      <a:pt x="16" y="19"/>
                      <a:pt x="16" y="19"/>
                    </a:cubicBezTo>
                    <a:cubicBezTo>
                      <a:pt x="16" y="18"/>
                      <a:pt x="16" y="18"/>
                      <a:pt x="16" y="19"/>
                    </a:cubicBezTo>
                    <a:cubicBezTo>
                      <a:pt x="16" y="19"/>
                      <a:pt x="16" y="19"/>
                      <a:pt x="16" y="19"/>
                    </a:cubicBezTo>
                    <a:cubicBezTo>
                      <a:pt x="16" y="19"/>
                      <a:pt x="16" y="19"/>
                      <a:pt x="16" y="19"/>
                    </a:cubicBezTo>
                    <a:cubicBezTo>
                      <a:pt x="16" y="19"/>
                      <a:pt x="16" y="19"/>
                      <a:pt x="16" y="20"/>
                    </a:cubicBezTo>
                    <a:cubicBezTo>
                      <a:pt x="16" y="20"/>
                      <a:pt x="16" y="20"/>
                      <a:pt x="16" y="20"/>
                    </a:cubicBezTo>
                    <a:cubicBezTo>
                      <a:pt x="16" y="20"/>
                      <a:pt x="16" y="20"/>
                      <a:pt x="16" y="20"/>
                    </a:cubicBezTo>
                    <a:cubicBezTo>
                      <a:pt x="16" y="20"/>
                      <a:pt x="17" y="20"/>
                      <a:pt x="17" y="20"/>
                    </a:cubicBezTo>
                    <a:cubicBezTo>
                      <a:pt x="17" y="20"/>
                      <a:pt x="17" y="21"/>
                      <a:pt x="17" y="21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17" y="21"/>
                      <a:pt x="17" y="22"/>
                      <a:pt x="17" y="22"/>
                    </a:cubicBezTo>
                    <a:cubicBezTo>
                      <a:pt x="17" y="23"/>
                      <a:pt x="18" y="23"/>
                      <a:pt x="18" y="23"/>
                    </a:cubicBezTo>
                    <a:cubicBezTo>
                      <a:pt x="18" y="24"/>
                      <a:pt x="18" y="25"/>
                      <a:pt x="19" y="25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8" y="26"/>
                      <a:pt x="18" y="26"/>
                      <a:pt x="18" y="26"/>
                    </a:cubicBezTo>
                    <a:cubicBezTo>
                      <a:pt x="18" y="26"/>
                      <a:pt x="18" y="27"/>
                      <a:pt x="18" y="27"/>
                    </a:cubicBezTo>
                    <a:cubicBezTo>
                      <a:pt x="18" y="27"/>
                      <a:pt x="18" y="27"/>
                      <a:pt x="18" y="27"/>
                    </a:cubicBezTo>
                    <a:cubicBezTo>
                      <a:pt x="18" y="27"/>
                      <a:pt x="19" y="27"/>
                      <a:pt x="20" y="27"/>
                    </a:cubicBezTo>
                    <a:cubicBezTo>
                      <a:pt x="20" y="27"/>
                      <a:pt x="20" y="27"/>
                      <a:pt x="20" y="27"/>
                    </a:cubicBezTo>
                    <a:cubicBezTo>
                      <a:pt x="20" y="28"/>
                      <a:pt x="20" y="28"/>
                      <a:pt x="20" y="28"/>
                    </a:cubicBezTo>
                    <a:cubicBezTo>
                      <a:pt x="20" y="28"/>
                      <a:pt x="19" y="28"/>
                      <a:pt x="19" y="28"/>
                    </a:cubicBezTo>
                    <a:cubicBezTo>
                      <a:pt x="19" y="28"/>
                      <a:pt x="19" y="29"/>
                      <a:pt x="19" y="29"/>
                    </a:cubicBezTo>
                    <a:cubicBezTo>
                      <a:pt x="19" y="29"/>
                      <a:pt x="19" y="29"/>
                      <a:pt x="20" y="29"/>
                    </a:cubicBezTo>
                    <a:cubicBezTo>
                      <a:pt x="20" y="29"/>
                      <a:pt x="20" y="29"/>
                      <a:pt x="20" y="29"/>
                    </a:cubicBezTo>
                    <a:cubicBezTo>
                      <a:pt x="21" y="29"/>
                      <a:pt x="21" y="29"/>
                      <a:pt x="21" y="30"/>
                    </a:cubicBezTo>
                    <a:cubicBezTo>
                      <a:pt x="21" y="30"/>
                      <a:pt x="21" y="30"/>
                      <a:pt x="22" y="30"/>
                    </a:cubicBezTo>
                    <a:cubicBezTo>
                      <a:pt x="22" y="30"/>
                      <a:pt x="22" y="31"/>
                      <a:pt x="22" y="32"/>
                    </a:cubicBezTo>
                    <a:cubicBezTo>
                      <a:pt x="22" y="32"/>
                      <a:pt x="22" y="33"/>
                      <a:pt x="22" y="34"/>
                    </a:cubicBezTo>
                    <a:cubicBezTo>
                      <a:pt x="22" y="34"/>
                      <a:pt x="22" y="35"/>
                      <a:pt x="22" y="35"/>
                    </a:cubicBezTo>
                    <a:cubicBezTo>
                      <a:pt x="21" y="35"/>
                      <a:pt x="21" y="35"/>
                      <a:pt x="20" y="36"/>
                    </a:cubicBezTo>
                    <a:cubicBezTo>
                      <a:pt x="20" y="36"/>
                      <a:pt x="19" y="37"/>
                      <a:pt x="18" y="37"/>
                    </a:cubicBezTo>
                    <a:cubicBezTo>
                      <a:pt x="17" y="38"/>
                      <a:pt x="17" y="38"/>
                      <a:pt x="18" y="40"/>
                    </a:cubicBezTo>
                    <a:cubicBezTo>
                      <a:pt x="18" y="40"/>
                      <a:pt x="17" y="41"/>
                      <a:pt x="17" y="41"/>
                    </a:cubicBezTo>
                    <a:cubicBezTo>
                      <a:pt x="17" y="41"/>
                      <a:pt x="16" y="41"/>
                      <a:pt x="15" y="41"/>
                    </a:cubicBezTo>
                    <a:cubicBezTo>
                      <a:pt x="14" y="42"/>
                      <a:pt x="13" y="41"/>
                      <a:pt x="13" y="41"/>
                    </a:cubicBezTo>
                    <a:cubicBezTo>
                      <a:pt x="12" y="41"/>
                      <a:pt x="12" y="41"/>
                      <a:pt x="11" y="40"/>
                    </a:cubicBezTo>
                    <a:cubicBezTo>
                      <a:pt x="11" y="40"/>
                      <a:pt x="11" y="40"/>
                      <a:pt x="11" y="40"/>
                    </a:cubicBezTo>
                    <a:cubicBezTo>
                      <a:pt x="10" y="41"/>
                      <a:pt x="10" y="41"/>
                      <a:pt x="9" y="42"/>
                    </a:cubicBezTo>
                    <a:cubicBezTo>
                      <a:pt x="9" y="42"/>
                      <a:pt x="9" y="42"/>
                      <a:pt x="9" y="43"/>
                    </a:cubicBezTo>
                    <a:cubicBezTo>
                      <a:pt x="9" y="43"/>
                      <a:pt x="9" y="44"/>
                      <a:pt x="9" y="44"/>
                    </a:cubicBezTo>
                    <a:cubicBezTo>
                      <a:pt x="10" y="45"/>
                      <a:pt x="11" y="45"/>
                      <a:pt x="12" y="45"/>
                    </a:cubicBezTo>
                    <a:cubicBezTo>
                      <a:pt x="12" y="45"/>
                      <a:pt x="13" y="45"/>
                      <a:pt x="13" y="45"/>
                    </a:cubicBezTo>
                    <a:cubicBezTo>
                      <a:pt x="13" y="44"/>
                      <a:pt x="13" y="44"/>
                      <a:pt x="13" y="45"/>
                    </a:cubicBezTo>
                    <a:cubicBezTo>
                      <a:pt x="14" y="45"/>
                      <a:pt x="15" y="45"/>
                      <a:pt x="16" y="45"/>
                    </a:cubicBezTo>
                    <a:cubicBezTo>
                      <a:pt x="16" y="45"/>
                      <a:pt x="17" y="45"/>
                      <a:pt x="17" y="46"/>
                    </a:cubicBezTo>
                    <a:cubicBezTo>
                      <a:pt x="17" y="46"/>
                      <a:pt x="18" y="47"/>
                      <a:pt x="18" y="48"/>
                    </a:cubicBezTo>
                    <a:cubicBezTo>
                      <a:pt x="18" y="48"/>
                      <a:pt x="19" y="48"/>
                      <a:pt x="18" y="49"/>
                    </a:cubicBezTo>
                    <a:cubicBezTo>
                      <a:pt x="18" y="49"/>
                      <a:pt x="18" y="50"/>
                      <a:pt x="18" y="50"/>
                    </a:cubicBezTo>
                    <a:cubicBezTo>
                      <a:pt x="19" y="51"/>
                      <a:pt x="19" y="51"/>
                      <a:pt x="20" y="52"/>
                    </a:cubicBezTo>
                    <a:cubicBezTo>
                      <a:pt x="20" y="52"/>
                      <a:pt x="20" y="52"/>
                      <a:pt x="20" y="52"/>
                    </a:cubicBezTo>
                    <a:cubicBezTo>
                      <a:pt x="20" y="52"/>
                      <a:pt x="20" y="52"/>
                      <a:pt x="20" y="52"/>
                    </a:cubicBezTo>
                    <a:cubicBezTo>
                      <a:pt x="20" y="52"/>
                      <a:pt x="20" y="52"/>
                      <a:pt x="20" y="52"/>
                    </a:cubicBezTo>
                    <a:cubicBezTo>
                      <a:pt x="21" y="52"/>
                      <a:pt x="21" y="52"/>
                      <a:pt x="22" y="53"/>
                    </a:cubicBezTo>
                    <a:cubicBezTo>
                      <a:pt x="22" y="53"/>
                      <a:pt x="23" y="54"/>
                      <a:pt x="24" y="54"/>
                    </a:cubicBezTo>
                    <a:cubicBezTo>
                      <a:pt x="24" y="54"/>
                      <a:pt x="25" y="55"/>
                      <a:pt x="25" y="55"/>
                    </a:cubicBezTo>
                    <a:cubicBezTo>
                      <a:pt x="26" y="55"/>
                      <a:pt x="26" y="55"/>
                      <a:pt x="27" y="55"/>
                    </a:cubicBezTo>
                    <a:cubicBezTo>
                      <a:pt x="27" y="55"/>
                      <a:pt x="27" y="55"/>
                      <a:pt x="27" y="55"/>
                    </a:cubicBezTo>
                    <a:cubicBezTo>
                      <a:pt x="27" y="55"/>
                      <a:pt x="27" y="54"/>
                      <a:pt x="27" y="54"/>
                    </a:cubicBezTo>
                    <a:cubicBezTo>
                      <a:pt x="26" y="53"/>
                      <a:pt x="26" y="51"/>
                      <a:pt x="25" y="50"/>
                    </a:cubicBezTo>
                    <a:cubicBezTo>
                      <a:pt x="24" y="50"/>
                      <a:pt x="24" y="50"/>
                      <a:pt x="24" y="49"/>
                    </a:cubicBezTo>
                    <a:cubicBezTo>
                      <a:pt x="24" y="49"/>
                      <a:pt x="24" y="49"/>
                      <a:pt x="24" y="49"/>
                    </a:cubicBezTo>
                    <a:cubicBezTo>
                      <a:pt x="24" y="49"/>
                      <a:pt x="24" y="49"/>
                      <a:pt x="24" y="49"/>
                    </a:cubicBezTo>
                    <a:cubicBezTo>
                      <a:pt x="24" y="49"/>
                      <a:pt x="24" y="49"/>
                      <a:pt x="24" y="49"/>
                    </a:cubicBezTo>
                    <a:cubicBezTo>
                      <a:pt x="24" y="49"/>
                      <a:pt x="24" y="49"/>
                      <a:pt x="24" y="49"/>
                    </a:cubicBezTo>
                    <a:cubicBezTo>
                      <a:pt x="24" y="49"/>
                      <a:pt x="24" y="49"/>
                      <a:pt x="24" y="49"/>
                    </a:cubicBezTo>
                    <a:cubicBezTo>
                      <a:pt x="24" y="49"/>
                      <a:pt x="24" y="49"/>
                      <a:pt x="24" y="49"/>
                    </a:cubicBezTo>
                    <a:cubicBezTo>
                      <a:pt x="24" y="49"/>
                      <a:pt x="24" y="49"/>
                      <a:pt x="24" y="49"/>
                    </a:cubicBezTo>
                    <a:cubicBezTo>
                      <a:pt x="25" y="49"/>
                      <a:pt x="26" y="50"/>
                      <a:pt x="26" y="50"/>
                    </a:cubicBezTo>
                    <a:cubicBezTo>
                      <a:pt x="27" y="51"/>
                      <a:pt x="27" y="51"/>
                      <a:pt x="28" y="52"/>
                    </a:cubicBezTo>
                    <a:cubicBezTo>
                      <a:pt x="28" y="52"/>
                      <a:pt x="29" y="52"/>
                      <a:pt x="29" y="53"/>
                    </a:cubicBezTo>
                    <a:cubicBezTo>
                      <a:pt x="29" y="53"/>
                      <a:pt x="29" y="54"/>
                      <a:pt x="30" y="54"/>
                    </a:cubicBezTo>
                    <a:cubicBezTo>
                      <a:pt x="30" y="54"/>
                      <a:pt x="30" y="54"/>
                      <a:pt x="30" y="54"/>
                    </a:cubicBezTo>
                    <a:cubicBezTo>
                      <a:pt x="30" y="54"/>
                      <a:pt x="30" y="54"/>
                      <a:pt x="30" y="54"/>
                    </a:cubicBezTo>
                    <a:cubicBezTo>
                      <a:pt x="30" y="53"/>
                      <a:pt x="30" y="53"/>
                      <a:pt x="30" y="52"/>
                    </a:cubicBezTo>
                    <a:cubicBezTo>
                      <a:pt x="31" y="51"/>
                      <a:pt x="31" y="51"/>
                      <a:pt x="31" y="51"/>
                    </a:cubicBezTo>
                    <a:cubicBezTo>
                      <a:pt x="32" y="51"/>
                      <a:pt x="32" y="50"/>
                      <a:pt x="32" y="50"/>
                    </a:cubicBezTo>
                    <a:cubicBezTo>
                      <a:pt x="31" y="49"/>
                      <a:pt x="31" y="49"/>
                      <a:pt x="31" y="49"/>
                    </a:cubicBezTo>
                    <a:cubicBezTo>
                      <a:pt x="31" y="48"/>
                      <a:pt x="31" y="47"/>
                      <a:pt x="31" y="46"/>
                    </a:cubicBezTo>
                    <a:cubicBezTo>
                      <a:pt x="31" y="46"/>
                      <a:pt x="31" y="45"/>
                      <a:pt x="30" y="45"/>
                    </a:cubicBezTo>
                    <a:cubicBezTo>
                      <a:pt x="30" y="45"/>
                      <a:pt x="29" y="44"/>
                      <a:pt x="29" y="44"/>
                    </a:cubicBezTo>
                    <a:cubicBezTo>
                      <a:pt x="29" y="44"/>
                      <a:pt x="29" y="43"/>
                      <a:pt x="29" y="43"/>
                    </a:cubicBezTo>
                    <a:cubicBezTo>
                      <a:pt x="29" y="42"/>
                      <a:pt x="28" y="42"/>
                      <a:pt x="28" y="41"/>
                    </a:cubicBezTo>
                    <a:cubicBezTo>
                      <a:pt x="28" y="41"/>
                      <a:pt x="28" y="41"/>
                      <a:pt x="28" y="41"/>
                    </a:cubicBezTo>
                    <a:cubicBezTo>
                      <a:pt x="28" y="41"/>
                      <a:pt x="28" y="41"/>
                      <a:pt x="28" y="41"/>
                    </a:cubicBezTo>
                    <a:cubicBezTo>
                      <a:pt x="28" y="41"/>
                      <a:pt x="28" y="41"/>
                      <a:pt x="28" y="41"/>
                    </a:cubicBezTo>
                    <a:cubicBezTo>
                      <a:pt x="28" y="41"/>
                      <a:pt x="28" y="41"/>
                      <a:pt x="28" y="41"/>
                    </a:cubicBezTo>
                    <a:cubicBezTo>
                      <a:pt x="28" y="41"/>
                      <a:pt x="28" y="41"/>
                      <a:pt x="28" y="41"/>
                    </a:cubicBezTo>
                    <a:cubicBezTo>
                      <a:pt x="28" y="41"/>
                      <a:pt x="28" y="41"/>
                      <a:pt x="28" y="41"/>
                    </a:cubicBezTo>
                    <a:cubicBezTo>
                      <a:pt x="29" y="41"/>
                      <a:pt x="29" y="41"/>
                      <a:pt x="29" y="40"/>
                    </a:cubicBezTo>
                    <a:cubicBezTo>
                      <a:pt x="29" y="40"/>
                      <a:pt x="29" y="39"/>
                      <a:pt x="30" y="39"/>
                    </a:cubicBezTo>
                    <a:cubicBezTo>
                      <a:pt x="30" y="39"/>
                      <a:pt x="30" y="39"/>
                      <a:pt x="30" y="39"/>
                    </a:cubicBezTo>
                    <a:cubicBezTo>
                      <a:pt x="30" y="40"/>
                      <a:pt x="31" y="40"/>
                      <a:pt x="31" y="41"/>
                    </a:cubicBezTo>
                    <a:cubicBezTo>
                      <a:pt x="32" y="41"/>
                      <a:pt x="32" y="42"/>
                      <a:pt x="32" y="43"/>
                    </a:cubicBezTo>
                    <a:cubicBezTo>
                      <a:pt x="32" y="43"/>
                      <a:pt x="32" y="43"/>
                      <a:pt x="32" y="44"/>
                    </a:cubicBezTo>
                    <a:cubicBezTo>
                      <a:pt x="32" y="44"/>
                      <a:pt x="32" y="44"/>
                      <a:pt x="32" y="44"/>
                    </a:cubicBezTo>
                    <a:cubicBezTo>
                      <a:pt x="33" y="44"/>
                      <a:pt x="33" y="45"/>
                      <a:pt x="34" y="45"/>
                    </a:cubicBezTo>
                    <a:cubicBezTo>
                      <a:pt x="34" y="45"/>
                      <a:pt x="35" y="45"/>
                      <a:pt x="35" y="45"/>
                    </a:cubicBezTo>
                    <a:cubicBezTo>
                      <a:pt x="35" y="44"/>
                      <a:pt x="35" y="44"/>
                      <a:pt x="35" y="43"/>
                    </a:cubicBezTo>
                    <a:cubicBezTo>
                      <a:pt x="35" y="43"/>
                      <a:pt x="35" y="43"/>
                      <a:pt x="36" y="43"/>
                    </a:cubicBezTo>
                    <a:cubicBezTo>
                      <a:pt x="36" y="43"/>
                      <a:pt x="36" y="43"/>
                      <a:pt x="36" y="43"/>
                    </a:cubicBezTo>
                    <a:cubicBezTo>
                      <a:pt x="37" y="42"/>
                      <a:pt x="38" y="41"/>
                      <a:pt x="39" y="40"/>
                    </a:cubicBezTo>
                    <a:cubicBezTo>
                      <a:pt x="39" y="40"/>
                      <a:pt x="39" y="40"/>
                      <a:pt x="40" y="39"/>
                    </a:cubicBezTo>
                    <a:cubicBezTo>
                      <a:pt x="40" y="39"/>
                      <a:pt x="40" y="39"/>
                      <a:pt x="40" y="39"/>
                    </a:cubicBezTo>
                    <a:cubicBezTo>
                      <a:pt x="40" y="38"/>
                      <a:pt x="39" y="38"/>
                      <a:pt x="39" y="37"/>
                    </a:cubicBezTo>
                    <a:cubicBezTo>
                      <a:pt x="38" y="37"/>
                      <a:pt x="38" y="37"/>
                      <a:pt x="38" y="37"/>
                    </a:cubicBezTo>
                    <a:cubicBezTo>
                      <a:pt x="38" y="37"/>
                      <a:pt x="38" y="37"/>
                      <a:pt x="38" y="37"/>
                    </a:cubicBezTo>
                    <a:cubicBezTo>
                      <a:pt x="38" y="37"/>
                      <a:pt x="38" y="37"/>
                      <a:pt x="38" y="37"/>
                    </a:cubicBezTo>
                    <a:cubicBezTo>
                      <a:pt x="38" y="37"/>
                      <a:pt x="38" y="37"/>
                      <a:pt x="38" y="37"/>
                    </a:cubicBezTo>
                    <a:cubicBezTo>
                      <a:pt x="38" y="37"/>
                      <a:pt x="38" y="37"/>
                      <a:pt x="38" y="37"/>
                    </a:cubicBezTo>
                    <a:cubicBezTo>
                      <a:pt x="38" y="37"/>
                      <a:pt x="38" y="37"/>
                      <a:pt x="38" y="37"/>
                    </a:cubicBezTo>
                    <a:cubicBezTo>
                      <a:pt x="38" y="37"/>
                      <a:pt x="38" y="37"/>
                      <a:pt x="38" y="37"/>
                    </a:cubicBezTo>
                    <a:cubicBezTo>
                      <a:pt x="38" y="37"/>
                      <a:pt x="38" y="37"/>
                      <a:pt x="38" y="37"/>
                    </a:cubicBezTo>
                    <a:cubicBezTo>
                      <a:pt x="38" y="36"/>
                      <a:pt x="37" y="36"/>
                      <a:pt x="37" y="36"/>
                    </a:cubicBezTo>
                    <a:cubicBezTo>
                      <a:pt x="37" y="36"/>
                      <a:pt x="37" y="36"/>
                      <a:pt x="37" y="36"/>
                    </a:cubicBezTo>
                    <a:cubicBezTo>
                      <a:pt x="37" y="36"/>
                      <a:pt x="37" y="36"/>
                      <a:pt x="36" y="36"/>
                    </a:cubicBezTo>
                    <a:cubicBezTo>
                      <a:pt x="36" y="36"/>
                      <a:pt x="36" y="36"/>
                      <a:pt x="36" y="35"/>
                    </a:cubicBezTo>
                    <a:cubicBezTo>
                      <a:pt x="36" y="35"/>
                      <a:pt x="36" y="35"/>
                      <a:pt x="36" y="34"/>
                    </a:cubicBezTo>
                    <a:cubicBezTo>
                      <a:pt x="35" y="34"/>
                      <a:pt x="35" y="34"/>
                      <a:pt x="35" y="33"/>
                    </a:cubicBezTo>
                    <a:cubicBezTo>
                      <a:pt x="35" y="33"/>
                      <a:pt x="34" y="33"/>
                      <a:pt x="34" y="33"/>
                    </a:cubicBezTo>
                    <a:cubicBezTo>
                      <a:pt x="33" y="33"/>
                      <a:pt x="33" y="32"/>
                      <a:pt x="33" y="32"/>
                    </a:cubicBezTo>
                    <a:cubicBezTo>
                      <a:pt x="33" y="31"/>
                      <a:pt x="32" y="31"/>
                      <a:pt x="31" y="30"/>
                    </a:cubicBezTo>
                    <a:cubicBezTo>
                      <a:pt x="31" y="30"/>
                      <a:pt x="31" y="30"/>
                      <a:pt x="31" y="30"/>
                    </a:cubicBezTo>
                    <a:cubicBezTo>
                      <a:pt x="32" y="29"/>
                      <a:pt x="32" y="29"/>
                      <a:pt x="32" y="28"/>
                    </a:cubicBezTo>
                    <a:cubicBezTo>
                      <a:pt x="32" y="28"/>
                      <a:pt x="32" y="28"/>
                      <a:pt x="32" y="28"/>
                    </a:cubicBezTo>
                    <a:cubicBezTo>
                      <a:pt x="33" y="28"/>
                      <a:pt x="33" y="28"/>
                      <a:pt x="34" y="28"/>
                    </a:cubicBezTo>
                    <a:cubicBezTo>
                      <a:pt x="34" y="28"/>
                      <a:pt x="34" y="28"/>
                      <a:pt x="34" y="28"/>
                    </a:cubicBezTo>
                    <a:cubicBezTo>
                      <a:pt x="34" y="28"/>
                      <a:pt x="34" y="27"/>
                      <a:pt x="34" y="27"/>
                    </a:cubicBezTo>
                    <a:cubicBezTo>
                      <a:pt x="34" y="27"/>
                      <a:pt x="34" y="27"/>
                      <a:pt x="34" y="27"/>
                    </a:cubicBezTo>
                    <a:cubicBezTo>
                      <a:pt x="34" y="26"/>
                      <a:pt x="33" y="26"/>
                      <a:pt x="34" y="26"/>
                    </a:cubicBezTo>
                    <a:cubicBezTo>
                      <a:pt x="34" y="25"/>
                      <a:pt x="34" y="25"/>
                      <a:pt x="34" y="24"/>
                    </a:cubicBezTo>
                    <a:cubicBezTo>
                      <a:pt x="34" y="23"/>
                      <a:pt x="34" y="23"/>
                      <a:pt x="33" y="22"/>
                    </a:cubicBezTo>
                    <a:cubicBezTo>
                      <a:pt x="33" y="21"/>
                      <a:pt x="32" y="20"/>
                      <a:pt x="31" y="20"/>
                    </a:cubicBezTo>
                    <a:cubicBezTo>
                      <a:pt x="31" y="20"/>
                      <a:pt x="30" y="20"/>
                      <a:pt x="30" y="19"/>
                    </a:cubicBezTo>
                    <a:cubicBezTo>
                      <a:pt x="30" y="19"/>
                      <a:pt x="30" y="19"/>
                      <a:pt x="30" y="19"/>
                    </a:cubicBezTo>
                    <a:cubicBezTo>
                      <a:pt x="30" y="19"/>
                      <a:pt x="30" y="19"/>
                      <a:pt x="30" y="19"/>
                    </a:cubicBezTo>
                    <a:cubicBezTo>
                      <a:pt x="30" y="19"/>
                      <a:pt x="30" y="19"/>
                      <a:pt x="30" y="19"/>
                    </a:cubicBezTo>
                    <a:cubicBezTo>
                      <a:pt x="30" y="19"/>
                      <a:pt x="30" y="19"/>
                      <a:pt x="30" y="19"/>
                    </a:cubicBezTo>
                    <a:cubicBezTo>
                      <a:pt x="30" y="19"/>
                      <a:pt x="30" y="19"/>
                      <a:pt x="30" y="19"/>
                    </a:cubicBezTo>
                    <a:cubicBezTo>
                      <a:pt x="30" y="18"/>
                      <a:pt x="30" y="17"/>
                      <a:pt x="30" y="17"/>
                    </a:cubicBezTo>
                    <a:cubicBezTo>
                      <a:pt x="30" y="17"/>
                      <a:pt x="29" y="16"/>
                      <a:pt x="29" y="16"/>
                    </a:cubicBezTo>
                    <a:cubicBezTo>
                      <a:pt x="29" y="15"/>
                      <a:pt x="28" y="15"/>
                      <a:pt x="28" y="16"/>
                    </a:cubicBezTo>
                    <a:cubicBezTo>
                      <a:pt x="27" y="16"/>
                      <a:pt x="27" y="16"/>
                      <a:pt x="27" y="15"/>
                    </a:cubicBezTo>
                    <a:cubicBezTo>
                      <a:pt x="27" y="15"/>
                      <a:pt x="26" y="15"/>
                      <a:pt x="26" y="15"/>
                    </a:cubicBezTo>
                    <a:cubicBezTo>
                      <a:pt x="26" y="15"/>
                      <a:pt x="25" y="15"/>
                      <a:pt x="25" y="15"/>
                    </a:cubicBezTo>
                    <a:cubicBezTo>
                      <a:pt x="25" y="15"/>
                      <a:pt x="25" y="15"/>
                      <a:pt x="25" y="15"/>
                    </a:cubicBezTo>
                    <a:cubicBezTo>
                      <a:pt x="26" y="14"/>
                      <a:pt x="26" y="14"/>
                      <a:pt x="26" y="14"/>
                    </a:cubicBezTo>
                    <a:cubicBezTo>
                      <a:pt x="26" y="14"/>
                      <a:pt x="26" y="13"/>
                      <a:pt x="26" y="13"/>
                    </a:cubicBezTo>
                    <a:cubicBezTo>
                      <a:pt x="26" y="13"/>
                      <a:pt x="26" y="13"/>
                      <a:pt x="25" y="13"/>
                    </a:cubicBezTo>
                    <a:cubicBezTo>
                      <a:pt x="25" y="13"/>
                      <a:pt x="26" y="12"/>
                      <a:pt x="26" y="12"/>
                    </a:cubicBezTo>
                    <a:cubicBezTo>
                      <a:pt x="26" y="11"/>
                      <a:pt x="25" y="11"/>
                      <a:pt x="25" y="11"/>
                    </a:cubicBezTo>
                    <a:cubicBezTo>
                      <a:pt x="24" y="10"/>
                      <a:pt x="24" y="10"/>
                      <a:pt x="23" y="9"/>
                    </a:cubicBezTo>
                    <a:cubicBezTo>
                      <a:pt x="23" y="9"/>
                      <a:pt x="23" y="9"/>
                      <a:pt x="23" y="9"/>
                    </a:cubicBezTo>
                    <a:cubicBezTo>
                      <a:pt x="23" y="9"/>
                      <a:pt x="23" y="9"/>
                      <a:pt x="23" y="9"/>
                    </a:cubicBezTo>
                    <a:cubicBezTo>
                      <a:pt x="23" y="9"/>
                      <a:pt x="23" y="9"/>
                      <a:pt x="23" y="9"/>
                    </a:cubicBezTo>
                    <a:cubicBezTo>
                      <a:pt x="22" y="9"/>
                      <a:pt x="21" y="9"/>
                      <a:pt x="21" y="10"/>
                    </a:cubicBezTo>
                    <a:cubicBezTo>
                      <a:pt x="20" y="10"/>
                      <a:pt x="19" y="10"/>
                      <a:pt x="19" y="10"/>
                    </a:cubicBezTo>
                    <a:cubicBezTo>
                      <a:pt x="18" y="9"/>
                      <a:pt x="18" y="10"/>
                      <a:pt x="17" y="10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7" y="10"/>
                      <a:pt x="18" y="9"/>
                      <a:pt x="18" y="9"/>
                    </a:cubicBezTo>
                    <a:cubicBezTo>
                      <a:pt x="18" y="8"/>
                      <a:pt x="18" y="7"/>
                      <a:pt x="18" y="5"/>
                    </a:cubicBezTo>
                    <a:cubicBezTo>
                      <a:pt x="18" y="5"/>
                      <a:pt x="19" y="5"/>
                      <a:pt x="19" y="5"/>
                    </a:cubicBezTo>
                    <a:cubicBezTo>
                      <a:pt x="19" y="4"/>
                      <a:pt x="19" y="4"/>
                      <a:pt x="19" y="4"/>
                    </a:cubicBezTo>
                    <a:cubicBezTo>
                      <a:pt x="19" y="3"/>
                      <a:pt x="18" y="3"/>
                      <a:pt x="18" y="3"/>
                    </a:cubicBezTo>
                    <a:cubicBezTo>
                      <a:pt x="17" y="3"/>
                      <a:pt x="17" y="3"/>
                      <a:pt x="16" y="3"/>
                    </a:cubicBezTo>
                    <a:cubicBezTo>
                      <a:pt x="15" y="3"/>
                      <a:pt x="14" y="4"/>
                      <a:pt x="13" y="4"/>
                    </a:cubicBezTo>
                    <a:cubicBezTo>
                      <a:pt x="13" y="4"/>
                      <a:pt x="12" y="4"/>
                      <a:pt x="11" y="5"/>
                    </a:cubicBezTo>
                    <a:cubicBezTo>
                      <a:pt x="11" y="5"/>
                      <a:pt x="11" y="5"/>
                      <a:pt x="10" y="5"/>
                    </a:cubicBezTo>
                    <a:cubicBezTo>
                      <a:pt x="10" y="6"/>
                      <a:pt x="9" y="7"/>
                      <a:pt x="10" y="8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9" y="9"/>
                      <a:pt x="9" y="9"/>
                      <a:pt x="8" y="10"/>
                    </a:cubicBezTo>
                    <a:cubicBezTo>
                      <a:pt x="8" y="10"/>
                      <a:pt x="8" y="10"/>
                      <a:pt x="8" y="11"/>
                    </a:cubicBezTo>
                    <a:cubicBezTo>
                      <a:pt x="8" y="11"/>
                      <a:pt x="8" y="12"/>
                      <a:pt x="8" y="12"/>
                    </a:cubicBezTo>
                    <a:cubicBezTo>
                      <a:pt x="8" y="12"/>
                      <a:pt x="9" y="12"/>
                      <a:pt x="9" y="13"/>
                    </a:cubicBezTo>
                    <a:cubicBezTo>
                      <a:pt x="9" y="13"/>
                      <a:pt x="8" y="13"/>
                      <a:pt x="8" y="13"/>
                    </a:cubicBezTo>
                    <a:cubicBezTo>
                      <a:pt x="8" y="13"/>
                      <a:pt x="8" y="13"/>
                      <a:pt x="8" y="13"/>
                    </a:cubicBezTo>
                    <a:cubicBezTo>
                      <a:pt x="7" y="12"/>
                      <a:pt x="7" y="11"/>
                      <a:pt x="7" y="10"/>
                    </a:cubicBezTo>
                    <a:cubicBezTo>
                      <a:pt x="7" y="10"/>
                      <a:pt x="7" y="10"/>
                      <a:pt x="7" y="10"/>
                    </a:cubicBezTo>
                    <a:cubicBezTo>
                      <a:pt x="7" y="9"/>
                      <a:pt x="8" y="9"/>
                      <a:pt x="8" y="9"/>
                    </a:cubicBezTo>
                    <a:cubicBezTo>
                      <a:pt x="8" y="8"/>
                      <a:pt x="8" y="8"/>
                      <a:pt x="8" y="7"/>
                    </a:cubicBezTo>
                    <a:cubicBezTo>
                      <a:pt x="8" y="6"/>
                      <a:pt x="8" y="6"/>
                      <a:pt x="9" y="6"/>
                    </a:cubicBezTo>
                    <a:cubicBezTo>
                      <a:pt x="9" y="6"/>
                      <a:pt x="9" y="5"/>
                      <a:pt x="9" y="5"/>
                    </a:cubicBezTo>
                    <a:cubicBezTo>
                      <a:pt x="10" y="4"/>
                      <a:pt x="11" y="3"/>
                      <a:pt x="13" y="3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3" y="1"/>
                      <a:pt x="13" y="1"/>
                      <a:pt x="12" y="1"/>
                    </a:cubicBezTo>
                    <a:cubicBezTo>
                      <a:pt x="11" y="0"/>
                      <a:pt x="9" y="1"/>
                      <a:pt x="8" y="2"/>
                    </a:cubicBezTo>
                    <a:cubicBezTo>
                      <a:pt x="7" y="2"/>
                      <a:pt x="6" y="3"/>
                      <a:pt x="6" y="3"/>
                    </a:cubicBezTo>
                    <a:cubicBezTo>
                      <a:pt x="5" y="4"/>
                      <a:pt x="4" y="5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2" y="7"/>
                      <a:pt x="2" y="7"/>
                    </a:cubicBezTo>
                    <a:cubicBezTo>
                      <a:pt x="2" y="7"/>
                      <a:pt x="2" y="8"/>
                      <a:pt x="2" y="8"/>
                    </a:cubicBezTo>
                    <a:cubicBezTo>
                      <a:pt x="1" y="9"/>
                      <a:pt x="1" y="10"/>
                      <a:pt x="0" y="11"/>
                    </a:cubicBezTo>
                    <a:cubicBezTo>
                      <a:pt x="0" y="12"/>
                      <a:pt x="0" y="12"/>
                      <a:pt x="1" y="13"/>
                    </a:cubicBezTo>
                    <a:cubicBezTo>
                      <a:pt x="1" y="13"/>
                      <a:pt x="2" y="13"/>
                      <a:pt x="2" y="13"/>
                    </a:cubicBezTo>
                    <a:cubicBezTo>
                      <a:pt x="3" y="13"/>
                      <a:pt x="3" y="14"/>
                      <a:pt x="3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2" y="14"/>
                      <a:pt x="2" y="14"/>
                      <a:pt x="1" y="14"/>
                    </a:cubicBezTo>
                    <a:cubicBezTo>
                      <a:pt x="1" y="13"/>
                      <a:pt x="0" y="14"/>
                      <a:pt x="0" y="15"/>
                    </a:cubicBezTo>
                    <a:cubicBezTo>
                      <a:pt x="0" y="15"/>
                      <a:pt x="0" y="15"/>
                      <a:pt x="0" y="16"/>
                    </a:cubicBezTo>
                    <a:cubicBezTo>
                      <a:pt x="0" y="16"/>
                      <a:pt x="0" y="17"/>
                      <a:pt x="1" y="17"/>
                    </a:cubicBezTo>
                    <a:cubicBezTo>
                      <a:pt x="1" y="18"/>
                      <a:pt x="1" y="18"/>
                      <a:pt x="2" y="18"/>
                    </a:cubicBezTo>
                    <a:cubicBezTo>
                      <a:pt x="2" y="18"/>
                      <a:pt x="2" y="18"/>
                      <a:pt x="3" y="18"/>
                    </a:cubicBezTo>
                    <a:cubicBezTo>
                      <a:pt x="3" y="18"/>
                      <a:pt x="3" y="18"/>
                      <a:pt x="3" y="19"/>
                    </a:cubicBezTo>
                    <a:cubicBezTo>
                      <a:pt x="4" y="19"/>
                      <a:pt x="4" y="19"/>
                      <a:pt x="5" y="19"/>
                    </a:cubicBezTo>
                    <a:cubicBezTo>
                      <a:pt x="5" y="19"/>
                      <a:pt x="6" y="20"/>
                      <a:pt x="6" y="20"/>
                    </a:cubicBezTo>
                    <a:cubicBezTo>
                      <a:pt x="6" y="20"/>
                      <a:pt x="7" y="20"/>
                      <a:pt x="7" y="21"/>
                    </a:cubicBezTo>
                    <a:cubicBezTo>
                      <a:pt x="7" y="21"/>
                      <a:pt x="8" y="20"/>
                      <a:pt x="8" y="20"/>
                    </a:cubicBezTo>
                    <a:close/>
                    <a:moveTo>
                      <a:pt x="21" y="44"/>
                    </a:moveTo>
                    <a:cubicBezTo>
                      <a:pt x="21" y="44"/>
                      <a:pt x="20" y="44"/>
                      <a:pt x="20" y="44"/>
                    </a:cubicBezTo>
                    <a:cubicBezTo>
                      <a:pt x="20" y="44"/>
                      <a:pt x="20" y="44"/>
                      <a:pt x="20" y="44"/>
                    </a:cubicBezTo>
                    <a:cubicBezTo>
                      <a:pt x="20" y="44"/>
                      <a:pt x="21" y="43"/>
                      <a:pt x="21" y="43"/>
                    </a:cubicBezTo>
                    <a:cubicBezTo>
                      <a:pt x="21" y="43"/>
                      <a:pt x="21" y="43"/>
                      <a:pt x="21" y="43"/>
                    </a:cubicBezTo>
                    <a:cubicBezTo>
                      <a:pt x="21" y="43"/>
                      <a:pt x="21" y="43"/>
                      <a:pt x="21" y="43"/>
                    </a:cubicBezTo>
                    <a:cubicBezTo>
                      <a:pt x="22" y="43"/>
                      <a:pt x="22" y="43"/>
                      <a:pt x="22" y="43"/>
                    </a:cubicBezTo>
                    <a:cubicBezTo>
                      <a:pt x="22" y="44"/>
                      <a:pt x="21" y="44"/>
                      <a:pt x="21" y="44"/>
                    </a:cubicBezTo>
                    <a:close/>
                    <a:moveTo>
                      <a:pt x="32" y="23"/>
                    </a:moveTo>
                    <a:cubicBezTo>
                      <a:pt x="32" y="23"/>
                      <a:pt x="33" y="23"/>
                      <a:pt x="33" y="23"/>
                    </a:cubicBezTo>
                    <a:cubicBezTo>
                      <a:pt x="33" y="23"/>
                      <a:pt x="33" y="23"/>
                      <a:pt x="32" y="24"/>
                    </a:cubicBezTo>
                    <a:cubicBezTo>
                      <a:pt x="32" y="24"/>
                      <a:pt x="32" y="24"/>
                      <a:pt x="32" y="24"/>
                    </a:cubicBezTo>
                    <a:cubicBezTo>
                      <a:pt x="32" y="24"/>
                      <a:pt x="32" y="24"/>
                      <a:pt x="32" y="24"/>
                    </a:cubicBezTo>
                    <a:cubicBezTo>
                      <a:pt x="32" y="24"/>
                      <a:pt x="32" y="24"/>
                      <a:pt x="32" y="24"/>
                    </a:cubicBezTo>
                    <a:cubicBezTo>
                      <a:pt x="32" y="24"/>
                      <a:pt x="32" y="24"/>
                      <a:pt x="32" y="24"/>
                    </a:cubicBezTo>
                    <a:cubicBezTo>
                      <a:pt x="32" y="23"/>
                      <a:pt x="32" y="23"/>
                      <a:pt x="32" y="23"/>
                    </a:cubicBezTo>
                    <a:cubicBezTo>
                      <a:pt x="32" y="23"/>
                      <a:pt x="32" y="23"/>
                      <a:pt x="32" y="23"/>
                    </a:cubicBezTo>
                    <a:close/>
                    <a:moveTo>
                      <a:pt x="17" y="11"/>
                    </a:moveTo>
                    <a:cubicBezTo>
                      <a:pt x="17" y="10"/>
                      <a:pt x="17" y="10"/>
                      <a:pt x="17" y="10"/>
                    </a:cubicBezTo>
                    <a:cubicBezTo>
                      <a:pt x="17" y="10"/>
                      <a:pt x="17" y="11"/>
                      <a:pt x="17" y="11"/>
                    </a:cubicBezTo>
                    <a:cubicBezTo>
                      <a:pt x="17" y="11"/>
                      <a:pt x="17" y="11"/>
                      <a:pt x="17" y="11"/>
                    </a:cubicBezTo>
                    <a:close/>
                    <a:moveTo>
                      <a:pt x="8" y="14"/>
                    </a:moveTo>
                    <a:cubicBezTo>
                      <a:pt x="8" y="14"/>
                      <a:pt x="8" y="14"/>
                      <a:pt x="8" y="14"/>
                    </a:cubicBezTo>
                    <a:cubicBezTo>
                      <a:pt x="8" y="14"/>
                      <a:pt x="8" y="14"/>
                      <a:pt x="8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8" name="Oval 461">
                <a:extLst>
                  <a:ext uri="{FF2B5EF4-FFF2-40B4-BE49-F238E27FC236}">
                    <a16:creationId xmlns:a16="http://schemas.microsoft.com/office/drawing/2014/main" id="{CB27ACE4-64CD-49FC-8B72-F645FD89B28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78805" y="2193020"/>
                <a:ext cx="1588" cy="158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9" name="Freeform 462">
                <a:extLst>
                  <a:ext uri="{FF2B5EF4-FFF2-40B4-BE49-F238E27FC236}">
                    <a16:creationId xmlns:a16="http://schemas.microsoft.com/office/drawing/2014/main" id="{B04E3EA8-52C2-49C7-80D5-735FC7010C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34355" y="2189845"/>
                <a:ext cx="109538" cy="96838"/>
              </a:xfrm>
              <a:custGeom>
                <a:avLst/>
                <a:gdLst>
                  <a:gd name="T0" fmla="*/ 11 w 30"/>
                  <a:gd name="T1" fmla="*/ 1 h 27"/>
                  <a:gd name="T2" fmla="*/ 9 w 30"/>
                  <a:gd name="T3" fmla="*/ 1 h 27"/>
                  <a:gd name="T4" fmla="*/ 4 w 30"/>
                  <a:gd name="T5" fmla="*/ 4 h 27"/>
                  <a:gd name="T6" fmla="*/ 3 w 30"/>
                  <a:gd name="T7" fmla="*/ 5 h 27"/>
                  <a:gd name="T8" fmla="*/ 2 w 30"/>
                  <a:gd name="T9" fmla="*/ 8 h 27"/>
                  <a:gd name="T10" fmla="*/ 3 w 30"/>
                  <a:gd name="T11" fmla="*/ 9 h 27"/>
                  <a:gd name="T12" fmla="*/ 5 w 30"/>
                  <a:gd name="T13" fmla="*/ 9 h 27"/>
                  <a:gd name="T14" fmla="*/ 3 w 30"/>
                  <a:gd name="T15" fmla="*/ 10 h 27"/>
                  <a:gd name="T16" fmla="*/ 1 w 30"/>
                  <a:gd name="T17" fmla="*/ 11 h 27"/>
                  <a:gd name="T18" fmla="*/ 2 w 30"/>
                  <a:gd name="T19" fmla="*/ 13 h 27"/>
                  <a:gd name="T20" fmla="*/ 7 w 30"/>
                  <a:gd name="T21" fmla="*/ 14 h 27"/>
                  <a:gd name="T22" fmla="*/ 10 w 30"/>
                  <a:gd name="T23" fmla="*/ 17 h 27"/>
                  <a:gd name="T24" fmla="*/ 6 w 30"/>
                  <a:gd name="T25" fmla="*/ 16 h 27"/>
                  <a:gd name="T26" fmla="*/ 1 w 30"/>
                  <a:gd name="T27" fmla="*/ 15 h 27"/>
                  <a:gd name="T28" fmla="*/ 0 w 30"/>
                  <a:gd name="T29" fmla="*/ 18 h 27"/>
                  <a:gd name="T30" fmla="*/ 3 w 30"/>
                  <a:gd name="T31" fmla="*/ 21 h 27"/>
                  <a:gd name="T32" fmla="*/ 3 w 30"/>
                  <a:gd name="T33" fmla="*/ 23 h 27"/>
                  <a:gd name="T34" fmla="*/ 3 w 30"/>
                  <a:gd name="T35" fmla="*/ 25 h 27"/>
                  <a:gd name="T36" fmla="*/ 4 w 30"/>
                  <a:gd name="T37" fmla="*/ 25 h 27"/>
                  <a:gd name="T38" fmla="*/ 10 w 30"/>
                  <a:gd name="T39" fmla="*/ 25 h 27"/>
                  <a:gd name="T40" fmla="*/ 12 w 30"/>
                  <a:gd name="T41" fmla="*/ 24 h 27"/>
                  <a:gd name="T42" fmla="*/ 15 w 30"/>
                  <a:gd name="T43" fmla="*/ 23 h 27"/>
                  <a:gd name="T44" fmla="*/ 16 w 30"/>
                  <a:gd name="T45" fmla="*/ 24 h 27"/>
                  <a:gd name="T46" fmla="*/ 17 w 30"/>
                  <a:gd name="T47" fmla="*/ 26 h 27"/>
                  <a:gd name="T48" fmla="*/ 20 w 30"/>
                  <a:gd name="T49" fmla="*/ 27 h 27"/>
                  <a:gd name="T50" fmla="*/ 23 w 30"/>
                  <a:gd name="T51" fmla="*/ 26 h 27"/>
                  <a:gd name="T52" fmla="*/ 23 w 30"/>
                  <a:gd name="T53" fmla="*/ 24 h 27"/>
                  <a:gd name="T54" fmla="*/ 22 w 30"/>
                  <a:gd name="T55" fmla="*/ 24 h 27"/>
                  <a:gd name="T56" fmla="*/ 23 w 30"/>
                  <a:gd name="T57" fmla="*/ 24 h 27"/>
                  <a:gd name="T58" fmla="*/ 23 w 30"/>
                  <a:gd name="T59" fmla="*/ 24 h 27"/>
                  <a:gd name="T60" fmla="*/ 23 w 30"/>
                  <a:gd name="T61" fmla="*/ 23 h 27"/>
                  <a:gd name="T62" fmla="*/ 25 w 30"/>
                  <a:gd name="T63" fmla="*/ 24 h 27"/>
                  <a:gd name="T64" fmla="*/ 27 w 30"/>
                  <a:gd name="T65" fmla="*/ 21 h 27"/>
                  <a:gd name="T66" fmla="*/ 25 w 30"/>
                  <a:gd name="T67" fmla="*/ 19 h 27"/>
                  <a:gd name="T68" fmla="*/ 24 w 30"/>
                  <a:gd name="T69" fmla="*/ 16 h 27"/>
                  <a:gd name="T70" fmla="*/ 25 w 30"/>
                  <a:gd name="T71" fmla="*/ 12 h 27"/>
                  <a:gd name="T72" fmla="*/ 26 w 30"/>
                  <a:gd name="T73" fmla="*/ 8 h 27"/>
                  <a:gd name="T74" fmla="*/ 30 w 30"/>
                  <a:gd name="T75" fmla="*/ 5 h 27"/>
                  <a:gd name="T76" fmla="*/ 29 w 30"/>
                  <a:gd name="T77" fmla="*/ 2 h 27"/>
                  <a:gd name="T78" fmla="*/ 26 w 30"/>
                  <a:gd name="T79" fmla="*/ 2 h 27"/>
                  <a:gd name="T80" fmla="*/ 26 w 30"/>
                  <a:gd name="T81" fmla="*/ 5 h 27"/>
                  <a:gd name="T82" fmla="*/ 26 w 30"/>
                  <a:gd name="T83" fmla="*/ 5 h 27"/>
                  <a:gd name="T84" fmla="*/ 26 w 30"/>
                  <a:gd name="T85" fmla="*/ 5 h 27"/>
                  <a:gd name="T86" fmla="*/ 25 w 30"/>
                  <a:gd name="T87" fmla="*/ 4 h 27"/>
                  <a:gd name="T88" fmla="*/ 23 w 30"/>
                  <a:gd name="T89" fmla="*/ 4 h 27"/>
                  <a:gd name="T90" fmla="*/ 21 w 30"/>
                  <a:gd name="T91" fmla="*/ 8 h 27"/>
                  <a:gd name="T92" fmla="*/ 20 w 30"/>
                  <a:gd name="T93" fmla="*/ 11 h 27"/>
                  <a:gd name="T94" fmla="*/ 20 w 30"/>
                  <a:gd name="T95" fmla="*/ 12 h 27"/>
                  <a:gd name="T96" fmla="*/ 20 w 30"/>
                  <a:gd name="T97" fmla="*/ 9 h 27"/>
                  <a:gd name="T98" fmla="*/ 20 w 30"/>
                  <a:gd name="T99" fmla="*/ 4 h 27"/>
                  <a:gd name="T100" fmla="*/ 19 w 30"/>
                  <a:gd name="T101" fmla="*/ 6 h 27"/>
                  <a:gd name="T102" fmla="*/ 16 w 30"/>
                  <a:gd name="T103" fmla="*/ 6 h 27"/>
                  <a:gd name="T104" fmla="*/ 16 w 30"/>
                  <a:gd name="T105" fmla="*/ 6 h 27"/>
                  <a:gd name="T106" fmla="*/ 17 w 30"/>
                  <a:gd name="T107" fmla="*/ 5 h 27"/>
                  <a:gd name="T108" fmla="*/ 14 w 30"/>
                  <a:gd name="T109" fmla="*/ 3 h 27"/>
                  <a:gd name="T110" fmla="*/ 13 w 30"/>
                  <a:gd name="T111" fmla="*/ 4 h 27"/>
                  <a:gd name="T112" fmla="*/ 14 w 30"/>
                  <a:gd name="T113" fmla="*/ 2 h 27"/>
                  <a:gd name="T114" fmla="*/ 13 w 30"/>
                  <a:gd name="T115" fmla="*/ 0 h 27"/>
                  <a:gd name="T116" fmla="*/ 13 w 30"/>
                  <a:gd name="T117" fmla="*/ 0 h 27"/>
                  <a:gd name="T118" fmla="*/ 12 w 30"/>
                  <a:gd name="T119" fmla="*/ 1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0" h="27">
                    <a:moveTo>
                      <a:pt x="12" y="1"/>
                    </a:moveTo>
                    <a:cubicBezTo>
                      <a:pt x="11" y="1"/>
                      <a:pt x="11" y="1"/>
                      <a:pt x="11" y="1"/>
                    </a:cubicBezTo>
                    <a:cubicBezTo>
                      <a:pt x="10" y="1"/>
                      <a:pt x="10" y="1"/>
                      <a:pt x="9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8" y="2"/>
                      <a:pt x="7" y="2"/>
                      <a:pt x="6" y="3"/>
                    </a:cubicBezTo>
                    <a:cubicBezTo>
                      <a:pt x="5" y="3"/>
                      <a:pt x="5" y="3"/>
                      <a:pt x="4" y="4"/>
                    </a:cubicBezTo>
                    <a:cubicBezTo>
                      <a:pt x="4" y="4"/>
                      <a:pt x="4" y="5"/>
                      <a:pt x="4" y="5"/>
                    </a:cubicBezTo>
                    <a:cubicBezTo>
                      <a:pt x="4" y="5"/>
                      <a:pt x="3" y="5"/>
                      <a:pt x="3" y="5"/>
                    </a:cubicBezTo>
                    <a:cubicBezTo>
                      <a:pt x="3" y="6"/>
                      <a:pt x="2" y="6"/>
                      <a:pt x="2" y="7"/>
                    </a:cubicBezTo>
                    <a:cubicBezTo>
                      <a:pt x="2" y="7"/>
                      <a:pt x="2" y="7"/>
                      <a:pt x="2" y="8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3" y="8"/>
                      <a:pt x="3" y="9"/>
                      <a:pt x="3" y="9"/>
                    </a:cubicBezTo>
                    <a:cubicBezTo>
                      <a:pt x="4" y="9"/>
                      <a:pt x="5" y="9"/>
                      <a:pt x="5" y="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6" y="9"/>
                      <a:pt x="5" y="9"/>
                      <a:pt x="5" y="9"/>
                    </a:cubicBezTo>
                    <a:cubicBezTo>
                      <a:pt x="4" y="9"/>
                      <a:pt x="4" y="10"/>
                      <a:pt x="3" y="10"/>
                    </a:cubicBezTo>
                    <a:cubicBezTo>
                      <a:pt x="2" y="10"/>
                      <a:pt x="2" y="10"/>
                      <a:pt x="1" y="10"/>
                    </a:cubicBezTo>
                    <a:cubicBezTo>
                      <a:pt x="1" y="10"/>
                      <a:pt x="1" y="10"/>
                      <a:pt x="1" y="11"/>
                    </a:cubicBezTo>
                    <a:cubicBezTo>
                      <a:pt x="1" y="11"/>
                      <a:pt x="1" y="11"/>
                      <a:pt x="1" y="12"/>
                    </a:cubicBezTo>
                    <a:cubicBezTo>
                      <a:pt x="1" y="13"/>
                      <a:pt x="1" y="13"/>
                      <a:pt x="2" y="13"/>
                    </a:cubicBezTo>
                    <a:cubicBezTo>
                      <a:pt x="4" y="13"/>
                      <a:pt x="5" y="14"/>
                      <a:pt x="7" y="14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8" y="15"/>
                      <a:pt x="9" y="15"/>
                      <a:pt x="10" y="16"/>
                    </a:cubicBezTo>
                    <a:cubicBezTo>
                      <a:pt x="10" y="17"/>
                      <a:pt x="10" y="17"/>
                      <a:pt x="10" y="17"/>
                    </a:cubicBezTo>
                    <a:cubicBezTo>
                      <a:pt x="10" y="17"/>
                      <a:pt x="10" y="17"/>
                      <a:pt x="9" y="17"/>
                    </a:cubicBezTo>
                    <a:cubicBezTo>
                      <a:pt x="8" y="17"/>
                      <a:pt x="7" y="16"/>
                      <a:pt x="6" y="16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3" y="15"/>
                      <a:pt x="2" y="15"/>
                      <a:pt x="1" y="15"/>
                    </a:cubicBezTo>
                    <a:cubicBezTo>
                      <a:pt x="1" y="15"/>
                      <a:pt x="0" y="16"/>
                      <a:pt x="0" y="16"/>
                    </a:cubicBezTo>
                    <a:cubicBezTo>
                      <a:pt x="0" y="17"/>
                      <a:pt x="0" y="17"/>
                      <a:pt x="0" y="18"/>
                    </a:cubicBezTo>
                    <a:cubicBezTo>
                      <a:pt x="0" y="19"/>
                      <a:pt x="0" y="20"/>
                      <a:pt x="2" y="20"/>
                    </a:cubicBezTo>
                    <a:cubicBezTo>
                      <a:pt x="2" y="21"/>
                      <a:pt x="3" y="21"/>
                      <a:pt x="3" y="21"/>
                    </a:cubicBezTo>
                    <a:cubicBezTo>
                      <a:pt x="3" y="21"/>
                      <a:pt x="4" y="21"/>
                      <a:pt x="3" y="21"/>
                    </a:cubicBezTo>
                    <a:cubicBezTo>
                      <a:pt x="3" y="22"/>
                      <a:pt x="3" y="22"/>
                      <a:pt x="3" y="23"/>
                    </a:cubicBezTo>
                    <a:cubicBezTo>
                      <a:pt x="3" y="23"/>
                      <a:pt x="3" y="23"/>
                      <a:pt x="3" y="23"/>
                    </a:cubicBezTo>
                    <a:cubicBezTo>
                      <a:pt x="3" y="24"/>
                      <a:pt x="3" y="24"/>
                      <a:pt x="3" y="25"/>
                    </a:cubicBezTo>
                    <a:cubicBezTo>
                      <a:pt x="3" y="25"/>
                      <a:pt x="3" y="25"/>
                      <a:pt x="4" y="25"/>
                    </a:cubicBezTo>
                    <a:cubicBezTo>
                      <a:pt x="4" y="25"/>
                      <a:pt x="4" y="25"/>
                      <a:pt x="4" y="25"/>
                    </a:cubicBezTo>
                    <a:cubicBezTo>
                      <a:pt x="5" y="25"/>
                      <a:pt x="7" y="25"/>
                      <a:pt x="8" y="25"/>
                    </a:cubicBezTo>
                    <a:cubicBezTo>
                      <a:pt x="8" y="26"/>
                      <a:pt x="9" y="26"/>
                      <a:pt x="10" y="25"/>
                    </a:cubicBezTo>
                    <a:cubicBezTo>
                      <a:pt x="10" y="25"/>
                      <a:pt x="10" y="25"/>
                      <a:pt x="11" y="25"/>
                    </a:cubicBezTo>
                    <a:cubicBezTo>
                      <a:pt x="11" y="24"/>
                      <a:pt x="12" y="24"/>
                      <a:pt x="12" y="24"/>
                    </a:cubicBezTo>
                    <a:cubicBezTo>
                      <a:pt x="13" y="24"/>
                      <a:pt x="14" y="24"/>
                      <a:pt x="14" y="24"/>
                    </a:cubicBezTo>
                    <a:cubicBezTo>
                      <a:pt x="15" y="24"/>
                      <a:pt x="15" y="23"/>
                      <a:pt x="15" y="23"/>
                    </a:cubicBezTo>
                    <a:cubicBezTo>
                      <a:pt x="15" y="23"/>
                      <a:pt x="15" y="23"/>
                      <a:pt x="16" y="23"/>
                    </a:cubicBezTo>
                    <a:cubicBezTo>
                      <a:pt x="16" y="24"/>
                      <a:pt x="16" y="24"/>
                      <a:pt x="16" y="24"/>
                    </a:cubicBezTo>
                    <a:cubicBezTo>
                      <a:pt x="16" y="24"/>
                      <a:pt x="16" y="24"/>
                      <a:pt x="17" y="25"/>
                    </a:cubicBezTo>
                    <a:cubicBezTo>
                      <a:pt x="17" y="25"/>
                      <a:pt x="17" y="25"/>
                      <a:pt x="17" y="26"/>
                    </a:cubicBezTo>
                    <a:cubicBezTo>
                      <a:pt x="17" y="26"/>
                      <a:pt x="17" y="26"/>
                      <a:pt x="17" y="26"/>
                    </a:cubicBezTo>
                    <a:cubicBezTo>
                      <a:pt x="18" y="26"/>
                      <a:pt x="19" y="27"/>
                      <a:pt x="20" y="27"/>
                    </a:cubicBezTo>
                    <a:cubicBezTo>
                      <a:pt x="21" y="27"/>
                      <a:pt x="21" y="27"/>
                      <a:pt x="22" y="27"/>
                    </a:cubicBezTo>
                    <a:cubicBezTo>
                      <a:pt x="23" y="27"/>
                      <a:pt x="23" y="26"/>
                      <a:pt x="23" y="26"/>
                    </a:cubicBezTo>
                    <a:cubicBezTo>
                      <a:pt x="23" y="25"/>
                      <a:pt x="23" y="24"/>
                      <a:pt x="23" y="24"/>
                    </a:cubicBezTo>
                    <a:cubicBezTo>
                      <a:pt x="23" y="24"/>
                      <a:pt x="23" y="24"/>
                      <a:pt x="23" y="24"/>
                    </a:cubicBezTo>
                    <a:cubicBezTo>
                      <a:pt x="23" y="24"/>
                      <a:pt x="22" y="24"/>
                      <a:pt x="22" y="24"/>
                    </a:cubicBezTo>
                    <a:cubicBezTo>
                      <a:pt x="22" y="24"/>
                      <a:pt x="22" y="24"/>
                      <a:pt x="22" y="24"/>
                    </a:cubicBezTo>
                    <a:cubicBezTo>
                      <a:pt x="22" y="24"/>
                      <a:pt x="22" y="24"/>
                      <a:pt x="22" y="24"/>
                    </a:cubicBezTo>
                    <a:cubicBezTo>
                      <a:pt x="22" y="24"/>
                      <a:pt x="23" y="24"/>
                      <a:pt x="23" y="24"/>
                    </a:cubicBezTo>
                    <a:cubicBezTo>
                      <a:pt x="23" y="24"/>
                      <a:pt x="23" y="24"/>
                      <a:pt x="23" y="24"/>
                    </a:cubicBezTo>
                    <a:cubicBezTo>
                      <a:pt x="23" y="24"/>
                      <a:pt x="23" y="24"/>
                      <a:pt x="23" y="24"/>
                    </a:cubicBezTo>
                    <a:cubicBezTo>
                      <a:pt x="23" y="24"/>
                      <a:pt x="23" y="24"/>
                      <a:pt x="23" y="24"/>
                    </a:cubicBezTo>
                    <a:cubicBezTo>
                      <a:pt x="23" y="23"/>
                      <a:pt x="23" y="23"/>
                      <a:pt x="23" y="23"/>
                    </a:cubicBezTo>
                    <a:cubicBezTo>
                      <a:pt x="23" y="23"/>
                      <a:pt x="24" y="23"/>
                      <a:pt x="24" y="23"/>
                    </a:cubicBezTo>
                    <a:cubicBezTo>
                      <a:pt x="24" y="23"/>
                      <a:pt x="25" y="23"/>
                      <a:pt x="25" y="24"/>
                    </a:cubicBezTo>
                    <a:cubicBezTo>
                      <a:pt x="26" y="24"/>
                      <a:pt x="26" y="23"/>
                      <a:pt x="27" y="23"/>
                    </a:cubicBezTo>
                    <a:cubicBezTo>
                      <a:pt x="27" y="22"/>
                      <a:pt x="27" y="22"/>
                      <a:pt x="27" y="21"/>
                    </a:cubicBezTo>
                    <a:cubicBezTo>
                      <a:pt x="26" y="21"/>
                      <a:pt x="26" y="21"/>
                      <a:pt x="26" y="21"/>
                    </a:cubicBezTo>
                    <a:cubicBezTo>
                      <a:pt x="26" y="20"/>
                      <a:pt x="25" y="20"/>
                      <a:pt x="25" y="19"/>
                    </a:cubicBezTo>
                    <a:cubicBezTo>
                      <a:pt x="25" y="19"/>
                      <a:pt x="25" y="18"/>
                      <a:pt x="24" y="18"/>
                    </a:cubicBezTo>
                    <a:cubicBezTo>
                      <a:pt x="24" y="17"/>
                      <a:pt x="24" y="17"/>
                      <a:pt x="24" y="16"/>
                    </a:cubicBezTo>
                    <a:cubicBezTo>
                      <a:pt x="23" y="16"/>
                      <a:pt x="23" y="15"/>
                      <a:pt x="24" y="15"/>
                    </a:cubicBezTo>
                    <a:cubicBezTo>
                      <a:pt x="25" y="14"/>
                      <a:pt x="25" y="13"/>
                      <a:pt x="25" y="12"/>
                    </a:cubicBezTo>
                    <a:cubicBezTo>
                      <a:pt x="25" y="12"/>
                      <a:pt x="25" y="11"/>
                      <a:pt x="25" y="11"/>
                    </a:cubicBezTo>
                    <a:cubicBezTo>
                      <a:pt x="25" y="10"/>
                      <a:pt x="26" y="9"/>
                      <a:pt x="26" y="8"/>
                    </a:cubicBezTo>
                    <a:cubicBezTo>
                      <a:pt x="27" y="7"/>
                      <a:pt x="27" y="7"/>
                      <a:pt x="27" y="7"/>
                    </a:cubicBezTo>
                    <a:cubicBezTo>
                      <a:pt x="28" y="6"/>
                      <a:pt x="29" y="5"/>
                      <a:pt x="30" y="5"/>
                    </a:cubicBezTo>
                    <a:cubicBezTo>
                      <a:pt x="30" y="4"/>
                      <a:pt x="30" y="4"/>
                      <a:pt x="30" y="4"/>
                    </a:cubicBezTo>
                    <a:cubicBezTo>
                      <a:pt x="30" y="3"/>
                      <a:pt x="30" y="2"/>
                      <a:pt x="29" y="2"/>
                    </a:cubicBezTo>
                    <a:cubicBezTo>
                      <a:pt x="29" y="2"/>
                      <a:pt x="28" y="2"/>
                      <a:pt x="28" y="2"/>
                    </a:cubicBezTo>
                    <a:cubicBezTo>
                      <a:pt x="27" y="1"/>
                      <a:pt x="27" y="2"/>
                      <a:pt x="26" y="2"/>
                    </a:cubicBezTo>
                    <a:cubicBezTo>
                      <a:pt x="26" y="3"/>
                      <a:pt x="26" y="3"/>
                      <a:pt x="26" y="3"/>
                    </a:cubicBezTo>
                    <a:cubicBezTo>
                      <a:pt x="26" y="4"/>
                      <a:pt x="26" y="4"/>
                      <a:pt x="26" y="5"/>
                    </a:cubicBezTo>
                    <a:cubicBezTo>
                      <a:pt x="26" y="5"/>
                      <a:pt x="26" y="5"/>
                      <a:pt x="26" y="5"/>
                    </a:cubicBezTo>
                    <a:cubicBezTo>
                      <a:pt x="26" y="5"/>
                      <a:pt x="26" y="5"/>
                      <a:pt x="26" y="5"/>
                    </a:cubicBezTo>
                    <a:cubicBezTo>
                      <a:pt x="26" y="5"/>
                      <a:pt x="26" y="5"/>
                      <a:pt x="26" y="5"/>
                    </a:cubicBezTo>
                    <a:cubicBezTo>
                      <a:pt x="26" y="5"/>
                      <a:pt x="26" y="5"/>
                      <a:pt x="26" y="5"/>
                    </a:cubicBezTo>
                    <a:cubicBezTo>
                      <a:pt x="26" y="5"/>
                      <a:pt x="26" y="5"/>
                      <a:pt x="26" y="5"/>
                    </a:cubicBezTo>
                    <a:cubicBezTo>
                      <a:pt x="26" y="4"/>
                      <a:pt x="26" y="4"/>
                      <a:pt x="25" y="4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4" y="3"/>
                      <a:pt x="23" y="3"/>
                      <a:pt x="23" y="4"/>
                    </a:cubicBezTo>
                    <a:cubicBezTo>
                      <a:pt x="23" y="4"/>
                      <a:pt x="23" y="5"/>
                      <a:pt x="22" y="5"/>
                    </a:cubicBezTo>
                    <a:cubicBezTo>
                      <a:pt x="22" y="6"/>
                      <a:pt x="22" y="7"/>
                      <a:pt x="21" y="8"/>
                    </a:cubicBezTo>
                    <a:cubicBezTo>
                      <a:pt x="21" y="9"/>
                      <a:pt x="21" y="10"/>
                      <a:pt x="20" y="11"/>
                    </a:cubicBezTo>
                    <a:cubicBezTo>
                      <a:pt x="20" y="11"/>
                      <a:pt x="20" y="11"/>
                      <a:pt x="20" y="11"/>
                    </a:cubicBezTo>
                    <a:cubicBezTo>
                      <a:pt x="20" y="11"/>
                      <a:pt x="20" y="12"/>
                      <a:pt x="20" y="12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19" y="12"/>
                      <a:pt x="19" y="11"/>
                      <a:pt x="19" y="11"/>
                    </a:cubicBezTo>
                    <a:cubicBezTo>
                      <a:pt x="19" y="10"/>
                      <a:pt x="20" y="10"/>
                      <a:pt x="20" y="9"/>
                    </a:cubicBezTo>
                    <a:cubicBezTo>
                      <a:pt x="20" y="7"/>
                      <a:pt x="20" y="6"/>
                      <a:pt x="20" y="5"/>
                    </a:cubicBezTo>
                    <a:cubicBezTo>
                      <a:pt x="20" y="5"/>
                      <a:pt x="20" y="5"/>
                      <a:pt x="20" y="4"/>
                    </a:cubicBezTo>
                    <a:cubicBezTo>
                      <a:pt x="19" y="4"/>
                      <a:pt x="19" y="4"/>
                      <a:pt x="19" y="5"/>
                    </a:cubicBezTo>
                    <a:cubicBezTo>
                      <a:pt x="19" y="5"/>
                      <a:pt x="19" y="6"/>
                      <a:pt x="19" y="6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7" y="6"/>
                      <a:pt x="17" y="7"/>
                      <a:pt x="16" y="6"/>
                    </a:cubicBezTo>
                    <a:cubicBezTo>
                      <a:pt x="16" y="6"/>
                      <a:pt x="15" y="6"/>
                      <a:pt x="16" y="6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16" y="6"/>
                      <a:pt x="17" y="6"/>
                      <a:pt x="17" y="6"/>
                    </a:cubicBezTo>
                    <a:cubicBezTo>
                      <a:pt x="17" y="5"/>
                      <a:pt x="17" y="5"/>
                      <a:pt x="17" y="5"/>
                    </a:cubicBezTo>
                    <a:cubicBezTo>
                      <a:pt x="17" y="4"/>
                      <a:pt x="16" y="4"/>
                      <a:pt x="16" y="3"/>
                    </a:cubicBezTo>
                    <a:cubicBezTo>
                      <a:pt x="15" y="3"/>
                      <a:pt x="15" y="3"/>
                      <a:pt x="14" y="3"/>
                    </a:cubicBezTo>
                    <a:cubicBezTo>
                      <a:pt x="14" y="3"/>
                      <a:pt x="14" y="4"/>
                      <a:pt x="14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3" y="4"/>
                      <a:pt x="13" y="4"/>
                      <a:pt x="13" y="3"/>
                    </a:cubicBezTo>
                    <a:cubicBezTo>
                      <a:pt x="13" y="3"/>
                      <a:pt x="14" y="2"/>
                      <a:pt x="14" y="2"/>
                    </a:cubicBezTo>
                    <a:cubicBezTo>
                      <a:pt x="14" y="1"/>
                      <a:pt x="14" y="1"/>
                      <a:pt x="14" y="0"/>
                    </a:cubicBezTo>
                    <a:cubicBezTo>
                      <a:pt x="14" y="0"/>
                      <a:pt x="13" y="0"/>
                      <a:pt x="13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3" y="1"/>
                      <a:pt x="12" y="1"/>
                      <a:pt x="1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0" name="Freeform 463">
                <a:extLst>
                  <a:ext uri="{FF2B5EF4-FFF2-40B4-BE49-F238E27FC236}">
                    <a16:creationId xmlns:a16="http://schemas.microsoft.com/office/drawing/2014/main" id="{412A1ADA-849C-489E-B3B5-7438433221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98055" y="2978833"/>
                <a:ext cx="146050" cy="79375"/>
              </a:xfrm>
              <a:custGeom>
                <a:avLst/>
                <a:gdLst>
                  <a:gd name="T0" fmla="*/ 38 w 40"/>
                  <a:gd name="T1" fmla="*/ 19 h 22"/>
                  <a:gd name="T2" fmla="*/ 36 w 40"/>
                  <a:gd name="T3" fmla="*/ 17 h 22"/>
                  <a:gd name="T4" fmla="*/ 34 w 40"/>
                  <a:gd name="T5" fmla="*/ 15 h 22"/>
                  <a:gd name="T6" fmla="*/ 35 w 40"/>
                  <a:gd name="T7" fmla="*/ 14 h 22"/>
                  <a:gd name="T8" fmla="*/ 34 w 40"/>
                  <a:gd name="T9" fmla="*/ 12 h 22"/>
                  <a:gd name="T10" fmla="*/ 31 w 40"/>
                  <a:gd name="T11" fmla="*/ 10 h 22"/>
                  <a:gd name="T12" fmla="*/ 25 w 40"/>
                  <a:gd name="T13" fmla="*/ 6 h 22"/>
                  <a:gd name="T14" fmla="*/ 20 w 40"/>
                  <a:gd name="T15" fmla="*/ 4 h 22"/>
                  <a:gd name="T16" fmla="*/ 13 w 40"/>
                  <a:gd name="T17" fmla="*/ 4 h 22"/>
                  <a:gd name="T18" fmla="*/ 10 w 40"/>
                  <a:gd name="T19" fmla="*/ 6 h 22"/>
                  <a:gd name="T20" fmla="*/ 7 w 40"/>
                  <a:gd name="T21" fmla="*/ 5 h 22"/>
                  <a:gd name="T22" fmla="*/ 7 w 40"/>
                  <a:gd name="T23" fmla="*/ 3 h 22"/>
                  <a:gd name="T24" fmla="*/ 6 w 40"/>
                  <a:gd name="T25" fmla="*/ 1 h 22"/>
                  <a:gd name="T26" fmla="*/ 3 w 40"/>
                  <a:gd name="T27" fmla="*/ 0 h 22"/>
                  <a:gd name="T28" fmla="*/ 0 w 40"/>
                  <a:gd name="T29" fmla="*/ 2 h 22"/>
                  <a:gd name="T30" fmla="*/ 1 w 40"/>
                  <a:gd name="T31" fmla="*/ 3 h 22"/>
                  <a:gd name="T32" fmla="*/ 4 w 40"/>
                  <a:gd name="T33" fmla="*/ 5 h 22"/>
                  <a:gd name="T34" fmla="*/ 6 w 40"/>
                  <a:gd name="T35" fmla="*/ 5 h 22"/>
                  <a:gd name="T36" fmla="*/ 3 w 40"/>
                  <a:gd name="T37" fmla="*/ 5 h 22"/>
                  <a:gd name="T38" fmla="*/ 4 w 40"/>
                  <a:gd name="T39" fmla="*/ 8 h 22"/>
                  <a:gd name="T40" fmla="*/ 5 w 40"/>
                  <a:gd name="T41" fmla="*/ 8 h 22"/>
                  <a:gd name="T42" fmla="*/ 8 w 40"/>
                  <a:gd name="T43" fmla="*/ 8 h 22"/>
                  <a:gd name="T44" fmla="*/ 12 w 40"/>
                  <a:gd name="T45" fmla="*/ 10 h 22"/>
                  <a:gd name="T46" fmla="*/ 15 w 40"/>
                  <a:gd name="T47" fmla="*/ 12 h 22"/>
                  <a:gd name="T48" fmla="*/ 16 w 40"/>
                  <a:gd name="T49" fmla="*/ 14 h 22"/>
                  <a:gd name="T50" fmla="*/ 14 w 40"/>
                  <a:gd name="T51" fmla="*/ 16 h 22"/>
                  <a:gd name="T52" fmla="*/ 17 w 40"/>
                  <a:gd name="T53" fmla="*/ 17 h 22"/>
                  <a:gd name="T54" fmla="*/ 20 w 40"/>
                  <a:gd name="T55" fmla="*/ 18 h 22"/>
                  <a:gd name="T56" fmla="*/ 24 w 40"/>
                  <a:gd name="T57" fmla="*/ 19 h 22"/>
                  <a:gd name="T58" fmla="*/ 25 w 40"/>
                  <a:gd name="T59" fmla="*/ 18 h 22"/>
                  <a:gd name="T60" fmla="*/ 27 w 40"/>
                  <a:gd name="T61" fmla="*/ 16 h 22"/>
                  <a:gd name="T62" fmla="*/ 30 w 40"/>
                  <a:gd name="T63" fmla="*/ 17 h 22"/>
                  <a:gd name="T64" fmla="*/ 34 w 40"/>
                  <a:gd name="T65" fmla="*/ 20 h 22"/>
                  <a:gd name="T66" fmla="*/ 39 w 40"/>
                  <a:gd name="T67" fmla="*/ 22 h 22"/>
                  <a:gd name="T68" fmla="*/ 40 w 40"/>
                  <a:gd name="T69" fmla="*/ 22 h 22"/>
                  <a:gd name="T70" fmla="*/ 40 w 40"/>
                  <a:gd name="T71" fmla="*/ 21 h 22"/>
                  <a:gd name="T72" fmla="*/ 38 w 40"/>
                  <a:gd name="T73" fmla="*/ 19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40" h="22">
                    <a:moveTo>
                      <a:pt x="38" y="19"/>
                    </a:moveTo>
                    <a:cubicBezTo>
                      <a:pt x="38" y="19"/>
                      <a:pt x="38" y="19"/>
                      <a:pt x="38" y="19"/>
                    </a:cubicBezTo>
                    <a:cubicBezTo>
                      <a:pt x="37" y="19"/>
                      <a:pt x="37" y="19"/>
                      <a:pt x="37" y="18"/>
                    </a:cubicBezTo>
                    <a:cubicBezTo>
                      <a:pt x="36" y="18"/>
                      <a:pt x="36" y="17"/>
                      <a:pt x="36" y="17"/>
                    </a:cubicBezTo>
                    <a:cubicBezTo>
                      <a:pt x="35" y="17"/>
                      <a:pt x="35" y="16"/>
                      <a:pt x="35" y="16"/>
                    </a:cubicBezTo>
                    <a:cubicBezTo>
                      <a:pt x="35" y="16"/>
                      <a:pt x="34" y="15"/>
                      <a:pt x="34" y="15"/>
                    </a:cubicBezTo>
                    <a:cubicBezTo>
                      <a:pt x="34" y="15"/>
                      <a:pt x="34" y="14"/>
                      <a:pt x="34" y="14"/>
                    </a:cubicBezTo>
                    <a:cubicBezTo>
                      <a:pt x="34" y="14"/>
                      <a:pt x="35" y="14"/>
                      <a:pt x="35" y="14"/>
                    </a:cubicBezTo>
                    <a:cubicBezTo>
                      <a:pt x="35" y="13"/>
                      <a:pt x="35" y="13"/>
                      <a:pt x="35" y="12"/>
                    </a:cubicBezTo>
                    <a:cubicBezTo>
                      <a:pt x="34" y="12"/>
                      <a:pt x="34" y="12"/>
                      <a:pt x="34" y="12"/>
                    </a:cubicBezTo>
                    <a:cubicBezTo>
                      <a:pt x="33" y="12"/>
                      <a:pt x="33" y="12"/>
                      <a:pt x="32" y="11"/>
                    </a:cubicBezTo>
                    <a:cubicBezTo>
                      <a:pt x="32" y="11"/>
                      <a:pt x="31" y="11"/>
                      <a:pt x="31" y="10"/>
                    </a:cubicBezTo>
                    <a:cubicBezTo>
                      <a:pt x="31" y="10"/>
                      <a:pt x="31" y="9"/>
                      <a:pt x="30" y="9"/>
                    </a:cubicBezTo>
                    <a:cubicBezTo>
                      <a:pt x="29" y="8"/>
                      <a:pt x="27" y="7"/>
                      <a:pt x="25" y="6"/>
                    </a:cubicBezTo>
                    <a:cubicBezTo>
                      <a:pt x="24" y="6"/>
                      <a:pt x="23" y="6"/>
                      <a:pt x="23" y="5"/>
                    </a:cubicBezTo>
                    <a:cubicBezTo>
                      <a:pt x="22" y="5"/>
                      <a:pt x="21" y="5"/>
                      <a:pt x="20" y="4"/>
                    </a:cubicBezTo>
                    <a:cubicBezTo>
                      <a:pt x="18" y="4"/>
                      <a:pt x="17" y="4"/>
                      <a:pt x="16" y="3"/>
                    </a:cubicBezTo>
                    <a:cubicBezTo>
                      <a:pt x="15" y="3"/>
                      <a:pt x="14" y="2"/>
                      <a:pt x="13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1" y="4"/>
                      <a:pt x="11" y="5"/>
                      <a:pt x="10" y="6"/>
                    </a:cubicBezTo>
                    <a:cubicBezTo>
                      <a:pt x="10" y="6"/>
                      <a:pt x="9" y="6"/>
                      <a:pt x="9" y="6"/>
                    </a:cubicBezTo>
                    <a:cubicBezTo>
                      <a:pt x="8" y="6"/>
                      <a:pt x="8" y="5"/>
                      <a:pt x="7" y="5"/>
                    </a:cubicBezTo>
                    <a:cubicBezTo>
                      <a:pt x="7" y="5"/>
                      <a:pt x="7" y="4"/>
                      <a:pt x="7" y="4"/>
                    </a:cubicBezTo>
                    <a:cubicBezTo>
                      <a:pt x="7" y="4"/>
                      <a:pt x="7" y="3"/>
                      <a:pt x="7" y="3"/>
                    </a:cubicBezTo>
                    <a:cubicBezTo>
                      <a:pt x="7" y="2"/>
                      <a:pt x="7" y="2"/>
                      <a:pt x="7" y="1"/>
                    </a:cubicBezTo>
                    <a:cubicBezTo>
                      <a:pt x="7" y="1"/>
                      <a:pt x="6" y="1"/>
                      <a:pt x="6" y="1"/>
                    </a:cubicBezTo>
                    <a:cubicBezTo>
                      <a:pt x="5" y="1"/>
                      <a:pt x="5" y="0"/>
                      <a:pt x="4" y="0"/>
                    </a:cubicBezTo>
                    <a:cubicBezTo>
                      <a:pt x="4" y="0"/>
                      <a:pt x="3" y="0"/>
                      <a:pt x="3" y="0"/>
                    </a:cubicBezTo>
                    <a:cubicBezTo>
                      <a:pt x="2" y="1"/>
                      <a:pt x="1" y="1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3"/>
                      <a:pt x="1" y="3"/>
                      <a:pt x="1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3" y="4"/>
                      <a:pt x="3" y="5"/>
                      <a:pt x="4" y="5"/>
                    </a:cubicBezTo>
                    <a:cubicBezTo>
                      <a:pt x="4" y="4"/>
                      <a:pt x="5" y="4"/>
                      <a:pt x="5" y="4"/>
                    </a:cubicBezTo>
                    <a:cubicBezTo>
                      <a:pt x="6" y="4"/>
                      <a:pt x="6" y="5"/>
                      <a:pt x="6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5" y="5"/>
                      <a:pt x="4" y="5"/>
                      <a:pt x="3" y="5"/>
                    </a:cubicBezTo>
                    <a:cubicBezTo>
                      <a:pt x="3" y="5"/>
                      <a:pt x="3" y="6"/>
                      <a:pt x="3" y="6"/>
                    </a:cubicBezTo>
                    <a:cubicBezTo>
                      <a:pt x="3" y="6"/>
                      <a:pt x="4" y="7"/>
                      <a:pt x="4" y="8"/>
                    </a:cubicBezTo>
                    <a:cubicBezTo>
                      <a:pt x="4" y="8"/>
                      <a:pt x="5" y="8"/>
                      <a:pt x="5" y="8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7" y="8"/>
                      <a:pt x="7" y="8"/>
                      <a:pt x="8" y="8"/>
                    </a:cubicBezTo>
                    <a:cubicBezTo>
                      <a:pt x="8" y="9"/>
                      <a:pt x="9" y="9"/>
                      <a:pt x="9" y="9"/>
                    </a:cubicBezTo>
                    <a:cubicBezTo>
                      <a:pt x="10" y="9"/>
                      <a:pt x="11" y="10"/>
                      <a:pt x="12" y="10"/>
                    </a:cubicBezTo>
                    <a:cubicBezTo>
                      <a:pt x="12" y="10"/>
                      <a:pt x="13" y="10"/>
                      <a:pt x="13" y="10"/>
                    </a:cubicBezTo>
                    <a:cubicBezTo>
                      <a:pt x="14" y="11"/>
                      <a:pt x="15" y="11"/>
                      <a:pt x="15" y="12"/>
                    </a:cubicBezTo>
                    <a:cubicBezTo>
                      <a:pt x="15" y="13"/>
                      <a:pt x="15" y="13"/>
                      <a:pt x="16" y="14"/>
                    </a:cubicBezTo>
                    <a:cubicBezTo>
                      <a:pt x="16" y="14"/>
                      <a:pt x="16" y="14"/>
                      <a:pt x="16" y="14"/>
                    </a:cubicBezTo>
                    <a:cubicBezTo>
                      <a:pt x="16" y="15"/>
                      <a:pt x="16" y="15"/>
                      <a:pt x="16" y="15"/>
                    </a:cubicBezTo>
                    <a:cubicBezTo>
                      <a:pt x="15" y="15"/>
                      <a:pt x="15" y="16"/>
                      <a:pt x="14" y="16"/>
                    </a:cubicBezTo>
                    <a:cubicBezTo>
                      <a:pt x="14" y="17"/>
                      <a:pt x="14" y="17"/>
                      <a:pt x="15" y="17"/>
                    </a:cubicBezTo>
                    <a:cubicBezTo>
                      <a:pt x="15" y="17"/>
                      <a:pt x="16" y="17"/>
                      <a:pt x="17" y="17"/>
                    </a:cubicBezTo>
                    <a:cubicBezTo>
                      <a:pt x="18" y="17"/>
                      <a:pt x="19" y="17"/>
                      <a:pt x="19" y="18"/>
                    </a:cubicBezTo>
                    <a:cubicBezTo>
                      <a:pt x="19" y="18"/>
                      <a:pt x="19" y="18"/>
                      <a:pt x="20" y="18"/>
                    </a:cubicBezTo>
                    <a:cubicBezTo>
                      <a:pt x="20" y="19"/>
                      <a:pt x="20" y="19"/>
                      <a:pt x="21" y="19"/>
                    </a:cubicBezTo>
                    <a:cubicBezTo>
                      <a:pt x="22" y="19"/>
                      <a:pt x="23" y="19"/>
                      <a:pt x="24" y="19"/>
                    </a:cubicBezTo>
                    <a:cubicBezTo>
                      <a:pt x="24" y="20"/>
                      <a:pt x="25" y="19"/>
                      <a:pt x="25" y="19"/>
                    </a:cubicBezTo>
                    <a:cubicBezTo>
                      <a:pt x="26" y="19"/>
                      <a:pt x="26" y="19"/>
                      <a:pt x="25" y="18"/>
                    </a:cubicBezTo>
                    <a:cubicBezTo>
                      <a:pt x="25" y="18"/>
                      <a:pt x="25" y="18"/>
                      <a:pt x="25" y="18"/>
                    </a:cubicBezTo>
                    <a:cubicBezTo>
                      <a:pt x="26" y="17"/>
                      <a:pt x="27" y="17"/>
                      <a:pt x="27" y="16"/>
                    </a:cubicBezTo>
                    <a:cubicBezTo>
                      <a:pt x="28" y="16"/>
                      <a:pt x="28" y="16"/>
                      <a:pt x="29" y="16"/>
                    </a:cubicBezTo>
                    <a:cubicBezTo>
                      <a:pt x="29" y="16"/>
                      <a:pt x="30" y="17"/>
                      <a:pt x="30" y="17"/>
                    </a:cubicBezTo>
                    <a:cubicBezTo>
                      <a:pt x="31" y="17"/>
                      <a:pt x="31" y="17"/>
                      <a:pt x="32" y="18"/>
                    </a:cubicBezTo>
                    <a:cubicBezTo>
                      <a:pt x="32" y="19"/>
                      <a:pt x="33" y="20"/>
                      <a:pt x="34" y="20"/>
                    </a:cubicBezTo>
                    <a:cubicBezTo>
                      <a:pt x="34" y="21"/>
                      <a:pt x="35" y="21"/>
                      <a:pt x="36" y="21"/>
                    </a:cubicBezTo>
                    <a:cubicBezTo>
                      <a:pt x="37" y="21"/>
                      <a:pt x="38" y="22"/>
                      <a:pt x="39" y="22"/>
                    </a:cubicBezTo>
                    <a:cubicBezTo>
                      <a:pt x="40" y="22"/>
                      <a:pt x="40" y="22"/>
                      <a:pt x="40" y="22"/>
                    </a:cubicBezTo>
                    <a:cubicBezTo>
                      <a:pt x="40" y="22"/>
                      <a:pt x="40" y="22"/>
                      <a:pt x="40" y="22"/>
                    </a:cubicBezTo>
                    <a:cubicBezTo>
                      <a:pt x="40" y="22"/>
                      <a:pt x="40" y="22"/>
                      <a:pt x="40" y="22"/>
                    </a:cubicBezTo>
                    <a:cubicBezTo>
                      <a:pt x="40" y="21"/>
                      <a:pt x="40" y="21"/>
                      <a:pt x="40" y="21"/>
                    </a:cubicBezTo>
                    <a:cubicBezTo>
                      <a:pt x="39" y="21"/>
                      <a:pt x="39" y="20"/>
                      <a:pt x="39" y="20"/>
                    </a:cubicBezTo>
                    <a:cubicBezTo>
                      <a:pt x="39" y="20"/>
                      <a:pt x="38" y="20"/>
                      <a:pt x="38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1" name="Freeform 464">
                <a:extLst>
                  <a:ext uri="{FF2B5EF4-FFF2-40B4-BE49-F238E27FC236}">
                    <a16:creationId xmlns:a16="http://schemas.microsoft.com/office/drawing/2014/main" id="{B7536B96-121F-4094-A22E-43ABA2EBADC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36130" y="2924858"/>
                <a:ext cx="76200" cy="84138"/>
              </a:xfrm>
              <a:custGeom>
                <a:avLst/>
                <a:gdLst>
                  <a:gd name="T0" fmla="*/ 0 w 21"/>
                  <a:gd name="T1" fmla="*/ 14 h 23"/>
                  <a:gd name="T2" fmla="*/ 1 w 21"/>
                  <a:gd name="T3" fmla="*/ 16 h 23"/>
                  <a:gd name="T4" fmla="*/ 2 w 21"/>
                  <a:gd name="T5" fmla="*/ 18 h 23"/>
                  <a:gd name="T6" fmla="*/ 2 w 21"/>
                  <a:gd name="T7" fmla="*/ 18 h 23"/>
                  <a:gd name="T8" fmla="*/ 2 w 21"/>
                  <a:gd name="T9" fmla="*/ 20 h 23"/>
                  <a:gd name="T10" fmla="*/ 3 w 21"/>
                  <a:gd name="T11" fmla="*/ 21 h 23"/>
                  <a:gd name="T12" fmla="*/ 5 w 21"/>
                  <a:gd name="T13" fmla="*/ 21 h 23"/>
                  <a:gd name="T14" fmla="*/ 6 w 21"/>
                  <a:gd name="T15" fmla="*/ 22 h 23"/>
                  <a:gd name="T16" fmla="*/ 7 w 21"/>
                  <a:gd name="T17" fmla="*/ 22 h 23"/>
                  <a:gd name="T18" fmla="*/ 8 w 21"/>
                  <a:gd name="T19" fmla="*/ 22 h 23"/>
                  <a:gd name="T20" fmla="*/ 9 w 21"/>
                  <a:gd name="T21" fmla="*/ 22 h 23"/>
                  <a:gd name="T22" fmla="*/ 11 w 21"/>
                  <a:gd name="T23" fmla="*/ 22 h 23"/>
                  <a:gd name="T24" fmla="*/ 11 w 21"/>
                  <a:gd name="T25" fmla="*/ 23 h 23"/>
                  <a:gd name="T26" fmla="*/ 12 w 21"/>
                  <a:gd name="T27" fmla="*/ 23 h 23"/>
                  <a:gd name="T28" fmla="*/ 13 w 21"/>
                  <a:gd name="T29" fmla="*/ 23 h 23"/>
                  <a:gd name="T30" fmla="*/ 14 w 21"/>
                  <a:gd name="T31" fmla="*/ 23 h 23"/>
                  <a:gd name="T32" fmla="*/ 15 w 21"/>
                  <a:gd name="T33" fmla="*/ 23 h 23"/>
                  <a:gd name="T34" fmla="*/ 15 w 21"/>
                  <a:gd name="T35" fmla="*/ 22 h 23"/>
                  <a:gd name="T36" fmla="*/ 15 w 21"/>
                  <a:gd name="T37" fmla="*/ 21 h 23"/>
                  <a:gd name="T38" fmla="*/ 15 w 21"/>
                  <a:gd name="T39" fmla="*/ 19 h 23"/>
                  <a:gd name="T40" fmla="*/ 16 w 21"/>
                  <a:gd name="T41" fmla="*/ 18 h 23"/>
                  <a:gd name="T42" fmla="*/ 17 w 21"/>
                  <a:gd name="T43" fmla="*/ 15 h 23"/>
                  <a:gd name="T44" fmla="*/ 18 w 21"/>
                  <a:gd name="T45" fmla="*/ 14 h 23"/>
                  <a:gd name="T46" fmla="*/ 18 w 21"/>
                  <a:gd name="T47" fmla="*/ 13 h 23"/>
                  <a:gd name="T48" fmla="*/ 19 w 21"/>
                  <a:gd name="T49" fmla="*/ 13 h 23"/>
                  <a:gd name="T50" fmla="*/ 20 w 21"/>
                  <a:gd name="T51" fmla="*/ 13 h 23"/>
                  <a:gd name="T52" fmla="*/ 20 w 21"/>
                  <a:gd name="T53" fmla="*/ 12 h 23"/>
                  <a:gd name="T54" fmla="*/ 18 w 21"/>
                  <a:gd name="T55" fmla="*/ 11 h 23"/>
                  <a:gd name="T56" fmla="*/ 18 w 21"/>
                  <a:gd name="T57" fmla="*/ 10 h 23"/>
                  <a:gd name="T58" fmla="*/ 18 w 21"/>
                  <a:gd name="T59" fmla="*/ 9 h 23"/>
                  <a:gd name="T60" fmla="*/ 18 w 21"/>
                  <a:gd name="T61" fmla="*/ 6 h 23"/>
                  <a:gd name="T62" fmla="*/ 19 w 21"/>
                  <a:gd name="T63" fmla="*/ 6 h 23"/>
                  <a:gd name="T64" fmla="*/ 19 w 21"/>
                  <a:gd name="T65" fmla="*/ 5 h 23"/>
                  <a:gd name="T66" fmla="*/ 20 w 21"/>
                  <a:gd name="T67" fmla="*/ 4 h 23"/>
                  <a:gd name="T68" fmla="*/ 21 w 21"/>
                  <a:gd name="T69" fmla="*/ 4 h 23"/>
                  <a:gd name="T70" fmla="*/ 21 w 21"/>
                  <a:gd name="T71" fmla="*/ 3 h 23"/>
                  <a:gd name="T72" fmla="*/ 21 w 21"/>
                  <a:gd name="T73" fmla="*/ 3 h 23"/>
                  <a:gd name="T74" fmla="*/ 19 w 21"/>
                  <a:gd name="T75" fmla="*/ 2 h 23"/>
                  <a:gd name="T76" fmla="*/ 18 w 21"/>
                  <a:gd name="T77" fmla="*/ 1 h 23"/>
                  <a:gd name="T78" fmla="*/ 17 w 21"/>
                  <a:gd name="T79" fmla="*/ 0 h 23"/>
                  <a:gd name="T80" fmla="*/ 16 w 21"/>
                  <a:gd name="T81" fmla="*/ 0 h 23"/>
                  <a:gd name="T82" fmla="*/ 15 w 21"/>
                  <a:gd name="T83" fmla="*/ 0 h 23"/>
                  <a:gd name="T84" fmla="*/ 14 w 21"/>
                  <a:gd name="T85" fmla="*/ 2 h 23"/>
                  <a:gd name="T86" fmla="*/ 14 w 21"/>
                  <a:gd name="T87" fmla="*/ 3 h 23"/>
                  <a:gd name="T88" fmla="*/ 12 w 21"/>
                  <a:gd name="T89" fmla="*/ 4 h 23"/>
                  <a:gd name="T90" fmla="*/ 10 w 21"/>
                  <a:gd name="T91" fmla="*/ 6 h 23"/>
                  <a:gd name="T92" fmla="*/ 9 w 21"/>
                  <a:gd name="T93" fmla="*/ 7 h 23"/>
                  <a:gd name="T94" fmla="*/ 6 w 21"/>
                  <a:gd name="T95" fmla="*/ 8 h 23"/>
                  <a:gd name="T96" fmla="*/ 5 w 21"/>
                  <a:gd name="T97" fmla="*/ 10 h 23"/>
                  <a:gd name="T98" fmla="*/ 4 w 21"/>
                  <a:gd name="T99" fmla="*/ 11 h 23"/>
                  <a:gd name="T100" fmla="*/ 3 w 21"/>
                  <a:gd name="T101" fmla="*/ 11 h 23"/>
                  <a:gd name="T102" fmla="*/ 2 w 21"/>
                  <a:gd name="T103" fmla="*/ 11 h 23"/>
                  <a:gd name="T104" fmla="*/ 1 w 21"/>
                  <a:gd name="T105" fmla="*/ 11 h 23"/>
                  <a:gd name="T106" fmla="*/ 0 w 21"/>
                  <a:gd name="T107" fmla="*/ 12 h 23"/>
                  <a:gd name="T108" fmla="*/ 0 w 21"/>
                  <a:gd name="T109" fmla="*/ 14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21" h="23">
                    <a:moveTo>
                      <a:pt x="0" y="14"/>
                    </a:moveTo>
                    <a:cubicBezTo>
                      <a:pt x="0" y="15"/>
                      <a:pt x="0" y="16"/>
                      <a:pt x="1" y="16"/>
                    </a:cubicBezTo>
                    <a:cubicBezTo>
                      <a:pt x="1" y="17"/>
                      <a:pt x="1" y="18"/>
                      <a:pt x="2" y="18"/>
                    </a:cubicBezTo>
                    <a:cubicBezTo>
                      <a:pt x="2" y="18"/>
                      <a:pt x="2" y="18"/>
                      <a:pt x="2" y="18"/>
                    </a:cubicBezTo>
                    <a:cubicBezTo>
                      <a:pt x="2" y="19"/>
                      <a:pt x="2" y="19"/>
                      <a:pt x="2" y="20"/>
                    </a:cubicBezTo>
                    <a:cubicBezTo>
                      <a:pt x="2" y="21"/>
                      <a:pt x="3" y="21"/>
                      <a:pt x="3" y="21"/>
                    </a:cubicBezTo>
                    <a:cubicBezTo>
                      <a:pt x="4" y="21"/>
                      <a:pt x="4" y="21"/>
                      <a:pt x="5" y="21"/>
                    </a:cubicBezTo>
                    <a:cubicBezTo>
                      <a:pt x="5" y="21"/>
                      <a:pt x="5" y="21"/>
                      <a:pt x="6" y="22"/>
                    </a:cubicBezTo>
                    <a:cubicBezTo>
                      <a:pt x="6" y="22"/>
                      <a:pt x="6" y="22"/>
                      <a:pt x="7" y="22"/>
                    </a:cubicBezTo>
                    <a:cubicBezTo>
                      <a:pt x="7" y="22"/>
                      <a:pt x="8" y="22"/>
                      <a:pt x="8" y="22"/>
                    </a:cubicBezTo>
                    <a:cubicBezTo>
                      <a:pt x="8" y="22"/>
                      <a:pt x="8" y="22"/>
                      <a:pt x="9" y="22"/>
                    </a:cubicBezTo>
                    <a:cubicBezTo>
                      <a:pt x="9" y="22"/>
                      <a:pt x="10" y="22"/>
                      <a:pt x="11" y="22"/>
                    </a:cubicBezTo>
                    <a:cubicBezTo>
                      <a:pt x="11" y="23"/>
                      <a:pt x="11" y="23"/>
                      <a:pt x="11" y="23"/>
                    </a:cubicBezTo>
                    <a:cubicBezTo>
                      <a:pt x="11" y="23"/>
                      <a:pt x="12" y="23"/>
                      <a:pt x="12" y="23"/>
                    </a:cubicBezTo>
                    <a:cubicBezTo>
                      <a:pt x="12" y="23"/>
                      <a:pt x="13" y="23"/>
                      <a:pt x="13" y="23"/>
                    </a:cubicBezTo>
                    <a:cubicBezTo>
                      <a:pt x="14" y="23"/>
                      <a:pt x="14" y="23"/>
                      <a:pt x="14" y="23"/>
                    </a:cubicBezTo>
                    <a:cubicBezTo>
                      <a:pt x="14" y="23"/>
                      <a:pt x="15" y="23"/>
                      <a:pt x="15" y="23"/>
                    </a:cubicBezTo>
                    <a:cubicBezTo>
                      <a:pt x="15" y="22"/>
                      <a:pt x="15" y="22"/>
                      <a:pt x="15" y="22"/>
                    </a:cubicBezTo>
                    <a:cubicBezTo>
                      <a:pt x="15" y="22"/>
                      <a:pt x="15" y="21"/>
                      <a:pt x="15" y="21"/>
                    </a:cubicBezTo>
                    <a:cubicBezTo>
                      <a:pt x="15" y="20"/>
                      <a:pt x="15" y="20"/>
                      <a:pt x="15" y="19"/>
                    </a:cubicBezTo>
                    <a:cubicBezTo>
                      <a:pt x="15" y="19"/>
                      <a:pt x="15" y="18"/>
                      <a:pt x="16" y="18"/>
                    </a:cubicBezTo>
                    <a:cubicBezTo>
                      <a:pt x="16" y="17"/>
                      <a:pt x="17" y="16"/>
                      <a:pt x="17" y="15"/>
                    </a:cubicBezTo>
                    <a:cubicBezTo>
                      <a:pt x="17" y="15"/>
                      <a:pt x="18" y="14"/>
                      <a:pt x="18" y="14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19" y="13"/>
                      <a:pt x="19" y="13"/>
                      <a:pt x="19" y="13"/>
                    </a:cubicBezTo>
                    <a:cubicBezTo>
                      <a:pt x="19" y="13"/>
                      <a:pt x="20" y="13"/>
                      <a:pt x="20" y="13"/>
                    </a:cubicBezTo>
                    <a:cubicBezTo>
                      <a:pt x="20" y="13"/>
                      <a:pt x="20" y="12"/>
                      <a:pt x="20" y="12"/>
                    </a:cubicBezTo>
                    <a:cubicBezTo>
                      <a:pt x="20" y="12"/>
                      <a:pt x="19" y="11"/>
                      <a:pt x="18" y="11"/>
                    </a:cubicBezTo>
                    <a:cubicBezTo>
                      <a:pt x="18" y="11"/>
                      <a:pt x="18" y="10"/>
                      <a:pt x="18" y="10"/>
                    </a:cubicBezTo>
                    <a:cubicBezTo>
                      <a:pt x="18" y="10"/>
                      <a:pt x="18" y="9"/>
                      <a:pt x="18" y="9"/>
                    </a:cubicBezTo>
                    <a:cubicBezTo>
                      <a:pt x="17" y="8"/>
                      <a:pt x="17" y="7"/>
                      <a:pt x="18" y="6"/>
                    </a:cubicBezTo>
                    <a:cubicBezTo>
                      <a:pt x="18" y="6"/>
                      <a:pt x="18" y="6"/>
                      <a:pt x="19" y="6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19" y="4"/>
                      <a:pt x="19" y="4"/>
                      <a:pt x="20" y="4"/>
                    </a:cubicBezTo>
                    <a:cubicBezTo>
                      <a:pt x="20" y="4"/>
                      <a:pt x="20" y="4"/>
                      <a:pt x="21" y="4"/>
                    </a:cubicBezTo>
                    <a:cubicBezTo>
                      <a:pt x="21" y="4"/>
                      <a:pt x="21" y="3"/>
                      <a:pt x="21" y="3"/>
                    </a:cubicBezTo>
                    <a:cubicBezTo>
                      <a:pt x="21" y="3"/>
                      <a:pt x="21" y="3"/>
                      <a:pt x="21" y="3"/>
                    </a:cubicBezTo>
                    <a:cubicBezTo>
                      <a:pt x="20" y="3"/>
                      <a:pt x="19" y="3"/>
                      <a:pt x="19" y="2"/>
                    </a:cubicBezTo>
                    <a:cubicBezTo>
                      <a:pt x="18" y="2"/>
                      <a:pt x="18" y="2"/>
                      <a:pt x="18" y="1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1"/>
                      <a:pt x="14" y="1"/>
                      <a:pt x="14" y="2"/>
                    </a:cubicBezTo>
                    <a:cubicBezTo>
                      <a:pt x="14" y="2"/>
                      <a:pt x="14" y="2"/>
                      <a:pt x="14" y="3"/>
                    </a:cubicBezTo>
                    <a:cubicBezTo>
                      <a:pt x="13" y="3"/>
                      <a:pt x="12" y="3"/>
                      <a:pt x="12" y="4"/>
                    </a:cubicBezTo>
                    <a:cubicBezTo>
                      <a:pt x="11" y="4"/>
                      <a:pt x="10" y="5"/>
                      <a:pt x="10" y="6"/>
                    </a:cubicBezTo>
                    <a:cubicBezTo>
                      <a:pt x="9" y="6"/>
                      <a:pt x="9" y="6"/>
                      <a:pt x="9" y="7"/>
                    </a:cubicBezTo>
                    <a:cubicBezTo>
                      <a:pt x="8" y="8"/>
                      <a:pt x="7" y="8"/>
                      <a:pt x="6" y="8"/>
                    </a:cubicBezTo>
                    <a:cubicBezTo>
                      <a:pt x="6" y="9"/>
                      <a:pt x="5" y="9"/>
                      <a:pt x="5" y="10"/>
                    </a:cubicBezTo>
                    <a:cubicBezTo>
                      <a:pt x="5" y="10"/>
                      <a:pt x="4" y="11"/>
                      <a:pt x="4" y="11"/>
                    </a:cubicBezTo>
                    <a:cubicBezTo>
                      <a:pt x="4" y="11"/>
                      <a:pt x="4" y="11"/>
                      <a:pt x="3" y="11"/>
                    </a:cubicBezTo>
                    <a:cubicBezTo>
                      <a:pt x="3" y="11"/>
                      <a:pt x="2" y="11"/>
                      <a:pt x="2" y="11"/>
                    </a:cubicBezTo>
                    <a:cubicBezTo>
                      <a:pt x="1" y="10"/>
                      <a:pt x="1" y="11"/>
                      <a:pt x="1" y="11"/>
                    </a:cubicBezTo>
                    <a:cubicBezTo>
                      <a:pt x="0" y="11"/>
                      <a:pt x="0" y="11"/>
                      <a:pt x="0" y="12"/>
                    </a:cubicBezTo>
                    <a:cubicBezTo>
                      <a:pt x="0" y="12"/>
                      <a:pt x="0" y="13"/>
                      <a:pt x="0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2" name="Freeform 465">
                <a:extLst>
                  <a:ext uri="{FF2B5EF4-FFF2-40B4-BE49-F238E27FC236}">
                    <a16:creationId xmlns:a16="http://schemas.microsoft.com/office/drawing/2014/main" id="{8CB299E2-1893-452E-937D-592F4EB585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32893" y="3066145"/>
                <a:ext cx="58738" cy="104775"/>
              </a:xfrm>
              <a:custGeom>
                <a:avLst/>
                <a:gdLst>
                  <a:gd name="T0" fmla="*/ 15 w 16"/>
                  <a:gd name="T1" fmla="*/ 0 h 29"/>
                  <a:gd name="T2" fmla="*/ 14 w 16"/>
                  <a:gd name="T3" fmla="*/ 0 h 29"/>
                  <a:gd name="T4" fmla="*/ 13 w 16"/>
                  <a:gd name="T5" fmla="*/ 2 h 29"/>
                  <a:gd name="T6" fmla="*/ 13 w 16"/>
                  <a:gd name="T7" fmla="*/ 3 h 29"/>
                  <a:gd name="T8" fmla="*/ 12 w 16"/>
                  <a:gd name="T9" fmla="*/ 3 h 29"/>
                  <a:gd name="T10" fmla="*/ 11 w 16"/>
                  <a:gd name="T11" fmla="*/ 5 h 29"/>
                  <a:gd name="T12" fmla="*/ 10 w 16"/>
                  <a:gd name="T13" fmla="*/ 6 h 29"/>
                  <a:gd name="T14" fmla="*/ 8 w 16"/>
                  <a:gd name="T15" fmla="*/ 8 h 29"/>
                  <a:gd name="T16" fmla="*/ 6 w 16"/>
                  <a:gd name="T17" fmla="*/ 8 h 29"/>
                  <a:gd name="T18" fmla="*/ 6 w 16"/>
                  <a:gd name="T19" fmla="*/ 8 h 29"/>
                  <a:gd name="T20" fmla="*/ 4 w 16"/>
                  <a:gd name="T21" fmla="*/ 9 h 29"/>
                  <a:gd name="T22" fmla="*/ 3 w 16"/>
                  <a:gd name="T23" fmla="*/ 11 h 29"/>
                  <a:gd name="T24" fmla="*/ 3 w 16"/>
                  <a:gd name="T25" fmla="*/ 14 h 29"/>
                  <a:gd name="T26" fmla="*/ 3 w 16"/>
                  <a:gd name="T27" fmla="*/ 15 h 29"/>
                  <a:gd name="T28" fmla="*/ 3 w 16"/>
                  <a:gd name="T29" fmla="*/ 17 h 29"/>
                  <a:gd name="T30" fmla="*/ 1 w 16"/>
                  <a:gd name="T31" fmla="*/ 20 h 29"/>
                  <a:gd name="T32" fmla="*/ 1 w 16"/>
                  <a:gd name="T33" fmla="*/ 23 h 29"/>
                  <a:gd name="T34" fmla="*/ 1 w 16"/>
                  <a:gd name="T35" fmla="*/ 25 h 29"/>
                  <a:gd name="T36" fmla="*/ 1 w 16"/>
                  <a:gd name="T37" fmla="*/ 26 h 29"/>
                  <a:gd name="T38" fmla="*/ 1 w 16"/>
                  <a:gd name="T39" fmla="*/ 27 h 29"/>
                  <a:gd name="T40" fmla="*/ 4 w 16"/>
                  <a:gd name="T41" fmla="*/ 29 h 29"/>
                  <a:gd name="T42" fmla="*/ 6 w 16"/>
                  <a:gd name="T43" fmla="*/ 29 h 29"/>
                  <a:gd name="T44" fmla="*/ 7 w 16"/>
                  <a:gd name="T45" fmla="*/ 28 h 29"/>
                  <a:gd name="T46" fmla="*/ 9 w 16"/>
                  <a:gd name="T47" fmla="*/ 27 h 29"/>
                  <a:gd name="T48" fmla="*/ 10 w 16"/>
                  <a:gd name="T49" fmla="*/ 25 h 29"/>
                  <a:gd name="T50" fmla="*/ 11 w 16"/>
                  <a:gd name="T51" fmla="*/ 21 h 29"/>
                  <a:gd name="T52" fmla="*/ 14 w 16"/>
                  <a:gd name="T53" fmla="*/ 14 h 29"/>
                  <a:gd name="T54" fmla="*/ 14 w 16"/>
                  <a:gd name="T55" fmla="*/ 12 h 29"/>
                  <a:gd name="T56" fmla="*/ 15 w 16"/>
                  <a:gd name="T57" fmla="*/ 10 h 29"/>
                  <a:gd name="T58" fmla="*/ 16 w 16"/>
                  <a:gd name="T59" fmla="*/ 8 h 29"/>
                  <a:gd name="T60" fmla="*/ 16 w 16"/>
                  <a:gd name="T61" fmla="*/ 7 h 29"/>
                  <a:gd name="T62" fmla="*/ 16 w 16"/>
                  <a:gd name="T63" fmla="*/ 5 h 29"/>
                  <a:gd name="T64" fmla="*/ 15 w 16"/>
                  <a:gd name="T65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6" h="29">
                    <a:moveTo>
                      <a:pt x="15" y="0"/>
                    </a:moveTo>
                    <a:cubicBezTo>
                      <a:pt x="14" y="0"/>
                      <a:pt x="14" y="0"/>
                      <a:pt x="14" y="0"/>
                    </a:cubicBezTo>
                    <a:cubicBezTo>
                      <a:pt x="14" y="1"/>
                      <a:pt x="13" y="1"/>
                      <a:pt x="13" y="2"/>
                    </a:cubicBezTo>
                    <a:cubicBezTo>
                      <a:pt x="13" y="2"/>
                      <a:pt x="13" y="3"/>
                      <a:pt x="13" y="3"/>
                    </a:cubicBezTo>
                    <a:cubicBezTo>
                      <a:pt x="13" y="3"/>
                      <a:pt x="13" y="3"/>
                      <a:pt x="12" y="3"/>
                    </a:cubicBezTo>
                    <a:cubicBezTo>
                      <a:pt x="12" y="4"/>
                      <a:pt x="11" y="4"/>
                      <a:pt x="11" y="5"/>
                    </a:cubicBezTo>
                    <a:cubicBezTo>
                      <a:pt x="11" y="5"/>
                      <a:pt x="11" y="6"/>
                      <a:pt x="10" y="6"/>
                    </a:cubicBezTo>
                    <a:cubicBezTo>
                      <a:pt x="9" y="7"/>
                      <a:pt x="9" y="7"/>
                      <a:pt x="8" y="8"/>
                    </a:cubicBezTo>
                    <a:cubicBezTo>
                      <a:pt x="8" y="8"/>
                      <a:pt x="7" y="8"/>
                      <a:pt x="6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5" y="9"/>
                      <a:pt x="5" y="9"/>
                      <a:pt x="4" y="9"/>
                    </a:cubicBezTo>
                    <a:cubicBezTo>
                      <a:pt x="4" y="10"/>
                      <a:pt x="3" y="10"/>
                      <a:pt x="3" y="11"/>
                    </a:cubicBezTo>
                    <a:cubicBezTo>
                      <a:pt x="2" y="12"/>
                      <a:pt x="3" y="13"/>
                      <a:pt x="3" y="14"/>
                    </a:cubicBezTo>
                    <a:cubicBezTo>
                      <a:pt x="3" y="14"/>
                      <a:pt x="3" y="14"/>
                      <a:pt x="3" y="15"/>
                    </a:cubicBezTo>
                    <a:cubicBezTo>
                      <a:pt x="4" y="16"/>
                      <a:pt x="4" y="17"/>
                      <a:pt x="3" y="17"/>
                    </a:cubicBezTo>
                    <a:cubicBezTo>
                      <a:pt x="2" y="18"/>
                      <a:pt x="2" y="19"/>
                      <a:pt x="1" y="20"/>
                    </a:cubicBezTo>
                    <a:cubicBezTo>
                      <a:pt x="1" y="21"/>
                      <a:pt x="0" y="22"/>
                      <a:pt x="1" y="23"/>
                    </a:cubicBezTo>
                    <a:cubicBezTo>
                      <a:pt x="1" y="24"/>
                      <a:pt x="1" y="24"/>
                      <a:pt x="1" y="25"/>
                    </a:cubicBezTo>
                    <a:cubicBezTo>
                      <a:pt x="1" y="25"/>
                      <a:pt x="1" y="26"/>
                      <a:pt x="1" y="26"/>
                    </a:cubicBezTo>
                    <a:cubicBezTo>
                      <a:pt x="1" y="27"/>
                      <a:pt x="1" y="27"/>
                      <a:pt x="1" y="27"/>
                    </a:cubicBezTo>
                    <a:cubicBezTo>
                      <a:pt x="2" y="28"/>
                      <a:pt x="3" y="29"/>
                      <a:pt x="4" y="29"/>
                    </a:cubicBezTo>
                    <a:cubicBezTo>
                      <a:pt x="5" y="29"/>
                      <a:pt x="5" y="29"/>
                      <a:pt x="6" y="29"/>
                    </a:cubicBezTo>
                    <a:cubicBezTo>
                      <a:pt x="6" y="29"/>
                      <a:pt x="6" y="28"/>
                      <a:pt x="7" y="28"/>
                    </a:cubicBezTo>
                    <a:cubicBezTo>
                      <a:pt x="8" y="28"/>
                      <a:pt x="8" y="28"/>
                      <a:pt x="9" y="27"/>
                    </a:cubicBezTo>
                    <a:cubicBezTo>
                      <a:pt x="9" y="26"/>
                      <a:pt x="9" y="26"/>
                      <a:pt x="10" y="25"/>
                    </a:cubicBezTo>
                    <a:cubicBezTo>
                      <a:pt x="10" y="24"/>
                      <a:pt x="11" y="22"/>
                      <a:pt x="11" y="21"/>
                    </a:cubicBezTo>
                    <a:cubicBezTo>
                      <a:pt x="12" y="19"/>
                      <a:pt x="13" y="16"/>
                      <a:pt x="14" y="14"/>
                    </a:cubicBezTo>
                    <a:cubicBezTo>
                      <a:pt x="14" y="14"/>
                      <a:pt x="14" y="13"/>
                      <a:pt x="14" y="12"/>
                    </a:cubicBezTo>
                    <a:cubicBezTo>
                      <a:pt x="14" y="12"/>
                      <a:pt x="15" y="11"/>
                      <a:pt x="15" y="10"/>
                    </a:cubicBezTo>
                    <a:cubicBezTo>
                      <a:pt x="15" y="9"/>
                      <a:pt x="15" y="8"/>
                      <a:pt x="16" y="8"/>
                    </a:cubicBezTo>
                    <a:cubicBezTo>
                      <a:pt x="16" y="8"/>
                      <a:pt x="16" y="7"/>
                      <a:pt x="16" y="7"/>
                    </a:cubicBezTo>
                    <a:cubicBezTo>
                      <a:pt x="16" y="6"/>
                      <a:pt x="16" y="6"/>
                      <a:pt x="16" y="5"/>
                    </a:cubicBezTo>
                    <a:cubicBezTo>
                      <a:pt x="16" y="3"/>
                      <a:pt x="16" y="2"/>
                      <a:pt x="1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" name="Freeform 466">
                <a:extLst>
                  <a:ext uri="{FF2B5EF4-FFF2-40B4-BE49-F238E27FC236}">
                    <a16:creationId xmlns:a16="http://schemas.microsoft.com/office/drawing/2014/main" id="{414CEDBB-463E-4C03-8F2C-F3FD58A56F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07493" y="2186670"/>
                <a:ext cx="65088" cy="122238"/>
              </a:xfrm>
              <a:custGeom>
                <a:avLst/>
                <a:gdLst>
                  <a:gd name="T0" fmla="*/ 1 w 18"/>
                  <a:gd name="T1" fmla="*/ 22 h 34"/>
                  <a:gd name="T2" fmla="*/ 0 w 18"/>
                  <a:gd name="T3" fmla="*/ 24 h 34"/>
                  <a:gd name="T4" fmla="*/ 0 w 18"/>
                  <a:gd name="T5" fmla="*/ 25 h 34"/>
                  <a:gd name="T6" fmla="*/ 1 w 18"/>
                  <a:gd name="T7" fmla="*/ 26 h 34"/>
                  <a:gd name="T8" fmla="*/ 0 w 18"/>
                  <a:gd name="T9" fmla="*/ 27 h 34"/>
                  <a:gd name="T10" fmla="*/ 0 w 18"/>
                  <a:gd name="T11" fmla="*/ 28 h 34"/>
                  <a:gd name="T12" fmla="*/ 0 w 18"/>
                  <a:gd name="T13" fmla="*/ 30 h 34"/>
                  <a:gd name="T14" fmla="*/ 1 w 18"/>
                  <a:gd name="T15" fmla="*/ 31 h 34"/>
                  <a:gd name="T16" fmla="*/ 1 w 18"/>
                  <a:gd name="T17" fmla="*/ 31 h 34"/>
                  <a:gd name="T18" fmla="*/ 2 w 18"/>
                  <a:gd name="T19" fmla="*/ 31 h 34"/>
                  <a:gd name="T20" fmla="*/ 4 w 18"/>
                  <a:gd name="T21" fmla="*/ 31 h 34"/>
                  <a:gd name="T22" fmla="*/ 4 w 18"/>
                  <a:gd name="T23" fmla="*/ 32 h 34"/>
                  <a:gd name="T24" fmla="*/ 5 w 18"/>
                  <a:gd name="T25" fmla="*/ 33 h 34"/>
                  <a:gd name="T26" fmla="*/ 7 w 18"/>
                  <a:gd name="T27" fmla="*/ 34 h 34"/>
                  <a:gd name="T28" fmla="*/ 8 w 18"/>
                  <a:gd name="T29" fmla="*/ 34 h 34"/>
                  <a:gd name="T30" fmla="*/ 9 w 18"/>
                  <a:gd name="T31" fmla="*/ 34 h 34"/>
                  <a:gd name="T32" fmla="*/ 9 w 18"/>
                  <a:gd name="T33" fmla="*/ 34 h 34"/>
                  <a:gd name="T34" fmla="*/ 10 w 18"/>
                  <a:gd name="T35" fmla="*/ 34 h 34"/>
                  <a:gd name="T36" fmla="*/ 11 w 18"/>
                  <a:gd name="T37" fmla="*/ 34 h 34"/>
                  <a:gd name="T38" fmla="*/ 11 w 18"/>
                  <a:gd name="T39" fmla="*/ 33 h 34"/>
                  <a:gd name="T40" fmla="*/ 10 w 18"/>
                  <a:gd name="T41" fmla="*/ 32 h 34"/>
                  <a:gd name="T42" fmla="*/ 9 w 18"/>
                  <a:gd name="T43" fmla="*/ 31 h 34"/>
                  <a:gd name="T44" fmla="*/ 6 w 18"/>
                  <a:gd name="T45" fmla="*/ 28 h 34"/>
                  <a:gd name="T46" fmla="*/ 6 w 18"/>
                  <a:gd name="T47" fmla="*/ 25 h 34"/>
                  <a:gd name="T48" fmla="*/ 6 w 18"/>
                  <a:gd name="T49" fmla="*/ 22 h 34"/>
                  <a:gd name="T50" fmla="*/ 6 w 18"/>
                  <a:gd name="T51" fmla="*/ 21 h 34"/>
                  <a:gd name="T52" fmla="*/ 7 w 18"/>
                  <a:gd name="T53" fmla="*/ 20 h 34"/>
                  <a:gd name="T54" fmla="*/ 7 w 18"/>
                  <a:gd name="T55" fmla="*/ 16 h 34"/>
                  <a:gd name="T56" fmla="*/ 8 w 18"/>
                  <a:gd name="T57" fmla="*/ 14 h 34"/>
                  <a:gd name="T58" fmla="*/ 10 w 18"/>
                  <a:gd name="T59" fmla="*/ 12 h 34"/>
                  <a:gd name="T60" fmla="*/ 11 w 18"/>
                  <a:gd name="T61" fmla="*/ 10 h 34"/>
                  <a:gd name="T62" fmla="*/ 13 w 18"/>
                  <a:gd name="T63" fmla="*/ 7 h 34"/>
                  <a:gd name="T64" fmla="*/ 16 w 18"/>
                  <a:gd name="T65" fmla="*/ 5 h 34"/>
                  <a:gd name="T66" fmla="*/ 17 w 18"/>
                  <a:gd name="T67" fmla="*/ 4 h 34"/>
                  <a:gd name="T68" fmla="*/ 18 w 18"/>
                  <a:gd name="T69" fmla="*/ 2 h 34"/>
                  <a:gd name="T70" fmla="*/ 18 w 18"/>
                  <a:gd name="T71" fmla="*/ 1 h 34"/>
                  <a:gd name="T72" fmla="*/ 17 w 18"/>
                  <a:gd name="T73" fmla="*/ 0 h 34"/>
                  <a:gd name="T74" fmla="*/ 16 w 18"/>
                  <a:gd name="T75" fmla="*/ 0 h 34"/>
                  <a:gd name="T76" fmla="*/ 15 w 18"/>
                  <a:gd name="T77" fmla="*/ 0 h 34"/>
                  <a:gd name="T78" fmla="*/ 13 w 18"/>
                  <a:gd name="T79" fmla="*/ 2 h 34"/>
                  <a:gd name="T80" fmla="*/ 12 w 18"/>
                  <a:gd name="T81" fmla="*/ 4 h 34"/>
                  <a:gd name="T82" fmla="*/ 9 w 18"/>
                  <a:gd name="T83" fmla="*/ 5 h 34"/>
                  <a:gd name="T84" fmla="*/ 6 w 18"/>
                  <a:gd name="T85" fmla="*/ 7 h 34"/>
                  <a:gd name="T86" fmla="*/ 6 w 18"/>
                  <a:gd name="T87" fmla="*/ 7 h 34"/>
                  <a:gd name="T88" fmla="*/ 5 w 18"/>
                  <a:gd name="T89" fmla="*/ 8 h 34"/>
                  <a:gd name="T90" fmla="*/ 4 w 18"/>
                  <a:gd name="T91" fmla="*/ 8 h 34"/>
                  <a:gd name="T92" fmla="*/ 4 w 18"/>
                  <a:gd name="T93" fmla="*/ 9 h 34"/>
                  <a:gd name="T94" fmla="*/ 4 w 18"/>
                  <a:gd name="T95" fmla="*/ 11 h 34"/>
                  <a:gd name="T96" fmla="*/ 3 w 18"/>
                  <a:gd name="T97" fmla="*/ 11 h 34"/>
                  <a:gd name="T98" fmla="*/ 3 w 18"/>
                  <a:gd name="T99" fmla="*/ 11 h 34"/>
                  <a:gd name="T100" fmla="*/ 2 w 18"/>
                  <a:gd name="T101" fmla="*/ 12 h 34"/>
                  <a:gd name="T102" fmla="*/ 1 w 18"/>
                  <a:gd name="T103" fmla="*/ 12 h 34"/>
                  <a:gd name="T104" fmla="*/ 1 w 18"/>
                  <a:gd name="T105" fmla="*/ 13 h 34"/>
                  <a:gd name="T106" fmla="*/ 2 w 18"/>
                  <a:gd name="T107" fmla="*/ 14 h 34"/>
                  <a:gd name="T108" fmla="*/ 2 w 18"/>
                  <a:gd name="T109" fmla="*/ 16 h 34"/>
                  <a:gd name="T110" fmla="*/ 2 w 18"/>
                  <a:gd name="T111" fmla="*/ 18 h 34"/>
                  <a:gd name="T112" fmla="*/ 1 w 18"/>
                  <a:gd name="T113" fmla="*/ 19 h 34"/>
                  <a:gd name="T114" fmla="*/ 1 w 18"/>
                  <a:gd name="T115" fmla="*/ 20 h 34"/>
                  <a:gd name="T116" fmla="*/ 1 w 18"/>
                  <a:gd name="T117" fmla="*/ 22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8" h="34">
                    <a:moveTo>
                      <a:pt x="1" y="22"/>
                    </a:moveTo>
                    <a:cubicBezTo>
                      <a:pt x="1" y="22"/>
                      <a:pt x="1" y="23"/>
                      <a:pt x="0" y="24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1" y="25"/>
                      <a:pt x="1" y="26"/>
                      <a:pt x="1" y="26"/>
                    </a:cubicBezTo>
                    <a:cubicBezTo>
                      <a:pt x="1" y="26"/>
                      <a:pt x="1" y="27"/>
                      <a:pt x="0" y="27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29"/>
                      <a:pt x="0" y="29"/>
                      <a:pt x="0" y="30"/>
                    </a:cubicBezTo>
                    <a:cubicBezTo>
                      <a:pt x="0" y="30"/>
                      <a:pt x="0" y="31"/>
                      <a:pt x="1" y="31"/>
                    </a:cubicBezTo>
                    <a:cubicBezTo>
                      <a:pt x="1" y="31"/>
                      <a:pt x="1" y="31"/>
                      <a:pt x="1" y="31"/>
                    </a:cubicBezTo>
                    <a:cubicBezTo>
                      <a:pt x="2" y="31"/>
                      <a:pt x="2" y="31"/>
                      <a:pt x="2" y="31"/>
                    </a:cubicBezTo>
                    <a:cubicBezTo>
                      <a:pt x="3" y="31"/>
                      <a:pt x="3" y="31"/>
                      <a:pt x="4" y="31"/>
                    </a:cubicBezTo>
                    <a:cubicBezTo>
                      <a:pt x="4" y="32"/>
                      <a:pt x="4" y="32"/>
                      <a:pt x="4" y="32"/>
                    </a:cubicBezTo>
                    <a:cubicBezTo>
                      <a:pt x="4" y="33"/>
                      <a:pt x="5" y="33"/>
                      <a:pt x="5" y="33"/>
                    </a:cubicBezTo>
                    <a:cubicBezTo>
                      <a:pt x="6" y="34"/>
                      <a:pt x="6" y="34"/>
                      <a:pt x="7" y="34"/>
                    </a:cubicBezTo>
                    <a:cubicBezTo>
                      <a:pt x="7" y="34"/>
                      <a:pt x="7" y="34"/>
                      <a:pt x="8" y="34"/>
                    </a:cubicBezTo>
                    <a:cubicBezTo>
                      <a:pt x="8" y="34"/>
                      <a:pt x="8" y="34"/>
                      <a:pt x="9" y="34"/>
                    </a:cubicBezTo>
                    <a:cubicBezTo>
                      <a:pt x="9" y="34"/>
                      <a:pt x="9" y="34"/>
                      <a:pt x="9" y="34"/>
                    </a:cubicBezTo>
                    <a:cubicBezTo>
                      <a:pt x="9" y="34"/>
                      <a:pt x="10" y="34"/>
                      <a:pt x="10" y="34"/>
                    </a:cubicBezTo>
                    <a:cubicBezTo>
                      <a:pt x="10" y="34"/>
                      <a:pt x="10" y="34"/>
                      <a:pt x="11" y="34"/>
                    </a:cubicBezTo>
                    <a:cubicBezTo>
                      <a:pt x="11" y="34"/>
                      <a:pt x="11" y="33"/>
                      <a:pt x="11" y="33"/>
                    </a:cubicBezTo>
                    <a:cubicBezTo>
                      <a:pt x="11" y="33"/>
                      <a:pt x="11" y="32"/>
                      <a:pt x="10" y="32"/>
                    </a:cubicBezTo>
                    <a:cubicBezTo>
                      <a:pt x="10" y="32"/>
                      <a:pt x="9" y="32"/>
                      <a:pt x="9" y="31"/>
                    </a:cubicBezTo>
                    <a:cubicBezTo>
                      <a:pt x="8" y="30"/>
                      <a:pt x="7" y="29"/>
                      <a:pt x="6" y="28"/>
                    </a:cubicBezTo>
                    <a:cubicBezTo>
                      <a:pt x="6" y="27"/>
                      <a:pt x="6" y="26"/>
                      <a:pt x="6" y="25"/>
                    </a:cubicBezTo>
                    <a:cubicBezTo>
                      <a:pt x="5" y="24"/>
                      <a:pt x="6" y="23"/>
                      <a:pt x="6" y="22"/>
                    </a:cubicBezTo>
                    <a:cubicBezTo>
                      <a:pt x="6" y="22"/>
                      <a:pt x="6" y="21"/>
                      <a:pt x="6" y="21"/>
                    </a:cubicBezTo>
                    <a:cubicBezTo>
                      <a:pt x="6" y="21"/>
                      <a:pt x="7" y="20"/>
                      <a:pt x="7" y="20"/>
                    </a:cubicBezTo>
                    <a:cubicBezTo>
                      <a:pt x="7" y="19"/>
                      <a:pt x="7" y="17"/>
                      <a:pt x="7" y="16"/>
                    </a:cubicBezTo>
                    <a:cubicBezTo>
                      <a:pt x="7" y="15"/>
                      <a:pt x="7" y="15"/>
                      <a:pt x="8" y="14"/>
                    </a:cubicBezTo>
                    <a:cubicBezTo>
                      <a:pt x="9" y="14"/>
                      <a:pt x="9" y="13"/>
                      <a:pt x="10" y="12"/>
                    </a:cubicBezTo>
                    <a:cubicBezTo>
                      <a:pt x="10" y="11"/>
                      <a:pt x="11" y="11"/>
                      <a:pt x="11" y="10"/>
                    </a:cubicBezTo>
                    <a:cubicBezTo>
                      <a:pt x="12" y="9"/>
                      <a:pt x="12" y="8"/>
                      <a:pt x="13" y="7"/>
                    </a:cubicBezTo>
                    <a:cubicBezTo>
                      <a:pt x="14" y="7"/>
                      <a:pt x="15" y="6"/>
                      <a:pt x="16" y="5"/>
                    </a:cubicBezTo>
                    <a:cubicBezTo>
                      <a:pt x="16" y="5"/>
                      <a:pt x="17" y="5"/>
                      <a:pt x="17" y="4"/>
                    </a:cubicBezTo>
                    <a:cubicBezTo>
                      <a:pt x="18" y="4"/>
                      <a:pt x="18" y="3"/>
                      <a:pt x="18" y="2"/>
                    </a:cubicBezTo>
                    <a:cubicBezTo>
                      <a:pt x="18" y="2"/>
                      <a:pt x="18" y="2"/>
                      <a:pt x="18" y="1"/>
                    </a:cubicBezTo>
                    <a:cubicBezTo>
                      <a:pt x="18" y="1"/>
                      <a:pt x="17" y="1"/>
                      <a:pt x="17" y="0"/>
                    </a:cubicBezTo>
                    <a:cubicBezTo>
                      <a:pt x="17" y="0"/>
                      <a:pt x="17" y="0"/>
                      <a:pt x="16" y="0"/>
                    </a:cubicBezTo>
                    <a:cubicBezTo>
                      <a:pt x="16" y="0"/>
                      <a:pt x="15" y="0"/>
                      <a:pt x="15" y="0"/>
                    </a:cubicBezTo>
                    <a:cubicBezTo>
                      <a:pt x="14" y="0"/>
                      <a:pt x="13" y="1"/>
                      <a:pt x="13" y="2"/>
                    </a:cubicBezTo>
                    <a:cubicBezTo>
                      <a:pt x="13" y="3"/>
                      <a:pt x="12" y="3"/>
                      <a:pt x="12" y="4"/>
                    </a:cubicBezTo>
                    <a:cubicBezTo>
                      <a:pt x="11" y="4"/>
                      <a:pt x="10" y="5"/>
                      <a:pt x="9" y="5"/>
                    </a:cubicBezTo>
                    <a:cubicBezTo>
                      <a:pt x="8" y="5"/>
                      <a:pt x="7" y="6"/>
                      <a:pt x="6" y="7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6" y="7"/>
                      <a:pt x="5" y="7"/>
                      <a:pt x="5" y="8"/>
                    </a:cubicBezTo>
                    <a:cubicBezTo>
                      <a:pt x="5" y="8"/>
                      <a:pt x="4" y="8"/>
                      <a:pt x="4" y="8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4" y="10"/>
                      <a:pt x="3" y="10"/>
                      <a:pt x="4" y="11"/>
                    </a:cubicBezTo>
                    <a:cubicBezTo>
                      <a:pt x="4" y="11"/>
                      <a:pt x="3" y="11"/>
                      <a:pt x="3" y="11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3" y="11"/>
                      <a:pt x="3" y="12"/>
                      <a:pt x="2" y="12"/>
                    </a:cubicBezTo>
                    <a:cubicBezTo>
                      <a:pt x="2" y="12"/>
                      <a:pt x="2" y="12"/>
                      <a:pt x="1" y="12"/>
                    </a:cubicBezTo>
                    <a:cubicBezTo>
                      <a:pt x="1" y="12"/>
                      <a:pt x="1" y="13"/>
                      <a:pt x="1" y="13"/>
                    </a:cubicBezTo>
                    <a:cubicBezTo>
                      <a:pt x="1" y="13"/>
                      <a:pt x="2" y="14"/>
                      <a:pt x="2" y="14"/>
                    </a:cubicBezTo>
                    <a:cubicBezTo>
                      <a:pt x="2" y="15"/>
                      <a:pt x="2" y="16"/>
                      <a:pt x="2" y="16"/>
                    </a:cubicBezTo>
                    <a:cubicBezTo>
                      <a:pt x="2" y="17"/>
                      <a:pt x="2" y="17"/>
                      <a:pt x="2" y="18"/>
                    </a:cubicBezTo>
                    <a:cubicBezTo>
                      <a:pt x="1" y="18"/>
                      <a:pt x="1" y="19"/>
                      <a:pt x="1" y="19"/>
                    </a:cubicBezTo>
                    <a:cubicBezTo>
                      <a:pt x="1" y="19"/>
                      <a:pt x="1" y="20"/>
                      <a:pt x="1" y="20"/>
                    </a:cubicBezTo>
                    <a:cubicBezTo>
                      <a:pt x="2" y="21"/>
                      <a:pt x="2" y="21"/>
                      <a:pt x="1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4" name="Freeform 467">
                <a:extLst>
                  <a:ext uri="{FF2B5EF4-FFF2-40B4-BE49-F238E27FC236}">
                    <a16:creationId xmlns:a16="http://schemas.microsoft.com/office/drawing/2014/main" id="{B561A97C-2824-4F65-A0D9-9D35546BD5B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163130" y="2604183"/>
                <a:ext cx="76200" cy="112713"/>
              </a:xfrm>
              <a:custGeom>
                <a:avLst/>
                <a:gdLst>
                  <a:gd name="T0" fmla="*/ 4 w 21"/>
                  <a:gd name="T1" fmla="*/ 31 h 31"/>
                  <a:gd name="T2" fmla="*/ 5 w 21"/>
                  <a:gd name="T3" fmla="*/ 26 h 31"/>
                  <a:gd name="T4" fmla="*/ 3 w 21"/>
                  <a:gd name="T5" fmla="*/ 24 h 31"/>
                  <a:gd name="T6" fmla="*/ 3 w 21"/>
                  <a:gd name="T7" fmla="*/ 23 h 31"/>
                  <a:gd name="T8" fmla="*/ 5 w 21"/>
                  <a:gd name="T9" fmla="*/ 22 h 31"/>
                  <a:gd name="T10" fmla="*/ 7 w 21"/>
                  <a:gd name="T11" fmla="*/ 22 h 31"/>
                  <a:gd name="T12" fmla="*/ 8 w 21"/>
                  <a:gd name="T13" fmla="*/ 22 h 31"/>
                  <a:gd name="T14" fmla="*/ 6 w 21"/>
                  <a:gd name="T15" fmla="*/ 23 h 31"/>
                  <a:gd name="T16" fmla="*/ 5 w 21"/>
                  <a:gd name="T17" fmla="*/ 24 h 31"/>
                  <a:gd name="T18" fmla="*/ 6 w 21"/>
                  <a:gd name="T19" fmla="*/ 26 h 31"/>
                  <a:gd name="T20" fmla="*/ 7 w 21"/>
                  <a:gd name="T21" fmla="*/ 24 h 31"/>
                  <a:gd name="T22" fmla="*/ 9 w 21"/>
                  <a:gd name="T23" fmla="*/ 24 h 31"/>
                  <a:gd name="T24" fmla="*/ 9 w 21"/>
                  <a:gd name="T25" fmla="*/ 22 h 31"/>
                  <a:gd name="T26" fmla="*/ 9 w 21"/>
                  <a:gd name="T27" fmla="*/ 21 h 31"/>
                  <a:gd name="T28" fmla="*/ 10 w 21"/>
                  <a:gd name="T29" fmla="*/ 21 h 31"/>
                  <a:gd name="T30" fmla="*/ 10 w 21"/>
                  <a:gd name="T31" fmla="*/ 23 h 31"/>
                  <a:gd name="T32" fmla="*/ 12 w 21"/>
                  <a:gd name="T33" fmla="*/ 24 h 31"/>
                  <a:gd name="T34" fmla="*/ 14 w 21"/>
                  <a:gd name="T35" fmla="*/ 21 h 31"/>
                  <a:gd name="T36" fmla="*/ 17 w 21"/>
                  <a:gd name="T37" fmla="*/ 20 h 31"/>
                  <a:gd name="T38" fmla="*/ 18 w 21"/>
                  <a:gd name="T39" fmla="*/ 20 h 31"/>
                  <a:gd name="T40" fmla="*/ 19 w 21"/>
                  <a:gd name="T41" fmla="*/ 18 h 31"/>
                  <a:gd name="T42" fmla="*/ 19 w 21"/>
                  <a:gd name="T43" fmla="*/ 19 h 31"/>
                  <a:gd name="T44" fmla="*/ 21 w 21"/>
                  <a:gd name="T45" fmla="*/ 17 h 31"/>
                  <a:gd name="T46" fmla="*/ 20 w 21"/>
                  <a:gd name="T47" fmla="*/ 11 h 31"/>
                  <a:gd name="T48" fmla="*/ 20 w 21"/>
                  <a:gd name="T49" fmla="*/ 8 h 31"/>
                  <a:gd name="T50" fmla="*/ 19 w 21"/>
                  <a:gd name="T51" fmla="*/ 4 h 31"/>
                  <a:gd name="T52" fmla="*/ 16 w 21"/>
                  <a:gd name="T53" fmla="*/ 0 h 31"/>
                  <a:gd name="T54" fmla="*/ 16 w 21"/>
                  <a:gd name="T55" fmla="*/ 5 h 31"/>
                  <a:gd name="T56" fmla="*/ 15 w 21"/>
                  <a:gd name="T57" fmla="*/ 11 h 31"/>
                  <a:gd name="T58" fmla="*/ 13 w 21"/>
                  <a:gd name="T59" fmla="*/ 14 h 31"/>
                  <a:gd name="T60" fmla="*/ 12 w 21"/>
                  <a:gd name="T61" fmla="*/ 13 h 31"/>
                  <a:gd name="T62" fmla="*/ 11 w 21"/>
                  <a:gd name="T63" fmla="*/ 13 h 31"/>
                  <a:gd name="T64" fmla="*/ 11 w 21"/>
                  <a:gd name="T65" fmla="*/ 15 h 31"/>
                  <a:gd name="T66" fmla="*/ 10 w 21"/>
                  <a:gd name="T67" fmla="*/ 18 h 31"/>
                  <a:gd name="T68" fmla="*/ 6 w 21"/>
                  <a:gd name="T69" fmla="*/ 19 h 31"/>
                  <a:gd name="T70" fmla="*/ 2 w 21"/>
                  <a:gd name="T71" fmla="*/ 22 h 31"/>
                  <a:gd name="T72" fmla="*/ 1 w 21"/>
                  <a:gd name="T73" fmla="*/ 23 h 31"/>
                  <a:gd name="T74" fmla="*/ 0 w 21"/>
                  <a:gd name="T75" fmla="*/ 26 h 31"/>
                  <a:gd name="T76" fmla="*/ 0 w 21"/>
                  <a:gd name="T77" fmla="*/ 27 h 31"/>
                  <a:gd name="T78" fmla="*/ 0 w 21"/>
                  <a:gd name="T79" fmla="*/ 27 h 31"/>
                  <a:gd name="T80" fmla="*/ 1 w 21"/>
                  <a:gd name="T81" fmla="*/ 27 h 31"/>
                  <a:gd name="T82" fmla="*/ 1 w 21"/>
                  <a:gd name="T83" fmla="*/ 28 h 31"/>
                  <a:gd name="T84" fmla="*/ 1 w 21"/>
                  <a:gd name="T85" fmla="*/ 28 h 31"/>
                  <a:gd name="T86" fmla="*/ 3 w 21"/>
                  <a:gd name="T87" fmla="*/ 31 h 31"/>
                  <a:gd name="T88" fmla="*/ 17 w 21"/>
                  <a:gd name="T89" fmla="*/ 1 h 31"/>
                  <a:gd name="T90" fmla="*/ 16 w 21"/>
                  <a:gd name="T91" fmla="*/ 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21" h="31">
                    <a:moveTo>
                      <a:pt x="3" y="31"/>
                    </a:moveTo>
                    <a:cubicBezTo>
                      <a:pt x="4" y="31"/>
                      <a:pt x="4" y="31"/>
                      <a:pt x="4" y="31"/>
                    </a:cubicBezTo>
                    <a:cubicBezTo>
                      <a:pt x="4" y="31"/>
                      <a:pt x="4" y="30"/>
                      <a:pt x="4" y="30"/>
                    </a:cubicBezTo>
                    <a:cubicBezTo>
                      <a:pt x="4" y="29"/>
                      <a:pt x="5" y="27"/>
                      <a:pt x="5" y="26"/>
                    </a:cubicBezTo>
                    <a:cubicBezTo>
                      <a:pt x="4" y="25"/>
                      <a:pt x="4" y="24"/>
                      <a:pt x="3" y="24"/>
                    </a:cubicBezTo>
                    <a:cubicBezTo>
                      <a:pt x="3" y="24"/>
                      <a:pt x="3" y="24"/>
                      <a:pt x="3" y="24"/>
                    </a:cubicBezTo>
                    <a:cubicBezTo>
                      <a:pt x="3" y="23"/>
                      <a:pt x="3" y="23"/>
                      <a:pt x="3" y="23"/>
                    </a:cubicBezTo>
                    <a:cubicBezTo>
                      <a:pt x="3" y="23"/>
                      <a:pt x="3" y="23"/>
                      <a:pt x="3" y="23"/>
                    </a:cubicBezTo>
                    <a:cubicBezTo>
                      <a:pt x="4" y="23"/>
                      <a:pt x="4" y="23"/>
                      <a:pt x="5" y="23"/>
                    </a:cubicBezTo>
                    <a:cubicBezTo>
                      <a:pt x="5" y="22"/>
                      <a:pt x="5" y="22"/>
                      <a:pt x="5" y="22"/>
                    </a:cubicBezTo>
                    <a:cubicBezTo>
                      <a:pt x="6" y="22"/>
                      <a:pt x="7" y="22"/>
                      <a:pt x="7" y="22"/>
                    </a:cubicBezTo>
                    <a:cubicBezTo>
                      <a:pt x="7" y="22"/>
                      <a:pt x="7" y="22"/>
                      <a:pt x="7" y="22"/>
                    </a:cubicBezTo>
                    <a:cubicBezTo>
                      <a:pt x="8" y="22"/>
                      <a:pt x="8" y="22"/>
                      <a:pt x="8" y="22"/>
                    </a:cubicBezTo>
                    <a:cubicBezTo>
                      <a:pt x="8" y="22"/>
                      <a:pt x="8" y="22"/>
                      <a:pt x="8" y="22"/>
                    </a:cubicBezTo>
                    <a:cubicBezTo>
                      <a:pt x="7" y="22"/>
                      <a:pt x="7" y="22"/>
                      <a:pt x="7" y="22"/>
                    </a:cubicBezTo>
                    <a:cubicBezTo>
                      <a:pt x="7" y="23"/>
                      <a:pt x="7" y="23"/>
                      <a:pt x="6" y="23"/>
                    </a:cubicBezTo>
                    <a:cubicBezTo>
                      <a:pt x="6" y="23"/>
                      <a:pt x="6" y="23"/>
                      <a:pt x="6" y="23"/>
                    </a:cubicBezTo>
                    <a:cubicBezTo>
                      <a:pt x="5" y="23"/>
                      <a:pt x="5" y="24"/>
                      <a:pt x="5" y="24"/>
                    </a:cubicBezTo>
                    <a:cubicBezTo>
                      <a:pt x="5" y="25"/>
                      <a:pt x="5" y="25"/>
                      <a:pt x="6" y="25"/>
                    </a:cubicBezTo>
                    <a:cubicBezTo>
                      <a:pt x="6" y="26"/>
                      <a:pt x="6" y="26"/>
                      <a:pt x="6" y="26"/>
                    </a:cubicBezTo>
                    <a:cubicBezTo>
                      <a:pt x="6" y="26"/>
                      <a:pt x="7" y="26"/>
                      <a:pt x="7" y="25"/>
                    </a:cubicBezTo>
                    <a:cubicBezTo>
                      <a:pt x="7" y="25"/>
                      <a:pt x="7" y="25"/>
                      <a:pt x="7" y="24"/>
                    </a:cubicBezTo>
                    <a:cubicBezTo>
                      <a:pt x="8" y="24"/>
                      <a:pt x="8" y="24"/>
                      <a:pt x="9" y="24"/>
                    </a:cubicBezTo>
                    <a:cubicBezTo>
                      <a:pt x="9" y="24"/>
                      <a:pt x="9" y="24"/>
                      <a:pt x="9" y="24"/>
                    </a:cubicBezTo>
                    <a:cubicBezTo>
                      <a:pt x="9" y="24"/>
                      <a:pt x="10" y="23"/>
                      <a:pt x="9" y="23"/>
                    </a:cubicBezTo>
                    <a:cubicBezTo>
                      <a:pt x="9" y="22"/>
                      <a:pt x="9" y="22"/>
                      <a:pt x="9" y="22"/>
                    </a:cubicBezTo>
                    <a:cubicBezTo>
                      <a:pt x="9" y="21"/>
                      <a:pt x="9" y="21"/>
                      <a:pt x="9" y="21"/>
                    </a:cubicBezTo>
                    <a:cubicBezTo>
                      <a:pt x="9" y="21"/>
                      <a:pt x="9" y="21"/>
                      <a:pt x="9" y="21"/>
                    </a:cubicBezTo>
                    <a:cubicBezTo>
                      <a:pt x="10" y="21"/>
                      <a:pt x="10" y="21"/>
                      <a:pt x="10" y="21"/>
                    </a:cubicBezTo>
                    <a:cubicBezTo>
                      <a:pt x="10" y="21"/>
                      <a:pt x="10" y="21"/>
                      <a:pt x="10" y="21"/>
                    </a:cubicBezTo>
                    <a:cubicBezTo>
                      <a:pt x="10" y="21"/>
                      <a:pt x="10" y="22"/>
                      <a:pt x="10" y="22"/>
                    </a:cubicBezTo>
                    <a:cubicBezTo>
                      <a:pt x="10" y="22"/>
                      <a:pt x="10" y="23"/>
                      <a:pt x="10" y="23"/>
                    </a:cubicBezTo>
                    <a:cubicBezTo>
                      <a:pt x="11" y="23"/>
                      <a:pt x="11" y="24"/>
                      <a:pt x="11" y="24"/>
                    </a:cubicBezTo>
                    <a:cubicBezTo>
                      <a:pt x="11" y="24"/>
                      <a:pt x="12" y="24"/>
                      <a:pt x="12" y="24"/>
                    </a:cubicBezTo>
                    <a:cubicBezTo>
                      <a:pt x="13" y="23"/>
                      <a:pt x="13" y="22"/>
                      <a:pt x="14" y="21"/>
                    </a:cubicBezTo>
                    <a:cubicBezTo>
                      <a:pt x="14" y="21"/>
                      <a:pt x="14" y="21"/>
                      <a:pt x="14" y="21"/>
                    </a:cubicBezTo>
                    <a:cubicBezTo>
                      <a:pt x="15" y="21"/>
                      <a:pt x="15" y="21"/>
                      <a:pt x="15" y="21"/>
                    </a:cubicBezTo>
                    <a:cubicBezTo>
                      <a:pt x="16" y="21"/>
                      <a:pt x="16" y="20"/>
                      <a:pt x="17" y="20"/>
                    </a:cubicBezTo>
                    <a:cubicBezTo>
                      <a:pt x="17" y="20"/>
                      <a:pt x="17" y="20"/>
                      <a:pt x="17" y="20"/>
                    </a:cubicBezTo>
                    <a:cubicBezTo>
                      <a:pt x="17" y="20"/>
                      <a:pt x="18" y="20"/>
                      <a:pt x="18" y="20"/>
                    </a:cubicBezTo>
                    <a:cubicBezTo>
                      <a:pt x="18" y="19"/>
                      <a:pt x="18" y="19"/>
                      <a:pt x="18" y="18"/>
                    </a:cubicBezTo>
                    <a:cubicBezTo>
                      <a:pt x="19" y="18"/>
                      <a:pt x="19" y="18"/>
                      <a:pt x="19" y="18"/>
                    </a:cubicBezTo>
                    <a:cubicBezTo>
                      <a:pt x="19" y="18"/>
                      <a:pt x="19" y="18"/>
                      <a:pt x="19" y="18"/>
                    </a:cubicBezTo>
                    <a:cubicBezTo>
                      <a:pt x="19" y="19"/>
                      <a:pt x="19" y="19"/>
                      <a:pt x="19" y="19"/>
                    </a:cubicBezTo>
                    <a:cubicBezTo>
                      <a:pt x="19" y="19"/>
                      <a:pt x="19" y="19"/>
                      <a:pt x="20" y="19"/>
                    </a:cubicBezTo>
                    <a:cubicBezTo>
                      <a:pt x="21" y="19"/>
                      <a:pt x="21" y="18"/>
                      <a:pt x="21" y="17"/>
                    </a:cubicBezTo>
                    <a:cubicBezTo>
                      <a:pt x="20" y="16"/>
                      <a:pt x="20" y="15"/>
                      <a:pt x="20" y="14"/>
                    </a:cubicBezTo>
                    <a:cubicBezTo>
                      <a:pt x="20" y="13"/>
                      <a:pt x="20" y="12"/>
                      <a:pt x="20" y="11"/>
                    </a:cubicBezTo>
                    <a:cubicBezTo>
                      <a:pt x="19" y="10"/>
                      <a:pt x="20" y="10"/>
                      <a:pt x="20" y="9"/>
                    </a:cubicBezTo>
                    <a:cubicBezTo>
                      <a:pt x="20" y="9"/>
                      <a:pt x="20" y="9"/>
                      <a:pt x="20" y="8"/>
                    </a:cubicBezTo>
                    <a:cubicBezTo>
                      <a:pt x="20" y="8"/>
                      <a:pt x="20" y="8"/>
                      <a:pt x="20" y="7"/>
                    </a:cubicBezTo>
                    <a:cubicBezTo>
                      <a:pt x="20" y="6"/>
                      <a:pt x="20" y="5"/>
                      <a:pt x="19" y="4"/>
                    </a:cubicBezTo>
                    <a:cubicBezTo>
                      <a:pt x="19" y="2"/>
                      <a:pt x="18" y="1"/>
                      <a:pt x="17" y="0"/>
                    </a:cubicBezTo>
                    <a:cubicBezTo>
                      <a:pt x="17" y="0"/>
                      <a:pt x="17" y="0"/>
                      <a:pt x="16" y="0"/>
                    </a:cubicBezTo>
                    <a:cubicBezTo>
                      <a:pt x="15" y="1"/>
                      <a:pt x="15" y="2"/>
                      <a:pt x="15" y="4"/>
                    </a:cubicBezTo>
                    <a:cubicBezTo>
                      <a:pt x="15" y="4"/>
                      <a:pt x="15" y="5"/>
                      <a:pt x="16" y="5"/>
                    </a:cubicBezTo>
                    <a:cubicBezTo>
                      <a:pt x="16" y="5"/>
                      <a:pt x="16" y="6"/>
                      <a:pt x="16" y="6"/>
                    </a:cubicBezTo>
                    <a:cubicBezTo>
                      <a:pt x="16" y="8"/>
                      <a:pt x="16" y="9"/>
                      <a:pt x="15" y="11"/>
                    </a:cubicBezTo>
                    <a:cubicBezTo>
                      <a:pt x="15" y="11"/>
                      <a:pt x="15" y="12"/>
                      <a:pt x="15" y="12"/>
                    </a:cubicBezTo>
                    <a:cubicBezTo>
                      <a:pt x="15" y="13"/>
                      <a:pt x="14" y="14"/>
                      <a:pt x="13" y="14"/>
                    </a:cubicBezTo>
                    <a:cubicBezTo>
                      <a:pt x="13" y="14"/>
                      <a:pt x="12" y="14"/>
                      <a:pt x="12" y="14"/>
                    </a:cubicBezTo>
                    <a:cubicBezTo>
                      <a:pt x="12" y="13"/>
                      <a:pt x="12" y="13"/>
                      <a:pt x="12" y="13"/>
                    </a:cubicBezTo>
                    <a:cubicBezTo>
                      <a:pt x="12" y="13"/>
                      <a:pt x="12" y="13"/>
                      <a:pt x="12" y="13"/>
                    </a:cubicBezTo>
                    <a:cubicBezTo>
                      <a:pt x="12" y="13"/>
                      <a:pt x="11" y="13"/>
                      <a:pt x="11" y="13"/>
                    </a:cubicBezTo>
                    <a:cubicBezTo>
                      <a:pt x="11" y="13"/>
                      <a:pt x="11" y="14"/>
                      <a:pt x="11" y="14"/>
                    </a:cubicBezTo>
                    <a:cubicBezTo>
                      <a:pt x="11" y="14"/>
                      <a:pt x="11" y="15"/>
                      <a:pt x="11" y="15"/>
                    </a:cubicBezTo>
                    <a:cubicBezTo>
                      <a:pt x="11" y="16"/>
                      <a:pt x="11" y="17"/>
                      <a:pt x="10" y="18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9" y="18"/>
                      <a:pt x="9" y="18"/>
                      <a:pt x="8" y="18"/>
                    </a:cubicBezTo>
                    <a:cubicBezTo>
                      <a:pt x="7" y="18"/>
                      <a:pt x="6" y="18"/>
                      <a:pt x="6" y="19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4" y="20"/>
                      <a:pt x="3" y="21"/>
                      <a:pt x="2" y="22"/>
                    </a:cubicBezTo>
                    <a:cubicBezTo>
                      <a:pt x="2" y="22"/>
                      <a:pt x="2" y="23"/>
                      <a:pt x="2" y="23"/>
                    </a:cubicBezTo>
                    <a:cubicBezTo>
                      <a:pt x="2" y="23"/>
                      <a:pt x="2" y="23"/>
                      <a:pt x="1" y="23"/>
                    </a:cubicBezTo>
                    <a:cubicBezTo>
                      <a:pt x="1" y="24"/>
                      <a:pt x="1" y="24"/>
                      <a:pt x="0" y="25"/>
                    </a:cubicBezTo>
                    <a:cubicBezTo>
                      <a:pt x="0" y="25"/>
                      <a:pt x="0" y="25"/>
                      <a:pt x="0" y="26"/>
                    </a:cubicBezTo>
                    <a:cubicBezTo>
                      <a:pt x="0" y="26"/>
                      <a:pt x="0" y="27"/>
                      <a:pt x="0" y="27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1" y="27"/>
                      <a:pt x="1" y="27"/>
                      <a:pt x="1" y="27"/>
                    </a:cubicBezTo>
                    <a:cubicBezTo>
                      <a:pt x="1" y="27"/>
                      <a:pt x="1" y="27"/>
                      <a:pt x="1" y="27"/>
                    </a:cubicBezTo>
                    <a:cubicBezTo>
                      <a:pt x="1" y="28"/>
                      <a:pt x="1" y="28"/>
                      <a:pt x="1" y="28"/>
                    </a:cubicBezTo>
                    <a:cubicBezTo>
                      <a:pt x="1" y="28"/>
                      <a:pt x="1" y="28"/>
                      <a:pt x="1" y="28"/>
                    </a:cubicBezTo>
                    <a:cubicBezTo>
                      <a:pt x="1" y="28"/>
                      <a:pt x="1" y="28"/>
                      <a:pt x="1" y="28"/>
                    </a:cubicBezTo>
                    <a:cubicBezTo>
                      <a:pt x="1" y="28"/>
                      <a:pt x="1" y="28"/>
                      <a:pt x="1" y="28"/>
                    </a:cubicBezTo>
                    <a:cubicBezTo>
                      <a:pt x="1" y="29"/>
                      <a:pt x="2" y="30"/>
                      <a:pt x="2" y="31"/>
                    </a:cubicBezTo>
                    <a:cubicBezTo>
                      <a:pt x="2" y="31"/>
                      <a:pt x="3" y="31"/>
                      <a:pt x="3" y="31"/>
                    </a:cubicBezTo>
                    <a:close/>
                    <a:moveTo>
                      <a:pt x="16" y="1"/>
                    </a:moveTo>
                    <a:cubicBezTo>
                      <a:pt x="17" y="1"/>
                      <a:pt x="17" y="1"/>
                      <a:pt x="17" y="1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6" y="1"/>
                      <a:pt x="16" y="1"/>
                      <a:pt x="16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5" name="Freeform 468">
                <a:extLst>
                  <a:ext uri="{FF2B5EF4-FFF2-40B4-BE49-F238E27FC236}">
                    <a16:creationId xmlns:a16="http://schemas.microsoft.com/office/drawing/2014/main" id="{4FD7521F-1C43-4906-9DFA-3D07BD2AFF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58193" y="2056495"/>
                <a:ext cx="50800" cy="79375"/>
              </a:xfrm>
              <a:custGeom>
                <a:avLst/>
                <a:gdLst>
                  <a:gd name="T0" fmla="*/ 2 w 14"/>
                  <a:gd name="T1" fmla="*/ 22 h 22"/>
                  <a:gd name="T2" fmla="*/ 5 w 14"/>
                  <a:gd name="T3" fmla="*/ 22 h 22"/>
                  <a:gd name="T4" fmla="*/ 6 w 14"/>
                  <a:gd name="T5" fmla="*/ 21 h 22"/>
                  <a:gd name="T6" fmla="*/ 6 w 14"/>
                  <a:gd name="T7" fmla="*/ 21 h 22"/>
                  <a:gd name="T8" fmla="*/ 9 w 14"/>
                  <a:gd name="T9" fmla="*/ 19 h 22"/>
                  <a:gd name="T10" fmla="*/ 10 w 14"/>
                  <a:gd name="T11" fmla="*/ 18 h 22"/>
                  <a:gd name="T12" fmla="*/ 10 w 14"/>
                  <a:gd name="T13" fmla="*/ 18 h 22"/>
                  <a:gd name="T14" fmla="*/ 10 w 14"/>
                  <a:gd name="T15" fmla="*/ 18 h 22"/>
                  <a:gd name="T16" fmla="*/ 11 w 14"/>
                  <a:gd name="T17" fmla="*/ 19 h 22"/>
                  <a:gd name="T18" fmla="*/ 13 w 14"/>
                  <a:gd name="T19" fmla="*/ 16 h 22"/>
                  <a:gd name="T20" fmla="*/ 13 w 14"/>
                  <a:gd name="T21" fmla="*/ 13 h 22"/>
                  <a:gd name="T22" fmla="*/ 14 w 14"/>
                  <a:gd name="T23" fmla="*/ 11 h 22"/>
                  <a:gd name="T24" fmla="*/ 14 w 14"/>
                  <a:gd name="T25" fmla="*/ 8 h 22"/>
                  <a:gd name="T26" fmla="*/ 12 w 14"/>
                  <a:gd name="T27" fmla="*/ 6 h 22"/>
                  <a:gd name="T28" fmla="*/ 11 w 14"/>
                  <a:gd name="T29" fmla="*/ 4 h 22"/>
                  <a:gd name="T30" fmla="*/ 11 w 14"/>
                  <a:gd name="T31" fmla="*/ 0 h 22"/>
                  <a:gd name="T32" fmla="*/ 8 w 14"/>
                  <a:gd name="T33" fmla="*/ 0 h 22"/>
                  <a:gd name="T34" fmla="*/ 10 w 14"/>
                  <a:gd name="T35" fmla="*/ 1 h 22"/>
                  <a:gd name="T36" fmla="*/ 10 w 14"/>
                  <a:gd name="T37" fmla="*/ 2 h 22"/>
                  <a:gd name="T38" fmla="*/ 7 w 14"/>
                  <a:gd name="T39" fmla="*/ 2 h 22"/>
                  <a:gd name="T40" fmla="*/ 7 w 14"/>
                  <a:gd name="T41" fmla="*/ 4 h 22"/>
                  <a:gd name="T42" fmla="*/ 7 w 14"/>
                  <a:gd name="T43" fmla="*/ 5 h 22"/>
                  <a:gd name="T44" fmla="*/ 4 w 14"/>
                  <a:gd name="T45" fmla="*/ 5 h 22"/>
                  <a:gd name="T46" fmla="*/ 4 w 14"/>
                  <a:gd name="T47" fmla="*/ 7 h 22"/>
                  <a:gd name="T48" fmla="*/ 5 w 14"/>
                  <a:gd name="T49" fmla="*/ 8 h 22"/>
                  <a:gd name="T50" fmla="*/ 5 w 14"/>
                  <a:gd name="T51" fmla="*/ 8 h 22"/>
                  <a:gd name="T52" fmla="*/ 5 w 14"/>
                  <a:gd name="T53" fmla="*/ 8 h 22"/>
                  <a:gd name="T54" fmla="*/ 3 w 14"/>
                  <a:gd name="T55" fmla="*/ 8 h 22"/>
                  <a:gd name="T56" fmla="*/ 1 w 14"/>
                  <a:gd name="T57" fmla="*/ 12 h 22"/>
                  <a:gd name="T58" fmla="*/ 3 w 14"/>
                  <a:gd name="T59" fmla="*/ 14 h 22"/>
                  <a:gd name="T60" fmla="*/ 4 w 14"/>
                  <a:gd name="T61" fmla="*/ 14 h 22"/>
                  <a:gd name="T62" fmla="*/ 3 w 14"/>
                  <a:gd name="T63" fmla="*/ 15 h 22"/>
                  <a:gd name="T64" fmla="*/ 0 w 14"/>
                  <a:gd name="T65" fmla="*/ 18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4" h="22">
                    <a:moveTo>
                      <a:pt x="2" y="21"/>
                    </a:moveTo>
                    <a:cubicBezTo>
                      <a:pt x="2" y="21"/>
                      <a:pt x="2" y="22"/>
                      <a:pt x="2" y="22"/>
                    </a:cubicBezTo>
                    <a:cubicBezTo>
                      <a:pt x="3" y="21"/>
                      <a:pt x="4" y="22"/>
                      <a:pt x="4" y="22"/>
                    </a:cubicBezTo>
                    <a:cubicBezTo>
                      <a:pt x="4" y="22"/>
                      <a:pt x="5" y="22"/>
                      <a:pt x="5" y="22"/>
                    </a:cubicBezTo>
                    <a:cubicBezTo>
                      <a:pt x="5" y="21"/>
                      <a:pt x="6" y="21"/>
                      <a:pt x="6" y="21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6" y="21"/>
                      <a:pt x="7" y="21"/>
                      <a:pt x="7" y="20"/>
                    </a:cubicBezTo>
                    <a:cubicBezTo>
                      <a:pt x="8" y="20"/>
                      <a:pt x="8" y="19"/>
                      <a:pt x="9" y="19"/>
                    </a:cubicBezTo>
                    <a:cubicBezTo>
                      <a:pt x="9" y="19"/>
                      <a:pt x="9" y="19"/>
                      <a:pt x="9" y="18"/>
                    </a:cubicBezTo>
                    <a:cubicBezTo>
                      <a:pt x="9" y="18"/>
                      <a:pt x="10" y="18"/>
                      <a:pt x="10" y="18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10" y="17"/>
                      <a:pt x="10" y="17"/>
                      <a:pt x="10" y="18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10" y="18"/>
                      <a:pt x="10" y="18"/>
                      <a:pt x="11" y="19"/>
                    </a:cubicBezTo>
                    <a:cubicBezTo>
                      <a:pt x="11" y="19"/>
                      <a:pt x="11" y="19"/>
                      <a:pt x="11" y="19"/>
                    </a:cubicBezTo>
                    <a:cubicBezTo>
                      <a:pt x="12" y="18"/>
                      <a:pt x="12" y="17"/>
                      <a:pt x="12" y="17"/>
                    </a:cubicBezTo>
                    <a:cubicBezTo>
                      <a:pt x="13" y="17"/>
                      <a:pt x="13" y="16"/>
                      <a:pt x="13" y="16"/>
                    </a:cubicBezTo>
                    <a:cubicBezTo>
                      <a:pt x="13" y="15"/>
                      <a:pt x="13" y="14"/>
                      <a:pt x="13" y="13"/>
                    </a:cubicBezTo>
                    <a:cubicBezTo>
                      <a:pt x="13" y="13"/>
                      <a:pt x="13" y="13"/>
                      <a:pt x="13" y="13"/>
                    </a:cubicBezTo>
                    <a:cubicBezTo>
                      <a:pt x="12" y="13"/>
                      <a:pt x="12" y="13"/>
                      <a:pt x="13" y="12"/>
                    </a:cubicBezTo>
                    <a:cubicBezTo>
                      <a:pt x="13" y="12"/>
                      <a:pt x="13" y="11"/>
                      <a:pt x="14" y="11"/>
                    </a:cubicBezTo>
                    <a:cubicBezTo>
                      <a:pt x="14" y="11"/>
                      <a:pt x="13" y="10"/>
                      <a:pt x="14" y="9"/>
                    </a:cubicBezTo>
                    <a:cubicBezTo>
                      <a:pt x="14" y="9"/>
                      <a:pt x="14" y="9"/>
                      <a:pt x="14" y="8"/>
                    </a:cubicBezTo>
                    <a:cubicBezTo>
                      <a:pt x="14" y="8"/>
                      <a:pt x="13" y="8"/>
                      <a:pt x="13" y="7"/>
                    </a:cubicBezTo>
                    <a:cubicBezTo>
                      <a:pt x="13" y="7"/>
                      <a:pt x="12" y="7"/>
                      <a:pt x="12" y="6"/>
                    </a:cubicBezTo>
                    <a:cubicBezTo>
                      <a:pt x="12" y="6"/>
                      <a:pt x="11" y="6"/>
                      <a:pt x="11" y="6"/>
                    </a:cubicBezTo>
                    <a:cubicBezTo>
                      <a:pt x="11" y="5"/>
                      <a:pt x="11" y="5"/>
                      <a:pt x="11" y="4"/>
                    </a:cubicBezTo>
                    <a:cubicBezTo>
                      <a:pt x="12" y="3"/>
                      <a:pt x="12" y="3"/>
                      <a:pt x="12" y="2"/>
                    </a:cubicBezTo>
                    <a:cubicBezTo>
                      <a:pt x="12" y="1"/>
                      <a:pt x="11" y="1"/>
                      <a:pt x="11" y="0"/>
                    </a:cubicBezTo>
                    <a:cubicBezTo>
                      <a:pt x="10" y="0"/>
                      <a:pt x="10" y="0"/>
                      <a:pt x="9" y="0"/>
                    </a:cubicBezTo>
                    <a:cubicBezTo>
                      <a:pt x="9" y="0"/>
                      <a:pt x="9" y="0"/>
                      <a:pt x="8" y="0"/>
                    </a:cubicBezTo>
                    <a:cubicBezTo>
                      <a:pt x="8" y="1"/>
                      <a:pt x="9" y="1"/>
                      <a:pt x="9" y="1"/>
                    </a:cubicBezTo>
                    <a:cubicBezTo>
                      <a:pt x="9" y="1"/>
                      <a:pt x="10" y="1"/>
                      <a:pt x="10" y="1"/>
                    </a:cubicBezTo>
                    <a:cubicBezTo>
                      <a:pt x="10" y="1"/>
                      <a:pt x="10" y="1"/>
                      <a:pt x="10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9" y="2"/>
                      <a:pt x="9" y="2"/>
                      <a:pt x="8" y="2"/>
                    </a:cubicBezTo>
                    <a:cubicBezTo>
                      <a:pt x="8" y="2"/>
                      <a:pt x="8" y="2"/>
                      <a:pt x="7" y="2"/>
                    </a:cubicBezTo>
                    <a:cubicBezTo>
                      <a:pt x="7" y="2"/>
                      <a:pt x="6" y="3"/>
                      <a:pt x="7" y="3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4"/>
                      <a:pt x="7" y="5"/>
                      <a:pt x="7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6" y="4"/>
                      <a:pt x="6" y="4"/>
                      <a:pt x="5" y="5"/>
                    </a:cubicBezTo>
                    <a:cubicBezTo>
                      <a:pt x="5" y="5"/>
                      <a:pt x="5" y="5"/>
                      <a:pt x="4" y="5"/>
                    </a:cubicBezTo>
                    <a:cubicBezTo>
                      <a:pt x="3" y="5"/>
                      <a:pt x="3" y="5"/>
                      <a:pt x="3" y="6"/>
                    </a:cubicBezTo>
                    <a:cubicBezTo>
                      <a:pt x="4" y="6"/>
                      <a:pt x="4" y="7"/>
                      <a:pt x="4" y="7"/>
                    </a:cubicBezTo>
                    <a:cubicBezTo>
                      <a:pt x="4" y="7"/>
                      <a:pt x="5" y="8"/>
                      <a:pt x="5" y="8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4" y="8"/>
                      <a:pt x="4" y="8"/>
                      <a:pt x="3" y="8"/>
                    </a:cubicBezTo>
                    <a:cubicBezTo>
                      <a:pt x="3" y="7"/>
                      <a:pt x="3" y="8"/>
                      <a:pt x="3" y="8"/>
                    </a:cubicBezTo>
                    <a:cubicBezTo>
                      <a:pt x="2" y="9"/>
                      <a:pt x="2" y="11"/>
                      <a:pt x="1" y="12"/>
                    </a:cubicBezTo>
                    <a:cubicBezTo>
                      <a:pt x="1" y="12"/>
                      <a:pt x="1" y="13"/>
                      <a:pt x="1" y="13"/>
                    </a:cubicBezTo>
                    <a:cubicBezTo>
                      <a:pt x="2" y="13"/>
                      <a:pt x="2" y="14"/>
                      <a:pt x="3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4" y="15"/>
                      <a:pt x="3" y="15"/>
                      <a:pt x="3" y="15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2" y="15"/>
                      <a:pt x="1" y="15"/>
                      <a:pt x="1" y="16"/>
                    </a:cubicBezTo>
                    <a:cubicBezTo>
                      <a:pt x="0" y="17"/>
                      <a:pt x="0" y="18"/>
                      <a:pt x="0" y="18"/>
                    </a:cubicBezTo>
                    <a:cubicBezTo>
                      <a:pt x="0" y="20"/>
                      <a:pt x="1" y="21"/>
                      <a:pt x="2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6" name="Oval 469">
                <a:extLst>
                  <a:ext uri="{FF2B5EF4-FFF2-40B4-BE49-F238E27FC236}">
                    <a16:creationId xmlns:a16="http://schemas.microsoft.com/office/drawing/2014/main" id="{51AC334D-8374-4B3A-9F6C-95CFFC75A6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91530" y="2124758"/>
                <a:ext cx="1588" cy="158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7" name="Freeform 470">
                <a:extLst>
                  <a:ext uri="{FF2B5EF4-FFF2-40B4-BE49-F238E27FC236}">
                    <a16:creationId xmlns:a16="http://schemas.microsoft.com/office/drawing/2014/main" id="{9E06CD11-A21A-41E9-A153-DBBA26746D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31355" y="2932795"/>
                <a:ext cx="87313" cy="90488"/>
              </a:xfrm>
              <a:custGeom>
                <a:avLst/>
                <a:gdLst>
                  <a:gd name="T0" fmla="*/ 23 w 24"/>
                  <a:gd name="T1" fmla="*/ 19 h 25"/>
                  <a:gd name="T2" fmla="*/ 23 w 24"/>
                  <a:gd name="T3" fmla="*/ 19 h 25"/>
                  <a:gd name="T4" fmla="*/ 22 w 24"/>
                  <a:gd name="T5" fmla="*/ 18 h 25"/>
                  <a:gd name="T6" fmla="*/ 22 w 24"/>
                  <a:gd name="T7" fmla="*/ 18 h 25"/>
                  <a:gd name="T8" fmla="*/ 22 w 24"/>
                  <a:gd name="T9" fmla="*/ 18 h 25"/>
                  <a:gd name="T10" fmla="*/ 22 w 24"/>
                  <a:gd name="T11" fmla="*/ 18 h 25"/>
                  <a:gd name="T12" fmla="*/ 22 w 24"/>
                  <a:gd name="T13" fmla="*/ 18 h 25"/>
                  <a:gd name="T14" fmla="*/ 22 w 24"/>
                  <a:gd name="T15" fmla="*/ 18 h 25"/>
                  <a:gd name="T16" fmla="*/ 23 w 24"/>
                  <a:gd name="T17" fmla="*/ 19 h 25"/>
                  <a:gd name="T18" fmla="*/ 23 w 24"/>
                  <a:gd name="T19" fmla="*/ 19 h 25"/>
                  <a:gd name="T20" fmla="*/ 24 w 24"/>
                  <a:gd name="T21" fmla="*/ 19 h 25"/>
                  <a:gd name="T22" fmla="*/ 24 w 24"/>
                  <a:gd name="T23" fmla="*/ 19 h 25"/>
                  <a:gd name="T24" fmla="*/ 24 w 24"/>
                  <a:gd name="T25" fmla="*/ 19 h 25"/>
                  <a:gd name="T26" fmla="*/ 23 w 24"/>
                  <a:gd name="T27" fmla="*/ 16 h 25"/>
                  <a:gd name="T28" fmla="*/ 22 w 24"/>
                  <a:gd name="T29" fmla="*/ 16 h 25"/>
                  <a:gd name="T30" fmla="*/ 22 w 24"/>
                  <a:gd name="T31" fmla="*/ 17 h 25"/>
                  <a:gd name="T32" fmla="*/ 21 w 24"/>
                  <a:gd name="T33" fmla="*/ 17 h 25"/>
                  <a:gd name="T34" fmla="*/ 20 w 24"/>
                  <a:gd name="T35" fmla="*/ 17 h 25"/>
                  <a:gd name="T36" fmla="*/ 20 w 24"/>
                  <a:gd name="T37" fmla="*/ 16 h 25"/>
                  <a:gd name="T38" fmla="*/ 19 w 24"/>
                  <a:gd name="T39" fmla="*/ 15 h 25"/>
                  <a:gd name="T40" fmla="*/ 18 w 24"/>
                  <a:gd name="T41" fmla="*/ 15 h 25"/>
                  <a:gd name="T42" fmla="*/ 18 w 24"/>
                  <a:gd name="T43" fmla="*/ 14 h 25"/>
                  <a:gd name="T44" fmla="*/ 18 w 24"/>
                  <a:gd name="T45" fmla="*/ 13 h 25"/>
                  <a:gd name="T46" fmla="*/ 18 w 24"/>
                  <a:gd name="T47" fmla="*/ 12 h 25"/>
                  <a:gd name="T48" fmla="*/ 17 w 24"/>
                  <a:gd name="T49" fmla="*/ 11 h 25"/>
                  <a:gd name="T50" fmla="*/ 16 w 24"/>
                  <a:gd name="T51" fmla="*/ 10 h 25"/>
                  <a:gd name="T52" fmla="*/ 15 w 24"/>
                  <a:gd name="T53" fmla="*/ 9 h 25"/>
                  <a:gd name="T54" fmla="*/ 14 w 24"/>
                  <a:gd name="T55" fmla="*/ 9 h 25"/>
                  <a:gd name="T56" fmla="*/ 13 w 24"/>
                  <a:gd name="T57" fmla="*/ 8 h 25"/>
                  <a:gd name="T58" fmla="*/ 11 w 24"/>
                  <a:gd name="T59" fmla="*/ 7 h 25"/>
                  <a:gd name="T60" fmla="*/ 10 w 24"/>
                  <a:gd name="T61" fmla="*/ 6 h 25"/>
                  <a:gd name="T62" fmla="*/ 9 w 24"/>
                  <a:gd name="T63" fmla="*/ 5 h 25"/>
                  <a:gd name="T64" fmla="*/ 6 w 24"/>
                  <a:gd name="T65" fmla="*/ 2 h 25"/>
                  <a:gd name="T66" fmla="*/ 4 w 24"/>
                  <a:gd name="T67" fmla="*/ 1 h 25"/>
                  <a:gd name="T68" fmla="*/ 1 w 24"/>
                  <a:gd name="T69" fmla="*/ 0 h 25"/>
                  <a:gd name="T70" fmla="*/ 1 w 24"/>
                  <a:gd name="T71" fmla="*/ 1 h 25"/>
                  <a:gd name="T72" fmla="*/ 0 w 24"/>
                  <a:gd name="T73" fmla="*/ 1 h 25"/>
                  <a:gd name="T74" fmla="*/ 1 w 24"/>
                  <a:gd name="T75" fmla="*/ 3 h 25"/>
                  <a:gd name="T76" fmla="*/ 3 w 24"/>
                  <a:gd name="T77" fmla="*/ 4 h 25"/>
                  <a:gd name="T78" fmla="*/ 4 w 24"/>
                  <a:gd name="T79" fmla="*/ 6 h 25"/>
                  <a:gd name="T80" fmla="*/ 5 w 24"/>
                  <a:gd name="T81" fmla="*/ 7 h 25"/>
                  <a:gd name="T82" fmla="*/ 7 w 24"/>
                  <a:gd name="T83" fmla="*/ 9 h 25"/>
                  <a:gd name="T84" fmla="*/ 8 w 24"/>
                  <a:gd name="T85" fmla="*/ 10 h 25"/>
                  <a:gd name="T86" fmla="*/ 8 w 24"/>
                  <a:gd name="T87" fmla="*/ 11 h 25"/>
                  <a:gd name="T88" fmla="*/ 9 w 24"/>
                  <a:gd name="T89" fmla="*/ 12 h 25"/>
                  <a:gd name="T90" fmla="*/ 11 w 24"/>
                  <a:gd name="T91" fmla="*/ 15 h 25"/>
                  <a:gd name="T92" fmla="*/ 12 w 24"/>
                  <a:gd name="T93" fmla="*/ 17 h 25"/>
                  <a:gd name="T94" fmla="*/ 12 w 24"/>
                  <a:gd name="T95" fmla="*/ 18 h 25"/>
                  <a:gd name="T96" fmla="*/ 15 w 24"/>
                  <a:gd name="T97" fmla="*/ 21 h 25"/>
                  <a:gd name="T98" fmla="*/ 17 w 24"/>
                  <a:gd name="T99" fmla="*/ 23 h 25"/>
                  <a:gd name="T100" fmla="*/ 19 w 24"/>
                  <a:gd name="T101" fmla="*/ 25 h 25"/>
                  <a:gd name="T102" fmla="*/ 20 w 24"/>
                  <a:gd name="T103" fmla="*/ 25 h 25"/>
                  <a:gd name="T104" fmla="*/ 22 w 24"/>
                  <a:gd name="T105" fmla="*/ 25 h 25"/>
                  <a:gd name="T106" fmla="*/ 23 w 24"/>
                  <a:gd name="T107" fmla="*/ 22 h 25"/>
                  <a:gd name="T108" fmla="*/ 23 w 24"/>
                  <a:gd name="T109" fmla="*/ 19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24" h="25">
                    <a:moveTo>
                      <a:pt x="23" y="19"/>
                    </a:moveTo>
                    <a:cubicBezTo>
                      <a:pt x="23" y="19"/>
                      <a:pt x="23" y="19"/>
                      <a:pt x="23" y="19"/>
                    </a:cubicBezTo>
                    <a:cubicBezTo>
                      <a:pt x="23" y="19"/>
                      <a:pt x="23" y="19"/>
                      <a:pt x="22" y="18"/>
                    </a:cubicBezTo>
                    <a:cubicBezTo>
                      <a:pt x="22" y="18"/>
                      <a:pt x="22" y="18"/>
                      <a:pt x="22" y="18"/>
                    </a:cubicBezTo>
                    <a:cubicBezTo>
                      <a:pt x="22" y="18"/>
                      <a:pt x="22" y="18"/>
                      <a:pt x="22" y="18"/>
                    </a:cubicBezTo>
                    <a:cubicBezTo>
                      <a:pt x="22" y="18"/>
                      <a:pt x="22" y="18"/>
                      <a:pt x="22" y="18"/>
                    </a:cubicBezTo>
                    <a:cubicBezTo>
                      <a:pt x="22" y="18"/>
                      <a:pt x="22" y="18"/>
                      <a:pt x="22" y="18"/>
                    </a:cubicBezTo>
                    <a:cubicBezTo>
                      <a:pt x="22" y="18"/>
                      <a:pt x="22" y="18"/>
                      <a:pt x="22" y="18"/>
                    </a:cubicBezTo>
                    <a:cubicBezTo>
                      <a:pt x="23" y="19"/>
                      <a:pt x="23" y="19"/>
                      <a:pt x="23" y="19"/>
                    </a:cubicBezTo>
                    <a:cubicBezTo>
                      <a:pt x="23" y="19"/>
                      <a:pt x="23" y="19"/>
                      <a:pt x="23" y="19"/>
                    </a:cubicBezTo>
                    <a:cubicBezTo>
                      <a:pt x="23" y="19"/>
                      <a:pt x="24" y="19"/>
                      <a:pt x="24" y="19"/>
                    </a:cubicBezTo>
                    <a:cubicBezTo>
                      <a:pt x="24" y="19"/>
                      <a:pt x="24" y="19"/>
                      <a:pt x="24" y="19"/>
                    </a:cubicBezTo>
                    <a:cubicBezTo>
                      <a:pt x="24" y="19"/>
                      <a:pt x="24" y="19"/>
                      <a:pt x="24" y="19"/>
                    </a:cubicBezTo>
                    <a:cubicBezTo>
                      <a:pt x="24" y="18"/>
                      <a:pt x="23" y="17"/>
                      <a:pt x="23" y="16"/>
                    </a:cubicBezTo>
                    <a:cubicBezTo>
                      <a:pt x="23" y="16"/>
                      <a:pt x="23" y="16"/>
                      <a:pt x="22" y="16"/>
                    </a:cubicBezTo>
                    <a:cubicBezTo>
                      <a:pt x="22" y="16"/>
                      <a:pt x="22" y="16"/>
                      <a:pt x="22" y="17"/>
                    </a:cubicBezTo>
                    <a:cubicBezTo>
                      <a:pt x="21" y="17"/>
                      <a:pt x="21" y="17"/>
                      <a:pt x="21" y="17"/>
                    </a:cubicBezTo>
                    <a:cubicBezTo>
                      <a:pt x="21" y="17"/>
                      <a:pt x="21" y="17"/>
                      <a:pt x="20" y="17"/>
                    </a:cubicBezTo>
                    <a:cubicBezTo>
                      <a:pt x="20" y="17"/>
                      <a:pt x="20" y="16"/>
                      <a:pt x="20" y="16"/>
                    </a:cubicBezTo>
                    <a:cubicBezTo>
                      <a:pt x="20" y="15"/>
                      <a:pt x="20" y="15"/>
                      <a:pt x="19" y="15"/>
                    </a:cubicBezTo>
                    <a:cubicBezTo>
                      <a:pt x="19" y="15"/>
                      <a:pt x="19" y="15"/>
                      <a:pt x="18" y="15"/>
                    </a:cubicBezTo>
                    <a:cubicBezTo>
                      <a:pt x="18" y="15"/>
                      <a:pt x="18" y="14"/>
                      <a:pt x="18" y="14"/>
                    </a:cubicBezTo>
                    <a:cubicBezTo>
                      <a:pt x="18" y="14"/>
                      <a:pt x="18" y="13"/>
                      <a:pt x="18" y="13"/>
                    </a:cubicBezTo>
                    <a:cubicBezTo>
                      <a:pt x="18" y="13"/>
                      <a:pt x="18" y="12"/>
                      <a:pt x="18" y="12"/>
                    </a:cubicBezTo>
                    <a:cubicBezTo>
                      <a:pt x="18" y="12"/>
                      <a:pt x="17" y="11"/>
                      <a:pt x="17" y="11"/>
                    </a:cubicBezTo>
                    <a:cubicBezTo>
                      <a:pt x="17" y="10"/>
                      <a:pt x="16" y="10"/>
                      <a:pt x="16" y="10"/>
                    </a:cubicBezTo>
                    <a:cubicBezTo>
                      <a:pt x="16" y="10"/>
                      <a:pt x="15" y="10"/>
                      <a:pt x="15" y="9"/>
                    </a:cubicBezTo>
                    <a:cubicBezTo>
                      <a:pt x="15" y="9"/>
                      <a:pt x="14" y="9"/>
                      <a:pt x="14" y="9"/>
                    </a:cubicBezTo>
                    <a:cubicBezTo>
                      <a:pt x="14" y="8"/>
                      <a:pt x="13" y="8"/>
                      <a:pt x="13" y="8"/>
                    </a:cubicBezTo>
                    <a:cubicBezTo>
                      <a:pt x="13" y="8"/>
                      <a:pt x="12" y="7"/>
                      <a:pt x="11" y="7"/>
                    </a:cubicBezTo>
                    <a:cubicBezTo>
                      <a:pt x="11" y="7"/>
                      <a:pt x="11" y="7"/>
                      <a:pt x="10" y="6"/>
                    </a:cubicBezTo>
                    <a:cubicBezTo>
                      <a:pt x="10" y="6"/>
                      <a:pt x="10" y="5"/>
                      <a:pt x="9" y="5"/>
                    </a:cubicBezTo>
                    <a:cubicBezTo>
                      <a:pt x="8" y="4"/>
                      <a:pt x="7" y="3"/>
                      <a:pt x="6" y="2"/>
                    </a:cubicBezTo>
                    <a:cubicBezTo>
                      <a:pt x="5" y="1"/>
                      <a:pt x="5" y="1"/>
                      <a:pt x="4" y="1"/>
                    </a:cubicBezTo>
                    <a:cubicBezTo>
                      <a:pt x="3" y="1"/>
                      <a:pt x="2" y="1"/>
                      <a:pt x="1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2" y="3"/>
                      <a:pt x="2" y="4"/>
                      <a:pt x="3" y="4"/>
                    </a:cubicBezTo>
                    <a:cubicBezTo>
                      <a:pt x="4" y="5"/>
                      <a:pt x="4" y="5"/>
                      <a:pt x="4" y="6"/>
                    </a:cubicBezTo>
                    <a:cubicBezTo>
                      <a:pt x="5" y="6"/>
                      <a:pt x="5" y="6"/>
                      <a:pt x="5" y="7"/>
                    </a:cubicBezTo>
                    <a:cubicBezTo>
                      <a:pt x="6" y="8"/>
                      <a:pt x="7" y="8"/>
                      <a:pt x="7" y="9"/>
                    </a:cubicBezTo>
                    <a:cubicBezTo>
                      <a:pt x="8" y="9"/>
                      <a:pt x="8" y="10"/>
                      <a:pt x="8" y="10"/>
                    </a:cubicBezTo>
                    <a:cubicBezTo>
                      <a:pt x="8" y="10"/>
                      <a:pt x="8" y="11"/>
                      <a:pt x="8" y="11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10" y="13"/>
                      <a:pt x="11" y="14"/>
                      <a:pt x="11" y="15"/>
                    </a:cubicBezTo>
                    <a:cubicBezTo>
                      <a:pt x="11" y="16"/>
                      <a:pt x="11" y="16"/>
                      <a:pt x="12" y="17"/>
                    </a:cubicBezTo>
                    <a:cubicBezTo>
                      <a:pt x="12" y="18"/>
                      <a:pt x="12" y="18"/>
                      <a:pt x="12" y="18"/>
                    </a:cubicBezTo>
                    <a:cubicBezTo>
                      <a:pt x="13" y="19"/>
                      <a:pt x="14" y="20"/>
                      <a:pt x="15" y="21"/>
                    </a:cubicBezTo>
                    <a:cubicBezTo>
                      <a:pt x="15" y="22"/>
                      <a:pt x="16" y="22"/>
                      <a:pt x="17" y="23"/>
                    </a:cubicBezTo>
                    <a:cubicBezTo>
                      <a:pt x="18" y="23"/>
                      <a:pt x="18" y="24"/>
                      <a:pt x="19" y="25"/>
                    </a:cubicBezTo>
                    <a:cubicBezTo>
                      <a:pt x="19" y="25"/>
                      <a:pt x="20" y="25"/>
                      <a:pt x="20" y="25"/>
                    </a:cubicBezTo>
                    <a:cubicBezTo>
                      <a:pt x="21" y="25"/>
                      <a:pt x="22" y="25"/>
                      <a:pt x="22" y="25"/>
                    </a:cubicBezTo>
                    <a:cubicBezTo>
                      <a:pt x="23" y="24"/>
                      <a:pt x="23" y="23"/>
                      <a:pt x="23" y="22"/>
                    </a:cubicBezTo>
                    <a:cubicBezTo>
                      <a:pt x="23" y="21"/>
                      <a:pt x="23" y="20"/>
                      <a:pt x="23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8" name="Freeform 471">
                <a:extLst>
                  <a:ext uri="{FF2B5EF4-FFF2-40B4-BE49-F238E27FC236}">
                    <a16:creationId xmlns:a16="http://schemas.microsoft.com/office/drawing/2014/main" id="{D72FDD22-3D86-41F7-BF52-BCC96EE179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10730" y="3023283"/>
                <a:ext cx="3175" cy="0"/>
              </a:xfrm>
              <a:custGeom>
                <a:avLst/>
                <a:gdLst>
                  <a:gd name="T0" fmla="*/ 0 w 1"/>
                  <a:gd name="T1" fmla="*/ 0 w 1"/>
                  <a:gd name="T2" fmla="*/ 1 w 1"/>
                  <a:gd name="T3" fmla="*/ 1 w 1"/>
                  <a:gd name="T4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9" name="Freeform 472">
                <a:extLst>
                  <a:ext uri="{FF2B5EF4-FFF2-40B4-BE49-F238E27FC236}">
                    <a16:creationId xmlns:a16="http://schemas.microsoft.com/office/drawing/2014/main" id="{90DFC8A5-077E-42B0-83A3-6ACA0BF8EF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08955" y="2158095"/>
                <a:ext cx="73025" cy="57150"/>
              </a:xfrm>
              <a:custGeom>
                <a:avLst/>
                <a:gdLst>
                  <a:gd name="T0" fmla="*/ 1 w 20"/>
                  <a:gd name="T1" fmla="*/ 14 h 16"/>
                  <a:gd name="T2" fmla="*/ 1 w 20"/>
                  <a:gd name="T3" fmla="*/ 16 h 16"/>
                  <a:gd name="T4" fmla="*/ 2 w 20"/>
                  <a:gd name="T5" fmla="*/ 16 h 16"/>
                  <a:gd name="T6" fmla="*/ 4 w 20"/>
                  <a:gd name="T7" fmla="*/ 16 h 16"/>
                  <a:gd name="T8" fmla="*/ 4 w 20"/>
                  <a:gd name="T9" fmla="*/ 16 h 16"/>
                  <a:gd name="T10" fmla="*/ 4 w 20"/>
                  <a:gd name="T11" fmla="*/ 16 h 16"/>
                  <a:gd name="T12" fmla="*/ 4 w 20"/>
                  <a:gd name="T13" fmla="*/ 16 h 16"/>
                  <a:gd name="T14" fmla="*/ 4 w 20"/>
                  <a:gd name="T15" fmla="*/ 16 h 16"/>
                  <a:gd name="T16" fmla="*/ 5 w 20"/>
                  <a:gd name="T17" fmla="*/ 16 h 16"/>
                  <a:gd name="T18" fmla="*/ 6 w 20"/>
                  <a:gd name="T19" fmla="*/ 16 h 16"/>
                  <a:gd name="T20" fmla="*/ 7 w 20"/>
                  <a:gd name="T21" fmla="*/ 15 h 16"/>
                  <a:gd name="T22" fmla="*/ 8 w 20"/>
                  <a:gd name="T23" fmla="*/ 14 h 16"/>
                  <a:gd name="T24" fmla="*/ 10 w 20"/>
                  <a:gd name="T25" fmla="*/ 13 h 16"/>
                  <a:gd name="T26" fmla="*/ 11 w 20"/>
                  <a:gd name="T27" fmla="*/ 12 h 16"/>
                  <a:gd name="T28" fmla="*/ 12 w 20"/>
                  <a:gd name="T29" fmla="*/ 11 h 16"/>
                  <a:gd name="T30" fmla="*/ 13 w 20"/>
                  <a:gd name="T31" fmla="*/ 11 h 16"/>
                  <a:gd name="T32" fmla="*/ 15 w 20"/>
                  <a:gd name="T33" fmla="*/ 10 h 16"/>
                  <a:gd name="T34" fmla="*/ 16 w 20"/>
                  <a:gd name="T35" fmla="*/ 10 h 16"/>
                  <a:gd name="T36" fmla="*/ 16 w 20"/>
                  <a:gd name="T37" fmla="*/ 10 h 16"/>
                  <a:gd name="T38" fmla="*/ 16 w 20"/>
                  <a:gd name="T39" fmla="*/ 10 h 16"/>
                  <a:gd name="T40" fmla="*/ 16 w 20"/>
                  <a:gd name="T41" fmla="*/ 10 h 16"/>
                  <a:gd name="T42" fmla="*/ 18 w 20"/>
                  <a:gd name="T43" fmla="*/ 10 h 16"/>
                  <a:gd name="T44" fmla="*/ 19 w 20"/>
                  <a:gd name="T45" fmla="*/ 10 h 16"/>
                  <a:gd name="T46" fmla="*/ 20 w 20"/>
                  <a:gd name="T47" fmla="*/ 9 h 16"/>
                  <a:gd name="T48" fmla="*/ 20 w 20"/>
                  <a:gd name="T49" fmla="*/ 5 h 16"/>
                  <a:gd name="T50" fmla="*/ 19 w 20"/>
                  <a:gd name="T51" fmla="*/ 3 h 16"/>
                  <a:gd name="T52" fmla="*/ 18 w 20"/>
                  <a:gd name="T53" fmla="*/ 3 h 16"/>
                  <a:gd name="T54" fmla="*/ 16 w 20"/>
                  <a:gd name="T55" fmla="*/ 2 h 16"/>
                  <a:gd name="T56" fmla="*/ 15 w 20"/>
                  <a:gd name="T57" fmla="*/ 2 h 16"/>
                  <a:gd name="T58" fmla="*/ 13 w 20"/>
                  <a:gd name="T59" fmla="*/ 1 h 16"/>
                  <a:gd name="T60" fmla="*/ 11 w 20"/>
                  <a:gd name="T61" fmla="*/ 1 h 16"/>
                  <a:gd name="T62" fmla="*/ 10 w 20"/>
                  <a:gd name="T63" fmla="*/ 1 h 16"/>
                  <a:gd name="T64" fmla="*/ 9 w 20"/>
                  <a:gd name="T65" fmla="*/ 1 h 16"/>
                  <a:gd name="T66" fmla="*/ 9 w 20"/>
                  <a:gd name="T67" fmla="*/ 3 h 16"/>
                  <a:gd name="T68" fmla="*/ 8 w 20"/>
                  <a:gd name="T69" fmla="*/ 4 h 16"/>
                  <a:gd name="T70" fmla="*/ 6 w 20"/>
                  <a:gd name="T71" fmla="*/ 6 h 16"/>
                  <a:gd name="T72" fmla="*/ 5 w 20"/>
                  <a:gd name="T73" fmla="*/ 7 h 16"/>
                  <a:gd name="T74" fmla="*/ 5 w 20"/>
                  <a:gd name="T75" fmla="*/ 8 h 16"/>
                  <a:gd name="T76" fmla="*/ 1 w 20"/>
                  <a:gd name="T77" fmla="*/ 11 h 16"/>
                  <a:gd name="T78" fmla="*/ 0 w 20"/>
                  <a:gd name="T79" fmla="*/ 11 h 16"/>
                  <a:gd name="T80" fmla="*/ 1 w 20"/>
                  <a:gd name="T81" fmla="*/ 12 h 16"/>
                  <a:gd name="T82" fmla="*/ 1 w 20"/>
                  <a:gd name="T83" fmla="*/ 1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0" h="16">
                    <a:moveTo>
                      <a:pt x="1" y="14"/>
                    </a:moveTo>
                    <a:cubicBezTo>
                      <a:pt x="1" y="15"/>
                      <a:pt x="1" y="15"/>
                      <a:pt x="1" y="16"/>
                    </a:cubicBezTo>
                    <a:cubicBezTo>
                      <a:pt x="1" y="16"/>
                      <a:pt x="2" y="16"/>
                      <a:pt x="2" y="16"/>
                    </a:cubicBezTo>
                    <a:cubicBezTo>
                      <a:pt x="3" y="16"/>
                      <a:pt x="3" y="16"/>
                      <a:pt x="4" y="16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6" y="16"/>
                      <a:pt x="6" y="16"/>
                      <a:pt x="6" y="16"/>
                    </a:cubicBezTo>
                    <a:cubicBezTo>
                      <a:pt x="7" y="16"/>
                      <a:pt x="7" y="15"/>
                      <a:pt x="7" y="15"/>
                    </a:cubicBezTo>
                    <a:cubicBezTo>
                      <a:pt x="7" y="15"/>
                      <a:pt x="8" y="14"/>
                      <a:pt x="8" y="14"/>
                    </a:cubicBezTo>
                    <a:cubicBezTo>
                      <a:pt x="8" y="13"/>
                      <a:pt x="9" y="13"/>
                      <a:pt x="10" y="13"/>
                    </a:cubicBezTo>
                    <a:cubicBezTo>
                      <a:pt x="10" y="13"/>
                      <a:pt x="11" y="13"/>
                      <a:pt x="11" y="12"/>
                    </a:cubicBezTo>
                    <a:cubicBezTo>
                      <a:pt x="11" y="12"/>
                      <a:pt x="12" y="12"/>
                      <a:pt x="12" y="11"/>
                    </a:cubicBezTo>
                    <a:cubicBezTo>
                      <a:pt x="12" y="11"/>
                      <a:pt x="12" y="11"/>
                      <a:pt x="13" y="11"/>
                    </a:cubicBezTo>
                    <a:cubicBezTo>
                      <a:pt x="14" y="11"/>
                      <a:pt x="14" y="10"/>
                      <a:pt x="15" y="10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7" y="10"/>
                      <a:pt x="17" y="10"/>
                      <a:pt x="18" y="10"/>
                    </a:cubicBezTo>
                    <a:cubicBezTo>
                      <a:pt x="18" y="10"/>
                      <a:pt x="18" y="10"/>
                      <a:pt x="19" y="10"/>
                    </a:cubicBezTo>
                    <a:cubicBezTo>
                      <a:pt x="19" y="9"/>
                      <a:pt x="20" y="9"/>
                      <a:pt x="20" y="9"/>
                    </a:cubicBezTo>
                    <a:cubicBezTo>
                      <a:pt x="20" y="8"/>
                      <a:pt x="20" y="6"/>
                      <a:pt x="20" y="5"/>
                    </a:cubicBezTo>
                    <a:cubicBezTo>
                      <a:pt x="20" y="4"/>
                      <a:pt x="20" y="4"/>
                      <a:pt x="19" y="3"/>
                    </a:cubicBezTo>
                    <a:cubicBezTo>
                      <a:pt x="19" y="3"/>
                      <a:pt x="19" y="3"/>
                      <a:pt x="18" y="3"/>
                    </a:cubicBezTo>
                    <a:cubicBezTo>
                      <a:pt x="17" y="3"/>
                      <a:pt x="17" y="3"/>
                      <a:pt x="16" y="2"/>
                    </a:cubicBezTo>
                    <a:cubicBezTo>
                      <a:pt x="16" y="2"/>
                      <a:pt x="16" y="2"/>
                      <a:pt x="15" y="2"/>
                    </a:cubicBezTo>
                    <a:cubicBezTo>
                      <a:pt x="15" y="1"/>
                      <a:pt x="14" y="0"/>
                      <a:pt x="13" y="1"/>
                    </a:cubicBezTo>
                    <a:cubicBezTo>
                      <a:pt x="12" y="1"/>
                      <a:pt x="12" y="1"/>
                      <a:pt x="11" y="1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2"/>
                      <a:pt x="9" y="2"/>
                      <a:pt x="9" y="3"/>
                    </a:cubicBezTo>
                    <a:cubicBezTo>
                      <a:pt x="9" y="3"/>
                      <a:pt x="8" y="4"/>
                      <a:pt x="8" y="4"/>
                    </a:cubicBezTo>
                    <a:cubicBezTo>
                      <a:pt x="7" y="5"/>
                      <a:pt x="6" y="5"/>
                      <a:pt x="6" y="6"/>
                    </a:cubicBezTo>
                    <a:cubicBezTo>
                      <a:pt x="5" y="6"/>
                      <a:pt x="5" y="7"/>
                      <a:pt x="5" y="7"/>
                    </a:cubicBezTo>
                    <a:cubicBezTo>
                      <a:pt x="5" y="7"/>
                      <a:pt x="5" y="8"/>
                      <a:pt x="5" y="8"/>
                    </a:cubicBezTo>
                    <a:cubicBezTo>
                      <a:pt x="3" y="9"/>
                      <a:pt x="2" y="10"/>
                      <a:pt x="1" y="11"/>
                    </a:cubicBezTo>
                    <a:cubicBezTo>
                      <a:pt x="1" y="11"/>
                      <a:pt x="0" y="11"/>
                      <a:pt x="0" y="11"/>
                    </a:cubicBezTo>
                    <a:cubicBezTo>
                      <a:pt x="0" y="12"/>
                      <a:pt x="1" y="12"/>
                      <a:pt x="1" y="12"/>
                    </a:cubicBezTo>
                    <a:cubicBezTo>
                      <a:pt x="1" y="13"/>
                      <a:pt x="1" y="13"/>
                      <a:pt x="1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0" name="Freeform 473">
                <a:extLst>
                  <a:ext uri="{FF2B5EF4-FFF2-40B4-BE49-F238E27FC236}">
                    <a16:creationId xmlns:a16="http://schemas.microsoft.com/office/drawing/2014/main" id="{8D018282-45BF-4842-B039-A1C015B1A3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75705" y="2481945"/>
                <a:ext cx="57150" cy="87313"/>
              </a:xfrm>
              <a:custGeom>
                <a:avLst/>
                <a:gdLst>
                  <a:gd name="T0" fmla="*/ 1 w 16"/>
                  <a:gd name="T1" fmla="*/ 5 h 24"/>
                  <a:gd name="T2" fmla="*/ 2 w 16"/>
                  <a:gd name="T3" fmla="*/ 7 h 24"/>
                  <a:gd name="T4" fmla="*/ 2 w 16"/>
                  <a:gd name="T5" fmla="*/ 8 h 24"/>
                  <a:gd name="T6" fmla="*/ 3 w 16"/>
                  <a:gd name="T7" fmla="*/ 8 h 24"/>
                  <a:gd name="T8" fmla="*/ 3 w 16"/>
                  <a:gd name="T9" fmla="*/ 9 h 24"/>
                  <a:gd name="T10" fmla="*/ 4 w 16"/>
                  <a:gd name="T11" fmla="*/ 11 h 24"/>
                  <a:gd name="T12" fmla="*/ 5 w 16"/>
                  <a:gd name="T13" fmla="*/ 11 h 24"/>
                  <a:gd name="T14" fmla="*/ 6 w 16"/>
                  <a:gd name="T15" fmla="*/ 12 h 24"/>
                  <a:gd name="T16" fmla="*/ 4 w 16"/>
                  <a:gd name="T17" fmla="*/ 15 h 24"/>
                  <a:gd name="T18" fmla="*/ 4 w 16"/>
                  <a:gd name="T19" fmla="*/ 15 h 24"/>
                  <a:gd name="T20" fmla="*/ 4 w 16"/>
                  <a:gd name="T21" fmla="*/ 18 h 24"/>
                  <a:gd name="T22" fmla="*/ 3 w 16"/>
                  <a:gd name="T23" fmla="*/ 19 h 24"/>
                  <a:gd name="T24" fmla="*/ 3 w 16"/>
                  <a:gd name="T25" fmla="*/ 20 h 24"/>
                  <a:gd name="T26" fmla="*/ 6 w 16"/>
                  <a:gd name="T27" fmla="*/ 21 h 24"/>
                  <a:gd name="T28" fmla="*/ 4 w 16"/>
                  <a:gd name="T29" fmla="*/ 22 h 24"/>
                  <a:gd name="T30" fmla="*/ 2 w 16"/>
                  <a:gd name="T31" fmla="*/ 24 h 24"/>
                  <a:gd name="T32" fmla="*/ 3 w 16"/>
                  <a:gd name="T33" fmla="*/ 24 h 24"/>
                  <a:gd name="T34" fmla="*/ 6 w 16"/>
                  <a:gd name="T35" fmla="*/ 23 h 24"/>
                  <a:gd name="T36" fmla="*/ 10 w 16"/>
                  <a:gd name="T37" fmla="*/ 23 h 24"/>
                  <a:gd name="T38" fmla="*/ 15 w 16"/>
                  <a:gd name="T39" fmla="*/ 21 h 24"/>
                  <a:gd name="T40" fmla="*/ 14 w 16"/>
                  <a:gd name="T41" fmla="*/ 20 h 24"/>
                  <a:gd name="T42" fmla="*/ 15 w 16"/>
                  <a:gd name="T43" fmla="*/ 18 h 24"/>
                  <a:gd name="T44" fmla="*/ 13 w 16"/>
                  <a:gd name="T45" fmla="*/ 15 h 24"/>
                  <a:gd name="T46" fmla="*/ 13 w 16"/>
                  <a:gd name="T47" fmla="*/ 16 h 24"/>
                  <a:gd name="T48" fmla="*/ 13 w 16"/>
                  <a:gd name="T49" fmla="*/ 15 h 24"/>
                  <a:gd name="T50" fmla="*/ 12 w 16"/>
                  <a:gd name="T51" fmla="*/ 12 h 24"/>
                  <a:gd name="T52" fmla="*/ 9 w 16"/>
                  <a:gd name="T53" fmla="*/ 9 h 24"/>
                  <a:gd name="T54" fmla="*/ 7 w 16"/>
                  <a:gd name="T55" fmla="*/ 7 h 24"/>
                  <a:gd name="T56" fmla="*/ 8 w 16"/>
                  <a:gd name="T57" fmla="*/ 3 h 24"/>
                  <a:gd name="T58" fmla="*/ 7 w 16"/>
                  <a:gd name="T59" fmla="*/ 2 h 24"/>
                  <a:gd name="T60" fmla="*/ 5 w 16"/>
                  <a:gd name="T61" fmla="*/ 2 h 24"/>
                  <a:gd name="T62" fmla="*/ 6 w 16"/>
                  <a:gd name="T63" fmla="*/ 0 h 24"/>
                  <a:gd name="T64" fmla="*/ 5 w 16"/>
                  <a:gd name="T65" fmla="*/ 0 h 24"/>
                  <a:gd name="T66" fmla="*/ 3 w 16"/>
                  <a:gd name="T67" fmla="*/ 0 h 24"/>
                  <a:gd name="T68" fmla="*/ 1 w 16"/>
                  <a:gd name="T69" fmla="*/ 3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6" h="24">
                    <a:moveTo>
                      <a:pt x="1" y="3"/>
                    </a:moveTo>
                    <a:cubicBezTo>
                      <a:pt x="1" y="4"/>
                      <a:pt x="1" y="5"/>
                      <a:pt x="1" y="5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2" y="6"/>
                      <a:pt x="2" y="7"/>
                      <a:pt x="2" y="7"/>
                    </a:cubicBezTo>
                    <a:cubicBezTo>
                      <a:pt x="1" y="7"/>
                      <a:pt x="1" y="7"/>
                      <a:pt x="1" y="8"/>
                    </a:cubicBezTo>
                    <a:cubicBezTo>
                      <a:pt x="1" y="8"/>
                      <a:pt x="1" y="8"/>
                      <a:pt x="2" y="8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2" y="9"/>
                      <a:pt x="2" y="9"/>
                      <a:pt x="3" y="8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3" y="8"/>
                      <a:pt x="3" y="9"/>
                      <a:pt x="3" y="9"/>
                    </a:cubicBezTo>
                    <a:cubicBezTo>
                      <a:pt x="3" y="9"/>
                      <a:pt x="3" y="9"/>
                      <a:pt x="3" y="10"/>
                    </a:cubicBezTo>
                    <a:cubicBezTo>
                      <a:pt x="3" y="10"/>
                      <a:pt x="3" y="11"/>
                      <a:pt x="4" y="11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4" y="11"/>
                      <a:pt x="5" y="11"/>
                      <a:pt x="5" y="11"/>
                    </a:cubicBezTo>
                    <a:cubicBezTo>
                      <a:pt x="5" y="11"/>
                      <a:pt x="5" y="11"/>
                      <a:pt x="5" y="12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6" y="13"/>
                      <a:pt x="6" y="13"/>
                      <a:pt x="6" y="13"/>
                    </a:cubicBezTo>
                    <a:cubicBezTo>
                      <a:pt x="6" y="15"/>
                      <a:pt x="6" y="15"/>
                      <a:pt x="4" y="15"/>
                    </a:cubicBezTo>
                    <a:cubicBezTo>
                      <a:pt x="4" y="15"/>
                      <a:pt x="4" y="15"/>
                      <a:pt x="4" y="15"/>
                    </a:cubicBezTo>
                    <a:cubicBezTo>
                      <a:pt x="4" y="15"/>
                      <a:pt x="4" y="15"/>
                      <a:pt x="4" y="15"/>
                    </a:cubicBezTo>
                    <a:cubicBezTo>
                      <a:pt x="4" y="16"/>
                      <a:pt x="4" y="16"/>
                      <a:pt x="4" y="17"/>
                    </a:cubicBezTo>
                    <a:cubicBezTo>
                      <a:pt x="5" y="17"/>
                      <a:pt x="4" y="18"/>
                      <a:pt x="4" y="18"/>
                    </a:cubicBezTo>
                    <a:cubicBezTo>
                      <a:pt x="4" y="18"/>
                      <a:pt x="4" y="18"/>
                      <a:pt x="3" y="18"/>
                    </a:cubicBezTo>
                    <a:cubicBezTo>
                      <a:pt x="3" y="18"/>
                      <a:pt x="3" y="19"/>
                      <a:pt x="3" y="19"/>
                    </a:cubicBezTo>
                    <a:cubicBezTo>
                      <a:pt x="3" y="19"/>
                      <a:pt x="3" y="19"/>
                      <a:pt x="3" y="19"/>
                    </a:cubicBezTo>
                    <a:cubicBezTo>
                      <a:pt x="3" y="19"/>
                      <a:pt x="3" y="20"/>
                      <a:pt x="3" y="20"/>
                    </a:cubicBezTo>
                    <a:cubicBezTo>
                      <a:pt x="4" y="20"/>
                      <a:pt x="5" y="20"/>
                      <a:pt x="6" y="21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5" y="21"/>
                      <a:pt x="4" y="21"/>
                      <a:pt x="4" y="22"/>
                    </a:cubicBezTo>
                    <a:cubicBezTo>
                      <a:pt x="3" y="23"/>
                      <a:pt x="3" y="23"/>
                      <a:pt x="2" y="24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2" y="24"/>
                      <a:pt x="3" y="24"/>
                      <a:pt x="3" y="24"/>
                    </a:cubicBezTo>
                    <a:cubicBezTo>
                      <a:pt x="3" y="24"/>
                      <a:pt x="4" y="24"/>
                      <a:pt x="4" y="24"/>
                    </a:cubicBezTo>
                    <a:cubicBezTo>
                      <a:pt x="5" y="24"/>
                      <a:pt x="6" y="24"/>
                      <a:pt x="6" y="23"/>
                    </a:cubicBezTo>
                    <a:cubicBezTo>
                      <a:pt x="6" y="23"/>
                      <a:pt x="7" y="23"/>
                      <a:pt x="7" y="23"/>
                    </a:cubicBezTo>
                    <a:cubicBezTo>
                      <a:pt x="8" y="23"/>
                      <a:pt x="9" y="23"/>
                      <a:pt x="10" y="23"/>
                    </a:cubicBezTo>
                    <a:cubicBezTo>
                      <a:pt x="11" y="22"/>
                      <a:pt x="12" y="22"/>
                      <a:pt x="13" y="22"/>
                    </a:cubicBezTo>
                    <a:cubicBezTo>
                      <a:pt x="13" y="22"/>
                      <a:pt x="14" y="22"/>
                      <a:pt x="15" y="21"/>
                    </a:cubicBezTo>
                    <a:cubicBezTo>
                      <a:pt x="15" y="21"/>
                      <a:pt x="15" y="20"/>
                      <a:pt x="15" y="20"/>
                    </a:cubicBezTo>
                    <a:cubicBezTo>
                      <a:pt x="15" y="20"/>
                      <a:pt x="15" y="20"/>
                      <a:pt x="14" y="20"/>
                    </a:cubicBezTo>
                    <a:cubicBezTo>
                      <a:pt x="14" y="20"/>
                      <a:pt x="14" y="20"/>
                      <a:pt x="14" y="19"/>
                    </a:cubicBezTo>
                    <a:cubicBezTo>
                      <a:pt x="15" y="19"/>
                      <a:pt x="15" y="18"/>
                      <a:pt x="15" y="18"/>
                    </a:cubicBezTo>
                    <a:cubicBezTo>
                      <a:pt x="16" y="17"/>
                      <a:pt x="15" y="16"/>
                      <a:pt x="14" y="16"/>
                    </a:cubicBezTo>
                    <a:cubicBezTo>
                      <a:pt x="13" y="15"/>
                      <a:pt x="13" y="15"/>
                      <a:pt x="13" y="15"/>
                    </a:cubicBezTo>
                    <a:cubicBezTo>
                      <a:pt x="13" y="15"/>
                      <a:pt x="13" y="15"/>
                      <a:pt x="13" y="15"/>
                    </a:cubicBezTo>
                    <a:cubicBezTo>
                      <a:pt x="13" y="16"/>
                      <a:pt x="13" y="16"/>
                      <a:pt x="13" y="16"/>
                    </a:cubicBezTo>
                    <a:cubicBezTo>
                      <a:pt x="13" y="15"/>
                      <a:pt x="13" y="15"/>
                      <a:pt x="13" y="15"/>
                    </a:cubicBezTo>
                    <a:cubicBezTo>
                      <a:pt x="13" y="15"/>
                      <a:pt x="13" y="15"/>
                      <a:pt x="13" y="15"/>
                    </a:cubicBezTo>
                    <a:cubicBezTo>
                      <a:pt x="13" y="15"/>
                      <a:pt x="13" y="15"/>
                      <a:pt x="13" y="15"/>
                    </a:cubicBezTo>
                    <a:cubicBezTo>
                      <a:pt x="12" y="14"/>
                      <a:pt x="12" y="13"/>
                      <a:pt x="12" y="12"/>
                    </a:cubicBezTo>
                    <a:cubicBezTo>
                      <a:pt x="11" y="12"/>
                      <a:pt x="11" y="12"/>
                      <a:pt x="11" y="11"/>
                    </a:cubicBezTo>
                    <a:cubicBezTo>
                      <a:pt x="10" y="11"/>
                      <a:pt x="9" y="10"/>
                      <a:pt x="9" y="9"/>
                    </a:cubicBezTo>
                    <a:cubicBezTo>
                      <a:pt x="9" y="8"/>
                      <a:pt x="8" y="7"/>
                      <a:pt x="7" y="7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7" y="6"/>
                      <a:pt x="7" y="6"/>
                      <a:pt x="7" y="5"/>
                    </a:cubicBezTo>
                    <a:cubicBezTo>
                      <a:pt x="8" y="5"/>
                      <a:pt x="8" y="4"/>
                      <a:pt x="8" y="3"/>
                    </a:cubicBezTo>
                    <a:cubicBezTo>
                      <a:pt x="8" y="3"/>
                      <a:pt x="8" y="2"/>
                      <a:pt x="8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6" y="2"/>
                      <a:pt x="6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1"/>
                      <a:pt x="6" y="1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5" y="0"/>
                    </a:cubicBezTo>
                    <a:cubicBezTo>
                      <a:pt x="5" y="0"/>
                      <a:pt x="4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3"/>
                      <a:pt x="0" y="3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1" name="Freeform 474">
                <a:extLst>
                  <a:ext uri="{FF2B5EF4-FFF2-40B4-BE49-F238E27FC236}">
                    <a16:creationId xmlns:a16="http://schemas.microsoft.com/office/drawing/2014/main" id="{5CDFC701-5B04-4F62-9BD5-0B778F742A0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266193" y="2153333"/>
                <a:ext cx="71438" cy="73025"/>
              </a:xfrm>
              <a:custGeom>
                <a:avLst/>
                <a:gdLst>
                  <a:gd name="T0" fmla="*/ 2 w 20"/>
                  <a:gd name="T1" fmla="*/ 8 h 20"/>
                  <a:gd name="T2" fmla="*/ 5 w 20"/>
                  <a:gd name="T3" fmla="*/ 12 h 20"/>
                  <a:gd name="T4" fmla="*/ 5 w 20"/>
                  <a:gd name="T5" fmla="*/ 12 h 20"/>
                  <a:gd name="T6" fmla="*/ 6 w 20"/>
                  <a:gd name="T7" fmla="*/ 9 h 20"/>
                  <a:gd name="T8" fmla="*/ 7 w 20"/>
                  <a:gd name="T9" fmla="*/ 9 h 20"/>
                  <a:gd name="T10" fmla="*/ 8 w 20"/>
                  <a:gd name="T11" fmla="*/ 10 h 20"/>
                  <a:gd name="T12" fmla="*/ 7 w 20"/>
                  <a:gd name="T13" fmla="*/ 11 h 20"/>
                  <a:gd name="T14" fmla="*/ 5 w 20"/>
                  <a:gd name="T15" fmla="*/ 12 h 20"/>
                  <a:gd name="T16" fmla="*/ 5 w 20"/>
                  <a:gd name="T17" fmla="*/ 13 h 20"/>
                  <a:gd name="T18" fmla="*/ 7 w 20"/>
                  <a:gd name="T19" fmla="*/ 14 h 20"/>
                  <a:gd name="T20" fmla="*/ 7 w 20"/>
                  <a:gd name="T21" fmla="*/ 14 h 20"/>
                  <a:gd name="T22" fmla="*/ 7 w 20"/>
                  <a:gd name="T23" fmla="*/ 14 h 20"/>
                  <a:gd name="T24" fmla="*/ 7 w 20"/>
                  <a:gd name="T25" fmla="*/ 14 h 20"/>
                  <a:gd name="T26" fmla="*/ 7 w 20"/>
                  <a:gd name="T27" fmla="*/ 14 h 20"/>
                  <a:gd name="T28" fmla="*/ 6 w 20"/>
                  <a:gd name="T29" fmla="*/ 16 h 20"/>
                  <a:gd name="T30" fmla="*/ 9 w 20"/>
                  <a:gd name="T31" fmla="*/ 18 h 20"/>
                  <a:gd name="T32" fmla="*/ 9 w 20"/>
                  <a:gd name="T33" fmla="*/ 18 h 20"/>
                  <a:gd name="T34" fmla="*/ 9 w 20"/>
                  <a:gd name="T35" fmla="*/ 19 h 20"/>
                  <a:gd name="T36" fmla="*/ 11 w 20"/>
                  <a:gd name="T37" fmla="*/ 20 h 20"/>
                  <a:gd name="T38" fmla="*/ 11 w 20"/>
                  <a:gd name="T39" fmla="*/ 16 h 20"/>
                  <a:gd name="T40" fmla="*/ 12 w 20"/>
                  <a:gd name="T41" fmla="*/ 14 h 20"/>
                  <a:gd name="T42" fmla="*/ 13 w 20"/>
                  <a:gd name="T43" fmla="*/ 10 h 20"/>
                  <a:gd name="T44" fmla="*/ 14 w 20"/>
                  <a:gd name="T45" fmla="*/ 8 h 20"/>
                  <a:gd name="T46" fmla="*/ 15 w 20"/>
                  <a:gd name="T47" fmla="*/ 12 h 20"/>
                  <a:gd name="T48" fmla="*/ 15 w 20"/>
                  <a:gd name="T49" fmla="*/ 15 h 20"/>
                  <a:gd name="T50" fmla="*/ 17 w 20"/>
                  <a:gd name="T51" fmla="*/ 15 h 20"/>
                  <a:gd name="T52" fmla="*/ 18 w 20"/>
                  <a:gd name="T53" fmla="*/ 15 h 20"/>
                  <a:gd name="T54" fmla="*/ 20 w 20"/>
                  <a:gd name="T55" fmla="*/ 13 h 20"/>
                  <a:gd name="T56" fmla="*/ 19 w 20"/>
                  <a:gd name="T57" fmla="*/ 12 h 20"/>
                  <a:gd name="T58" fmla="*/ 17 w 20"/>
                  <a:gd name="T59" fmla="*/ 10 h 20"/>
                  <a:gd name="T60" fmla="*/ 17 w 20"/>
                  <a:gd name="T61" fmla="*/ 9 h 20"/>
                  <a:gd name="T62" fmla="*/ 15 w 20"/>
                  <a:gd name="T63" fmla="*/ 7 h 20"/>
                  <a:gd name="T64" fmla="*/ 14 w 20"/>
                  <a:gd name="T65" fmla="*/ 6 h 20"/>
                  <a:gd name="T66" fmla="*/ 11 w 20"/>
                  <a:gd name="T67" fmla="*/ 4 h 20"/>
                  <a:gd name="T68" fmla="*/ 10 w 20"/>
                  <a:gd name="T69" fmla="*/ 2 h 20"/>
                  <a:gd name="T70" fmla="*/ 8 w 20"/>
                  <a:gd name="T71" fmla="*/ 0 h 20"/>
                  <a:gd name="T72" fmla="*/ 7 w 20"/>
                  <a:gd name="T73" fmla="*/ 3 h 20"/>
                  <a:gd name="T74" fmla="*/ 7 w 20"/>
                  <a:gd name="T75" fmla="*/ 3 h 20"/>
                  <a:gd name="T76" fmla="*/ 7 w 20"/>
                  <a:gd name="T77" fmla="*/ 4 h 20"/>
                  <a:gd name="T78" fmla="*/ 7 w 20"/>
                  <a:gd name="T79" fmla="*/ 3 h 20"/>
                  <a:gd name="T80" fmla="*/ 7 w 20"/>
                  <a:gd name="T81" fmla="*/ 3 h 20"/>
                  <a:gd name="T82" fmla="*/ 5 w 20"/>
                  <a:gd name="T83" fmla="*/ 3 h 20"/>
                  <a:gd name="T84" fmla="*/ 5 w 20"/>
                  <a:gd name="T85" fmla="*/ 3 h 20"/>
                  <a:gd name="T86" fmla="*/ 4 w 20"/>
                  <a:gd name="T87" fmla="*/ 3 h 20"/>
                  <a:gd name="T88" fmla="*/ 4 w 20"/>
                  <a:gd name="T89" fmla="*/ 3 h 20"/>
                  <a:gd name="T90" fmla="*/ 5 w 20"/>
                  <a:gd name="T91" fmla="*/ 3 h 20"/>
                  <a:gd name="T92" fmla="*/ 5 w 20"/>
                  <a:gd name="T93" fmla="*/ 2 h 20"/>
                  <a:gd name="T94" fmla="*/ 2 w 20"/>
                  <a:gd name="T95" fmla="*/ 2 h 20"/>
                  <a:gd name="T96" fmla="*/ 1 w 20"/>
                  <a:gd name="T97" fmla="*/ 4 h 20"/>
                  <a:gd name="T98" fmla="*/ 1 w 20"/>
                  <a:gd name="T99" fmla="*/ 7 h 20"/>
                  <a:gd name="T100" fmla="*/ 7 w 20"/>
                  <a:gd name="T101" fmla="*/ 13 h 20"/>
                  <a:gd name="T102" fmla="*/ 7 w 20"/>
                  <a:gd name="T103" fmla="*/ 6 h 20"/>
                  <a:gd name="T104" fmla="*/ 7 w 20"/>
                  <a:gd name="T105" fmla="*/ 6 h 20"/>
                  <a:gd name="T106" fmla="*/ 7 w 20"/>
                  <a:gd name="T107" fmla="*/ 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0" h="20">
                    <a:moveTo>
                      <a:pt x="1" y="7"/>
                    </a:moveTo>
                    <a:cubicBezTo>
                      <a:pt x="1" y="7"/>
                      <a:pt x="2" y="8"/>
                      <a:pt x="2" y="8"/>
                    </a:cubicBezTo>
                    <a:cubicBezTo>
                      <a:pt x="3" y="9"/>
                      <a:pt x="3" y="9"/>
                      <a:pt x="3" y="10"/>
                    </a:cubicBezTo>
                    <a:cubicBezTo>
                      <a:pt x="4" y="10"/>
                      <a:pt x="4" y="11"/>
                      <a:pt x="5" y="12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5" y="11"/>
                      <a:pt x="6" y="11"/>
                      <a:pt x="6" y="10"/>
                    </a:cubicBezTo>
                    <a:cubicBezTo>
                      <a:pt x="6" y="10"/>
                      <a:pt x="6" y="10"/>
                      <a:pt x="6" y="9"/>
                    </a:cubicBezTo>
                    <a:cubicBezTo>
                      <a:pt x="6" y="9"/>
                      <a:pt x="6" y="9"/>
                      <a:pt x="7" y="9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7" y="10"/>
                      <a:pt x="8" y="10"/>
                      <a:pt x="8" y="10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8" y="10"/>
                      <a:pt x="7" y="11"/>
                      <a:pt x="7" y="11"/>
                    </a:cubicBezTo>
                    <a:cubicBezTo>
                      <a:pt x="6" y="12"/>
                      <a:pt x="6" y="12"/>
                      <a:pt x="5" y="12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5" y="12"/>
                      <a:pt x="5" y="13"/>
                      <a:pt x="5" y="13"/>
                    </a:cubicBezTo>
                    <a:cubicBezTo>
                      <a:pt x="5" y="13"/>
                      <a:pt x="5" y="14"/>
                      <a:pt x="6" y="14"/>
                    </a:cubicBezTo>
                    <a:cubicBezTo>
                      <a:pt x="6" y="14"/>
                      <a:pt x="6" y="14"/>
                      <a:pt x="7" y="14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8" y="14"/>
                      <a:pt x="8" y="14"/>
                      <a:pt x="7" y="14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6" y="14"/>
                      <a:pt x="6" y="14"/>
                      <a:pt x="6" y="15"/>
                    </a:cubicBezTo>
                    <a:cubicBezTo>
                      <a:pt x="6" y="15"/>
                      <a:pt x="6" y="15"/>
                      <a:pt x="6" y="16"/>
                    </a:cubicBezTo>
                    <a:cubicBezTo>
                      <a:pt x="6" y="17"/>
                      <a:pt x="7" y="18"/>
                      <a:pt x="9" y="18"/>
                    </a:cubicBezTo>
                    <a:cubicBezTo>
                      <a:pt x="9" y="18"/>
                      <a:pt x="9" y="18"/>
                      <a:pt x="9" y="18"/>
                    </a:cubicBezTo>
                    <a:cubicBezTo>
                      <a:pt x="9" y="18"/>
                      <a:pt x="9" y="18"/>
                      <a:pt x="9" y="18"/>
                    </a:cubicBezTo>
                    <a:cubicBezTo>
                      <a:pt x="9" y="18"/>
                      <a:pt x="9" y="18"/>
                      <a:pt x="9" y="18"/>
                    </a:cubicBezTo>
                    <a:cubicBezTo>
                      <a:pt x="9" y="18"/>
                      <a:pt x="9" y="18"/>
                      <a:pt x="9" y="18"/>
                    </a:cubicBezTo>
                    <a:cubicBezTo>
                      <a:pt x="9" y="18"/>
                      <a:pt x="9" y="19"/>
                      <a:pt x="9" y="19"/>
                    </a:cubicBezTo>
                    <a:cubicBezTo>
                      <a:pt x="9" y="19"/>
                      <a:pt x="9" y="20"/>
                      <a:pt x="10" y="20"/>
                    </a:cubicBezTo>
                    <a:cubicBezTo>
                      <a:pt x="10" y="20"/>
                      <a:pt x="10" y="20"/>
                      <a:pt x="11" y="20"/>
                    </a:cubicBezTo>
                    <a:cubicBezTo>
                      <a:pt x="11" y="20"/>
                      <a:pt x="11" y="20"/>
                      <a:pt x="11" y="20"/>
                    </a:cubicBezTo>
                    <a:cubicBezTo>
                      <a:pt x="11" y="19"/>
                      <a:pt x="11" y="18"/>
                      <a:pt x="11" y="16"/>
                    </a:cubicBezTo>
                    <a:cubicBezTo>
                      <a:pt x="11" y="16"/>
                      <a:pt x="11" y="15"/>
                      <a:pt x="12" y="15"/>
                    </a:cubicBezTo>
                    <a:cubicBezTo>
                      <a:pt x="12" y="15"/>
                      <a:pt x="12" y="14"/>
                      <a:pt x="12" y="14"/>
                    </a:cubicBezTo>
                    <a:cubicBezTo>
                      <a:pt x="12" y="13"/>
                      <a:pt x="13" y="11"/>
                      <a:pt x="13" y="10"/>
                    </a:cubicBezTo>
                    <a:cubicBezTo>
                      <a:pt x="13" y="10"/>
                      <a:pt x="13" y="10"/>
                      <a:pt x="13" y="10"/>
                    </a:cubicBezTo>
                    <a:cubicBezTo>
                      <a:pt x="13" y="9"/>
                      <a:pt x="13" y="9"/>
                      <a:pt x="14" y="8"/>
                    </a:cubicBezTo>
                    <a:cubicBezTo>
                      <a:pt x="14" y="8"/>
                      <a:pt x="14" y="8"/>
                      <a:pt x="14" y="8"/>
                    </a:cubicBezTo>
                    <a:cubicBezTo>
                      <a:pt x="14" y="9"/>
                      <a:pt x="14" y="9"/>
                      <a:pt x="14" y="9"/>
                    </a:cubicBezTo>
                    <a:cubicBezTo>
                      <a:pt x="15" y="10"/>
                      <a:pt x="15" y="11"/>
                      <a:pt x="15" y="12"/>
                    </a:cubicBezTo>
                    <a:cubicBezTo>
                      <a:pt x="16" y="13"/>
                      <a:pt x="16" y="13"/>
                      <a:pt x="16" y="13"/>
                    </a:cubicBezTo>
                    <a:cubicBezTo>
                      <a:pt x="15" y="14"/>
                      <a:pt x="15" y="14"/>
                      <a:pt x="15" y="15"/>
                    </a:cubicBezTo>
                    <a:cubicBezTo>
                      <a:pt x="15" y="15"/>
                      <a:pt x="16" y="15"/>
                      <a:pt x="16" y="15"/>
                    </a:cubicBezTo>
                    <a:cubicBezTo>
                      <a:pt x="16" y="15"/>
                      <a:pt x="17" y="15"/>
                      <a:pt x="17" y="15"/>
                    </a:cubicBezTo>
                    <a:cubicBezTo>
                      <a:pt x="17" y="15"/>
                      <a:pt x="17" y="15"/>
                      <a:pt x="18" y="15"/>
                    </a:cubicBezTo>
                    <a:cubicBezTo>
                      <a:pt x="18" y="15"/>
                      <a:pt x="18" y="15"/>
                      <a:pt x="18" y="15"/>
                    </a:cubicBezTo>
                    <a:cubicBezTo>
                      <a:pt x="18" y="16"/>
                      <a:pt x="18" y="16"/>
                      <a:pt x="18" y="16"/>
                    </a:cubicBezTo>
                    <a:cubicBezTo>
                      <a:pt x="19" y="15"/>
                      <a:pt x="20" y="14"/>
                      <a:pt x="20" y="13"/>
                    </a:cubicBezTo>
                    <a:cubicBezTo>
                      <a:pt x="20" y="13"/>
                      <a:pt x="20" y="12"/>
                      <a:pt x="20" y="12"/>
                    </a:cubicBezTo>
                    <a:cubicBezTo>
                      <a:pt x="20" y="12"/>
                      <a:pt x="20" y="12"/>
                      <a:pt x="19" y="12"/>
                    </a:cubicBezTo>
                    <a:cubicBezTo>
                      <a:pt x="19" y="12"/>
                      <a:pt x="18" y="12"/>
                      <a:pt x="18" y="11"/>
                    </a:cubicBezTo>
                    <a:cubicBezTo>
                      <a:pt x="18" y="10"/>
                      <a:pt x="18" y="10"/>
                      <a:pt x="17" y="10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7" y="10"/>
                      <a:pt x="17" y="9"/>
                      <a:pt x="17" y="9"/>
                    </a:cubicBezTo>
                    <a:cubicBezTo>
                      <a:pt x="17" y="9"/>
                      <a:pt x="17" y="8"/>
                      <a:pt x="16" y="8"/>
                    </a:cubicBezTo>
                    <a:cubicBezTo>
                      <a:pt x="16" y="8"/>
                      <a:pt x="15" y="8"/>
                      <a:pt x="15" y="7"/>
                    </a:cubicBezTo>
                    <a:cubicBezTo>
                      <a:pt x="15" y="7"/>
                      <a:pt x="14" y="7"/>
                      <a:pt x="14" y="6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13" y="6"/>
                      <a:pt x="13" y="6"/>
                      <a:pt x="13" y="5"/>
                    </a:cubicBezTo>
                    <a:cubicBezTo>
                      <a:pt x="12" y="5"/>
                      <a:pt x="11" y="5"/>
                      <a:pt x="11" y="4"/>
                    </a:cubicBezTo>
                    <a:cubicBezTo>
                      <a:pt x="11" y="3"/>
                      <a:pt x="11" y="3"/>
                      <a:pt x="10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1"/>
                      <a:pt x="9" y="1"/>
                      <a:pt x="9" y="1"/>
                    </a:cubicBezTo>
                    <a:cubicBezTo>
                      <a:pt x="8" y="1"/>
                      <a:pt x="8" y="1"/>
                      <a:pt x="8" y="0"/>
                    </a:cubicBezTo>
                    <a:cubicBezTo>
                      <a:pt x="7" y="0"/>
                      <a:pt x="7" y="1"/>
                      <a:pt x="7" y="1"/>
                    </a:cubicBezTo>
                    <a:cubicBezTo>
                      <a:pt x="7" y="1"/>
                      <a:pt x="7" y="2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3"/>
                      <a:pt x="7" y="3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3"/>
                      <a:pt x="6" y="3"/>
                      <a:pt x="6" y="3"/>
                    </a:cubicBezTo>
                    <a:cubicBezTo>
                      <a:pt x="6" y="2"/>
                      <a:pt x="5" y="2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4" y="2"/>
                      <a:pt x="4" y="1"/>
                      <a:pt x="4" y="2"/>
                    </a:cubicBezTo>
                    <a:cubicBezTo>
                      <a:pt x="3" y="2"/>
                      <a:pt x="2" y="2"/>
                      <a:pt x="2" y="2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0" y="4"/>
                      <a:pt x="0" y="5"/>
                      <a:pt x="1" y="6"/>
                    </a:cubicBezTo>
                    <a:cubicBezTo>
                      <a:pt x="1" y="6"/>
                      <a:pt x="2" y="6"/>
                      <a:pt x="1" y="7"/>
                    </a:cubicBezTo>
                    <a:close/>
                    <a:moveTo>
                      <a:pt x="8" y="13"/>
                    </a:moveTo>
                    <a:cubicBezTo>
                      <a:pt x="7" y="13"/>
                      <a:pt x="7" y="13"/>
                      <a:pt x="7" y="13"/>
                    </a:cubicBezTo>
                    <a:cubicBezTo>
                      <a:pt x="8" y="13"/>
                      <a:pt x="8" y="13"/>
                      <a:pt x="8" y="13"/>
                    </a:cubicBezTo>
                    <a:close/>
                    <a:moveTo>
                      <a:pt x="7" y="6"/>
                    </a:moveTo>
                    <a:cubicBezTo>
                      <a:pt x="7" y="6"/>
                      <a:pt x="7" y="6"/>
                      <a:pt x="7" y="6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7" y="5"/>
                      <a:pt x="7" y="5"/>
                      <a:pt x="7" y="5"/>
                    </a:cubicBezTo>
                    <a:lnTo>
                      <a:pt x="7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2" name="Freeform 475">
                <a:extLst>
                  <a:ext uri="{FF2B5EF4-FFF2-40B4-BE49-F238E27FC236}">
                    <a16:creationId xmlns:a16="http://schemas.microsoft.com/office/drawing/2014/main" id="{0BC59287-1B49-4FC8-9BB7-632A8642932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18505" y="2146983"/>
                <a:ext cx="76200" cy="68263"/>
              </a:xfrm>
              <a:custGeom>
                <a:avLst/>
                <a:gdLst>
                  <a:gd name="T0" fmla="*/ 20 w 21"/>
                  <a:gd name="T1" fmla="*/ 14 h 19"/>
                  <a:gd name="T2" fmla="*/ 19 w 21"/>
                  <a:gd name="T3" fmla="*/ 13 h 19"/>
                  <a:gd name="T4" fmla="*/ 18 w 21"/>
                  <a:gd name="T5" fmla="*/ 12 h 19"/>
                  <a:gd name="T6" fmla="*/ 16 w 21"/>
                  <a:gd name="T7" fmla="*/ 12 h 19"/>
                  <a:gd name="T8" fmla="*/ 15 w 21"/>
                  <a:gd name="T9" fmla="*/ 12 h 19"/>
                  <a:gd name="T10" fmla="*/ 12 w 21"/>
                  <a:gd name="T11" fmla="*/ 12 h 19"/>
                  <a:gd name="T12" fmla="*/ 10 w 21"/>
                  <a:gd name="T13" fmla="*/ 12 h 19"/>
                  <a:gd name="T14" fmla="*/ 10 w 21"/>
                  <a:gd name="T15" fmla="*/ 11 h 19"/>
                  <a:gd name="T16" fmla="*/ 8 w 21"/>
                  <a:gd name="T17" fmla="*/ 9 h 19"/>
                  <a:gd name="T18" fmla="*/ 7 w 21"/>
                  <a:gd name="T19" fmla="*/ 8 h 19"/>
                  <a:gd name="T20" fmla="*/ 7 w 21"/>
                  <a:gd name="T21" fmla="*/ 8 h 19"/>
                  <a:gd name="T22" fmla="*/ 7 w 21"/>
                  <a:gd name="T23" fmla="*/ 8 h 19"/>
                  <a:gd name="T24" fmla="*/ 7 w 21"/>
                  <a:gd name="T25" fmla="*/ 8 h 19"/>
                  <a:gd name="T26" fmla="*/ 7 w 21"/>
                  <a:gd name="T27" fmla="*/ 8 h 19"/>
                  <a:gd name="T28" fmla="*/ 7 w 21"/>
                  <a:gd name="T29" fmla="*/ 8 h 19"/>
                  <a:gd name="T30" fmla="*/ 7 w 21"/>
                  <a:gd name="T31" fmla="*/ 8 h 19"/>
                  <a:gd name="T32" fmla="*/ 9 w 21"/>
                  <a:gd name="T33" fmla="*/ 8 h 19"/>
                  <a:gd name="T34" fmla="*/ 9 w 21"/>
                  <a:gd name="T35" fmla="*/ 7 h 19"/>
                  <a:gd name="T36" fmla="*/ 9 w 21"/>
                  <a:gd name="T37" fmla="*/ 7 h 19"/>
                  <a:gd name="T38" fmla="*/ 8 w 21"/>
                  <a:gd name="T39" fmla="*/ 5 h 19"/>
                  <a:gd name="T40" fmla="*/ 7 w 21"/>
                  <a:gd name="T41" fmla="*/ 4 h 19"/>
                  <a:gd name="T42" fmla="*/ 6 w 21"/>
                  <a:gd name="T43" fmla="*/ 4 h 19"/>
                  <a:gd name="T44" fmla="*/ 5 w 21"/>
                  <a:gd name="T45" fmla="*/ 3 h 19"/>
                  <a:gd name="T46" fmla="*/ 5 w 21"/>
                  <a:gd name="T47" fmla="*/ 3 h 19"/>
                  <a:gd name="T48" fmla="*/ 5 w 21"/>
                  <a:gd name="T49" fmla="*/ 2 h 19"/>
                  <a:gd name="T50" fmla="*/ 3 w 21"/>
                  <a:gd name="T51" fmla="*/ 0 h 19"/>
                  <a:gd name="T52" fmla="*/ 1 w 21"/>
                  <a:gd name="T53" fmla="*/ 1 h 19"/>
                  <a:gd name="T54" fmla="*/ 0 w 21"/>
                  <a:gd name="T55" fmla="*/ 2 h 19"/>
                  <a:gd name="T56" fmla="*/ 1 w 21"/>
                  <a:gd name="T57" fmla="*/ 5 h 19"/>
                  <a:gd name="T58" fmla="*/ 1 w 21"/>
                  <a:gd name="T59" fmla="*/ 5 h 19"/>
                  <a:gd name="T60" fmla="*/ 3 w 21"/>
                  <a:gd name="T61" fmla="*/ 6 h 19"/>
                  <a:gd name="T62" fmla="*/ 4 w 21"/>
                  <a:gd name="T63" fmla="*/ 7 h 19"/>
                  <a:gd name="T64" fmla="*/ 4 w 21"/>
                  <a:gd name="T65" fmla="*/ 8 h 19"/>
                  <a:gd name="T66" fmla="*/ 3 w 21"/>
                  <a:gd name="T67" fmla="*/ 10 h 19"/>
                  <a:gd name="T68" fmla="*/ 2 w 21"/>
                  <a:gd name="T69" fmla="*/ 11 h 19"/>
                  <a:gd name="T70" fmla="*/ 2 w 21"/>
                  <a:gd name="T71" fmla="*/ 14 h 19"/>
                  <a:gd name="T72" fmla="*/ 3 w 21"/>
                  <a:gd name="T73" fmla="*/ 15 h 19"/>
                  <a:gd name="T74" fmla="*/ 3 w 21"/>
                  <a:gd name="T75" fmla="*/ 15 h 19"/>
                  <a:gd name="T76" fmla="*/ 5 w 21"/>
                  <a:gd name="T77" fmla="*/ 16 h 19"/>
                  <a:gd name="T78" fmla="*/ 6 w 21"/>
                  <a:gd name="T79" fmla="*/ 15 h 19"/>
                  <a:gd name="T80" fmla="*/ 6 w 21"/>
                  <a:gd name="T81" fmla="*/ 16 h 19"/>
                  <a:gd name="T82" fmla="*/ 6 w 21"/>
                  <a:gd name="T83" fmla="*/ 16 h 19"/>
                  <a:gd name="T84" fmla="*/ 6 w 21"/>
                  <a:gd name="T85" fmla="*/ 17 h 19"/>
                  <a:gd name="T86" fmla="*/ 9 w 21"/>
                  <a:gd name="T87" fmla="*/ 18 h 19"/>
                  <a:gd name="T88" fmla="*/ 13 w 21"/>
                  <a:gd name="T89" fmla="*/ 18 h 19"/>
                  <a:gd name="T90" fmla="*/ 14 w 21"/>
                  <a:gd name="T91" fmla="*/ 19 h 19"/>
                  <a:gd name="T92" fmla="*/ 16 w 21"/>
                  <a:gd name="T93" fmla="*/ 19 h 19"/>
                  <a:gd name="T94" fmla="*/ 18 w 21"/>
                  <a:gd name="T95" fmla="*/ 19 h 19"/>
                  <a:gd name="T96" fmla="*/ 18 w 21"/>
                  <a:gd name="T97" fmla="*/ 19 h 19"/>
                  <a:gd name="T98" fmla="*/ 20 w 21"/>
                  <a:gd name="T99" fmla="*/ 18 h 19"/>
                  <a:gd name="T100" fmla="*/ 20 w 21"/>
                  <a:gd name="T101" fmla="*/ 17 h 19"/>
                  <a:gd name="T102" fmla="*/ 20 w 21"/>
                  <a:gd name="T103" fmla="*/ 16 h 19"/>
                  <a:gd name="T104" fmla="*/ 20 w 21"/>
                  <a:gd name="T105" fmla="*/ 14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21" h="19">
                    <a:moveTo>
                      <a:pt x="20" y="14"/>
                    </a:moveTo>
                    <a:cubicBezTo>
                      <a:pt x="20" y="13"/>
                      <a:pt x="20" y="13"/>
                      <a:pt x="19" y="13"/>
                    </a:cubicBezTo>
                    <a:cubicBezTo>
                      <a:pt x="19" y="12"/>
                      <a:pt x="19" y="12"/>
                      <a:pt x="18" y="12"/>
                    </a:cubicBezTo>
                    <a:cubicBezTo>
                      <a:pt x="17" y="12"/>
                      <a:pt x="17" y="12"/>
                      <a:pt x="16" y="12"/>
                    </a:cubicBezTo>
                    <a:cubicBezTo>
                      <a:pt x="16" y="12"/>
                      <a:pt x="16" y="12"/>
                      <a:pt x="15" y="12"/>
                    </a:cubicBezTo>
                    <a:cubicBezTo>
                      <a:pt x="14" y="12"/>
                      <a:pt x="13" y="12"/>
                      <a:pt x="12" y="12"/>
                    </a:cubicBezTo>
                    <a:cubicBezTo>
                      <a:pt x="11" y="12"/>
                      <a:pt x="11" y="12"/>
                      <a:pt x="10" y="12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9" y="11"/>
                      <a:pt x="8" y="10"/>
                      <a:pt x="8" y="9"/>
                    </a:cubicBezTo>
                    <a:cubicBezTo>
                      <a:pt x="7" y="9"/>
                      <a:pt x="7" y="9"/>
                      <a:pt x="7" y="8"/>
                    </a:cubicBezTo>
                    <a:cubicBezTo>
                      <a:pt x="6" y="8"/>
                      <a:pt x="6" y="8"/>
                      <a:pt x="7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8" y="8"/>
                      <a:pt x="8" y="8"/>
                      <a:pt x="9" y="8"/>
                    </a:cubicBezTo>
                    <a:cubicBezTo>
                      <a:pt x="9" y="8"/>
                      <a:pt x="9" y="7"/>
                      <a:pt x="9" y="7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8" y="6"/>
                      <a:pt x="8" y="6"/>
                      <a:pt x="8" y="5"/>
                    </a:cubicBezTo>
                    <a:cubicBezTo>
                      <a:pt x="8" y="5"/>
                      <a:pt x="8" y="4"/>
                      <a:pt x="7" y="4"/>
                    </a:cubicBezTo>
                    <a:cubicBezTo>
                      <a:pt x="7" y="4"/>
                      <a:pt x="7" y="4"/>
                      <a:pt x="6" y="4"/>
                    </a:cubicBezTo>
                    <a:cubicBezTo>
                      <a:pt x="6" y="4"/>
                      <a:pt x="5" y="4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4" y="1"/>
                      <a:pt x="4" y="1"/>
                      <a:pt x="3" y="0"/>
                    </a:cubicBezTo>
                    <a:cubicBezTo>
                      <a:pt x="2" y="0"/>
                      <a:pt x="1" y="0"/>
                      <a:pt x="1" y="1"/>
                    </a:cubicBezTo>
                    <a:cubicBezTo>
                      <a:pt x="1" y="1"/>
                      <a:pt x="0" y="1"/>
                      <a:pt x="0" y="2"/>
                    </a:cubicBezTo>
                    <a:cubicBezTo>
                      <a:pt x="1" y="3"/>
                      <a:pt x="1" y="4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2" y="5"/>
                      <a:pt x="3" y="5"/>
                      <a:pt x="3" y="6"/>
                    </a:cubicBezTo>
                    <a:cubicBezTo>
                      <a:pt x="4" y="6"/>
                      <a:pt x="4" y="6"/>
                      <a:pt x="4" y="7"/>
                    </a:cubicBezTo>
                    <a:cubicBezTo>
                      <a:pt x="4" y="7"/>
                      <a:pt x="4" y="8"/>
                      <a:pt x="4" y="8"/>
                    </a:cubicBezTo>
                    <a:cubicBezTo>
                      <a:pt x="4" y="9"/>
                      <a:pt x="4" y="9"/>
                      <a:pt x="3" y="10"/>
                    </a:cubicBezTo>
                    <a:cubicBezTo>
                      <a:pt x="3" y="10"/>
                      <a:pt x="3" y="10"/>
                      <a:pt x="2" y="11"/>
                    </a:cubicBezTo>
                    <a:cubicBezTo>
                      <a:pt x="2" y="12"/>
                      <a:pt x="2" y="13"/>
                      <a:pt x="2" y="14"/>
                    </a:cubicBezTo>
                    <a:cubicBezTo>
                      <a:pt x="2" y="15"/>
                      <a:pt x="3" y="15"/>
                      <a:pt x="3" y="15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4" y="16"/>
                      <a:pt x="4" y="16"/>
                      <a:pt x="5" y="16"/>
                    </a:cubicBezTo>
                    <a:cubicBezTo>
                      <a:pt x="5" y="16"/>
                      <a:pt x="5" y="15"/>
                      <a:pt x="6" y="15"/>
                    </a:cubicBezTo>
                    <a:cubicBezTo>
                      <a:pt x="6" y="15"/>
                      <a:pt x="6" y="16"/>
                      <a:pt x="6" y="16"/>
                    </a:cubicBezTo>
                    <a:cubicBezTo>
                      <a:pt x="6" y="16"/>
                      <a:pt x="6" y="16"/>
                      <a:pt x="6" y="16"/>
                    </a:cubicBezTo>
                    <a:cubicBezTo>
                      <a:pt x="6" y="17"/>
                      <a:pt x="6" y="17"/>
                      <a:pt x="6" y="17"/>
                    </a:cubicBezTo>
                    <a:cubicBezTo>
                      <a:pt x="7" y="17"/>
                      <a:pt x="8" y="18"/>
                      <a:pt x="9" y="18"/>
                    </a:cubicBezTo>
                    <a:cubicBezTo>
                      <a:pt x="10" y="18"/>
                      <a:pt x="12" y="18"/>
                      <a:pt x="13" y="18"/>
                    </a:cubicBezTo>
                    <a:cubicBezTo>
                      <a:pt x="14" y="18"/>
                      <a:pt x="14" y="19"/>
                      <a:pt x="14" y="19"/>
                    </a:cubicBezTo>
                    <a:cubicBezTo>
                      <a:pt x="15" y="19"/>
                      <a:pt x="16" y="19"/>
                      <a:pt x="16" y="19"/>
                    </a:cubicBezTo>
                    <a:cubicBezTo>
                      <a:pt x="17" y="19"/>
                      <a:pt x="17" y="19"/>
                      <a:pt x="18" y="19"/>
                    </a:cubicBezTo>
                    <a:cubicBezTo>
                      <a:pt x="18" y="19"/>
                      <a:pt x="18" y="19"/>
                      <a:pt x="18" y="19"/>
                    </a:cubicBezTo>
                    <a:cubicBezTo>
                      <a:pt x="19" y="18"/>
                      <a:pt x="19" y="18"/>
                      <a:pt x="20" y="18"/>
                    </a:cubicBezTo>
                    <a:cubicBezTo>
                      <a:pt x="20" y="18"/>
                      <a:pt x="20" y="17"/>
                      <a:pt x="20" y="17"/>
                    </a:cubicBezTo>
                    <a:cubicBezTo>
                      <a:pt x="20" y="17"/>
                      <a:pt x="20" y="16"/>
                      <a:pt x="20" y="16"/>
                    </a:cubicBezTo>
                    <a:cubicBezTo>
                      <a:pt x="21" y="15"/>
                      <a:pt x="21" y="14"/>
                      <a:pt x="20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3" name="Freeform 476">
                <a:extLst>
                  <a:ext uri="{FF2B5EF4-FFF2-40B4-BE49-F238E27FC236}">
                    <a16:creationId xmlns:a16="http://schemas.microsoft.com/office/drawing/2014/main" id="{8534DB29-0873-40CD-B080-1A853FFB7C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93093" y="2127933"/>
                <a:ext cx="71438" cy="47625"/>
              </a:xfrm>
              <a:custGeom>
                <a:avLst/>
                <a:gdLst>
                  <a:gd name="T0" fmla="*/ 13 w 20"/>
                  <a:gd name="T1" fmla="*/ 8 h 13"/>
                  <a:gd name="T2" fmla="*/ 11 w 20"/>
                  <a:gd name="T3" fmla="*/ 7 h 13"/>
                  <a:gd name="T4" fmla="*/ 11 w 20"/>
                  <a:gd name="T5" fmla="*/ 7 h 13"/>
                  <a:gd name="T6" fmla="*/ 11 w 20"/>
                  <a:gd name="T7" fmla="*/ 5 h 13"/>
                  <a:gd name="T8" fmla="*/ 11 w 20"/>
                  <a:gd name="T9" fmla="*/ 3 h 13"/>
                  <a:gd name="T10" fmla="*/ 10 w 20"/>
                  <a:gd name="T11" fmla="*/ 2 h 13"/>
                  <a:gd name="T12" fmla="*/ 9 w 20"/>
                  <a:gd name="T13" fmla="*/ 1 h 13"/>
                  <a:gd name="T14" fmla="*/ 8 w 20"/>
                  <a:gd name="T15" fmla="*/ 0 h 13"/>
                  <a:gd name="T16" fmla="*/ 7 w 20"/>
                  <a:gd name="T17" fmla="*/ 0 h 13"/>
                  <a:gd name="T18" fmla="*/ 5 w 20"/>
                  <a:gd name="T19" fmla="*/ 2 h 13"/>
                  <a:gd name="T20" fmla="*/ 4 w 20"/>
                  <a:gd name="T21" fmla="*/ 2 h 13"/>
                  <a:gd name="T22" fmla="*/ 3 w 20"/>
                  <a:gd name="T23" fmla="*/ 3 h 13"/>
                  <a:gd name="T24" fmla="*/ 2 w 20"/>
                  <a:gd name="T25" fmla="*/ 4 h 13"/>
                  <a:gd name="T26" fmla="*/ 2 w 20"/>
                  <a:gd name="T27" fmla="*/ 5 h 13"/>
                  <a:gd name="T28" fmla="*/ 3 w 20"/>
                  <a:gd name="T29" fmla="*/ 5 h 13"/>
                  <a:gd name="T30" fmla="*/ 3 w 20"/>
                  <a:gd name="T31" fmla="*/ 5 h 13"/>
                  <a:gd name="T32" fmla="*/ 3 w 20"/>
                  <a:gd name="T33" fmla="*/ 5 h 13"/>
                  <a:gd name="T34" fmla="*/ 1 w 20"/>
                  <a:gd name="T35" fmla="*/ 5 h 13"/>
                  <a:gd name="T36" fmla="*/ 0 w 20"/>
                  <a:gd name="T37" fmla="*/ 6 h 13"/>
                  <a:gd name="T38" fmla="*/ 0 w 20"/>
                  <a:gd name="T39" fmla="*/ 7 h 13"/>
                  <a:gd name="T40" fmla="*/ 1 w 20"/>
                  <a:gd name="T41" fmla="*/ 8 h 13"/>
                  <a:gd name="T42" fmla="*/ 4 w 20"/>
                  <a:gd name="T43" fmla="*/ 9 h 13"/>
                  <a:gd name="T44" fmla="*/ 5 w 20"/>
                  <a:gd name="T45" fmla="*/ 9 h 13"/>
                  <a:gd name="T46" fmla="*/ 7 w 20"/>
                  <a:gd name="T47" fmla="*/ 9 h 13"/>
                  <a:gd name="T48" fmla="*/ 7 w 20"/>
                  <a:gd name="T49" fmla="*/ 9 h 13"/>
                  <a:gd name="T50" fmla="*/ 7 w 20"/>
                  <a:gd name="T51" fmla="*/ 10 h 13"/>
                  <a:gd name="T52" fmla="*/ 3 w 20"/>
                  <a:gd name="T53" fmla="*/ 10 h 13"/>
                  <a:gd name="T54" fmla="*/ 3 w 20"/>
                  <a:gd name="T55" fmla="*/ 11 h 13"/>
                  <a:gd name="T56" fmla="*/ 4 w 20"/>
                  <a:gd name="T57" fmla="*/ 12 h 13"/>
                  <a:gd name="T58" fmla="*/ 4 w 20"/>
                  <a:gd name="T59" fmla="*/ 13 h 13"/>
                  <a:gd name="T60" fmla="*/ 6 w 20"/>
                  <a:gd name="T61" fmla="*/ 13 h 13"/>
                  <a:gd name="T62" fmla="*/ 9 w 20"/>
                  <a:gd name="T63" fmla="*/ 12 h 13"/>
                  <a:gd name="T64" fmla="*/ 10 w 20"/>
                  <a:gd name="T65" fmla="*/ 12 h 13"/>
                  <a:gd name="T66" fmla="*/ 12 w 20"/>
                  <a:gd name="T67" fmla="*/ 11 h 13"/>
                  <a:gd name="T68" fmla="*/ 12 w 20"/>
                  <a:gd name="T69" fmla="*/ 12 h 13"/>
                  <a:gd name="T70" fmla="*/ 14 w 20"/>
                  <a:gd name="T71" fmla="*/ 12 h 13"/>
                  <a:gd name="T72" fmla="*/ 15 w 20"/>
                  <a:gd name="T73" fmla="*/ 12 h 13"/>
                  <a:gd name="T74" fmla="*/ 16 w 20"/>
                  <a:gd name="T75" fmla="*/ 12 h 13"/>
                  <a:gd name="T76" fmla="*/ 17 w 20"/>
                  <a:gd name="T77" fmla="*/ 11 h 13"/>
                  <a:gd name="T78" fmla="*/ 20 w 20"/>
                  <a:gd name="T79" fmla="*/ 9 h 13"/>
                  <a:gd name="T80" fmla="*/ 20 w 20"/>
                  <a:gd name="T81" fmla="*/ 8 h 13"/>
                  <a:gd name="T82" fmla="*/ 19 w 20"/>
                  <a:gd name="T83" fmla="*/ 6 h 13"/>
                  <a:gd name="T84" fmla="*/ 19 w 20"/>
                  <a:gd name="T85" fmla="*/ 6 h 13"/>
                  <a:gd name="T86" fmla="*/ 18 w 20"/>
                  <a:gd name="T87" fmla="*/ 7 h 13"/>
                  <a:gd name="T88" fmla="*/ 18 w 20"/>
                  <a:gd name="T89" fmla="*/ 7 h 13"/>
                  <a:gd name="T90" fmla="*/ 17 w 20"/>
                  <a:gd name="T91" fmla="*/ 6 h 13"/>
                  <a:gd name="T92" fmla="*/ 17 w 20"/>
                  <a:gd name="T93" fmla="*/ 5 h 13"/>
                  <a:gd name="T94" fmla="*/ 17 w 20"/>
                  <a:gd name="T95" fmla="*/ 4 h 13"/>
                  <a:gd name="T96" fmla="*/ 18 w 20"/>
                  <a:gd name="T97" fmla="*/ 2 h 13"/>
                  <a:gd name="T98" fmla="*/ 18 w 20"/>
                  <a:gd name="T99" fmla="*/ 1 h 13"/>
                  <a:gd name="T100" fmla="*/ 17 w 20"/>
                  <a:gd name="T101" fmla="*/ 1 h 13"/>
                  <a:gd name="T102" fmla="*/ 15 w 20"/>
                  <a:gd name="T103" fmla="*/ 3 h 13"/>
                  <a:gd name="T104" fmla="*/ 14 w 20"/>
                  <a:gd name="T105" fmla="*/ 4 h 13"/>
                  <a:gd name="T106" fmla="*/ 14 w 20"/>
                  <a:gd name="T107" fmla="*/ 4 h 13"/>
                  <a:gd name="T108" fmla="*/ 14 w 20"/>
                  <a:gd name="T109" fmla="*/ 5 h 13"/>
                  <a:gd name="T110" fmla="*/ 14 w 20"/>
                  <a:gd name="T111" fmla="*/ 5 h 13"/>
                  <a:gd name="T112" fmla="*/ 13 w 20"/>
                  <a:gd name="T113" fmla="*/ 7 h 13"/>
                  <a:gd name="T114" fmla="*/ 14 w 20"/>
                  <a:gd name="T115" fmla="*/ 7 h 13"/>
                  <a:gd name="T116" fmla="*/ 13 w 20"/>
                  <a:gd name="T117" fmla="*/ 8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0" h="13">
                    <a:moveTo>
                      <a:pt x="13" y="8"/>
                    </a:moveTo>
                    <a:cubicBezTo>
                      <a:pt x="12" y="8"/>
                      <a:pt x="12" y="7"/>
                      <a:pt x="11" y="7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1" y="6"/>
                      <a:pt x="11" y="5"/>
                      <a:pt x="11" y="5"/>
                    </a:cubicBezTo>
                    <a:cubicBezTo>
                      <a:pt x="11" y="4"/>
                      <a:pt x="11" y="4"/>
                      <a:pt x="11" y="3"/>
                    </a:cubicBezTo>
                    <a:cubicBezTo>
                      <a:pt x="11" y="2"/>
                      <a:pt x="10" y="2"/>
                      <a:pt x="10" y="2"/>
                    </a:cubicBezTo>
                    <a:cubicBezTo>
                      <a:pt x="9" y="2"/>
                      <a:pt x="9" y="2"/>
                      <a:pt x="9" y="1"/>
                    </a:cubicBezTo>
                    <a:cubicBezTo>
                      <a:pt x="9" y="1"/>
                      <a:pt x="9" y="0"/>
                      <a:pt x="8" y="0"/>
                    </a:cubicBezTo>
                    <a:cubicBezTo>
                      <a:pt x="8" y="0"/>
                      <a:pt x="7" y="0"/>
                      <a:pt x="7" y="0"/>
                    </a:cubicBezTo>
                    <a:cubicBezTo>
                      <a:pt x="6" y="1"/>
                      <a:pt x="5" y="1"/>
                      <a:pt x="5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3"/>
                      <a:pt x="4" y="3"/>
                      <a:pt x="3" y="3"/>
                    </a:cubicBezTo>
                    <a:cubicBezTo>
                      <a:pt x="3" y="3"/>
                      <a:pt x="3" y="4"/>
                      <a:pt x="2" y="4"/>
                    </a:cubicBezTo>
                    <a:cubicBezTo>
                      <a:pt x="2" y="4"/>
                      <a:pt x="2" y="4"/>
                      <a:pt x="2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2" y="5"/>
                      <a:pt x="2" y="5"/>
                      <a:pt x="1" y="5"/>
                    </a:cubicBezTo>
                    <a:cubicBezTo>
                      <a:pt x="1" y="5"/>
                      <a:pt x="0" y="6"/>
                      <a:pt x="0" y="6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2" y="9"/>
                      <a:pt x="3" y="9"/>
                      <a:pt x="4" y="9"/>
                    </a:cubicBezTo>
                    <a:cubicBezTo>
                      <a:pt x="4" y="9"/>
                      <a:pt x="5" y="9"/>
                      <a:pt x="5" y="9"/>
                    </a:cubicBezTo>
                    <a:cubicBezTo>
                      <a:pt x="5" y="9"/>
                      <a:pt x="6" y="9"/>
                      <a:pt x="7" y="9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7" y="9"/>
                      <a:pt x="7" y="9"/>
                      <a:pt x="7" y="10"/>
                    </a:cubicBezTo>
                    <a:cubicBezTo>
                      <a:pt x="5" y="10"/>
                      <a:pt x="4" y="10"/>
                      <a:pt x="3" y="10"/>
                    </a:cubicBezTo>
                    <a:cubicBezTo>
                      <a:pt x="3" y="10"/>
                      <a:pt x="3" y="10"/>
                      <a:pt x="3" y="11"/>
                    </a:cubicBezTo>
                    <a:cubicBezTo>
                      <a:pt x="3" y="12"/>
                      <a:pt x="3" y="12"/>
                      <a:pt x="4" y="12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5" y="13"/>
                      <a:pt x="5" y="13"/>
                      <a:pt x="6" y="13"/>
                    </a:cubicBezTo>
                    <a:cubicBezTo>
                      <a:pt x="7" y="13"/>
                      <a:pt x="8" y="13"/>
                      <a:pt x="9" y="12"/>
                    </a:cubicBezTo>
                    <a:cubicBezTo>
                      <a:pt x="9" y="12"/>
                      <a:pt x="9" y="12"/>
                      <a:pt x="10" y="12"/>
                    </a:cubicBezTo>
                    <a:cubicBezTo>
                      <a:pt x="10" y="12"/>
                      <a:pt x="11" y="12"/>
                      <a:pt x="12" y="11"/>
                    </a:cubicBezTo>
                    <a:cubicBezTo>
                      <a:pt x="12" y="11"/>
                      <a:pt x="12" y="11"/>
                      <a:pt x="12" y="12"/>
                    </a:cubicBezTo>
                    <a:cubicBezTo>
                      <a:pt x="13" y="12"/>
                      <a:pt x="13" y="12"/>
                      <a:pt x="14" y="12"/>
                    </a:cubicBezTo>
                    <a:cubicBezTo>
                      <a:pt x="14" y="12"/>
                      <a:pt x="15" y="12"/>
                      <a:pt x="15" y="12"/>
                    </a:cubicBezTo>
                    <a:cubicBezTo>
                      <a:pt x="15" y="12"/>
                      <a:pt x="16" y="12"/>
                      <a:pt x="16" y="12"/>
                    </a:cubicBezTo>
                    <a:cubicBezTo>
                      <a:pt x="16" y="12"/>
                      <a:pt x="17" y="12"/>
                      <a:pt x="17" y="11"/>
                    </a:cubicBezTo>
                    <a:cubicBezTo>
                      <a:pt x="18" y="11"/>
                      <a:pt x="19" y="10"/>
                      <a:pt x="20" y="9"/>
                    </a:cubicBezTo>
                    <a:cubicBezTo>
                      <a:pt x="20" y="9"/>
                      <a:pt x="20" y="9"/>
                      <a:pt x="20" y="8"/>
                    </a:cubicBezTo>
                    <a:cubicBezTo>
                      <a:pt x="20" y="8"/>
                      <a:pt x="20" y="7"/>
                      <a:pt x="19" y="6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9" y="6"/>
                      <a:pt x="18" y="7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7" y="7"/>
                      <a:pt x="17" y="6"/>
                    </a:cubicBezTo>
                    <a:cubicBezTo>
                      <a:pt x="17" y="6"/>
                      <a:pt x="17" y="5"/>
                      <a:pt x="17" y="5"/>
                    </a:cubicBezTo>
                    <a:cubicBezTo>
                      <a:pt x="17" y="5"/>
                      <a:pt x="17" y="4"/>
                      <a:pt x="17" y="4"/>
                    </a:cubicBezTo>
                    <a:cubicBezTo>
                      <a:pt x="17" y="3"/>
                      <a:pt x="17" y="2"/>
                      <a:pt x="18" y="2"/>
                    </a:cubicBezTo>
                    <a:cubicBezTo>
                      <a:pt x="18" y="1"/>
                      <a:pt x="18" y="1"/>
                      <a:pt x="18" y="1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6" y="2"/>
                      <a:pt x="15" y="2"/>
                      <a:pt x="15" y="3"/>
                    </a:cubicBezTo>
                    <a:cubicBezTo>
                      <a:pt x="14" y="3"/>
                      <a:pt x="14" y="3"/>
                      <a:pt x="14" y="4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5" y="5"/>
                      <a:pt x="14" y="5"/>
                      <a:pt x="14" y="5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3" y="6"/>
                      <a:pt x="13" y="6"/>
                      <a:pt x="13" y="7"/>
                    </a:cubicBezTo>
                    <a:cubicBezTo>
                      <a:pt x="13" y="7"/>
                      <a:pt x="14" y="7"/>
                      <a:pt x="14" y="7"/>
                    </a:cubicBezTo>
                    <a:cubicBezTo>
                      <a:pt x="14" y="7"/>
                      <a:pt x="13" y="8"/>
                      <a:pt x="13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4" name="Freeform 477">
                <a:extLst>
                  <a:ext uri="{FF2B5EF4-FFF2-40B4-BE49-F238E27FC236}">
                    <a16:creationId xmlns:a16="http://schemas.microsoft.com/office/drawing/2014/main" id="{45BF81B1-B679-40A6-9EC6-DA44DE919D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86968" y="3361420"/>
                <a:ext cx="76200" cy="76200"/>
              </a:xfrm>
              <a:custGeom>
                <a:avLst/>
                <a:gdLst>
                  <a:gd name="T0" fmla="*/ 21 w 21"/>
                  <a:gd name="T1" fmla="*/ 2 h 21"/>
                  <a:gd name="T2" fmla="*/ 20 w 21"/>
                  <a:gd name="T3" fmla="*/ 2 h 21"/>
                  <a:gd name="T4" fmla="*/ 19 w 21"/>
                  <a:gd name="T5" fmla="*/ 1 h 21"/>
                  <a:gd name="T6" fmla="*/ 19 w 21"/>
                  <a:gd name="T7" fmla="*/ 1 h 21"/>
                  <a:gd name="T8" fmla="*/ 18 w 21"/>
                  <a:gd name="T9" fmla="*/ 1 h 21"/>
                  <a:gd name="T10" fmla="*/ 17 w 21"/>
                  <a:gd name="T11" fmla="*/ 1 h 21"/>
                  <a:gd name="T12" fmla="*/ 15 w 21"/>
                  <a:gd name="T13" fmla="*/ 4 h 21"/>
                  <a:gd name="T14" fmla="*/ 14 w 21"/>
                  <a:gd name="T15" fmla="*/ 5 h 21"/>
                  <a:gd name="T16" fmla="*/ 14 w 21"/>
                  <a:gd name="T17" fmla="*/ 6 h 21"/>
                  <a:gd name="T18" fmla="*/ 12 w 21"/>
                  <a:gd name="T19" fmla="*/ 8 h 21"/>
                  <a:gd name="T20" fmla="*/ 9 w 21"/>
                  <a:gd name="T21" fmla="*/ 10 h 21"/>
                  <a:gd name="T22" fmla="*/ 7 w 21"/>
                  <a:gd name="T23" fmla="*/ 11 h 21"/>
                  <a:gd name="T24" fmla="*/ 6 w 21"/>
                  <a:gd name="T25" fmla="*/ 11 h 21"/>
                  <a:gd name="T26" fmla="*/ 3 w 21"/>
                  <a:gd name="T27" fmla="*/ 14 h 21"/>
                  <a:gd name="T28" fmla="*/ 1 w 21"/>
                  <a:gd name="T29" fmla="*/ 18 h 21"/>
                  <a:gd name="T30" fmla="*/ 1 w 21"/>
                  <a:gd name="T31" fmla="*/ 19 h 21"/>
                  <a:gd name="T32" fmla="*/ 3 w 21"/>
                  <a:gd name="T33" fmla="*/ 20 h 21"/>
                  <a:gd name="T34" fmla="*/ 3 w 21"/>
                  <a:gd name="T35" fmla="*/ 20 h 21"/>
                  <a:gd name="T36" fmla="*/ 5 w 21"/>
                  <a:gd name="T37" fmla="*/ 21 h 21"/>
                  <a:gd name="T38" fmla="*/ 9 w 21"/>
                  <a:gd name="T39" fmla="*/ 18 h 21"/>
                  <a:gd name="T40" fmla="*/ 10 w 21"/>
                  <a:gd name="T41" fmla="*/ 17 h 21"/>
                  <a:gd name="T42" fmla="*/ 10 w 21"/>
                  <a:gd name="T43" fmla="*/ 16 h 21"/>
                  <a:gd name="T44" fmla="*/ 11 w 21"/>
                  <a:gd name="T45" fmla="*/ 14 h 21"/>
                  <a:gd name="T46" fmla="*/ 14 w 21"/>
                  <a:gd name="T47" fmla="*/ 12 h 21"/>
                  <a:gd name="T48" fmla="*/ 15 w 21"/>
                  <a:gd name="T49" fmla="*/ 12 h 21"/>
                  <a:gd name="T50" fmla="*/ 16 w 21"/>
                  <a:gd name="T51" fmla="*/ 11 h 21"/>
                  <a:gd name="T52" fmla="*/ 17 w 21"/>
                  <a:gd name="T53" fmla="*/ 9 h 21"/>
                  <a:gd name="T54" fmla="*/ 18 w 21"/>
                  <a:gd name="T55" fmla="*/ 8 h 21"/>
                  <a:gd name="T56" fmla="*/ 20 w 21"/>
                  <a:gd name="T57" fmla="*/ 5 h 21"/>
                  <a:gd name="T58" fmla="*/ 21 w 21"/>
                  <a:gd name="T59" fmla="*/ 4 h 21"/>
                  <a:gd name="T60" fmla="*/ 21 w 21"/>
                  <a:gd name="T61" fmla="*/ 4 h 21"/>
                  <a:gd name="T62" fmla="*/ 21 w 21"/>
                  <a:gd name="T63" fmla="*/ 3 h 21"/>
                  <a:gd name="T64" fmla="*/ 21 w 21"/>
                  <a:gd name="T65" fmla="*/ 3 h 21"/>
                  <a:gd name="T66" fmla="*/ 21 w 21"/>
                  <a:gd name="T67" fmla="*/ 2 h 21"/>
                  <a:gd name="T68" fmla="*/ 21 w 21"/>
                  <a:gd name="T69" fmla="*/ 2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1" h="21">
                    <a:moveTo>
                      <a:pt x="21" y="2"/>
                    </a:moveTo>
                    <a:cubicBezTo>
                      <a:pt x="20" y="2"/>
                      <a:pt x="20" y="2"/>
                      <a:pt x="20" y="2"/>
                    </a:cubicBezTo>
                    <a:cubicBezTo>
                      <a:pt x="19" y="2"/>
                      <a:pt x="19" y="1"/>
                      <a:pt x="19" y="1"/>
                    </a:cubicBezTo>
                    <a:cubicBezTo>
                      <a:pt x="19" y="1"/>
                      <a:pt x="19" y="1"/>
                      <a:pt x="19" y="1"/>
                    </a:cubicBezTo>
                    <a:cubicBezTo>
                      <a:pt x="19" y="1"/>
                      <a:pt x="18" y="0"/>
                      <a:pt x="18" y="1"/>
                    </a:cubicBezTo>
                    <a:cubicBezTo>
                      <a:pt x="18" y="1"/>
                      <a:pt x="17" y="1"/>
                      <a:pt x="17" y="1"/>
                    </a:cubicBezTo>
                    <a:cubicBezTo>
                      <a:pt x="17" y="2"/>
                      <a:pt x="16" y="4"/>
                      <a:pt x="15" y="4"/>
                    </a:cubicBezTo>
                    <a:cubicBezTo>
                      <a:pt x="15" y="4"/>
                      <a:pt x="14" y="5"/>
                      <a:pt x="14" y="5"/>
                    </a:cubicBezTo>
                    <a:cubicBezTo>
                      <a:pt x="14" y="5"/>
                      <a:pt x="14" y="6"/>
                      <a:pt x="14" y="6"/>
                    </a:cubicBezTo>
                    <a:cubicBezTo>
                      <a:pt x="13" y="7"/>
                      <a:pt x="13" y="8"/>
                      <a:pt x="12" y="8"/>
                    </a:cubicBezTo>
                    <a:cubicBezTo>
                      <a:pt x="11" y="9"/>
                      <a:pt x="10" y="9"/>
                      <a:pt x="9" y="10"/>
                    </a:cubicBezTo>
                    <a:cubicBezTo>
                      <a:pt x="8" y="10"/>
                      <a:pt x="8" y="11"/>
                      <a:pt x="7" y="11"/>
                    </a:cubicBezTo>
                    <a:cubicBezTo>
                      <a:pt x="7" y="11"/>
                      <a:pt x="6" y="11"/>
                      <a:pt x="6" y="11"/>
                    </a:cubicBezTo>
                    <a:cubicBezTo>
                      <a:pt x="5" y="12"/>
                      <a:pt x="4" y="13"/>
                      <a:pt x="3" y="14"/>
                    </a:cubicBezTo>
                    <a:cubicBezTo>
                      <a:pt x="2" y="15"/>
                      <a:pt x="1" y="16"/>
                      <a:pt x="1" y="18"/>
                    </a:cubicBezTo>
                    <a:cubicBezTo>
                      <a:pt x="0" y="18"/>
                      <a:pt x="1" y="18"/>
                      <a:pt x="1" y="19"/>
                    </a:cubicBezTo>
                    <a:cubicBezTo>
                      <a:pt x="2" y="19"/>
                      <a:pt x="3" y="19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4" y="21"/>
                      <a:pt x="5" y="21"/>
                      <a:pt x="5" y="21"/>
                    </a:cubicBezTo>
                    <a:cubicBezTo>
                      <a:pt x="7" y="20"/>
                      <a:pt x="7" y="19"/>
                      <a:pt x="9" y="18"/>
                    </a:cubicBezTo>
                    <a:cubicBezTo>
                      <a:pt x="9" y="18"/>
                      <a:pt x="9" y="17"/>
                      <a:pt x="10" y="17"/>
                    </a:cubicBezTo>
                    <a:cubicBezTo>
                      <a:pt x="10" y="16"/>
                      <a:pt x="10" y="16"/>
                      <a:pt x="10" y="16"/>
                    </a:cubicBezTo>
                    <a:cubicBezTo>
                      <a:pt x="11" y="15"/>
                      <a:pt x="11" y="15"/>
                      <a:pt x="11" y="14"/>
                    </a:cubicBezTo>
                    <a:cubicBezTo>
                      <a:pt x="12" y="12"/>
                      <a:pt x="12" y="13"/>
                      <a:pt x="14" y="12"/>
                    </a:cubicBezTo>
                    <a:cubicBezTo>
                      <a:pt x="14" y="12"/>
                      <a:pt x="15" y="12"/>
                      <a:pt x="15" y="12"/>
                    </a:cubicBezTo>
                    <a:cubicBezTo>
                      <a:pt x="16" y="12"/>
                      <a:pt x="16" y="11"/>
                      <a:pt x="16" y="11"/>
                    </a:cubicBezTo>
                    <a:cubicBezTo>
                      <a:pt x="16" y="10"/>
                      <a:pt x="16" y="9"/>
                      <a:pt x="17" y="9"/>
                    </a:cubicBezTo>
                    <a:cubicBezTo>
                      <a:pt x="17" y="9"/>
                      <a:pt x="17" y="9"/>
                      <a:pt x="18" y="8"/>
                    </a:cubicBezTo>
                    <a:cubicBezTo>
                      <a:pt x="19" y="7"/>
                      <a:pt x="20" y="6"/>
                      <a:pt x="20" y="5"/>
                    </a:cubicBezTo>
                    <a:cubicBezTo>
                      <a:pt x="21" y="5"/>
                      <a:pt x="21" y="5"/>
                      <a:pt x="21" y="4"/>
                    </a:cubicBezTo>
                    <a:cubicBezTo>
                      <a:pt x="21" y="4"/>
                      <a:pt x="21" y="4"/>
                      <a:pt x="21" y="4"/>
                    </a:cubicBezTo>
                    <a:cubicBezTo>
                      <a:pt x="21" y="3"/>
                      <a:pt x="21" y="3"/>
                      <a:pt x="21" y="3"/>
                    </a:cubicBezTo>
                    <a:cubicBezTo>
                      <a:pt x="21" y="3"/>
                      <a:pt x="21" y="3"/>
                      <a:pt x="21" y="3"/>
                    </a:cubicBezTo>
                    <a:cubicBezTo>
                      <a:pt x="21" y="3"/>
                      <a:pt x="21" y="3"/>
                      <a:pt x="21" y="2"/>
                    </a:cubicBezTo>
                    <a:cubicBezTo>
                      <a:pt x="21" y="2"/>
                      <a:pt x="21" y="2"/>
                      <a:pt x="2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5" name="Freeform 478">
                <a:extLst>
                  <a:ext uri="{FF2B5EF4-FFF2-40B4-BE49-F238E27FC236}">
                    <a16:creationId xmlns:a16="http://schemas.microsoft.com/office/drawing/2014/main" id="{319BAAF4-7E67-4E6A-8DA2-5BE43A7E446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69343" y="2380345"/>
                <a:ext cx="65088" cy="39688"/>
              </a:xfrm>
              <a:custGeom>
                <a:avLst/>
                <a:gdLst>
                  <a:gd name="T0" fmla="*/ 9 w 18"/>
                  <a:gd name="T1" fmla="*/ 11 h 11"/>
                  <a:gd name="T2" fmla="*/ 13 w 18"/>
                  <a:gd name="T3" fmla="*/ 9 h 11"/>
                  <a:gd name="T4" fmla="*/ 14 w 18"/>
                  <a:gd name="T5" fmla="*/ 9 h 11"/>
                  <a:gd name="T6" fmla="*/ 16 w 18"/>
                  <a:gd name="T7" fmla="*/ 8 h 11"/>
                  <a:gd name="T8" fmla="*/ 17 w 18"/>
                  <a:gd name="T9" fmla="*/ 7 h 11"/>
                  <a:gd name="T10" fmla="*/ 17 w 18"/>
                  <a:gd name="T11" fmla="*/ 6 h 11"/>
                  <a:gd name="T12" fmla="*/ 18 w 18"/>
                  <a:gd name="T13" fmla="*/ 6 h 11"/>
                  <a:gd name="T14" fmla="*/ 18 w 18"/>
                  <a:gd name="T15" fmla="*/ 4 h 11"/>
                  <a:gd name="T16" fmla="*/ 18 w 18"/>
                  <a:gd name="T17" fmla="*/ 4 h 11"/>
                  <a:gd name="T18" fmla="*/ 18 w 18"/>
                  <a:gd name="T19" fmla="*/ 4 h 11"/>
                  <a:gd name="T20" fmla="*/ 17 w 18"/>
                  <a:gd name="T21" fmla="*/ 3 h 11"/>
                  <a:gd name="T22" fmla="*/ 17 w 18"/>
                  <a:gd name="T23" fmla="*/ 2 h 11"/>
                  <a:gd name="T24" fmla="*/ 16 w 18"/>
                  <a:gd name="T25" fmla="*/ 1 h 11"/>
                  <a:gd name="T26" fmla="*/ 16 w 18"/>
                  <a:gd name="T27" fmla="*/ 1 h 11"/>
                  <a:gd name="T28" fmla="*/ 15 w 18"/>
                  <a:gd name="T29" fmla="*/ 1 h 11"/>
                  <a:gd name="T30" fmla="*/ 13 w 18"/>
                  <a:gd name="T31" fmla="*/ 1 h 11"/>
                  <a:gd name="T32" fmla="*/ 11 w 18"/>
                  <a:gd name="T33" fmla="*/ 1 h 11"/>
                  <a:gd name="T34" fmla="*/ 10 w 18"/>
                  <a:gd name="T35" fmla="*/ 1 h 11"/>
                  <a:gd name="T36" fmla="*/ 8 w 18"/>
                  <a:gd name="T37" fmla="*/ 2 h 11"/>
                  <a:gd name="T38" fmla="*/ 8 w 18"/>
                  <a:gd name="T39" fmla="*/ 2 h 11"/>
                  <a:gd name="T40" fmla="*/ 8 w 18"/>
                  <a:gd name="T41" fmla="*/ 1 h 11"/>
                  <a:gd name="T42" fmla="*/ 7 w 18"/>
                  <a:gd name="T43" fmla="*/ 1 h 11"/>
                  <a:gd name="T44" fmla="*/ 7 w 18"/>
                  <a:gd name="T45" fmla="*/ 2 h 11"/>
                  <a:gd name="T46" fmla="*/ 6 w 18"/>
                  <a:gd name="T47" fmla="*/ 3 h 11"/>
                  <a:gd name="T48" fmla="*/ 6 w 18"/>
                  <a:gd name="T49" fmla="*/ 4 h 11"/>
                  <a:gd name="T50" fmla="*/ 6 w 18"/>
                  <a:gd name="T51" fmla="*/ 4 h 11"/>
                  <a:gd name="T52" fmla="*/ 6 w 18"/>
                  <a:gd name="T53" fmla="*/ 4 h 11"/>
                  <a:gd name="T54" fmla="*/ 6 w 18"/>
                  <a:gd name="T55" fmla="*/ 4 h 11"/>
                  <a:gd name="T56" fmla="*/ 6 w 18"/>
                  <a:gd name="T57" fmla="*/ 4 h 11"/>
                  <a:gd name="T58" fmla="*/ 5 w 18"/>
                  <a:gd name="T59" fmla="*/ 2 h 11"/>
                  <a:gd name="T60" fmla="*/ 5 w 18"/>
                  <a:gd name="T61" fmla="*/ 1 h 11"/>
                  <a:gd name="T62" fmla="*/ 4 w 18"/>
                  <a:gd name="T63" fmla="*/ 1 h 11"/>
                  <a:gd name="T64" fmla="*/ 3 w 18"/>
                  <a:gd name="T65" fmla="*/ 1 h 11"/>
                  <a:gd name="T66" fmla="*/ 3 w 18"/>
                  <a:gd name="T67" fmla="*/ 1 h 11"/>
                  <a:gd name="T68" fmla="*/ 3 w 18"/>
                  <a:gd name="T69" fmla="*/ 1 h 11"/>
                  <a:gd name="T70" fmla="*/ 3 w 18"/>
                  <a:gd name="T71" fmla="*/ 1 h 11"/>
                  <a:gd name="T72" fmla="*/ 3 w 18"/>
                  <a:gd name="T73" fmla="*/ 1 h 11"/>
                  <a:gd name="T74" fmla="*/ 2 w 18"/>
                  <a:gd name="T75" fmla="*/ 1 h 11"/>
                  <a:gd name="T76" fmla="*/ 0 w 18"/>
                  <a:gd name="T77" fmla="*/ 3 h 11"/>
                  <a:gd name="T78" fmla="*/ 1 w 18"/>
                  <a:gd name="T79" fmla="*/ 4 h 11"/>
                  <a:gd name="T80" fmla="*/ 2 w 18"/>
                  <a:gd name="T81" fmla="*/ 3 h 11"/>
                  <a:gd name="T82" fmla="*/ 3 w 18"/>
                  <a:gd name="T83" fmla="*/ 4 h 11"/>
                  <a:gd name="T84" fmla="*/ 3 w 18"/>
                  <a:gd name="T85" fmla="*/ 4 h 11"/>
                  <a:gd name="T86" fmla="*/ 2 w 18"/>
                  <a:gd name="T87" fmla="*/ 5 h 11"/>
                  <a:gd name="T88" fmla="*/ 1 w 18"/>
                  <a:gd name="T89" fmla="*/ 5 h 11"/>
                  <a:gd name="T90" fmla="*/ 1 w 18"/>
                  <a:gd name="T91" fmla="*/ 6 h 11"/>
                  <a:gd name="T92" fmla="*/ 1 w 18"/>
                  <a:gd name="T93" fmla="*/ 6 h 11"/>
                  <a:gd name="T94" fmla="*/ 2 w 18"/>
                  <a:gd name="T95" fmla="*/ 6 h 11"/>
                  <a:gd name="T96" fmla="*/ 3 w 18"/>
                  <a:gd name="T97" fmla="*/ 7 h 11"/>
                  <a:gd name="T98" fmla="*/ 3 w 18"/>
                  <a:gd name="T99" fmla="*/ 8 h 11"/>
                  <a:gd name="T100" fmla="*/ 3 w 18"/>
                  <a:gd name="T101" fmla="*/ 8 h 11"/>
                  <a:gd name="T102" fmla="*/ 3 w 18"/>
                  <a:gd name="T103" fmla="*/ 8 h 11"/>
                  <a:gd name="T104" fmla="*/ 2 w 18"/>
                  <a:gd name="T105" fmla="*/ 9 h 11"/>
                  <a:gd name="T106" fmla="*/ 3 w 18"/>
                  <a:gd name="T107" fmla="*/ 10 h 11"/>
                  <a:gd name="T108" fmla="*/ 4 w 18"/>
                  <a:gd name="T109" fmla="*/ 10 h 11"/>
                  <a:gd name="T110" fmla="*/ 6 w 18"/>
                  <a:gd name="T111" fmla="*/ 10 h 11"/>
                  <a:gd name="T112" fmla="*/ 8 w 18"/>
                  <a:gd name="T113" fmla="*/ 11 h 11"/>
                  <a:gd name="T114" fmla="*/ 9 w 18"/>
                  <a:gd name="T115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8" h="11">
                    <a:moveTo>
                      <a:pt x="9" y="11"/>
                    </a:moveTo>
                    <a:cubicBezTo>
                      <a:pt x="11" y="11"/>
                      <a:pt x="12" y="10"/>
                      <a:pt x="13" y="9"/>
                    </a:cubicBezTo>
                    <a:cubicBezTo>
                      <a:pt x="13" y="9"/>
                      <a:pt x="13" y="9"/>
                      <a:pt x="14" y="9"/>
                    </a:cubicBezTo>
                    <a:cubicBezTo>
                      <a:pt x="14" y="8"/>
                      <a:pt x="15" y="8"/>
                      <a:pt x="16" y="8"/>
                    </a:cubicBezTo>
                    <a:cubicBezTo>
                      <a:pt x="16" y="8"/>
                      <a:pt x="16" y="8"/>
                      <a:pt x="17" y="7"/>
                    </a:cubicBezTo>
                    <a:cubicBezTo>
                      <a:pt x="17" y="7"/>
                      <a:pt x="17" y="7"/>
                      <a:pt x="17" y="6"/>
                    </a:cubicBezTo>
                    <a:cubicBezTo>
                      <a:pt x="17" y="6"/>
                      <a:pt x="18" y="6"/>
                      <a:pt x="18" y="6"/>
                    </a:cubicBezTo>
                    <a:cubicBezTo>
                      <a:pt x="17" y="5"/>
                      <a:pt x="17" y="5"/>
                      <a:pt x="18" y="4"/>
                    </a:cubicBezTo>
                    <a:cubicBezTo>
                      <a:pt x="18" y="4"/>
                      <a:pt x="18" y="4"/>
                      <a:pt x="18" y="4"/>
                    </a:cubicBezTo>
                    <a:cubicBezTo>
                      <a:pt x="18" y="4"/>
                      <a:pt x="18" y="4"/>
                      <a:pt x="18" y="4"/>
                    </a:cubicBezTo>
                    <a:cubicBezTo>
                      <a:pt x="17" y="3"/>
                      <a:pt x="17" y="3"/>
                      <a:pt x="17" y="3"/>
                    </a:cubicBezTo>
                    <a:cubicBezTo>
                      <a:pt x="16" y="3"/>
                      <a:pt x="17" y="2"/>
                      <a:pt x="17" y="2"/>
                    </a:cubicBezTo>
                    <a:cubicBezTo>
                      <a:pt x="16" y="2"/>
                      <a:pt x="16" y="1"/>
                      <a:pt x="16" y="1"/>
                    </a:cubicBezTo>
                    <a:cubicBezTo>
                      <a:pt x="16" y="1"/>
                      <a:pt x="16" y="1"/>
                      <a:pt x="16" y="1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14" y="0"/>
                      <a:pt x="14" y="0"/>
                      <a:pt x="13" y="1"/>
                    </a:cubicBezTo>
                    <a:cubicBezTo>
                      <a:pt x="13" y="1"/>
                      <a:pt x="12" y="2"/>
                      <a:pt x="11" y="1"/>
                    </a:cubicBezTo>
                    <a:cubicBezTo>
                      <a:pt x="11" y="1"/>
                      <a:pt x="10" y="1"/>
                      <a:pt x="10" y="1"/>
                    </a:cubicBezTo>
                    <a:cubicBezTo>
                      <a:pt x="9" y="1"/>
                      <a:pt x="9" y="1"/>
                      <a:pt x="8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8" y="2"/>
                      <a:pt x="8" y="2"/>
                      <a:pt x="8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3"/>
                      <a:pt x="7" y="3"/>
                      <a:pt x="6" y="3"/>
                    </a:cubicBezTo>
                    <a:cubicBezTo>
                      <a:pt x="6" y="3"/>
                      <a:pt x="6" y="3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5" y="3"/>
                      <a:pt x="5" y="3"/>
                      <a:pt x="5" y="2"/>
                    </a:cubicBezTo>
                    <a:cubicBezTo>
                      <a:pt x="5" y="2"/>
                      <a:pt x="5" y="1"/>
                      <a:pt x="5" y="1"/>
                    </a:cubicBezTo>
                    <a:cubicBezTo>
                      <a:pt x="5" y="1"/>
                      <a:pt x="4" y="1"/>
                      <a:pt x="4" y="1"/>
                    </a:cubicBezTo>
                    <a:cubicBezTo>
                      <a:pt x="4" y="0"/>
                      <a:pt x="3" y="0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2"/>
                      <a:pt x="1" y="2"/>
                      <a:pt x="0" y="3"/>
                    </a:cubicBezTo>
                    <a:cubicBezTo>
                      <a:pt x="0" y="3"/>
                      <a:pt x="1" y="4"/>
                      <a:pt x="1" y="4"/>
                    </a:cubicBezTo>
                    <a:cubicBezTo>
                      <a:pt x="1" y="4"/>
                      <a:pt x="1" y="4"/>
                      <a:pt x="2" y="3"/>
                    </a:cubicBezTo>
                    <a:cubicBezTo>
                      <a:pt x="2" y="3"/>
                      <a:pt x="3" y="3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5"/>
                      <a:pt x="2" y="5"/>
                    </a:cubicBezTo>
                    <a:cubicBezTo>
                      <a:pt x="2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2" y="6"/>
                      <a:pt x="2" y="6"/>
                    </a:cubicBezTo>
                    <a:cubicBezTo>
                      <a:pt x="2" y="6"/>
                      <a:pt x="3" y="6"/>
                      <a:pt x="3" y="7"/>
                    </a:cubicBezTo>
                    <a:cubicBezTo>
                      <a:pt x="3" y="7"/>
                      <a:pt x="3" y="7"/>
                      <a:pt x="3" y="8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2" y="8"/>
                      <a:pt x="2" y="8"/>
                      <a:pt x="2" y="9"/>
                    </a:cubicBezTo>
                    <a:cubicBezTo>
                      <a:pt x="2" y="9"/>
                      <a:pt x="2" y="10"/>
                      <a:pt x="3" y="10"/>
                    </a:cubicBezTo>
                    <a:cubicBezTo>
                      <a:pt x="3" y="10"/>
                      <a:pt x="3" y="10"/>
                      <a:pt x="4" y="10"/>
                    </a:cubicBezTo>
                    <a:cubicBezTo>
                      <a:pt x="5" y="10"/>
                      <a:pt x="5" y="10"/>
                      <a:pt x="6" y="10"/>
                    </a:cubicBezTo>
                    <a:cubicBezTo>
                      <a:pt x="7" y="11"/>
                      <a:pt x="8" y="11"/>
                      <a:pt x="8" y="11"/>
                    </a:cubicBezTo>
                    <a:cubicBezTo>
                      <a:pt x="9" y="11"/>
                      <a:pt x="9" y="11"/>
                      <a:pt x="9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6" name="Freeform 479">
                <a:extLst>
                  <a:ext uri="{FF2B5EF4-FFF2-40B4-BE49-F238E27FC236}">
                    <a16:creationId xmlns:a16="http://schemas.microsoft.com/office/drawing/2014/main" id="{43B17A6A-4938-4FC8-BC0C-9548EA89AFF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37668" y="2056495"/>
                <a:ext cx="61913" cy="53975"/>
              </a:xfrm>
              <a:custGeom>
                <a:avLst/>
                <a:gdLst>
                  <a:gd name="T0" fmla="*/ 0 w 17"/>
                  <a:gd name="T1" fmla="*/ 8 h 15"/>
                  <a:gd name="T2" fmla="*/ 1 w 17"/>
                  <a:gd name="T3" fmla="*/ 9 h 15"/>
                  <a:gd name="T4" fmla="*/ 2 w 17"/>
                  <a:gd name="T5" fmla="*/ 9 h 15"/>
                  <a:gd name="T6" fmla="*/ 3 w 17"/>
                  <a:gd name="T7" fmla="*/ 9 h 15"/>
                  <a:gd name="T8" fmla="*/ 3 w 17"/>
                  <a:gd name="T9" fmla="*/ 9 h 15"/>
                  <a:gd name="T10" fmla="*/ 3 w 17"/>
                  <a:gd name="T11" fmla="*/ 10 h 15"/>
                  <a:gd name="T12" fmla="*/ 2 w 17"/>
                  <a:gd name="T13" fmla="*/ 10 h 15"/>
                  <a:gd name="T14" fmla="*/ 1 w 17"/>
                  <a:gd name="T15" fmla="*/ 10 h 15"/>
                  <a:gd name="T16" fmla="*/ 2 w 17"/>
                  <a:gd name="T17" fmla="*/ 11 h 15"/>
                  <a:gd name="T18" fmla="*/ 3 w 17"/>
                  <a:gd name="T19" fmla="*/ 12 h 15"/>
                  <a:gd name="T20" fmla="*/ 4 w 17"/>
                  <a:gd name="T21" fmla="*/ 12 h 15"/>
                  <a:gd name="T22" fmla="*/ 5 w 17"/>
                  <a:gd name="T23" fmla="*/ 10 h 15"/>
                  <a:gd name="T24" fmla="*/ 5 w 17"/>
                  <a:gd name="T25" fmla="*/ 10 h 15"/>
                  <a:gd name="T26" fmla="*/ 5 w 17"/>
                  <a:gd name="T27" fmla="*/ 9 h 15"/>
                  <a:gd name="T28" fmla="*/ 5 w 17"/>
                  <a:gd name="T29" fmla="*/ 9 h 15"/>
                  <a:gd name="T30" fmla="*/ 6 w 17"/>
                  <a:gd name="T31" fmla="*/ 11 h 15"/>
                  <a:gd name="T32" fmla="*/ 6 w 17"/>
                  <a:gd name="T33" fmla="*/ 12 h 15"/>
                  <a:gd name="T34" fmla="*/ 6 w 17"/>
                  <a:gd name="T35" fmla="*/ 13 h 15"/>
                  <a:gd name="T36" fmla="*/ 8 w 17"/>
                  <a:gd name="T37" fmla="*/ 14 h 15"/>
                  <a:gd name="T38" fmla="*/ 10 w 17"/>
                  <a:gd name="T39" fmla="*/ 15 h 15"/>
                  <a:gd name="T40" fmla="*/ 14 w 17"/>
                  <a:gd name="T41" fmla="*/ 15 h 15"/>
                  <a:gd name="T42" fmla="*/ 15 w 17"/>
                  <a:gd name="T43" fmla="*/ 15 h 15"/>
                  <a:gd name="T44" fmla="*/ 16 w 17"/>
                  <a:gd name="T45" fmla="*/ 14 h 15"/>
                  <a:gd name="T46" fmla="*/ 16 w 17"/>
                  <a:gd name="T47" fmla="*/ 13 h 15"/>
                  <a:gd name="T48" fmla="*/ 16 w 17"/>
                  <a:gd name="T49" fmla="*/ 13 h 15"/>
                  <a:gd name="T50" fmla="*/ 15 w 17"/>
                  <a:gd name="T51" fmla="*/ 12 h 15"/>
                  <a:gd name="T52" fmla="*/ 15 w 17"/>
                  <a:gd name="T53" fmla="*/ 11 h 15"/>
                  <a:gd name="T54" fmla="*/ 14 w 17"/>
                  <a:gd name="T55" fmla="*/ 9 h 15"/>
                  <a:gd name="T56" fmla="*/ 12 w 17"/>
                  <a:gd name="T57" fmla="*/ 7 h 15"/>
                  <a:gd name="T58" fmla="*/ 11 w 17"/>
                  <a:gd name="T59" fmla="*/ 7 h 15"/>
                  <a:gd name="T60" fmla="*/ 10 w 17"/>
                  <a:gd name="T61" fmla="*/ 7 h 15"/>
                  <a:gd name="T62" fmla="*/ 8 w 17"/>
                  <a:gd name="T63" fmla="*/ 7 h 15"/>
                  <a:gd name="T64" fmla="*/ 8 w 17"/>
                  <a:gd name="T65" fmla="*/ 7 h 15"/>
                  <a:gd name="T66" fmla="*/ 8 w 17"/>
                  <a:gd name="T67" fmla="*/ 7 h 15"/>
                  <a:gd name="T68" fmla="*/ 8 w 17"/>
                  <a:gd name="T69" fmla="*/ 7 h 15"/>
                  <a:gd name="T70" fmla="*/ 6 w 17"/>
                  <a:gd name="T71" fmla="*/ 8 h 15"/>
                  <a:gd name="T72" fmla="*/ 6 w 17"/>
                  <a:gd name="T73" fmla="*/ 8 h 15"/>
                  <a:gd name="T74" fmla="*/ 6 w 17"/>
                  <a:gd name="T75" fmla="*/ 8 h 15"/>
                  <a:gd name="T76" fmla="*/ 8 w 17"/>
                  <a:gd name="T77" fmla="*/ 7 h 15"/>
                  <a:gd name="T78" fmla="*/ 8 w 17"/>
                  <a:gd name="T79" fmla="*/ 7 h 15"/>
                  <a:gd name="T80" fmla="*/ 8 w 17"/>
                  <a:gd name="T81" fmla="*/ 7 h 15"/>
                  <a:gd name="T82" fmla="*/ 7 w 17"/>
                  <a:gd name="T83" fmla="*/ 5 h 15"/>
                  <a:gd name="T84" fmla="*/ 6 w 17"/>
                  <a:gd name="T85" fmla="*/ 3 h 15"/>
                  <a:gd name="T86" fmla="*/ 6 w 17"/>
                  <a:gd name="T87" fmla="*/ 3 h 15"/>
                  <a:gd name="T88" fmla="*/ 3 w 17"/>
                  <a:gd name="T89" fmla="*/ 1 h 15"/>
                  <a:gd name="T90" fmla="*/ 2 w 17"/>
                  <a:gd name="T91" fmla="*/ 1 h 15"/>
                  <a:gd name="T92" fmla="*/ 1 w 17"/>
                  <a:gd name="T93" fmla="*/ 1 h 15"/>
                  <a:gd name="T94" fmla="*/ 0 w 17"/>
                  <a:gd name="T95" fmla="*/ 3 h 15"/>
                  <a:gd name="T96" fmla="*/ 0 w 17"/>
                  <a:gd name="T97" fmla="*/ 6 h 15"/>
                  <a:gd name="T98" fmla="*/ 0 w 17"/>
                  <a:gd name="T99" fmla="*/ 8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7" h="15">
                    <a:moveTo>
                      <a:pt x="0" y="8"/>
                    </a:moveTo>
                    <a:cubicBezTo>
                      <a:pt x="0" y="8"/>
                      <a:pt x="0" y="8"/>
                      <a:pt x="1" y="9"/>
                    </a:cubicBezTo>
                    <a:cubicBezTo>
                      <a:pt x="1" y="9"/>
                      <a:pt x="1" y="8"/>
                      <a:pt x="2" y="9"/>
                    </a:cubicBezTo>
                    <a:cubicBezTo>
                      <a:pt x="2" y="9"/>
                      <a:pt x="3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9"/>
                      <a:pt x="3" y="10"/>
                      <a:pt x="3" y="10"/>
                    </a:cubicBezTo>
                    <a:cubicBezTo>
                      <a:pt x="3" y="10"/>
                      <a:pt x="2" y="10"/>
                      <a:pt x="2" y="10"/>
                    </a:cubicBezTo>
                    <a:cubicBezTo>
                      <a:pt x="2" y="10"/>
                      <a:pt x="2" y="10"/>
                      <a:pt x="1" y="10"/>
                    </a:cubicBezTo>
                    <a:cubicBezTo>
                      <a:pt x="1" y="10"/>
                      <a:pt x="1" y="11"/>
                      <a:pt x="2" y="11"/>
                    </a:cubicBezTo>
                    <a:cubicBezTo>
                      <a:pt x="2" y="11"/>
                      <a:pt x="3" y="12"/>
                      <a:pt x="3" y="12"/>
                    </a:cubicBezTo>
                    <a:cubicBezTo>
                      <a:pt x="3" y="12"/>
                      <a:pt x="3" y="13"/>
                      <a:pt x="4" y="12"/>
                    </a:cubicBezTo>
                    <a:cubicBezTo>
                      <a:pt x="5" y="12"/>
                      <a:pt x="5" y="11"/>
                      <a:pt x="5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6" y="10"/>
                      <a:pt x="6" y="10"/>
                      <a:pt x="6" y="11"/>
                    </a:cubicBezTo>
                    <a:cubicBezTo>
                      <a:pt x="6" y="11"/>
                      <a:pt x="6" y="12"/>
                      <a:pt x="6" y="12"/>
                    </a:cubicBezTo>
                    <a:cubicBezTo>
                      <a:pt x="6" y="13"/>
                      <a:pt x="6" y="13"/>
                      <a:pt x="6" y="13"/>
                    </a:cubicBezTo>
                    <a:cubicBezTo>
                      <a:pt x="7" y="13"/>
                      <a:pt x="8" y="13"/>
                      <a:pt x="8" y="14"/>
                    </a:cubicBezTo>
                    <a:cubicBezTo>
                      <a:pt x="8" y="14"/>
                      <a:pt x="9" y="15"/>
                      <a:pt x="10" y="15"/>
                    </a:cubicBezTo>
                    <a:cubicBezTo>
                      <a:pt x="11" y="15"/>
                      <a:pt x="13" y="15"/>
                      <a:pt x="14" y="15"/>
                    </a:cubicBezTo>
                    <a:cubicBezTo>
                      <a:pt x="14" y="15"/>
                      <a:pt x="15" y="15"/>
                      <a:pt x="15" y="15"/>
                    </a:cubicBezTo>
                    <a:cubicBezTo>
                      <a:pt x="15" y="15"/>
                      <a:pt x="16" y="15"/>
                      <a:pt x="16" y="14"/>
                    </a:cubicBezTo>
                    <a:cubicBezTo>
                      <a:pt x="17" y="14"/>
                      <a:pt x="17" y="13"/>
                      <a:pt x="16" y="13"/>
                    </a:cubicBezTo>
                    <a:cubicBezTo>
                      <a:pt x="16" y="13"/>
                      <a:pt x="16" y="13"/>
                      <a:pt x="16" y="13"/>
                    </a:cubicBezTo>
                    <a:cubicBezTo>
                      <a:pt x="16" y="13"/>
                      <a:pt x="16" y="12"/>
                      <a:pt x="15" y="12"/>
                    </a:cubicBezTo>
                    <a:cubicBezTo>
                      <a:pt x="15" y="12"/>
                      <a:pt x="15" y="12"/>
                      <a:pt x="15" y="11"/>
                    </a:cubicBezTo>
                    <a:cubicBezTo>
                      <a:pt x="15" y="11"/>
                      <a:pt x="14" y="10"/>
                      <a:pt x="14" y="9"/>
                    </a:cubicBezTo>
                    <a:cubicBezTo>
                      <a:pt x="14" y="8"/>
                      <a:pt x="13" y="8"/>
                      <a:pt x="12" y="7"/>
                    </a:cubicBezTo>
                    <a:cubicBezTo>
                      <a:pt x="12" y="7"/>
                      <a:pt x="11" y="7"/>
                      <a:pt x="11" y="7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9" y="6"/>
                      <a:pt x="9" y="7"/>
                      <a:pt x="8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7" y="8"/>
                      <a:pt x="7" y="8"/>
                      <a:pt x="6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8"/>
                      <a:pt x="7" y="7"/>
                      <a:pt x="8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8" y="6"/>
                      <a:pt x="8" y="6"/>
                      <a:pt x="7" y="5"/>
                    </a:cubicBezTo>
                    <a:cubicBezTo>
                      <a:pt x="6" y="5"/>
                      <a:pt x="6" y="4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4" y="3"/>
                      <a:pt x="4" y="2"/>
                      <a:pt x="3" y="1"/>
                    </a:cubicBezTo>
                    <a:cubicBezTo>
                      <a:pt x="3" y="1"/>
                      <a:pt x="2" y="1"/>
                      <a:pt x="2" y="1"/>
                    </a:cubicBezTo>
                    <a:cubicBezTo>
                      <a:pt x="2" y="0"/>
                      <a:pt x="1" y="1"/>
                      <a:pt x="1" y="1"/>
                    </a:cubicBezTo>
                    <a:cubicBezTo>
                      <a:pt x="1" y="2"/>
                      <a:pt x="1" y="2"/>
                      <a:pt x="0" y="3"/>
                    </a:cubicBezTo>
                    <a:cubicBezTo>
                      <a:pt x="0" y="4"/>
                      <a:pt x="0" y="5"/>
                      <a:pt x="0" y="6"/>
                    </a:cubicBezTo>
                    <a:cubicBezTo>
                      <a:pt x="0" y="6"/>
                      <a:pt x="1" y="7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7" name="Freeform 480">
                <a:extLst>
                  <a:ext uri="{FF2B5EF4-FFF2-40B4-BE49-F238E27FC236}">
                    <a16:creationId xmlns:a16="http://schemas.microsoft.com/office/drawing/2014/main" id="{1B80897D-EF7B-4084-B014-3E919E4B4A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66343" y="3289983"/>
                <a:ext cx="39688" cy="85725"/>
              </a:xfrm>
              <a:custGeom>
                <a:avLst/>
                <a:gdLst>
                  <a:gd name="T0" fmla="*/ 11 w 11"/>
                  <a:gd name="T1" fmla="*/ 12 h 24"/>
                  <a:gd name="T2" fmla="*/ 10 w 11"/>
                  <a:gd name="T3" fmla="*/ 12 h 24"/>
                  <a:gd name="T4" fmla="*/ 10 w 11"/>
                  <a:gd name="T5" fmla="*/ 12 h 24"/>
                  <a:gd name="T6" fmla="*/ 8 w 11"/>
                  <a:gd name="T7" fmla="*/ 12 h 24"/>
                  <a:gd name="T8" fmla="*/ 7 w 11"/>
                  <a:gd name="T9" fmla="*/ 10 h 24"/>
                  <a:gd name="T10" fmla="*/ 7 w 11"/>
                  <a:gd name="T11" fmla="*/ 9 h 24"/>
                  <a:gd name="T12" fmla="*/ 6 w 11"/>
                  <a:gd name="T13" fmla="*/ 8 h 24"/>
                  <a:gd name="T14" fmla="*/ 6 w 11"/>
                  <a:gd name="T15" fmla="*/ 8 h 24"/>
                  <a:gd name="T16" fmla="*/ 6 w 11"/>
                  <a:gd name="T17" fmla="*/ 8 h 24"/>
                  <a:gd name="T18" fmla="*/ 6 w 11"/>
                  <a:gd name="T19" fmla="*/ 8 h 24"/>
                  <a:gd name="T20" fmla="*/ 5 w 11"/>
                  <a:gd name="T21" fmla="*/ 9 h 24"/>
                  <a:gd name="T22" fmla="*/ 5 w 11"/>
                  <a:gd name="T23" fmla="*/ 8 h 24"/>
                  <a:gd name="T24" fmla="*/ 5 w 11"/>
                  <a:gd name="T25" fmla="*/ 5 h 24"/>
                  <a:gd name="T26" fmla="*/ 5 w 11"/>
                  <a:gd name="T27" fmla="*/ 3 h 24"/>
                  <a:gd name="T28" fmla="*/ 3 w 11"/>
                  <a:gd name="T29" fmla="*/ 1 h 24"/>
                  <a:gd name="T30" fmla="*/ 3 w 11"/>
                  <a:gd name="T31" fmla="*/ 0 h 24"/>
                  <a:gd name="T32" fmla="*/ 3 w 11"/>
                  <a:gd name="T33" fmla="*/ 0 h 24"/>
                  <a:gd name="T34" fmla="*/ 2 w 11"/>
                  <a:gd name="T35" fmla="*/ 0 h 24"/>
                  <a:gd name="T36" fmla="*/ 2 w 11"/>
                  <a:gd name="T37" fmla="*/ 0 h 24"/>
                  <a:gd name="T38" fmla="*/ 3 w 11"/>
                  <a:gd name="T39" fmla="*/ 2 h 24"/>
                  <a:gd name="T40" fmla="*/ 3 w 11"/>
                  <a:gd name="T41" fmla="*/ 4 h 24"/>
                  <a:gd name="T42" fmla="*/ 3 w 11"/>
                  <a:gd name="T43" fmla="*/ 6 h 24"/>
                  <a:gd name="T44" fmla="*/ 3 w 11"/>
                  <a:gd name="T45" fmla="*/ 8 h 24"/>
                  <a:gd name="T46" fmla="*/ 4 w 11"/>
                  <a:gd name="T47" fmla="*/ 9 h 24"/>
                  <a:gd name="T48" fmla="*/ 4 w 11"/>
                  <a:gd name="T49" fmla="*/ 10 h 24"/>
                  <a:gd name="T50" fmla="*/ 3 w 11"/>
                  <a:gd name="T51" fmla="*/ 12 h 24"/>
                  <a:gd name="T52" fmla="*/ 3 w 11"/>
                  <a:gd name="T53" fmla="*/ 14 h 24"/>
                  <a:gd name="T54" fmla="*/ 2 w 11"/>
                  <a:gd name="T55" fmla="*/ 15 h 24"/>
                  <a:gd name="T56" fmla="*/ 1 w 11"/>
                  <a:gd name="T57" fmla="*/ 15 h 24"/>
                  <a:gd name="T58" fmla="*/ 0 w 11"/>
                  <a:gd name="T59" fmla="*/ 17 h 24"/>
                  <a:gd name="T60" fmla="*/ 1 w 11"/>
                  <a:gd name="T61" fmla="*/ 18 h 24"/>
                  <a:gd name="T62" fmla="*/ 2 w 11"/>
                  <a:gd name="T63" fmla="*/ 20 h 24"/>
                  <a:gd name="T64" fmla="*/ 1 w 11"/>
                  <a:gd name="T65" fmla="*/ 21 h 24"/>
                  <a:gd name="T66" fmla="*/ 0 w 11"/>
                  <a:gd name="T67" fmla="*/ 23 h 24"/>
                  <a:gd name="T68" fmla="*/ 0 w 11"/>
                  <a:gd name="T69" fmla="*/ 23 h 24"/>
                  <a:gd name="T70" fmla="*/ 1 w 11"/>
                  <a:gd name="T71" fmla="*/ 24 h 24"/>
                  <a:gd name="T72" fmla="*/ 1 w 11"/>
                  <a:gd name="T73" fmla="*/ 24 h 24"/>
                  <a:gd name="T74" fmla="*/ 3 w 11"/>
                  <a:gd name="T75" fmla="*/ 23 h 24"/>
                  <a:gd name="T76" fmla="*/ 5 w 11"/>
                  <a:gd name="T77" fmla="*/ 20 h 24"/>
                  <a:gd name="T78" fmla="*/ 7 w 11"/>
                  <a:gd name="T79" fmla="*/ 18 h 24"/>
                  <a:gd name="T80" fmla="*/ 8 w 11"/>
                  <a:gd name="T81" fmla="*/ 16 h 24"/>
                  <a:gd name="T82" fmla="*/ 8 w 11"/>
                  <a:gd name="T83" fmla="*/ 16 h 24"/>
                  <a:gd name="T84" fmla="*/ 9 w 11"/>
                  <a:gd name="T85" fmla="*/ 16 h 24"/>
                  <a:gd name="T86" fmla="*/ 10 w 11"/>
                  <a:gd name="T87" fmla="*/ 15 h 24"/>
                  <a:gd name="T88" fmla="*/ 11 w 11"/>
                  <a:gd name="T89" fmla="*/ 14 h 24"/>
                  <a:gd name="T90" fmla="*/ 11 w 11"/>
                  <a:gd name="T91" fmla="*/ 12 h 24"/>
                  <a:gd name="T92" fmla="*/ 11 w 11"/>
                  <a:gd name="T93" fmla="*/ 1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1" h="24">
                    <a:moveTo>
                      <a:pt x="11" y="12"/>
                    </a:moveTo>
                    <a:cubicBezTo>
                      <a:pt x="11" y="11"/>
                      <a:pt x="10" y="11"/>
                      <a:pt x="10" y="12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9" y="12"/>
                      <a:pt x="8" y="12"/>
                      <a:pt x="8" y="12"/>
                    </a:cubicBezTo>
                    <a:cubicBezTo>
                      <a:pt x="7" y="11"/>
                      <a:pt x="7" y="11"/>
                      <a:pt x="7" y="10"/>
                    </a:cubicBezTo>
                    <a:cubicBezTo>
                      <a:pt x="7" y="10"/>
                      <a:pt x="7" y="9"/>
                      <a:pt x="7" y="9"/>
                    </a:cubicBezTo>
                    <a:cubicBezTo>
                      <a:pt x="7" y="9"/>
                      <a:pt x="7" y="8"/>
                      <a:pt x="6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9"/>
                      <a:pt x="6" y="9"/>
                      <a:pt x="5" y="9"/>
                    </a:cubicBezTo>
                    <a:cubicBezTo>
                      <a:pt x="5" y="9"/>
                      <a:pt x="5" y="9"/>
                      <a:pt x="5" y="8"/>
                    </a:cubicBezTo>
                    <a:cubicBezTo>
                      <a:pt x="5" y="7"/>
                      <a:pt x="5" y="6"/>
                      <a:pt x="5" y="5"/>
                    </a:cubicBezTo>
                    <a:cubicBezTo>
                      <a:pt x="6" y="4"/>
                      <a:pt x="6" y="4"/>
                      <a:pt x="5" y="3"/>
                    </a:cubicBezTo>
                    <a:cubicBezTo>
                      <a:pt x="4" y="2"/>
                      <a:pt x="4" y="1"/>
                      <a:pt x="3" y="1"/>
                    </a:cubicBezTo>
                    <a:cubicBezTo>
                      <a:pt x="3" y="1"/>
                      <a:pt x="3" y="1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1"/>
                      <a:pt x="3" y="2"/>
                      <a:pt x="3" y="2"/>
                    </a:cubicBezTo>
                    <a:cubicBezTo>
                      <a:pt x="2" y="3"/>
                      <a:pt x="2" y="3"/>
                      <a:pt x="3" y="4"/>
                    </a:cubicBezTo>
                    <a:cubicBezTo>
                      <a:pt x="3" y="4"/>
                      <a:pt x="3" y="5"/>
                      <a:pt x="3" y="6"/>
                    </a:cubicBezTo>
                    <a:cubicBezTo>
                      <a:pt x="3" y="7"/>
                      <a:pt x="4" y="7"/>
                      <a:pt x="3" y="8"/>
                    </a:cubicBezTo>
                    <a:cubicBezTo>
                      <a:pt x="3" y="8"/>
                      <a:pt x="4" y="8"/>
                      <a:pt x="4" y="9"/>
                    </a:cubicBezTo>
                    <a:cubicBezTo>
                      <a:pt x="4" y="9"/>
                      <a:pt x="4" y="9"/>
                      <a:pt x="4" y="10"/>
                    </a:cubicBezTo>
                    <a:cubicBezTo>
                      <a:pt x="4" y="10"/>
                      <a:pt x="4" y="11"/>
                      <a:pt x="3" y="12"/>
                    </a:cubicBezTo>
                    <a:cubicBezTo>
                      <a:pt x="3" y="13"/>
                      <a:pt x="3" y="13"/>
                      <a:pt x="3" y="14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0" y="16"/>
                      <a:pt x="0" y="17"/>
                      <a:pt x="0" y="17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2" y="19"/>
                      <a:pt x="2" y="19"/>
                      <a:pt x="2" y="20"/>
                    </a:cubicBezTo>
                    <a:cubicBezTo>
                      <a:pt x="2" y="20"/>
                      <a:pt x="2" y="21"/>
                      <a:pt x="1" y="21"/>
                    </a:cubicBezTo>
                    <a:cubicBezTo>
                      <a:pt x="1" y="22"/>
                      <a:pt x="0" y="22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1" y="24"/>
                      <a:pt x="1" y="24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2" y="24"/>
                      <a:pt x="3" y="23"/>
                      <a:pt x="3" y="23"/>
                    </a:cubicBezTo>
                    <a:cubicBezTo>
                      <a:pt x="4" y="22"/>
                      <a:pt x="5" y="21"/>
                      <a:pt x="5" y="20"/>
                    </a:cubicBezTo>
                    <a:cubicBezTo>
                      <a:pt x="6" y="20"/>
                      <a:pt x="7" y="19"/>
                      <a:pt x="7" y="18"/>
                    </a:cubicBezTo>
                    <a:cubicBezTo>
                      <a:pt x="7" y="17"/>
                      <a:pt x="7" y="17"/>
                      <a:pt x="8" y="16"/>
                    </a:cubicBezTo>
                    <a:cubicBezTo>
                      <a:pt x="8" y="16"/>
                      <a:pt x="8" y="17"/>
                      <a:pt x="8" y="1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9" y="16"/>
                      <a:pt x="10" y="15"/>
                      <a:pt x="10" y="15"/>
                    </a:cubicBezTo>
                    <a:cubicBezTo>
                      <a:pt x="10" y="14"/>
                      <a:pt x="11" y="14"/>
                      <a:pt x="11" y="14"/>
                    </a:cubicBezTo>
                    <a:cubicBezTo>
                      <a:pt x="11" y="13"/>
                      <a:pt x="11" y="13"/>
                      <a:pt x="11" y="12"/>
                    </a:cubicBezTo>
                    <a:cubicBezTo>
                      <a:pt x="11" y="12"/>
                      <a:pt x="11" y="12"/>
                      <a:pt x="11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8" name="Freeform 481">
                <a:extLst>
                  <a:ext uri="{FF2B5EF4-FFF2-40B4-BE49-F238E27FC236}">
                    <a16:creationId xmlns:a16="http://schemas.microsoft.com/office/drawing/2014/main" id="{F20389AF-E282-40F4-9D7E-C95A42CFAAB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928180" y="2088245"/>
                <a:ext cx="53975" cy="36513"/>
              </a:xfrm>
              <a:custGeom>
                <a:avLst/>
                <a:gdLst>
                  <a:gd name="T0" fmla="*/ 1 w 15"/>
                  <a:gd name="T1" fmla="*/ 5 h 10"/>
                  <a:gd name="T2" fmla="*/ 2 w 15"/>
                  <a:gd name="T3" fmla="*/ 7 h 10"/>
                  <a:gd name="T4" fmla="*/ 3 w 15"/>
                  <a:gd name="T5" fmla="*/ 8 h 10"/>
                  <a:gd name="T6" fmla="*/ 4 w 15"/>
                  <a:gd name="T7" fmla="*/ 8 h 10"/>
                  <a:gd name="T8" fmla="*/ 6 w 15"/>
                  <a:gd name="T9" fmla="*/ 9 h 10"/>
                  <a:gd name="T10" fmla="*/ 7 w 15"/>
                  <a:gd name="T11" fmla="*/ 10 h 10"/>
                  <a:gd name="T12" fmla="*/ 8 w 15"/>
                  <a:gd name="T13" fmla="*/ 10 h 10"/>
                  <a:gd name="T14" fmla="*/ 9 w 15"/>
                  <a:gd name="T15" fmla="*/ 9 h 10"/>
                  <a:gd name="T16" fmla="*/ 9 w 15"/>
                  <a:gd name="T17" fmla="*/ 8 h 10"/>
                  <a:gd name="T18" fmla="*/ 10 w 15"/>
                  <a:gd name="T19" fmla="*/ 7 h 10"/>
                  <a:gd name="T20" fmla="*/ 12 w 15"/>
                  <a:gd name="T21" fmla="*/ 6 h 10"/>
                  <a:gd name="T22" fmla="*/ 13 w 15"/>
                  <a:gd name="T23" fmla="*/ 6 h 10"/>
                  <a:gd name="T24" fmla="*/ 13 w 15"/>
                  <a:gd name="T25" fmla="*/ 6 h 10"/>
                  <a:gd name="T26" fmla="*/ 13 w 15"/>
                  <a:gd name="T27" fmla="*/ 5 h 10"/>
                  <a:gd name="T28" fmla="*/ 14 w 15"/>
                  <a:gd name="T29" fmla="*/ 5 h 10"/>
                  <a:gd name="T30" fmla="*/ 14 w 15"/>
                  <a:gd name="T31" fmla="*/ 4 h 10"/>
                  <a:gd name="T32" fmla="*/ 14 w 15"/>
                  <a:gd name="T33" fmla="*/ 4 h 10"/>
                  <a:gd name="T34" fmla="*/ 14 w 15"/>
                  <a:gd name="T35" fmla="*/ 3 h 10"/>
                  <a:gd name="T36" fmla="*/ 14 w 15"/>
                  <a:gd name="T37" fmla="*/ 2 h 10"/>
                  <a:gd name="T38" fmla="*/ 13 w 15"/>
                  <a:gd name="T39" fmla="*/ 0 h 10"/>
                  <a:gd name="T40" fmla="*/ 10 w 15"/>
                  <a:gd name="T41" fmla="*/ 0 h 10"/>
                  <a:gd name="T42" fmla="*/ 10 w 15"/>
                  <a:gd name="T43" fmla="*/ 0 h 10"/>
                  <a:gd name="T44" fmla="*/ 9 w 15"/>
                  <a:gd name="T45" fmla="*/ 0 h 10"/>
                  <a:gd name="T46" fmla="*/ 9 w 15"/>
                  <a:gd name="T47" fmla="*/ 1 h 10"/>
                  <a:gd name="T48" fmla="*/ 10 w 15"/>
                  <a:gd name="T49" fmla="*/ 3 h 10"/>
                  <a:gd name="T50" fmla="*/ 10 w 15"/>
                  <a:gd name="T51" fmla="*/ 4 h 10"/>
                  <a:gd name="T52" fmla="*/ 10 w 15"/>
                  <a:gd name="T53" fmla="*/ 4 h 10"/>
                  <a:gd name="T54" fmla="*/ 10 w 15"/>
                  <a:gd name="T55" fmla="*/ 4 h 10"/>
                  <a:gd name="T56" fmla="*/ 10 w 15"/>
                  <a:gd name="T57" fmla="*/ 4 h 10"/>
                  <a:gd name="T58" fmla="*/ 10 w 15"/>
                  <a:gd name="T59" fmla="*/ 4 h 10"/>
                  <a:gd name="T60" fmla="*/ 10 w 15"/>
                  <a:gd name="T61" fmla="*/ 3 h 10"/>
                  <a:gd name="T62" fmla="*/ 9 w 15"/>
                  <a:gd name="T63" fmla="*/ 1 h 10"/>
                  <a:gd name="T64" fmla="*/ 8 w 15"/>
                  <a:gd name="T65" fmla="*/ 0 h 10"/>
                  <a:gd name="T66" fmla="*/ 6 w 15"/>
                  <a:gd name="T67" fmla="*/ 0 h 10"/>
                  <a:gd name="T68" fmla="*/ 6 w 15"/>
                  <a:gd name="T69" fmla="*/ 0 h 10"/>
                  <a:gd name="T70" fmla="*/ 5 w 15"/>
                  <a:gd name="T71" fmla="*/ 1 h 10"/>
                  <a:gd name="T72" fmla="*/ 5 w 15"/>
                  <a:gd name="T73" fmla="*/ 2 h 10"/>
                  <a:gd name="T74" fmla="*/ 5 w 15"/>
                  <a:gd name="T75" fmla="*/ 2 h 10"/>
                  <a:gd name="T76" fmla="*/ 6 w 15"/>
                  <a:gd name="T77" fmla="*/ 2 h 10"/>
                  <a:gd name="T78" fmla="*/ 5 w 15"/>
                  <a:gd name="T79" fmla="*/ 2 h 10"/>
                  <a:gd name="T80" fmla="*/ 5 w 15"/>
                  <a:gd name="T81" fmla="*/ 2 h 10"/>
                  <a:gd name="T82" fmla="*/ 4 w 15"/>
                  <a:gd name="T83" fmla="*/ 1 h 10"/>
                  <a:gd name="T84" fmla="*/ 2 w 15"/>
                  <a:gd name="T85" fmla="*/ 0 h 10"/>
                  <a:gd name="T86" fmla="*/ 1 w 15"/>
                  <a:gd name="T87" fmla="*/ 1 h 10"/>
                  <a:gd name="T88" fmla="*/ 0 w 15"/>
                  <a:gd name="T89" fmla="*/ 3 h 10"/>
                  <a:gd name="T90" fmla="*/ 0 w 15"/>
                  <a:gd name="T91" fmla="*/ 3 h 10"/>
                  <a:gd name="T92" fmla="*/ 1 w 15"/>
                  <a:gd name="T93" fmla="*/ 5 h 10"/>
                  <a:gd name="T94" fmla="*/ 10 w 15"/>
                  <a:gd name="T95" fmla="*/ 4 h 10"/>
                  <a:gd name="T96" fmla="*/ 11 w 15"/>
                  <a:gd name="T97" fmla="*/ 4 h 10"/>
                  <a:gd name="T98" fmla="*/ 10 w 15"/>
                  <a:gd name="T99" fmla="*/ 4 h 10"/>
                  <a:gd name="T100" fmla="*/ 10 w 15"/>
                  <a:gd name="T101" fmla="*/ 4 h 10"/>
                  <a:gd name="T102" fmla="*/ 10 w 15"/>
                  <a:gd name="T103" fmla="*/ 4 h 10"/>
                  <a:gd name="T104" fmla="*/ 6 w 15"/>
                  <a:gd name="T105" fmla="*/ 3 h 10"/>
                  <a:gd name="T106" fmla="*/ 6 w 15"/>
                  <a:gd name="T107" fmla="*/ 3 h 10"/>
                  <a:gd name="T108" fmla="*/ 6 w 15"/>
                  <a:gd name="T109" fmla="*/ 3 h 10"/>
                  <a:gd name="T110" fmla="*/ 6 w 15"/>
                  <a:gd name="T111" fmla="*/ 2 h 10"/>
                  <a:gd name="T112" fmla="*/ 6 w 15"/>
                  <a:gd name="T113" fmla="*/ 3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5" h="10">
                    <a:moveTo>
                      <a:pt x="1" y="5"/>
                    </a:moveTo>
                    <a:cubicBezTo>
                      <a:pt x="2" y="6"/>
                      <a:pt x="2" y="6"/>
                      <a:pt x="2" y="7"/>
                    </a:cubicBezTo>
                    <a:cubicBezTo>
                      <a:pt x="2" y="7"/>
                      <a:pt x="3" y="7"/>
                      <a:pt x="3" y="8"/>
                    </a:cubicBezTo>
                    <a:cubicBezTo>
                      <a:pt x="3" y="8"/>
                      <a:pt x="4" y="8"/>
                      <a:pt x="4" y="8"/>
                    </a:cubicBezTo>
                    <a:cubicBezTo>
                      <a:pt x="5" y="8"/>
                      <a:pt x="5" y="9"/>
                      <a:pt x="6" y="9"/>
                    </a:cubicBezTo>
                    <a:cubicBezTo>
                      <a:pt x="6" y="9"/>
                      <a:pt x="6" y="10"/>
                      <a:pt x="7" y="10"/>
                    </a:cubicBezTo>
                    <a:cubicBezTo>
                      <a:pt x="7" y="9"/>
                      <a:pt x="8" y="10"/>
                      <a:pt x="8" y="10"/>
                    </a:cubicBezTo>
                    <a:cubicBezTo>
                      <a:pt x="8" y="9"/>
                      <a:pt x="9" y="9"/>
                      <a:pt x="9" y="9"/>
                    </a:cubicBezTo>
                    <a:cubicBezTo>
                      <a:pt x="9" y="9"/>
                      <a:pt x="9" y="8"/>
                      <a:pt x="9" y="8"/>
                    </a:cubicBezTo>
                    <a:cubicBezTo>
                      <a:pt x="10" y="8"/>
                      <a:pt x="10" y="7"/>
                      <a:pt x="10" y="7"/>
                    </a:cubicBezTo>
                    <a:cubicBezTo>
                      <a:pt x="11" y="6"/>
                      <a:pt x="11" y="6"/>
                      <a:pt x="12" y="6"/>
                    </a:cubicBezTo>
                    <a:cubicBezTo>
                      <a:pt x="12" y="6"/>
                      <a:pt x="13" y="6"/>
                      <a:pt x="13" y="6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3" y="6"/>
                      <a:pt x="13" y="5"/>
                      <a:pt x="13" y="5"/>
                    </a:cubicBezTo>
                    <a:cubicBezTo>
                      <a:pt x="13" y="5"/>
                      <a:pt x="14" y="5"/>
                      <a:pt x="14" y="5"/>
                    </a:cubicBezTo>
                    <a:cubicBezTo>
                      <a:pt x="14" y="5"/>
                      <a:pt x="14" y="4"/>
                      <a:pt x="14" y="4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5" y="3"/>
                      <a:pt x="15" y="3"/>
                      <a:pt x="14" y="3"/>
                    </a:cubicBezTo>
                    <a:cubicBezTo>
                      <a:pt x="14" y="2"/>
                      <a:pt x="14" y="2"/>
                      <a:pt x="14" y="2"/>
                    </a:cubicBezTo>
                    <a:cubicBezTo>
                      <a:pt x="14" y="1"/>
                      <a:pt x="14" y="1"/>
                      <a:pt x="13" y="0"/>
                    </a:cubicBezTo>
                    <a:cubicBezTo>
                      <a:pt x="12" y="0"/>
                      <a:pt x="11" y="0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9" y="0"/>
                      <a:pt x="9" y="0"/>
                    </a:cubicBezTo>
                    <a:cubicBezTo>
                      <a:pt x="9" y="0"/>
                      <a:pt x="9" y="0"/>
                      <a:pt x="9" y="1"/>
                    </a:cubicBezTo>
                    <a:cubicBezTo>
                      <a:pt x="10" y="1"/>
                      <a:pt x="10" y="2"/>
                      <a:pt x="10" y="3"/>
                    </a:cubicBezTo>
                    <a:cubicBezTo>
                      <a:pt x="10" y="3"/>
                      <a:pt x="10" y="3"/>
                      <a:pt x="10" y="4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9" y="3"/>
                      <a:pt x="9" y="2"/>
                      <a:pt x="9" y="1"/>
                    </a:cubicBezTo>
                    <a:cubicBezTo>
                      <a:pt x="9" y="0"/>
                      <a:pt x="8" y="0"/>
                      <a:pt x="8" y="0"/>
                    </a:cubicBezTo>
                    <a:cubicBezTo>
                      <a:pt x="7" y="0"/>
                      <a:pt x="7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5" y="0"/>
                      <a:pt x="5" y="1"/>
                    </a:cubicBezTo>
                    <a:cubicBezTo>
                      <a:pt x="5" y="1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4" y="2"/>
                      <a:pt x="4" y="1"/>
                    </a:cubicBezTo>
                    <a:cubicBezTo>
                      <a:pt x="3" y="1"/>
                      <a:pt x="2" y="1"/>
                      <a:pt x="2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1" y="2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4"/>
                      <a:pt x="1" y="5"/>
                      <a:pt x="1" y="5"/>
                    </a:cubicBezTo>
                    <a:close/>
                    <a:moveTo>
                      <a:pt x="10" y="4"/>
                    </a:moveTo>
                    <a:cubicBezTo>
                      <a:pt x="11" y="4"/>
                      <a:pt x="11" y="4"/>
                      <a:pt x="11" y="4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0" y="4"/>
                      <a:pt x="10" y="4"/>
                      <a:pt x="10" y="4"/>
                    </a:cubicBezTo>
                    <a:close/>
                    <a:moveTo>
                      <a:pt x="6" y="3"/>
                    </a:move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6" y="2"/>
                      <a:pt x="6" y="2"/>
                    </a:cubicBezTo>
                    <a:cubicBezTo>
                      <a:pt x="6" y="2"/>
                      <a:pt x="6" y="3"/>
                      <a:pt x="6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9" name="Freeform 482">
                <a:extLst>
                  <a:ext uri="{FF2B5EF4-FFF2-40B4-BE49-F238E27FC236}">
                    <a16:creationId xmlns:a16="http://schemas.microsoft.com/office/drawing/2014/main" id="{10B9AE1A-8483-4D38-9F29-C8F10B67A4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47068" y="2200958"/>
                <a:ext cx="39688" cy="50800"/>
              </a:xfrm>
              <a:custGeom>
                <a:avLst/>
                <a:gdLst>
                  <a:gd name="T0" fmla="*/ 11 w 11"/>
                  <a:gd name="T1" fmla="*/ 3 h 14"/>
                  <a:gd name="T2" fmla="*/ 11 w 11"/>
                  <a:gd name="T3" fmla="*/ 2 h 14"/>
                  <a:gd name="T4" fmla="*/ 10 w 11"/>
                  <a:gd name="T5" fmla="*/ 2 h 14"/>
                  <a:gd name="T6" fmla="*/ 9 w 11"/>
                  <a:gd name="T7" fmla="*/ 1 h 14"/>
                  <a:gd name="T8" fmla="*/ 8 w 11"/>
                  <a:gd name="T9" fmla="*/ 1 h 14"/>
                  <a:gd name="T10" fmla="*/ 8 w 11"/>
                  <a:gd name="T11" fmla="*/ 1 h 14"/>
                  <a:gd name="T12" fmla="*/ 8 w 11"/>
                  <a:gd name="T13" fmla="*/ 1 h 14"/>
                  <a:gd name="T14" fmla="*/ 8 w 11"/>
                  <a:gd name="T15" fmla="*/ 1 h 14"/>
                  <a:gd name="T16" fmla="*/ 7 w 11"/>
                  <a:gd name="T17" fmla="*/ 1 h 14"/>
                  <a:gd name="T18" fmla="*/ 7 w 11"/>
                  <a:gd name="T19" fmla="*/ 0 h 14"/>
                  <a:gd name="T20" fmla="*/ 5 w 11"/>
                  <a:gd name="T21" fmla="*/ 1 h 14"/>
                  <a:gd name="T22" fmla="*/ 5 w 11"/>
                  <a:gd name="T23" fmla="*/ 1 h 14"/>
                  <a:gd name="T24" fmla="*/ 4 w 11"/>
                  <a:gd name="T25" fmla="*/ 2 h 14"/>
                  <a:gd name="T26" fmla="*/ 4 w 11"/>
                  <a:gd name="T27" fmla="*/ 3 h 14"/>
                  <a:gd name="T28" fmla="*/ 4 w 11"/>
                  <a:gd name="T29" fmla="*/ 4 h 14"/>
                  <a:gd name="T30" fmla="*/ 4 w 11"/>
                  <a:gd name="T31" fmla="*/ 6 h 14"/>
                  <a:gd name="T32" fmla="*/ 3 w 11"/>
                  <a:gd name="T33" fmla="*/ 6 h 14"/>
                  <a:gd name="T34" fmla="*/ 2 w 11"/>
                  <a:gd name="T35" fmla="*/ 5 h 14"/>
                  <a:gd name="T36" fmla="*/ 1 w 11"/>
                  <a:gd name="T37" fmla="*/ 4 h 14"/>
                  <a:gd name="T38" fmla="*/ 0 w 11"/>
                  <a:gd name="T39" fmla="*/ 6 h 14"/>
                  <a:gd name="T40" fmla="*/ 0 w 11"/>
                  <a:gd name="T41" fmla="*/ 8 h 14"/>
                  <a:gd name="T42" fmla="*/ 0 w 11"/>
                  <a:gd name="T43" fmla="*/ 8 h 14"/>
                  <a:gd name="T44" fmla="*/ 1 w 11"/>
                  <a:gd name="T45" fmla="*/ 9 h 14"/>
                  <a:gd name="T46" fmla="*/ 2 w 11"/>
                  <a:gd name="T47" fmla="*/ 13 h 14"/>
                  <a:gd name="T48" fmla="*/ 3 w 11"/>
                  <a:gd name="T49" fmla="*/ 14 h 14"/>
                  <a:gd name="T50" fmla="*/ 3 w 11"/>
                  <a:gd name="T51" fmla="*/ 14 h 14"/>
                  <a:gd name="T52" fmla="*/ 5 w 11"/>
                  <a:gd name="T53" fmla="*/ 13 h 14"/>
                  <a:gd name="T54" fmla="*/ 6 w 11"/>
                  <a:gd name="T55" fmla="*/ 13 h 14"/>
                  <a:gd name="T56" fmla="*/ 7 w 11"/>
                  <a:gd name="T57" fmla="*/ 12 h 14"/>
                  <a:gd name="T58" fmla="*/ 8 w 11"/>
                  <a:gd name="T59" fmla="*/ 12 h 14"/>
                  <a:gd name="T60" fmla="*/ 9 w 11"/>
                  <a:gd name="T61" fmla="*/ 9 h 14"/>
                  <a:gd name="T62" fmla="*/ 9 w 11"/>
                  <a:gd name="T63" fmla="*/ 8 h 14"/>
                  <a:gd name="T64" fmla="*/ 9 w 11"/>
                  <a:gd name="T65" fmla="*/ 7 h 14"/>
                  <a:gd name="T66" fmla="*/ 8 w 11"/>
                  <a:gd name="T67" fmla="*/ 6 h 14"/>
                  <a:gd name="T68" fmla="*/ 8 w 11"/>
                  <a:gd name="T69" fmla="*/ 5 h 14"/>
                  <a:gd name="T70" fmla="*/ 9 w 11"/>
                  <a:gd name="T71" fmla="*/ 5 h 14"/>
                  <a:gd name="T72" fmla="*/ 10 w 11"/>
                  <a:gd name="T73" fmla="*/ 4 h 14"/>
                  <a:gd name="T74" fmla="*/ 11 w 11"/>
                  <a:gd name="T75" fmla="*/ 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1" h="14">
                    <a:moveTo>
                      <a:pt x="11" y="3"/>
                    </a:moveTo>
                    <a:cubicBezTo>
                      <a:pt x="11" y="3"/>
                      <a:pt x="11" y="2"/>
                      <a:pt x="11" y="2"/>
                    </a:cubicBezTo>
                    <a:cubicBezTo>
                      <a:pt x="11" y="2"/>
                      <a:pt x="11" y="2"/>
                      <a:pt x="10" y="2"/>
                    </a:cubicBezTo>
                    <a:cubicBezTo>
                      <a:pt x="10" y="1"/>
                      <a:pt x="9" y="1"/>
                      <a:pt x="9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7" y="1"/>
                      <a:pt x="7" y="1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6" y="0"/>
                      <a:pt x="6" y="0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2"/>
                      <a:pt x="4" y="2"/>
                      <a:pt x="4" y="2"/>
                    </a:cubicBezTo>
                    <a:cubicBezTo>
                      <a:pt x="3" y="2"/>
                      <a:pt x="3" y="3"/>
                      <a:pt x="4" y="3"/>
                    </a:cubicBezTo>
                    <a:cubicBezTo>
                      <a:pt x="4" y="3"/>
                      <a:pt x="4" y="3"/>
                      <a:pt x="4" y="4"/>
                    </a:cubicBezTo>
                    <a:cubicBezTo>
                      <a:pt x="4" y="5"/>
                      <a:pt x="4" y="5"/>
                      <a:pt x="4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2" y="5"/>
                      <a:pt x="2" y="5"/>
                    </a:cubicBezTo>
                    <a:cubicBezTo>
                      <a:pt x="2" y="4"/>
                      <a:pt x="2" y="4"/>
                      <a:pt x="1" y="4"/>
                    </a:cubicBezTo>
                    <a:cubicBezTo>
                      <a:pt x="0" y="4"/>
                      <a:pt x="0" y="5"/>
                      <a:pt x="0" y="6"/>
                    </a:cubicBezTo>
                    <a:cubicBezTo>
                      <a:pt x="0" y="6"/>
                      <a:pt x="0" y="7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1" y="8"/>
                      <a:pt x="1" y="9"/>
                      <a:pt x="1" y="9"/>
                    </a:cubicBezTo>
                    <a:cubicBezTo>
                      <a:pt x="1" y="10"/>
                      <a:pt x="2" y="11"/>
                      <a:pt x="2" y="13"/>
                    </a:cubicBezTo>
                    <a:cubicBezTo>
                      <a:pt x="2" y="13"/>
                      <a:pt x="2" y="14"/>
                      <a:pt x="3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4" y="14"/>
                      <a:pt x="4" y="13"/>
                      <a:pt x="5" y="13"/>
                    </a:cubicBezTo>
                    <a:cubicBezTo>
                      <a:pt x="5" y="13"/>
                      <a:pt x="5" y="13"/>
                      <a:pt x="6" y="13"/>
                    </a:cubicBezTo>
                    <a:cubicBezTo>
                      <a:pt x="6" y="13"/>
                      <a:pt x="7" y="12"/>
                      <a:pt x="7" y="12"/>
                    </a:cubicBezTo>
                    <a:cubicBezTo>
                      <a:pt x="7" y="12"/>
                      <a:pt x="8" y="12"/>
                      <a:pt x="8" y="12"/>
                    </a:cubicBezTo>
                    <a:cubicBezTo>
                      <a:pt x="8" y="11"/>
                      <a:pt x="8" y="10"/>
                      <a:pt x="9" y="9"/>
                    </a:cubicBezTo>
                    <a:cubicBezTo>
                      <a:pt x="9" y="9"/>
                      <a:pt x="9" y="8"/>
                      <a:pt x="9" y="8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9" y="6"/>
                      <a:pt x="8" y="6"/>
                      <a:pt x="8" y="6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5"/>
                      <a:pt x="9" y="5"/>
                      <a:pt x="9" y="5"/>
                    </a:cubicBezTo>
                    <a:cubicBezTo>
                      <a:pt x="10" y="5"/>
                      <a:pt x="10" y="4"/>
                      <a:pt x="10" y="4"/>
                    </a:cubicBezTo>
                    <a:cubicBezTo>
                      <a:pt x="10" y="3"/>
                      <a:pt x="10" y="3"/>
                      <a:pt x="1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0" name="Freeform 483">
                <a:extLst>
                  <a:ext uri="{FF2B5EF4-FFF2-40B4-BE49-F238E27FC236}">
                    <a16:creationId xmlns:a16="http://schemas.microsoft.com/office/drawing/2014/main" id="{C532A6AB-28E9-49B1-8C96-19FDF4E38F4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109155" y="2964545"/>
                <a:ext cx="46038" cy="58738"/>
              </a:xfrm>
              <a:custGeom>
                <a:avLst/>
                <a:gdLst>
                  <a:gd name="T0" fmla="*/ 9 w 13"/>
                  <a:gd name="T1" fmla="*/ 3 h 16"/>
                  <a:gd name="T2" fmla="*/ 13 w 13"/>
                  <a:gd name="T3" fmla="*/ 0 h 16"/>
                  <a:gd name="T4" fmla="*/ 12 w 13"/>
                  <a:gd name="T5" fmla="*/ 1 h 16"/>
                  <a:gd name="T6" fmla="*/ 7 w 13"/>
                  <a:gd name="T7" fmla="*/ 1 h 16"/>
                  <a:gd name="T8" fmla="*/ 3 w 13"/>
                  <a:gd name="T9" fmla="*/ 2 h 16"/>
                  <a:gd name="T10" fmla="*/ 2 w 13"/>
                  <a:gd name="T11" fmla="*/ 3 h 16"/>
                  <a:gd name="T12" fmla="*/ 1 w 13"/>
                  <a:gd name="T13" fmla="*/ 5 h 16"/>
                  <a:gd name="T14" fmla="*/ 0 w 13"/>
                  <a:gd name="T15" fmla="*/ 9 h 16"/>
                  <a:gd name="T16" fmla="*/ 0 w 13"/>
                  <a:gd name="T17" fmla="*/ 11 h 16"/>
                  <a:gd name="T18" fmla="*/ 1 w 13"/>
                  <a:gd name="T19" fmla="*/ 13 h 16"/>
                  <a:gd name="T20" fmla="*/ 1 w 13"/>
                  <a:gd name="T21" fmla="*/ 15 h 16"/>
                  <a:gd name="T22" fmla="*/ 3 w 13"/>
                  <a:gd name="T23" fmla="*/ 15 h 16"/>
                  <a:gd name="T24" fmla="*/ 4 w 13"/>
                  <a:gd name="T25" fmla="*/ 10 h 16"/>
                  <a:gd name="T26" fmla="*/ 5 w 13"/>
                  <a:gd name="T27" fmla="*/ 12 h 16"/>
                  <a:gd name="T28" fmla="*/ 6 w 13"/>
                  <a:gd name="T29" fmla="*/ 14 h 16"/>
                  <a:gd name="T30" fmla="*/ 7 w 13"/>
                  <a:gd name="T31" fmla="*/ 14 h 16"/>
                  <a:gd name="T32" fmla="*/ 7 w 13"/>
                  <a:gd name="T33" fmla="*/ 14 h 16"/>
                  <a:gd name="T34" fmla="*/ 8 w 13"/>
                  <a:gd name="T35" fmla="*/ 15 h 16"/>
                  <a:gd name="T36" fmla="*/ 9 w 13"/>
                  <a:gd name="T37" fmla="*/ 15 h 16"/>
                  <a:gd name="T38" fmla="*/ 8 w 13"/>
                  <a:gd name="T39" fmla="*/ 12 h 16"/>
                  <a:gd name="T40" fmla="*/ 7 w 13"/>
                  <a:gd name="T41" fmla="*/ 11 h 16"/>
                  <a:gd name="T42" fmla="*/ 6 w 13"/>
                  <a:gd name="T43" fmla="*/ 8 h 16"/>
                  <a:gd name="T44" fmla="*/ 8 w 13"/>
                  <a:gd name="T45" fmla="*/ 7 h 16"/>
                  <a:gd name="T46" fmla="*/ 9 w 13"/>
                  <a:gd name="T47" fmla="*/ 7 h 16"/>
                  <a:gd name="T48" fmla="*/ 10 w 13"/>
                  <a:gd name="T49" fmla="*/ 5 h 16"/>
                  <a:gd name="T50" fmla="*/ 9 w 13"/>
                  <a:gd name="T51" fmla="*/ 5 h 16"/>
                  <a:gd name="T52" fmla="*/ 5 w 13"/>
                  <a:gd name="T53" fmla="*/ 6 h 16"/>
                  <a:gd name="T54" fmla="*/ 3 w 13"/>
                  <a:gd name="T55" fmla="*/ 5 h 16"/>
                  <a:gd name="T56" fmla="*/ 7 w 13"/>
                  <a:gd name="T57" fmla="*/ 13 h 16"/>
                  <a:gd name="T58" fmla="*/ 8 w 13"/>
                  <a:gd name="T59" fmla="*/ 13 h 16"/>
                  <a:gd name="T60" fmla="*/ 8 w 13"/>
                  <a:gd name="T61" fmla="*/ 14 h 16"/>
                  <a:gd name="T62" fmla="*/ 8 w 13"/>
                  <a:gd name="T63" fmla="*/ 13 h 16"/>
                  <a:gd name="T64" fmla="*/ 7 w 13"/>
                  <a:gd name="T65" fmla="*/ 13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3" h="16">
                    <a:moveTo>
                      <a:pt x="4" y="3"/>
                    </a:moveTo>
                    <a:cubicBezTo>
                      <a:pt x="6" y="3"/>
                      <a:pt x="8" y="3"/>
                      <a:pt x="9" y="3"/>
                    </a:cubicBezTo>
                    <a:cubicBezTo>
                      <a:pt x="11" y="3"/>
                      <a:pt x="12" y="3"/>
                      <a:pt x="13" y="1"/>
                    </a:cubicBezTo>
                    <a:cubicBezTo>
                      <a:pt x="13" y="1"/>
                      <a:pt x="13" y="1"/>
                      <a:pt x="13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1" y="2"/>
                      <a:pt x="11" y="2"/>
                      <a:pt x="10" y="2"/>
                    </a:cubicBezTo>
                    <a:cubicBezTo>
                      <a:pt x="9" y="1"/>
                      <a:pt x="8" y="1"/>
                      <a:pt x="7" y="1"/>
                    </a:cubicBezTo>
                    <a:cubicBezTo>
                      <a:pt x="6" y="1"/>
                      <a:pt x="6" y="1"/>
                      <a:pt x="5" y="1"/>
                    </a:cubicBezTo>
                    <a:cubicBezTo>
                      <a:pt x="4" y="1"/>
                      <a:pt x="4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2" y="2"/>
                      <a:pt x="2" y="3"/>
                      <a:pt x="2" y="3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5"/>
                      <a:pt x="2" y="5"/>
                      <a:pt x="1" y="5"/>
                    </a:cubicBezTo>
                    <a:cubicBezTo>
                      <a:pt x="1" y="6"/>
                      <a:pt x="1" y="6"/>
                      <a:pt x="1" y="7"/>
                    </a:cubicBezTo>
                    <a:cubicBezTo>
                      <a:pt x="1" y="8"/>
                      <a:pt x="1" y="8"/>
                      <a:pt x="0" y="9"/>
                    </a:cubicBezTo>
                    <a:cubicBezTo>
                      <a:pt x="0" y="9"/>
                      <a:pt x="0" y="9"/>
                      <a:pt x="0" y="10"/>
                    </a:cubicBezTo>
                    <a:cubicBezTo>
                      <a:pt x="0" y="10"/>
                      <a:pt x="0" y="11"/>
                      <a:pt x="0" y="11"/>
                    </a:cubicBezTo>
                    <a:cubicBezTo>
                      <a:pt x="0" y="11"/>
                      <a:pt x="1" y="11"/>
                      <a:pt x="1" y="12"/>
                    </a:cubicBezTo>
                    <a:cubicBezTo>
                      <a:pt x="1" y="12"/>
                      <a:pt x="1" y="12"/>
                      <a:pt x="1" y="13"/>
                    </a:cubicBezTo>
                    <a:cubicBezTo>
                      <a:pt x="1" y="14"/>
                      <a:pt x="1" y="14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2" y="16"/>
                      <a:pt x="2" y="16"/>
                      <a:pt x="3" y="15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3" y="13"/>
                      <a:pt x="3" y="12"/>
                      <a:pt x="4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4" y="11"/>
                      <a:pt x="4" y="12"/>
                      <a:pt x="5" y="12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6" y="14"/>
                      <a:pt x="6" y="14"/>
                      <a:pt x="6" y="14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7" y="14"/>
                      <a:pt x="7" y="15"/>
                      <a:pt x="8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8" y="15"/>
                      <a:pt x="9" y="15"/>
                      <a:pt x="9" y="15"/>
                    </a:cubicBezTo>
                    <a:cubicBezTo>
                      <a:pt x="9" y="14"/>
                      <a:pt x="9" y="14"/>
                      <a:pt x="9" y="13"/>
                    </a:cubicBezTo>
                    <a:cubicBezTo>
                      <a:pt x="9" y="13"/>
                      <a:pt x="9" y="12"/>
                      <a:pt x="8" y="12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8" y="11"/>
                      <a:pt x="7" y="11"/>
                      <a:pt x="7" y="11"/>
                    </a:cubicBezTo>
                    <a:cubicBezTo>
                      <a:pt x="8" y="10"/>
                      <a:pt x="7" y="10"/>
                      <a:pt x="7" y="10"/>
                    </a:cubicBezTo>
                    <a:cubicBezTo>
                      <a:pt x="7" y="9"/>
                      <a:pt x="7" y="9"/>
                      <a:pt x="6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7" y="8"/>
                      <a:pt x="7" y="7"/>
                      <a:pt x="8" y="7"/>
                    </a:cubicBezTo>
                    <a:cubicBezTo>
                      <a:pt x="8" y="7"/>
                      <a:pt x="8" y="7"/>
                      <a:pt x="9" y="7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9" y="7"/>
                      <a:pt x="10" y="7"/>
                      <a:pt x="10" y="7"/>
                    </a:cubicBezTo>
                    <a:cubicBezTo>
                      <a:pt x="10" y="6"/>
                      <a:pt x="10" y="6"/>
                      <a:pt x="10" y="5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8" y="5"/>
                      <a:pt x="7" y="5"/>
                      <a:pt x="7" y="5"/>
                    </a:cubicBezTo>
                    <a:cubicBezTo>
                      <a:pt x="6" y="5"/>
                      <a:pt x="5" y="6"/>
                      <a:pt x="5" y="6"/>
                    </a:cubicBezTo>
                    <a:cubicBezTo>
                      <a:pt x="5" y="6"/>
                      <a:pt x="4" y="6"/>
                      <a:pt x="4" y="6"/>
                    </a:cubicBezTo>
                    <a:cubicBezTo>
                      <a:pt x="3" y="6"/>
                      <a:pt x="3" y="5"/>
                      <a:pt x="3" y="5"/>
                    </a:cubicBezTo>
                    <a:cubicBezTo>
                      <a:pt x="3" y="4"/>
                      <a:pt x="3" y="3"/>
                      <a:pt x="4" y="3"/>
                    </a:cubicBezTo>
                    <a:close/>
                    <a:moveTo>
                      <a:pt x="7" y="13"/>
                    </a:moveTo>
                    <a:cubicBezTo>
                      <a:pt x="7" y="13"/>
                      <a:pt x="8" y="13"/>
                      <a:pt x="8" y="13"/>
                    </a:cubicBezTo>
                    <a:cubicBezTo>
                      <a:pt x="8" y="13"/>
                      <a:pt x="8" y="13"/>
                      <a:pt x="8" y="13"/>
                    </a:cubicBezTo>
                    <a:cubicBezTo>
                      <a:pt x="8" y="13"/>
                      <a:pt x="8" y="13"/>
                      <a:pt x="8" y="13"/>
                    </a:cubicBezTo>
                    <a:cubicBezTo>
                      <a:pt x="8" y="14"/>
                      <a:pt x="8" y="14"/>
                      <a:pt x="8" y="14"/>
                    </a:cubicBezTo>
                    <a:cubicBezTo>
                      <a:pt x="8" y="14"/>
                      <a:pt x="8" y="13"/>
                      <a:pt x="8" y="13"/>
                    </a:cubicBezTo>
                    <a:cubicBezTo>
                      <a:pt x="8" y="13"/>
                      <a:pt x="8" y="13"/>
                      <a:pt x="8" y="13"/>
                    </a:cubicBezTo>
                    <a:cubicBezTo>
                      <a:pt x="7" y="13"/>
                      <a:pt x="7" y="13"/>
                      <a:pt x="7" y="14"/>
                    </a:cubicBezTo>
                    <a:cubicBezTo>
                      <a:pt x="7" y="13"/>
                      <a:pt x="7" y="13"/>
                      <a:pt x="7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1" name="Freeform 484">
                <a:extLst>
                  <a:ext uri="{FF2B5EF4-FFF2-40B4-BE49-F238E27FC236}">
                    <a16:creationId xmlns:a16="http://schemas.microsoft.com/office/drawing/2014/main" id="{9535A6A3-65C3-4220-8F5F-B870958872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56618" y="2578783"/>
                <a:ext cx="0" cy="4763"/>
              </a:xfrm>
              <a:custGeom>
                <a:avLst/>
                <a:gdLst>
                  <a:gd name="T0" fmla="*/ 0 h 1"/>
                  <a:gd name="T1" fmla="*/ 1 h 1"/>
                  <a:gd name="T2" fmla="*/ 1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2" name="Freeform 485">
                <a:extLst>
                  <a:ext uri="{FF2B5EF4-FFF2-40B4-BE49-F238E27FC236}">
                    <a16:creationId xmlns:a16="http://schemas.microsoft.com/office/drawing/2014/main" id="{F19DA07C-7DBA-4BA3-A4BB-6F33E9D43F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13755" y="2543858"/>
                <a:ext cx="46038" cy="49213"/>
              </a:xfrm>
              <a:custGeom>
                <a:avLst/>
                <a:gdLst>
                  <a:gd name="T0" fmla="*/ 12 w 13"/>
                  <a:gd name="T1" fmla="*/ 7 h 14"/>
                  <a:gd name="T2" fmla="*/ 11 w 13"/>
                  <a:gd name="T3" fmla="*/ 6 h 14"/>
                  <a:gd name="T4" fmla="*/ 11 w 13"/>
                  <a:gd name="T5" fmla="*/ 6 h 14"/>
                  <a:gd name="T6" fmla="*/ 10 w 13"/>
                  <a:gd name="T7" fmla="*/ 5 h 14"/>
                  <a:gd name="T8" fmla="*/ 10 w 13"/>
                  <a:gd name="T9" fmla="*/ 6 h 14"/>
                  <a:gd name="T10" fmla="*/ 8 w 13"/>
                  <a:gd name="T11" fmla="*/ 6 h 14"/>
                  <a:gd name="T12" fmla="*/ 8 w 13"/>
                  <a:gd name="T13" fmla="*/ 5 h 14"/>
                  <a:gd name="T14" fmla="*/ 8 w 13"/>
                  <a:gd name="T15" fmla="*/ 5 h 14"/>
                  <a:gd name="T16" fmla="*/ 7 w 13"/>
                  <a:gd name="T17" fmla="*/ 4 h 14"/>
                  <a:gd name="T18" fmla="*/ 6 w 13"/>
                  <a:gd name="T19" fmla="*/ 4 h 14"/>
                  <a:gd name="T20" fmla="*/ 6 w 13"/>
                  <a:gd name="T21" fmla="*/ 4 h 14"/>
                  <a:gd name="T22" fmla="*/ 6 w 13"/>
                  <a:gd name="T23" fmla="*/ 4 h 14"/>
                  <a:gd name="T24" fmla="*/ 6 w 13"/>
                  <a:gd name="T25" fmla="*/ 4 h 14"/>
                  <a:gd name="T26" fmla="*/ 6 w 13"/>
                  <a:gd name="T27" fmla="*/ 4 h 14"/>
                  <a:gd name="T28" fmla="*/ 8 w 13"/>
                  <a:gd name="T29" fmla="*/ 2 h 14"/>
                  <a:gd name="T30" fmla="*/ 9 w 13"/>
                  <a:gd name="T31" fmla="*/ 1 h 14"/>
                  <a:gd name="T32" fmla="*/ 9 w 13"/>
                  <a:gd name="T33" fmla="*/ 0 h 14"/>
                  <a:gd name="T34" fmla="*/ 8 w 13"/>
                  <a:gd name="T35" fmla="*/ 0 h 14"/>
                  <a:gd name="T36" fmla="*/ 6 w 13"/>
                  <a:gd name="T37" fmla="*/ 1 h 14"/>
                  <a:gd name="T38" fmla="*/ 3 w 13"/>
                  <a:gd name="T39" fmla="*/ 6 h 14"/>
                  <a:gd name="T40" fmla="*/ 1 w 13"/>
                  <a:gd name="T41" fmla="*/ 8 h 14"/>
                  <a:gd name="T42" fmla="*/ 1 w 13"/>
                  <a:gd name="T43" fmla="*/ 8 h 14"/>
                  <a:gd name="T44" fmla="*/ 1 w 13"/>
                  <a:gd name="T45" fmla="*/ 9 h 14"/>
                  <a:gd name="T46" fmla="*/ 0 w 13"/>
                  <a:gd name="T47" fmla="*/ 10 h 14"/>
                  <a:gd name="T48" fmla="*/ 0 w 13"/>
                  <a:gd name="T49" fmla="*/ 10 h 14"/>
                  <a:gd name="T50" fmla="*/ 1 w 13"/>
                  <a:gd name="T51" fmla="*/ 11 h 14"/>
                  <a:gd name="T52" fmla="*/ 3 w 13"/>
                  <a:gd name="T53" fmla="*/ 11 h 14"/>
                  <a:gd name="T54" fmla="*/ 5 w 13"/>
                  <a:gd name="T55" fmla="*/ 11 h 14"/>
                  <a:gd name="T56" fmla="*/ 7 w 13"/>
                  <a:gd name="T57" fmla="*/ 11 h 14"/>
                  <a:gd name="T58" fmla="*/ 7 w 13"/>
                  <a:gd name="T59" fmla="*/ 12 h 14"/>
                  <a:gd name="T60" fmla="*/ 6 w 13"/>
                  <a:gd name="T61" fmla="*/ 12 h 14"/>
                  <a:gd name="T62" fmla="*/ 6 w 13"/>
                  <a:gd name="T63" fmla="*/ 13 h 14"/>
                  <a:gd name="T64" fmla="*/ 7 w 13"/>
                  <a:gd name="T65" fmla="*/ 13 h 14"/>
                  <a:gd name="T66" fmla="*/ 8 w 13"/>
                  <a:gd name="T67" fmla="*/ 12 h 14"/>
                  <a:gd name="T68" fmla="*/ 9 w 13"/>
                  <a:gd name="T69" fmla="*/ 11 h 14"/>
                  <a:gd name="T70" fmla="*/ 10 w 13"/>
                  <a:gd name="T71" fmla="*/ 11 h 14"/>
                  <a:gd name="T72" fmla="*/ 9 w 13"/>
                  <a:gd name="T73" fmla="*/ 12 h 14"/>
                  <a:gd name="T74" fmla="*/ 10 w 13"/>
                  <a:gd name="T75" fmla="*/ 13 h 14"/>
                  <a:gd name="T76" fmla="*/ 11 w 13"/>
                  <a:gd name="T77" fmla="*/ 14 h 14"/>
                  <a:gd name="T78" fmla="*/ 12 w 13"/>
                  <a:gd name="T79" fmla="*/ 13 h 14"/>
                  <a:gd name="T80" fmla="*/ 13 w 13"/>
                  <a:gd name="T81" fmla="*/ 12 h 14"/>
                  <a:gd name="T82" fmla="*/ 12 w 13"/>
                  <a:gd name="T83" fmla="*/ 11 h 14"/>
                  <a:gd name="T84" fmla="*/ 12 w 13"/>
                  <a:gd name="T85" fmla="*/ 11 h 14"/>
                  <a:gd name="T86" fmla="*/ 12 w 13"/>
                  <a:gd name="T87" fmla="*/ 11 h 14"/>
                  <a:gd name="T88" fmla="*/ 12 w 13"/>
                  <a:gd name="T89" fmla="*/ 11 h 14"/>
                  <a:gd name="T90" fmla="*/ 12 w 13"/>
                  <a:gd name="T91" fmla="*/ 11 h 14"/>
                  <a:gd name="T92" fmla="*/ 12 w 13"/>
                  <a:gd name="T93" fmla="*/ 10 h 14"/>
                  <a:gd name="T94" fmla="*/ 11 w 13"/>
                  <a:gd name="T95" fmla="*/ 10 h 14"/>
                  <a:gd name="T96" fmla="*/ 11 w 13"/>
                  <a:gd name="T97" fmla="*/ 10 h 14"/>
                  <a:gd name="T98" fmla="*/ 11 w 13"/>
                  <a:gd name="T99" fmla="*/ 9 h 14"/>
                  <a:gd name="T100" fmla="*/ 12 w 13"/>
                  <a:gd name="T101" fmla="*/ 9 h 14"/>
                  <a:gd name="T102" fmla="*/ 12 w 13"/>
                  <a:gd name="T103" fmla="*/ 8 h 14"/>
                  <a:gd name="T104" fmla="*/ 12 w 13"/>
                  <a:gd name="T105" fmla="*/ 8 h 14"/>
                  <a:gd name="T106" fmla="*/ 11 w 13"/>
                  <a:gd name="T107" fmla="*/ 8 h 14"/>
                  <a:gd name="T108" fmla="*/ 11 w 13"/>
                  <a:gd name="T109" fmla="*/ 7 h 14"/>
                  <a:gd name="T110" fmla="*/ 12 w 13"/>
                  <a:gd name="T111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3" h="14">
                    <a:moveTo>
                      <a:pt x="12" y="7"/>
                    </a:moveTo>
                    <a:cubicBezTo>
                      <a:pt x="12" y="7"/>
                      <a:pt x="12" y="6"/>
                      <a:pt x="11" y="6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1" y="5"/>
                      <a:pt x="11" y="5"/>
                      <a:pt x="10" y="5"/>
                    </a:cubicBezTo>
                    <a:cubicBezTo>
                      <a:pt x="10" y="5"/>
                      <a:pt x="10" y="6"/>
                      <a:pt x="10" y="6"/>
                    </a:cubicBezTo>
                    <a:cubicBezTo>
                      <a:pt x="9" y="6"/>
                      <a:pt x="9" y="6"/>
                      <a:pt x="8" y="6"/>
                    </a:cubicBezTo>
                    <a:cubicBezTo>
                      <a:pt x="8" y="6"/>
                      <a:pt x="7" y="6"/>
                      <a:pt x="8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4"/>
                      <a:pt x="7" y="4"/>
                      <a:pt x="7" y="4"/>
                    </a:cubicBezTo>
                    <a:cubicBezTo>
                      <a:pt x="7" y="4"/>
                      <a:pt x="7" y="4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7" y="3"/>
                      <a:pt x="7" y="3"/>
                      <a:pt x="8" y="2"/>
                    </a:cubicBezTo>
                    <a:cubicBezTo>
                      <a:pt x="8" y="2"/>
                      <a:pt x="8" y="1"/>
                      <a:pt x="9" y="1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8" y="0"/>
                      <a:pt x="8" y="0"/>
                    </a:cubicBezTo>
                    <a:cubicBezTo>
                      <a:pt x="7" y="0"/>
                      <a:pt x="7" y="1"/>
                      <a:pt x="6" y="1"/>
                    </a:cubicBezTo>
                    <a:cubicBezTo>
                      <a:pt x="5" y="3"/>
                      <a:pt x="4" y="4"/>
                      <a:pt x="3" y="6"/>
                    </a:cubicBezTo>
                    <a:cubicBezTo>
                      <a:pt x="2" y="7"/>
                      <a:pt x="2" y="7"/>
                      <a:pt x="1" y="8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8"/>
                      <a:pt x="1" y="9"/>
                      <a:pt x="1" y="9"/>
                    </a:cubicBezTo>
                    <a:cubicBezTo>
                      <a:pt x="0" y="9"/>
                      <a:pt x="0" y="10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1"/>
                      <a:pt x="1" y="11"/>
                      <a:pt x="1" y="11"/>
                    </a:cubicBezTo>
                    <a:cubicBezTo>
                      <a:pt x="2" y="11"/>
                      <a:pt x="3" y="11"/>
                      <a:pt x="3" y="11"/>
                    </a:cubicBezTo>
                    <a:cubicBezTo>
                      <a:pt x="4" y="11"/>
                      <a:pt x="5" y="11"/>
                      <a:pt x="5" y="11"/>
                    </a:cubicBezTo>
                    <a:cubicBezTo>
                      <a:pt x="6" y="11"/>
                      <a:pt x="7" y="11"/>
                      <a:pt x="7" y="11"/>
                    </a:cubicBezTo>
                    <a:cubicBezTo>
                      <a:pt x="7" y="11"/>
                      <a:pt x="7" y="11"/>
                      <a:pt x="7" y="12"/>
                    </a:cubicBezTo>
                    <a:cubicBezTo>
                      <a:pt x="7" y="12"/>
                      <a:pt x="7" y="12"/>
                      <a:pt x="6" y="12"/>
                    </a:cubicBezTo>
                    <a:cubicBezTo>
                      <a:pt x="6" y="12"/>
                      <a:pt x="6" y="13"/>
                      <a:pt x="6" y="13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7" y="13"/>
                      <a:pt x="8" y="13"/>
                      <a:pt x="8" y="12"/>
                    </a:cubicBezTo>
                    <a:cubicBezTo>
                      <a:pt x="8" y="12"/>
                      <a:pt x="9" y="12"/>
                      <a:pt x="9" y="11"/>
                    </a:cubicBezTo>
                    <a:cubicBezTo>
                      <a:pt x="9" y="11"/>
                      <a:pt x="10" y="11"/>
                      <a:pt x="10" y="11"/>
                    </a:cubicBezTo>
                    <a:cubicBezTo>
                      <a:pt x="10" y="12"/>
                      <a:pt x="9" y="12"/>
                      <a:pt x="9" y="12"/>
                    </a:cubicBezTo>
                    <a:cubicBezTo>
                      <a:pt x="9" y="13"/>
                      <a:pt x="9" y="13"/>
                      <a:pt x="10" y="13"/>
                    </a:cubicBezTo>
                    <a:cubicBezTo>
                      <a:pt x="10" y="13"/>
                      <a:pt x="10" y="14"/>
                      <a:pt x="11" y="14"/>
                    </a:cubicBezTo>
                    <a:cubicBezTo>
                      <a:pt x="11" y="14"/>
                      <a:pt x="12" y="13"/>
                      <a:pt x="12" y="13"/>
                    </a:cubicBezTo>
                    <a:cubicBezTo>
                      <a:pt x="12" y="13"/>
                      <a:pt x="12" y="12"/>
                      <a:pt x="13" y="12"/>
                    </a:cubicBezTo>
                    <a:cubicBezTo>
                      <a:pt x="13" y="11"/>
                      <a:pt x="13" y="11"/>
                      <a:pt x="12" y="11"/>
                    </a:cubicBezTo>
                    <a:cubicBezTo>
                      <a:pt x="12" y="11"/>
                      <a:pt x="12" y="11"/>
                      <a:pt x="12" y="11"/>
                    </a:cubicBezTo>
                    <a:cubicBezTo>
                      <a:pt x="12" y="11"/>
                      <a:pt x="12" y="11"/>
                      <a:pt x="12" y="11"/>
                    </a:cubicBezTo>
                    <a:cubicBezTo>
                      <a:pt x="12" y="11"/>
                      <a:pt x="12" y="11"/>
                      <a:pt x="12" y="11"/>
                    </a:cubicBezTo>
                    <a:cubicBezTo>
                      <a:pt x="12" y="11"/>
                      <a:pt x="12" y="11"/>
                      <a:pt x="12" y="11"/>
                    </a:cubicBezTo>
                    <a:cubicBezTo>
                      <a:pt x="12" y="11"/>
                      <a:pt x="12" y="11"/>
                      <a:pt x="12" y="10"/>
                    </a:cubicBezTo>
                    <a:cubicBezTo>
                      <a:pt x="12" y="10"/>
                      <a:pt x="12" y="10"/>
                      <a:pt x="11" y="10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11" y="10"/>
                      <a:pt x="11" y="9"/>
                      <a:pt x="11" y="9"/>
                    </a:cubicBezTo>
                    <a:cubicBezTo>
                      <a:pt x="12" y="9"/>
                      <a:pt x="12" y="9"/>
                      <a:pt x="12" y="9"/>
                    </a:cubicBezTo>
                    <a:cubicBezTo>
                      <a:pt x="12" y="8"/>
                      <a:pt x="12" y="8"/>
                      <a:pt x="12" y="8"/>
                    </a:cubicBezTo>
                    <a:cubicBezTo>
                      <a:pt x="12" y="8"/>
                      <a:pt x="12" y="8"/>
                      <a:pt x="12" y="8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11" y="8"/>
                      <a:pt x="11" y="8"/>
                      <a:pt x="11" y="7"/>
                    </a:cubicBezTo>
                    <a:cubicBezTo>
                      <a:pt x="11" y="7"/>
                      <a:pt x="11" y="7"/>
                      <a:pt x="12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3" name="Freeform 486">
                <a:extLst>
                  <a:ext uri="{FF2B5EF4-FFF2-40B4-BE49-F238E27FC236}">
                    <a16:creationId xmlns:a16="http://schemas.microsoft.com/office/drawing/2014/main" id="{C073E61F-4306-4B45-89D3-54DF38CEA37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78805" y="2104120"/>
                <a:ext cx="53975" cy="28575"/>
              </a:xfrm>
              <a:custGeom>
                <a:avLst/>
                <a:gdLst>
                  <a:gd name="T0" fmla="*/ 0 w 15"/>
                  <a:gd name="T1" fmla="*/ 6 h 8"/>
                  <a:gd name="T2" fmla="*/ 2 w 15"/>
                  <a:gd name="T3" fmla="*/ 7 h 8"/>
                  <a:gd name="T4" fmla="*/ 2 w 15"/>
                  <a:gd name="T5" fmla="*/ 8 h 8"/>
                  <a:gd name="T6" fmla="*/ 4 w 15"/>
                  <a:gd name="T7" fmla="*/ 8 h 8"/>
                  <a:gd name="T8" fmla="*/ 5 w 15"/>
                  <a:gd name="T9" fmla="*/ 7 h 8"/>
                  <a:gd name="T10" fmla="*/ 5 w 15"/>
                  <a:gd name="T11" fmla="*/ 7 h 8"/>
                  <a:gd name="T12" fmla="*/ 6 w 15"/>
                  <a:gd name="T13" fmla="*/ 7 h 8"/>
                  <a:gd name="T14" fmla="*/ 7 w 15"/>
                  <a:gd name="T15" fmla="*/ 5 h 8"/>
                  <a:gd name="T16" fmla="*/ 8 w 15"/>
                  <a:gd name="T17" fmla="*/ 4 h 8"/>
                  <a:gd name="T18" fmla="*/ 9 w 15"/>
                  <a:gd name="T19" fmla="*/ 4 h 8"/>
                  <a:gd name="T20" fmla="*/ 9 w 15"/>
                  <a:gd name="T21" fmla="*/ 5 h 8"/>
                  <a:gd name="T22" fmla="*/ 8 w 15"/>
                  <a:gd name="T23" fmla="*/ 6 h 8"/>
                  <a:gd name="T24" fmla="*/ 8 w 15"/>
                  <a:gd name="T25" fmla="*/ 7 h 8"/>
                  <a:gd name="T26" fmla="*/ 9 w 15"/>
                  <a:gd name="T27" fmla="*/ 7 h 8"/>
                  <a:gd name="T28" fmla="*/ 9 w 15"/>
                  <a:gd name="T29" fmla="*/ 7 h 8"/>
                  <a:gd name="T30" fmla="*/ 11 w 15"/>
                  <a:gd name="T31" fmla="*/ 6 h 8"/>
                  <a:gd name="T32" fmla="*/ 11 w 15"/>
                  <a:gd name="T33" fmla="*/ 6 h 8"/>
                  <a:gd name="T34" fmla="*/ 12 w 15"/>
                  <a:gd name="T35" fmla="*/ 5 h 8"/>
                  <a:gd name="T36" fmla="*/ 13 w 15"/>
                  <a:gd name="T37" fmla="*/ 3 h 8"/>
                  <a:gd name="T38" fmla="*/ 14 w 15"/>
                  <a:gd name="T39" fmla="*/ 2 h 8"/>
                  <a:gd name="T40" fmla="*/ 15 w 15"/>
                  <a:gd name="T41" fmla="*/ 2 h 8"/>
                  <a:gd name="T42" fmla="*/ 15 w 15"/>
                  <a:gd name="T43" fmla="*/ 2 h 8"/>
                  <a:gd name="T44" fmla="*/ 15 w 15"/>
                  <a:gd name="T45" fmla="*/ 1 h 8"/>
                  <a:gd name="T46" fmla="*/ 14 w 15"/>
                  <a:gd name="T47" fmla="*/ 0 h 8"/>
                  <a:gd name="T48" fmla="*/ 14 w 15"/>
                  <a:gd name="T49" fmla="*/ 0 h 8"/>
                  <a:gd name="T50" fmla="*/ 13 w 15"/>
                  <a:gd name="T51" fmla="*/ 0 h 8"/>
                  <a:gd name="T52" fmla="*/ 11 w 15"/>
                  <a:gd name="T53" fmla="*/ 0 h 8"/>
                  <a:gd name="T54" fmla="*/ 9 w 15"/>
                  <a:gd name="T55" fmla="*/ 0 h 8"/>
                  <a:gd name="T56" fmla="*/ 4 w 15"/>
                  <a:gd name="T57" fmla="*/ 3 h 8"/>
                  <a:gd name="T58" fmla="*/ 3 w 15"/>
                  <a:gd name="T59" fmla="*/ 3 h 8"/>
                  <a:gd name="T60" fmla="*/ 0 w 15"/>
                  <a:gd name="T61" fmla="*/ 4 h 8"/>
                  <a:gd name="T62" fmla="*/ 0 w 15"/>
                  <a:gd name="T63" fmla="*/ 6 h 8"/>
                  <a:gd name="T64" fmla="*/ 0 w 15"/>
                  <a:gd name="T65" fmla="*/ 6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5" h="8">
                    <a:moveTo>
                      <a:pt x="0" y="6"/>
                    </a:moveTo>
                    <a:cubicBezTo>
                      <a:pt x="1" y="7"/>
                      <a:pt x="1" y="7"/>
                      <a:pt x="2" y="7"/>
                    </a:cubicBezTo>
                    <a:cubicBezTo>
                      <a:pt x="2" y="7"/>
                      <a:pt x="2" y="8"/>
                      <a:pt x="2" y="8"/>
                    </a:cubicBezTo>
                    <a:cubicBezTo>
                      <a:pt x="3" y="8"/>
                      <a:pt x="3" y="8"/>
                      <a:pt x="4" y="8"/>
                    </a:cubicBezTo>
                    <a:cubicBezTo>
                      <a:pt x="4" y="8"/>
                      <a:pt x="4" y="7"/>
                      <a:pt x="5" y="7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5" y="7"/>
                      <a:pt x="6" y="7"/>
                      <a:pt x="6" y="7"/>
                    </a:cubicBezTo>
                    <a:cubicBezTo>
                      <a:pt x="6" y="7"/>
                      <a:pt x="7" y="6"/>
                      <a:pt x="7" y="5"/>
                    </a:cubicBezTo>
                    <a:cubicBezTo>
                      <a:pt x="7" y="5"/>
                      <a:pt x="8" y="4"/>
                      <a:pt x="8" y="4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9" y="4"/>
                      <a:pt x="9" y="4"/>
                      <a:pt x="9" y="5"/>
                    </a:cubicBezTo>
                    <a:cubicBezTo>
                      <a:pt x="8" y="5"/>
                      <a:pt x="8" y="6"/>
                      <a:pt x="8" y="6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8" y="7"/>
                      <a:pt x="8" y="8"/>
                      <a:pt x="9" y="7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9" y="6"/>
                      <a:pt x="10" y="6"/>
                      <a:pt x="11" y="6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1" y="6"/>
                      <a:pt x="12" y="6"/>
                      <a:pt x="12" y="5"/>
                    </a:cubicBezTo>
                    <a:cubicBezTo>
                      <a:pt x="12" y="5"/>
                      <a:pt x="13" y="4"/>
                      <a:pt x="13" y="3"/>
                    </a:cubicBezTo>
                    <a:cubicBezTo>
                      <a:pt x="13" y="3"/>
                      <a:pt x="14" y="3"/>
                      <a:pt x="14" y="2"/>
                    </a:cubicBezTo>
                    <a:cubicBezTo>
                      <a:pt x="14" y="2"/>
                      <a:pt x="14" y="2"/>
                      <a:pt x="15" y="2"/>
                    </a:cubicBezTo>
                    <a:cubicBezTo>
                      <a:pt x="15" y="2"/>
                      <a:pt x="15" y="2"/>
                      <a:pt x="15" y="2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15" y="0"/>
                      <a:pt x="15" y="0"/>
                      <a:pt x="14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0"/>
                      <a:pt x="13" y="1"/>
                      <a:pt x="13" y="0"/>
                    </a:cubicBezTo>
                    <a:cubicBezTo>
                      <a:pt x="12" y="0"/>
                      <a:pt x="12" y="0"/>
                      <a:pt x="11" y="0"/>
                    </a:cubicBezTo>
                    <a:cubicBezTo>
                      <a:pt x="10" y="0"/>
                      <a:pt x="10" y="0"/>
                      <a:pt x="9" y="0"/>
                    </a:cubicBezTo>
                    <a:cubicBezTo>
                      <a:pt x="8" y="1"/>
                      <a:pt x="6" y="2"/>
                      <a:pt x="4" y="3"/>
                    </a:cubicBezTo>
                    <a:cubicBezTo>
                      <a:pt x="4" y="3"/>
                      <a:pt x="3" y="3"/>
                      <a:pt x="3" y="3"/>
                    </a:cubicBezTo>
                    <a:cubicBezTo>
                      <a:pt x="2" y="4"/>
                      <a:pt x="1" y="4"/>
                      <a:pt x="0" y="4"/>
                    </a:cubicBezTo>
                    <a:cubicBezTo>
                      <a:pt x="0" y="5"/>
                      <a:pt x="0" y="5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4" name="Freeform 487">
                <a:extLst>
                  <a:ext uri="{FF2B5EF4-FFF2-40B4-BE49-F238E27FC236}">
                    <a16:creationId xmlns:a16="http://schemas.microsoft.com/office/drawing/2014/main" id="{FCAFAC6F-CE21-43F2-8ADC-B528D61CA3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01118" y="2143808"/>
                <a:ext cx="44450" cy="28575"/>
              </a:xfrm>
              <a:custGeom>
                <a:avLst/>
                <a:gdLst>
                  <a:gd name="T0" fmla="*/ 0 w 12"/>
                  <a:gd name="T1" fmla="*/ 4 h 8"/>
                  <a:gd name="T2" fmla="*/ 2 w 12"/>
                  <a:gd name="T3" fmla="*/ 5 h 8"/>
                  <a:gd name="T4" fmla="*/ 3 w 12"/>
                  <a:gd name="T5" fmla="*/ 5 h 8"/>
                  <a:gd name="T6" fmla="*/ 3 w 12"/>
                  <a:gd name="T7" fmla="*/ 5 h 8"/>
                  <a:gd name="T8" fmla="*/ 3 w 12"/>
                  <a:gd name="T9" fmla="*/ 5 h 8"/>
                  <a:gd name="T10" fmla="*/ 4 w 12"/>
                  <a:gd name="T11" fmla="*/ 5 h 8"/>
                  <a:gd name="T12" fmla="*/ 4 w 12"/>
                  <a:gd name="T13" fmla="*/ 5 h 8"/>
                  <a:gd name="T14" fmla="*/ 4 w 12"/>
                  <a:gd name="T15" fmla="*/ 5 h 8"/>
                  <a:gd name="T16" fmla="*/ 3 w 12"/>
                  <a:gd name="T17" fmla="*/ 5 h 8"/>
                  <a:gd name="T18" fmla="*/ 3 w 12"/>
                  <a:gd name="T19" fmla="*/ 5 h 8"/>
                  <a:gd name="T20" fmla="*/ 3 w 12"/>
                  <a:gd name="T21" fmla="*/ 5 h 8"/>
                  <a:gd name="T22" fmla="*/ 3 w 12"/>
                  <a:gd name="T23" fmla="*/ 6 h 8"/>
                  <a:gd name="T24" fmla="*/ 3 w 12"/>
                  <a:gd name="T25" fmla="*/ 6 h 8"/>
                  <a:gd name="T26" fmla="*/ 4 w 12"/>
                  <a:gd name="T27" fmla="*/ 7 h 8"/>
                  <a:gd name="T28" fmla="*/ 5 w 12"/>
                  <a:gd name="T29" fmla="*/ 7 h 8"/>
                  <a:gd name="T30" fmla="*/ 7 w 12"/>
                  <a:gd name="T31" fmla="*/ 8 h 8"/>
                  <a:gd name="T32" fmla="*/ 8 w 12"/>
                  <a:gd name="T33" fmla="*/ 8 h 8"/>
                  <a:gd name="T34" fmla="*/ 9 w 12"/>
                  <a:gd name="T35" fmla="*/ 7 h 8"/>
                  <a:gd name="T36" fmla="*/ 11 w 12"/>
                  <a:gd name="T37" fmla="*/ 6 h 8"/>
                  <a:gd name="T38" fmla="*/ 11 w 12"/>
                  <a:gd name="T39" fmla="*/ 5 h 8"/>
                  <a:gd name="T40" fmla="*/ 12 w 12"/>
                  <a:gd name="T41" fmla="*/ 2 h 8"/>
                  <a:gd name="T42" fmla="*/ 11 w 12"/>
                  <a:gd name="T43" fmla="*/ 2 h 8"/>
                  <a:gd name="T44" fmla="*/ 8 w 12"/>
                  <a:gd name="T45" fmla="*/ 1 h 8"/>
                  <a:gd name="T46" fmla="*/ 7 w 12"/>
                  <a:gd name="T47" fmla="*/ 1 h 8"/>
                  <a:gd name="T48" fmla="*/ 6 w 12"/>
                  <a:gd name="T49" fmla="*/ 1 h 8"/>
                  <a:gd name="T50" fmla="*/ 6 w 12"/>
                  <a:gd name="T51" fmla="*/ 0 h 8"/>
                  <a:gd name="T52" fmla="*/ 6 w 12"/>
                  <a:gd name="T53" fmla="*/ 0 h 8"/>
                  <a:gd name="T54" fmla="*/ 5 w 12"/>
                  <a:gd name="T55" fmla="*/ 1 h 8"/>
                  <a:gd name="T56" fmla="*/ 5 w 12"/>
                  <a:gd name="T57" fmla="*/ 1 h 8"/>
                  <a:gd name="T58" fmla="*/ 5 w 12"/>
                  <a:gd name="T59" fmla="*/ 2 h 8"/>
                  <a:gd name="T60" fmla="*/ 4 w 12"/>
                  <a:gd name="T61" fmla="*/ 2 h 8"/>
                  <a:gd name="T62" fmla="*/ 4 w 12"/>
                  <a:gd name="T63" fmla="*/ 2 h 8"/>
                  <a:gd name="T64" fmla="*/ 2 w 12"/>
                  <a:gd name="T65" fmla="*/ 1 h 8"/>
                  <a:gd name="T66" fmla="*/ 2 w 12"/>
                  <a:gd name="T67" fmla="*/ 0 h 8"/>
                  <a:gd name="T68" fmla="*/ 1 w 12"/>
                  <a:gd name="T69" fmla="*/ 1 h 8"/>
                  <a:gd name="T70" fmla="*/ 1 w 12"/>
                  <a:gd name="T71" fmla="*/ 1 h 8"/>
                  <a:gd name="T72" fmla="*/ 1 w 12"/>
                  <a:gd name="T73" fmla="*/ 2 h 8"/>
                  <a:gd name="T74" fmla="*/ 1 w 12"/>
                  <a:gd name="T75" fmla="*/ 2 h 8"/>
                  <a:gd name="T76" fmla="*/ 0 w 12"/>
                  <a:gd name="T77" fmla="*/ 2 h 8"/>
                  <a:gd name="T78" fmla="*/ 0 w 12"/>
                  <a:gd name="T79" fmla="*/ 3 h 8"/>
                  <a:gd name="T80" fmla="*/ 0 w 12"/>
                  <a:gd name="T81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2" h="8">
                    <a:moveTo>
                      <a:pt x="0" y="4"/>
                    </a:moveTo>
                    <a:cubicBezTo>
                      <a:pt x="0" y="5"/>
                      <a:pt x="1" y="5"/>
                      <a:pt x="2" y="5"/>
                    </a:cubicBezTo>
                    <a:cubicBezTo>
                      <a:pt x="2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6"/>
                    </a:cubicBezTo>
                    <a:cubicBezTo>
                      <a:pt x="2" y="6"/>
                      <a:pt x="2" y="6"/>
                      <a:pt x="3" y="6"/>
                    </a:cubicBezTo>
                    <a:cubicBezTo>
                      <a:pt x="3" y="7"/>
                      <a:pt x="3" y="7"/>
                      <a:pt x="4" y="7"/>
                    </a:cubicBezTo>
                    <a:cubicBezTo>
                      <a:pt x="4" y="7"/>
                      <a:pt x="5" y="7"/>
                      <a:pt x="5" y="7"/>
                    </a:cubicBezTo>
                    <a:cubicBezTo>
                      <a:pt x="6" y="7"/>
                      <a:pt x="6" y="7"/>
                      <a:pt x="7" y="8"/>
                    </a:cubicBezTo>
                    <a:cubicBezTo>
                      <a:pt x="7" y="8"/>
                      <a:pt x="8" y="8"/>
                      <a:pt x="8" y="8"/>
                    </a:cubicBezTo>
                    <a:cubicBezTo>
                      <a:pt x="9" y="8"/>
                      <a:pt x="9" y="7"/>
                      <a:pt x="9" y="7"/>
                    </a:cubicBezTo>
                    <a:cubicBezTo>
                      <a:pt x="10" y="7"/>
                      <a:pt x="11" y="7"/>
                      <a:pt x="11" y="6"/>
                    </a:cubicBezTo>
                    <a:cubicBezTo>
                      <a:pt x="11" y="6"/>
                      <a:pt x="11" y="5"/>
                      <a:pt x="11" y="5"/>
                    </a:cubicBezTo>
                    <a:cubicBezTo>
                      <a:pt x="12" y="4"/>
                      <a:pt x="12" y="3"/>
                      <a:pt x="12" y="2"/>
                    </a:cubicBezTo>
                    <a:cubicBezTo>
                      <a:pt x="12" y="2"/>
                      <a:pt x="11" y="2"/>
                      <a:pt x="11" y="2"/>
                    </a:cubicBezTo>
                    <a:cubicBezTo>
                      <a:pt x="10" y="2"/>
                      <a:pt x="9" y="1"/>
                      <a:pt x="8" y="1"/>
                    </a:cubicBezTo>
                    <a:cubicBezTo>
                      <a:pt x="8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6" y="1"/>
                    </a:cubicBezTo>
                    <a:cubicBezTo>
                      <a:pt x="6" y="1"/>
                      <a:pt x="6" y="1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5" y="0"/>
                      <a:pt x="5" y="0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3" y="2"/>
                      <a:pt x="3" y="1"/>
                      <a:pt x="2" y="1"/>
                    </a:cubicBezTo>
                    <a:cubicBezTo>
                      <a:pt x="2" y="1"/>
                      <a:pt x="2" y="0"/>
                      <a:pt x="2" y="0"/>
                    </a:cubicBezTo>
                    <a:cubicBezTo>
                      <a:pt x="2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1"/>
                      <a:pt x="0" y="2"/>
                    </a:cubicBezTo>
                    <a:cubicBezTo>
                      <a:pt x="0" y="2"/>
                      <a:pt x="0" y="2"/>
                      <a:pt x="0" y="3"/>
                    </a:cubicBezTo>
                    <a:cubicBezTo>
                      <a:pt x="0" y="3"/>
                      <a:pt x="0" y="3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5" name="Freeform 488">
                <a:extLst>
                  <a:ext uri="{FF2B5EF4-FFF2-40B4-BE49-F238E27FC236}">
                    <a16:creationId xmlns:a16="http://schemas.microsoft.com/office/drawing/2014/main" id="{3CBAE423-1DB7-4486-8BB4-F8119A9D62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75643" y="2143808"/>
                <a:ext cx="36513" cy="38100"/>
              </a:xfrm>
              <a:custGeom>
                <a:avLst/>
                <a:gdLst>
                  <a:gd name="T0" fmla="*/ 1 w 10"/>
                  <a:gd name="T1" fmla="*/ 0 h 11"/>
                  <a:gd name="T2" fmla="*/ 0 w 10"/>
                  <a:gd name="T3" fmla="*/ 1 h 11"/>
                  <a:gd name="T4" fmla="*/ 0 w 10"/>
                  <a:gd name="T5" fmla="*/ 3 h 11"/>
                  <a:gd name="T6" fmla="*/ 0 w 10"/>
                  <a:gd name="T7" fmla="*/ 3 h 11"/>
                  <a:gd name="T8" fmla="*/ 0 w 10"/>
                  <a:gd name="T9" fmla="*/ 5 h 11"/>
                  <a:gd name="T10" fmla="*/ 0 w 10"/>
                  <a:gd name="T11" fmla="*/ 6 h 11"/>
                  <a:gd name="T12" fmla="*/ 0 w 10"/>
                  <a:gd name="T13" fmla="*/ 6 h 11"/>
                  <a:gd name="T14" fmla="*/ 1 w 10"/>
                  <a:gd name="T15" fmla="*/ 7 h 11"/>
                  <a:gd name="T16" fmla="*/ 4 w 10"/>
                  <a:gd name="T17" fmla="*/ 7 h 11"/>
                  <a:gd name="T18" fmla="*/ 4 w 10"/>
                  <a:gd name="T19" fmla="*/ 7 h 11"/>
                  <a:gd name="T20" fmla="*/ 4 w 10"/>
                  <a:gd name="T21" fmla="*/ 8 h 11"/>
                  <a:gd name="T22" fmla="*/ 3 w 10"/>
                  <a:gd name="T23" fmla="*/ 8 h 11"/>
                  <a:gd name="T24" fmla="*/ 2 w 10"/>
                  <a:gd name="T25" fmla="*/ 9 h 11"/>
                  <a:gd name="T26" fmla="*/ 2 w 10"/>
                  <a:gd name="T27" fmla="*/ 10 h 11"/>
                  <a:gd name="T28" fmla="*/ 2 w 10"/>
                  <a:gd name="T29" fmla="*/ 11 h 11"/>
                  <a:gd name="T30" fmla="*/ 4 w 10"/>
                  <a:gd name="T31" fmla="*/ 11 h 11"/>
                  <a:gd name="T32" fmla="*/ 6 w 10"/>
                  <a:gd name="T33" fmla="*/ 10 h 11"/>
                  <a:gd name="T34" fmla="*/ 6 w 10"/>
                  <a:gd name="T35" fmla="*/ 10 h 11"/>
                  <a:gd name="T36" fmla="*/ 7 w 10"/>
                  <a:gd name="T37" fmla="*/ 9 h 11"/>
                  <a:gd name="T38" fmla="*/ 8 w 10"/>
                  <a:gd name="T39" fmla="*/ 8 h 11"/>
                  <a:gd name="T40" fmla="*/ 9 w 10"/>
                  <a:gd name="T41" fmla="*/ 6 h 11"/>
                  <a:gd name="T42" fmla="*/ 9 w 10"/>
                  <a:gd name="T43" fmla="*/ 6 h 11"/>
                  <a:gd name="T44" fmla="*/ 10 w 10"/>
                  <a:gd name="T45" fmla="*/ 4 h 11"/>
                  <a:gd name="T46" fmla="*/ 10 w 10"/>
                  <a:gd name="T47" fmla="*/ 3 h 11"/>
                  <a:gd name="T48" fmla="*/ 10 w 10"/>
                  <a:gd name="T49" fmla="*/ 3 h 11"/>
                  <a:gd name="T50" fmla="*/ 9 w 10"/>
                  <a:gd name="T51" fmla="*/ 2 h 11"/>
                  <a:gd name="T52" fmla="*/ 8 w 10"/>
                  <a:gd name="T53" fmla="*/ 2 h 11"/>
                  <a:gd name="T54" fmla="*/ 6 w 10"/>
                  <a:gd name="T55" fmla="*/ 2 h 11"/>
                  <a:gd name="T56" fmla="*/ 5 w 10"/>
                  <a:gd name="T57" fmla="*/ 3 h 11"/>
                  <a:gd name="T58" fmla="*/ 5 w 10"/>
                  <a:gd name="T59" fmla="*/ 5 h 11"/>
                  <a:gd name="T60" fmla="*/ 5 w 10"/>
                  <a:gd name="T61" fmla="*/ 5 h 11"/>
                  <a:gd name="T62" fmla="*/ 5 w 10"/>
                  <a:gd name="T63" fmla="*/ 5 h 11"/>
                  <a:gd name="T64" fmla="*/ 4 w 10"/>
                  <a:gd name="T65" fmla="*/ 3 h 11"/>
                  <a:gd name="T66" fmla="*/ 4 w 10"/>
                  <a:gd name="T67" fmla="*/ 3 h 11"/>
                  <a:gd name="T68" fmla="*/ 3 w 10"/>
                  <a:gd name="T69" fmla="*/ 3 h 11"/>
                  <a:gd name="T70" fmla="*/ 2 w 10"/>
                  <a:gd name="T71" fmla="*/ 5 h 11"/>
                  <a:gd name="T72" fmla="*/ 2 w 10"/>
                  <a:gd name="T73" fmla="*/ 5 h 11"/>
                  <a:gd name="T74" fmla="*/ 2 w 10"/>
                  <a:gd name="T75" fmla="*/ 5 h 11"/>
                  <a:gd name="T76" fmla="*/ 2 w 10"/>
                  <a:gd name="T77" fmla="*/ 5 h 11"/>
                  <a:gd name="T78" fmla="*/ 2 w 10"/>
                  <a:gd name="T79" fmla="*/ 5 h 11"/>
                  <a:gd name="T80" fmla="*/ 2 w 10"/>
                  <a:gd name="T81" fmla="*/ 4 h 11"/>
                  <a:gd name="T82" fmla="*/ 2 w 10"/>
                  <a:gd name="T83" fmla="*/ 3 h 11"/>
                  <a:gd name="T84" fmla="*/ 2 w 10"/>
                  <a:gd name="T85" fmla="*/ 1 h 11"/>
                  <a:gd name="T86" fmla="*/ 2 w 10"/>
                  <a:gd name="T87" fmla="*/ 1 h 11"/>
                  <a:gd name="T88" fmla="*/ 2 w 10"/>
                  <a:gd name="T89" fmla="*/ 0 h 11"/>
                  <a:gd name="T90" fmla="*/ 1 w 10"/>
                  <a:gd name="T91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0" h="11">
                    <a:moveTo>
                      <a:pt x="1" y="0"/>
                    </a:moveTo>
                    <a:cubicBezTo>
                      <a:pt x="1" y="0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4"/>
                      <a:pt x="0" y="5"/>
                      <a:pt x="0" y="5"/>
                    </a:cubicBezTo>
                    <a:cubicBezTo>
                      <a:pt x="0" y="5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7"/>
                      <a:pt x="1" y="7"/>
                      <a:pt x="1" y="7"/>
                    </a:cubicBezTo>
                    <a:cubicBezTo>
                      <a:pt x="2" y="7"/>
                      <a:pt x="3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2" y="8"/>
                      <a:pt x="2" y="9"/>
                      <a:pt x="2" y="9"/>
                    </a:cubicBezTo>
                    <a:cubicBezTo>
                      <a:pt x="2" y="9"/>
                      <a:pt x="2" y="10"/>
                      <a:pt x="2" y="10"/>
                    </a:cubicBezTo>
                    <a:cubicBezTo>
                      <a:pt x="2" y="10"/>
                      <a:pt x="2" y="11"/>
                      <a:pt x="2" y="11"/>
                    </a:cubicBezTo>
                    <a:cubicBezTo>
                      <a:pt x="3" y="11"/>
                      <a:pt x="3" y="11"/>
                      <a:pt x="4" y="11"/>
                    </a:cubicBezTo>
                    <a:cubicBezTo>
                      <a:pt x="5" y="11"/>
                      <a:pt x="6" y="11"/>
                      <a:pt x="6" y="10"/>
                    </a:cubicBezTo>
                    <a:cubicBezTo>
                      <a:pt x="6" y="10"/>
                      <a:pt x="6" y="10"/>
                      <a:pt x="6" y="10"/>
                    </a:cubicBezTo>
                    <a:cubicBezTo>
                      <a:pt x="6" y="9"/>
                      <a:pt x="7" y="9"/>
                      <a:pt x="7" y="9"/>
                    </a:cubicBezTo>
                    <a:cubicBezTo>
                      <a:pt x="7" y="9"/>
                      <a:pt x="8" y="8"/>
                      <a:pt x="8" y="8"/>
                    </a:cubicBezTo>
                    <a:cubicBezTo>
                      <a:pt x="8" y="7"/>
                      <a:pt x="8" y="7"/>
                      <a:pt x="9" y="6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9" y="5"/>
                      <a:pt x="10" y="5"/>
                      <a:pt x="10" y="4"/>
                    </a:cubicBezTo>
                    <a:cubicBezTo>
                      <a:pt x="10" y="4"/>
                      <a:pt x="10" y="4"/>
                      <a:pt x="10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2"/>
                      <a:pt x="9" y="2"/>
                      <a:pt x="9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7" y="1"/>
                      <a:pt x="6" y="1"/>
                      <a:pt x="6" y="2"/>
                    </a:cubicBezTo>
                    <a:cubicBezTo>
                      <a:pt x="5" y="2"/>
                      <a:pt x="5" y="2"/>
                      <a:pt x="5" y="3"/>
                    </a:cubicBezTo>
                    <a:cubicBezTo>
                      <a:pt x="5" y="4"/>
                      <a:pt x="5" y="4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4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3" y="3"/>
                      <a:pt x="3" y="3"/>
                    </a:cubicBezTo>
                    <a:cubicBezTo>
                      <a:pt x="3" y="4"/>
                      <a:pt x="3" y="4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4"/>
                      <a:pt x="2" y="4"/>
                    </a:cubicBezTo>
                    <a:cubicBezTo>
                      <a:pt x="2" y="4"/>
                      <a:pt x="2" y="3"/>
                      <a:pt x="2" y="3"/>
                    </a:cubicBezTo>
                    <a:cubicBezTo>
                      <a:pt x="2" y="2"/>
                      <a:pt x="2" y="2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6" name="Freeform 489">
                <a:extLst>
                  <a:ext uri="{FF2B5EF4-FFF2-40B4-BE49-F238E27FC236}">
                    <a16:creationId xmlns:a16="http://schemas.microsoft.com/office/drawing/2014/main" id="{99F99DD7-899F-4BF1-8371-7E578210FB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50305" y="2513695"/>
                <a:ext cx="31750" cy="39688"/>
              </a:xfrm>
              <a:custGeom>
                <a:avLst/>
                <a:gdLst>
                  <a:gd name="T0" fmla="*/ 4 w 9"/>
                  <a:gd name="T1" fmla="*/ 1 h 11"/>
                  <a:gd name="T2" fmla="*/ 3 w 9"/>
                  <a:gd name="T3" fmla="*/ 2 h 11"/>
                  <a:gd name="T4" fmla="*/ 3 w 9"/>
                  <a:gd name="T5" fmla="*/ 2 h 11"/>
                  <a:gd name="T6" fmla="*/ 2 w 9"/>
                  <a:gd name="T7" fmla="*/ 3 h 11"/>
                  <a:gd name="T8" fmla="*/ 1 w 9"/>
                  <a:gd name="T9" fmla="*/ 3 h 11"/>
                  <a:gd name="T10" fmla="*/ 1 w 9"/>
                  <a:gd name="T11" fmla="*/ 4 h 11"/>
                  <a:gd name="T12" fmla="*/ 1 w 9"/>
                  <a:gd name="T13" fmla="*/ 6 h 11"/>
                  <a:gd name="T14" fmla="*/ 1 w 9"/>
                  <a:gd name="T15" fmla="*/ 7 h 11"/>
                  <a:gd name="T16" fmla="*/ 1 w 9"/>
                  <a:gd name="T17" fmla="*/ 8 h 11"/>
                  <a:gd name="T18" fmla="*/ 0 w 9"/>
                  <a:gd name="T19" fmla="*/ 9 h 11"/>
                  <a:gd name="T20" fmla="*/ 1 w 9"/>
                  <a:gd name="T21" fmla="*/ 10 h 11"/>
                  <a:gd name="T22" fmla="*/ 3 w 9"/>
                  <a:gd name="T23" fmla="*/ 11 h 11"/>
                  <a:gd name="T24" fmla="*/ 4 w 9"/>
                  <a:gd name="T25" fmla="*/ 10 h 11"/>
                  <a:gd name="T26" fmla="*/ 7 w 9"/>
                  <a:gd name="T27" fmla="*/ 9 h 11"/>
                  <a:gd name="T28" fmla="*/ 7 w 9"/>
                  <a:gd name="T29" fmla="*/ 8 h 11"/>
                  <a:gd name="T30" fmla="*/ 8 w 9"/>
                  <a:gd name="T31" fmla="*/ 5 h 11"/>
                  <a:gd name="T32" fmla="*/ 8 w 9"/>
                  <a:gd name="T33" fmla="*/ 5 h 11"/>
                  <a:gd name="T34" fmla="*/ 8 w 9"/>
                  <a:gd name="T35" fmla="*/ 4 h 11"/>
                  <a:gd name="T36" fmla="*/ 9 w 9"/>
                  <a:gd name="T37" fmla="*/ 3 h 11"/>
                  <a:gd name="T38" fmla="*/ 9 w 9"/>
                  <a:gd name="T39" fmla="*/ 2 h 11"/>
                  <a:gd name="T40" fmla="*/ 8 w 9"/>
                  <a:gd name="T41" fmla="*/ 1 h 11"/>
                  <a:gd name="T42" fmla="*/ 8 w 9"/>
                  <a:gd name="T43" fmla="*/ 0 h 11"/>
                  <a:gd name="T44" fmla="*/ 6 w 9"/>
                  <a:gd name="T45" fmla="*/ 0 h 11"/>
                  <a:gd name="T46" fmla="*/ 5 w 9"/>
                  <a:gd name="T47" fmla="*/ 0 h 11"/>
                  <a:gd name="T48" fmla="*/ 4 w 9"/>
                  <a:gd name="T49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9" h="11">
                    <a:moveTo>
                      <a:pt x="4" y="1"/>
                    </a:moveTo>
                    <a:cubicBezTo>
                      <a:pt x="4" y="1"/>
                      <a:pt x="4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3"/>
                      <a:pt x="2" y="3"/>
                      <a:pt x="2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1" y="5"/>
                      <a:pt x="1" y="5"/>
                      <a:pt x="1" y="6"/>
                    </a:cubicBezTo>
                    <a:cubicBezTo>
                      <a:pt x="2" y="6"/>
                      <a:pt x="2" y="6"/>
                      <a:pt x="1" y="7"/>
                    </a:cubicBezTo>
                    <a:cubicBezTo>
                      <a:pt x="1" y="7"/>
                      <a:pt x="1" y="8"/>
                      <a:pt x="1" y="8"/>
                    </a:cubicBezTo>
                    <a:cubicBezTo>
                      <a:pt x="1" y="8"/>
                      <a:pt x="0" y="8"/>
                      <a:pt x="0" y="9"/>
                    </a:cubicBezTo>
                    <a:cubicBezTo>
                      <a:pt x="0" y="9"/>
                      <a:pt x="0" y="10"/>
                      <a:pt x="1" y="10"/>
                    </a:cubicBezTo>
                    <a:cubicBezTo>
                      <a:pt x="1" y="11"/>
                      <a:pt x="2" y="11"/>
                      <a:pt x="3" y="11"/>
                    </a:cubicBezTo>
                    <a:cubicBezTo>
                      <a:pt x="3" y="10"/>
                      <a:pt x="4" y="10"/>
                      <a:pt x="4" y="10"/>
                    </a:cubicBezTo>
                    <a:cubicBezTo>
                      <a:pt x="5" y="9"/>
                      <a:pt x="6" y="9"/>
                      <a:pt x="7" y="9"/>
                    </a:cubicBezTo>
                    <a:cubicBezTo>
                      <a:pt x="7" y="9"/>
                      <a:pt x="7" y="9"/>
                      <a:pt x="7" y="8"/>
                    </a:cubicBezTo>
                    <a:cubicBezTo>
                      <a:pt x="8" y="8"/>
                      <a:pt x="8" y="7"/>
                      <a:pt x="8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4"/>
                      <a:pt x="8" y="4"/>
                      <a:pt x="9" y="3"/>
                    </a:cubicBezTo>
                    <a:cubicBezTo>
                      <a:pt x="9" y="3"/>
                      <a:pt x="9" y="2"/>
                      <a:pt x="9" y="2"/>
                    </a:cubicBezTo>
                    <a:cubicBezTo>
                      <a:pt x="9" y="1"/>
                      <a:pt x="8" y="1"/>
                      <a:pt x="8" y="1"/>
                    </a:cubicBezTo>
                    <a:cubicBezTo>
                      <a:pt x="8" y="1"/>
                      <a:pt x="8" y="0"/>
                      <a:pt x="8" y="0"/>
                    </a:cubicBezTo>
                    <a:cubicBezTo>
                      <a:pt x="7" y="0"/>
                      <a:pt x="6" y="0"/>
                      <a:pt x="6" y="0"/>
                    </a:cubicBezTo>
                    <a:cubicBezTo>
                      <a:pt x="6" y="0"/>
                      <a:pt x="5" y="0"/>
                      <a:pt x="5" y="0"/>
                    </a:cubicBezTo>
                    <a:cubicBezTo>
                      <a:pt x="5" y="0"/>
                      <a:pt x="4" y="0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7" name="Freeform 490">
                <a:extLst>
                  <a:ext uri="{FF2B5EF4-FFF2-40B4-BE49-F238E27FC236}">
                    <a16:creationId xmlns:a16="http://schemas.microsoft.com/office/drawing/2014/main" id="{CCD9D176-B160-429A-9080-14314B76F1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09168" y="2558145"/>
                <a:ext cx="39688" cy="46038"/>
              </a:xfrm>
              <a:custGeom>
                <a:avLst/>
                <a:gdLst>
                  <a:gd name="T0" fmla="*/ 0 w 11"/>
                  <a:gd name="T1" fmla="*/ 10 h 13"/>
                  <a:gd name="T2" fmla="*/ 1 w 11"/>
                  <a:gd name="T3" fmla="*/ 11 h 13"/>
                  <a:gd name="T4" fmla="*/ 1 w 11"/>
                  <a:gd name="T5" fmla="*/ 13 h 13"/>
                  <a:gd name="T6" fmla="*/ 2 w 11"/>
                  <a:gd name="T7" fmla="*/ 13 h 13"/>
                  <a:gd name="T8" fmla="*/ 3 w 11"/>
                  <a:gd name="T9" fmla="*/ 12 h 13"/>
                  <a:gd name="T10" fmla="*/ 3 w 11"/>
                  <a:gd name="T11" fmla="*/ 11 h 13"/>
                  <a:gd name="T12" fmla="*/ 2 w 11"/>
                  <a:gd name="T13" fmla="*/ 10 h 13"/>
                  <a:gd name="T14" fmla="*/ 2 w 11"/>
                  <a:gd name="T15" fmla="*/ 10 h 13"/>
                  <a:gd name="T16" fmla="*/ 3 w 11"/>
                  <a:gd name="T17" fmla="*/ 10 h 13"/>
                  <a:gd name="T18" fmla="*/ 5 w 11"/>
                  <a:gd name="T19" fmla="*/ 10 h 13"/>
                  <a:gd name="T20" fmla="*/ 7 w 11"/>
                  <a:gd name="T21" fmla="*/ 10 h 13"/>
                  <a:gd name="T22" fmla="*/ 7 w 11"/>
                  <a:gd name="T23" fmla="*/ 10 h 13"/>
                  <a:gd name="T24" fmla="*/ 8 w 11"/>
                  <a:gd name="T25" fmla="*/ 9 h 13"/>
                  <a:gd name="T26" fmla="*/ 9 w 11"/>
                  <a:gd name="T27" fmla="*/ 8 h 13"/>
                  <a:gd name="T28" fmla="*/ 10 w 11"/>
                  <a:gd name="T29" fmla="*/ 7 h 13"/>
                  <a:gd name="T30" fmla="*/ 11 w 11"/>
                  <a:gd name="T31" fmla="*/ 6 h 13"/>
                  <a:gd name="T32" fmla="*/ 10 w 11"/>
                  <a:gd name="T33" fmla="*/ 5 h 13"/>
                  <a:gd name="T34" fmla="*/ 9 w 11"/>
                  <a:gd name="T35" fmla="*/ 4 h 13"/>
                  <a:gd name="T36" fmla="*/ 9 w 11"/>
                  <a:gd name="T37" fmla="*/ 4 h 13"/>
                  <a:gd name="T38" fmla="*/ 7 w 11"/>
                  <a:gd name="T39" fmla="*/ 4 h 13"/>
                  <a:gd name="T40" fmla="*/ 4 w 11"/>
                  <a:gd name="T41" fmla="*/ 2 h 13"/>
                  <a:gd name="T42" fmla="*/ 2 w 11"/>
                  <a:gd name="T43" fmla="*/ 0 h 13"/>
                  <a:gd name="T44" fmla="*/ 1 w 11"/>
                  <a:gd name="T45" fmla="*/ 0 h 13"/>
                  <a:gd name="T46" fmla="*/ 1 w 11"/>
                  <a:gd name="T47" fmla="*/ 1 h 13"/>
                  <a:gd name="T48" fmla="*/ 1 w 11"/>
                  <a:gd name="T49" fmla="*/ 2 h 13"/>
                  <a:gd name="T50" fmla="*/ 2 w 11"/>
                  <a:gd name="T51" fmla="*/ 3 h 13"/>
                  <a:gd name="T52" fmla="*/ 2 w 11"/>
                  <a:gd name="T53" fmla="*/ 7 h 13"/>
                  <a:gd name="T54" fmla="*/ 2 w 11"/>
                  <a:gd name="T55" fmla="*/ 7 h 13"/>
                  <a:gd name="T56" fmla="*/ 1 w 11"/>
                  <a:gd name="T57" fmla="*/ 7 h 13"/>
                  <a:gd name="T58" fmla="*/ 1 w 11"/>
                  <a:gd name="T59" fmla="*/ 8 h 13"/>
                  <a:gd name="T60" fmla="*/ 1 w 11"/>
                  <a:gd name="T61" fmla="*/ 8 h 13"/>
                  <a:gd name="T62" fmla="*/ 0 w 11"/>
                  <a:gd name="T63" fmla="*/ 1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1" h="13">
                    <a:moveTo>
                      <a:pt x="0" y="10"/>
                    </a:moveTo>
                    <a:cubicBezTo>
                      <a:pt x="0" y="10"/>
                      <a:pt x="1" y="11"/>
                      <a:pt x="1" y="11"/>
                    </a:cubicBezTo>
                    <a:cubicBezTo>
                      <a:pt x="1" y="12"/>
                      <a:pt x="1" y="12"/>
                      <a:pt x="1" y="13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2" y="13"/>
                      <a:pt x="3" y="12"/>
                      <a:pt x="3" y="12"/>
                    </a:cubicBezTo>
                    <a:cubicBezTo>
                      <a:pt x="4" y="12"/>
                      <a:pt x="4" y="11"/>
                      <a:pt x="3" y="11"/>
                    </a:cubicBezTo>
                    <a:cubicBezTo>
                      <a:pt x="3" y="11"/>
                      <a:pt x="2" y="10"/>
                      <a:pt x="2" y="10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2" y="10"/>
                      <a:pt x="2" y="10"/>
                      <a:pt x="3" y="10"/>
                    </a:cubicBezTo>
                    <a:cubicBezTo>
                      <a:pt x="4" y="9"/>
                      <a:pt x="5" y="9"/>
                      <a:pt x="5" y="10"/>
                    </a:cubicBezTo>
                    <a:cubicBezTo>
                      <a:pt x="6" y="10"/>
                      <a:pt x="6" y="10"/>
                      <a:pt x="7" y="10"/>
                    </a:cubicBezTo>
                    <a:cubicBezTo>
                      <a:pt x="7" y="10"/>
                      <a:pt x="7" y="10"/>
                      <a:pt x="7" y="10"/>
                    </a:cubicBezTo>
                    <a:cubicBezTo>
                      <a:pt x="7" y="10"/>
                      <a:pt x="8" y="9"/>
                      <a:pt x="8" y="9"/>
                    </a:cubicBezTo>
                    <a:cubicBezTo>
                      <a:pt x="8" y="8"/>
                      <a:pt x="8" y="8"/>
                      <a:pt x="9" y="8"/>
                    </a:cubicBezTo>
                    <a:cubicBezTo>
                      <a:pt x="9" y="7"/>
                      <a:pt x="10" y="7"/>
                      <a:pt x="10" y="7"/>
                    </a:cubicBezTo>
                    <a:cubicBezTo>
                      <a:pt x="11" y="7"/>
                      <a:pt x="11" y="6"/>
                      <a:pt x="11" y="6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4"/>
                      <a:pt x="10" y="4"/>
                      <a:pt x="9" y="4"/>
                    </a:cubicBezTo>
                    <a:cubicBezTo>
                      <a:pt x="9" y="3"/>
                      <a:pt x="9" y="3"/>
                      <a:pt x="9" y="4"/>
                    </a:cubicBezTo>
                    <a:cubicBezTo>
                      <a:pt x="8" y="4"/>
                      <a:pt x="7" y="4"/>
                      <a:pt x="7" y="4"/>
                    </a:cubicBezTo>
                    <a:cubicBezTo>
                      <a:pt x="6" y="3"/>
                      <a:pt x="5" y="2"/>
                      <a:pt x="4" y="2"/>
                    </a:cubicBezTo>
                    <a:cubicBezTo>
                      <a:pt x="3" y="1"/>
                      <a:pt x="3" y="0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2" y="2"/>
                      <a:pt x="2" y="3"/>
                      <a:pt x="2" y="3"/>
                    </a:cubicBezTo>
                    <a:cubicBezTo>
                      <a:pt x="2" y="4"/>
                      <a:pt x="2" y="6"/>
                      <a:pt x="2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7"/>
                      <a:pt x="1" y="7"/>
                      <a:pt x="1" y="8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0" y="9"/>
                      <a:pt x="0" y="9"/>
                      <a:pt x="0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8" name="Freeform 491">
                <a:extLst>
                  <a:ext uri="{FF2B5EF4-FFF2-40B4-BE49-F238E27FC236}">
                    <a16:creationId xmlns:a16="http://schemas.microsoft.com/office/drawing/2014/main" id="{40BEA09B-289F-4E62-98CD-85CE088616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01043" y="2085070"/>
                <a:ext cx="33338" cy="42863"/>
              </a:xfrm>
              <a:custGeom>
                <a:avLst/>
                <a:gdLst>
                  <a:gd name="T0" fmla="*/ 1 w 9"/>
                  <a:gd name="T1" fmla="*/ 7 h 12"/>
                  <a:gd name="T2" fmla="*/ 2 w 9"/>
                  <a:gd name="T3" fmla="*/ 7 h 12"/>
                  <a:gd name="T4" fmla="*/ 2 w 9"/>
                  <a:gd name="T5" fmla="*/ 7 h 12"/>
                  <a:gd name="T6" fmla="*/ 2 w 9"/>
                  <a:gd name="T7" fmla="*/ 7 h 12"/>
                  <a:gd name="T8" fmla="*/ 3 w 9"/>
                  <a:gd name="T9" fmla="*/ 8 h 12"/>
                  <a:gd name="T10" fmla="*/ 4 w 9"/>
                  <a:gd name="T11" fmla="*/ 11 h 12"/>
                  <a:gd name="T12" fmla="*/ 4 w 9"/>
                  <a:gd name="T13" fmla="*/ 12 h 12"/>
                  <a:gd name="T14" fmla="*/ 6 w 9"/>
                  <a:gd name="T15" fmla="*/ 12 h 12"/>
                  <a:gd name="T16" fmla="*/ 7 w 9"/>
                  <a:gd name="T17" fmla="*/ 10 h 12"/>
                  <a:gd name="T18" fmla="*/ 8 w 9"/>
                  <a:gd name="T19" fmla="*/ 8 h 12"/>
                  <a:gd name="T20" fmla="*/ 9 w 9"/>
                  <a:gd name="T21" fmla="*/ 7 h 12"/>
                  <a:gd name="T22" fmla="*/ 8 w 9"/>
                  <a:gd name="T23" fmla="*/ 5 h 12"/>
                  <a:gd name="T24" fmla="*/ 8 w 9"/>
                  <a:gd name="T25" fmla="*/ 4 h 12"/>
                  <a:gd name="T26" fmla="*/ 8 w 9"/>
                  <a:gd name="T27" fmla="*/ 4 h 12"/>
                  <a:gd name="T28" fmla="*/ 7 w 9"/>
                  <a:gd name="T29" fmla="*/ 2 h 12"/>
                  <a:gd name="T30" fmla="*/ 6 w 9"/>
                  <a:gd name="T31" fmla="*/ 3 h 12"/>
                  <a:gd name="T32" fmla="*/ 6 w 9"/>
                  <a:gd name="T33" fmla="*/ 3 h 12"/>
                  <a:gd name="T34" fmla="*/ 6 w 9"/>
                  <a:gd name="T35" fmla="*/ 3 h 12"/>
                  <a:gd name="T36" fmla="*/ 6 w 9"/>
                  <a:gd name="T37" fmla="*/ 3 h 12"/>
                  <a:gd name="T38" fmla="*/ 6 w 9"/>
                  <a:gd name="T39" fmla="*/ 1 h 12"/>
                  <a:gd name="T40" fmla="*/ 5 w 9"/>
                  <a:gd name="T41" fmla="*/ 0 h 12"/>
                  <a:gd name="T42" fmla="*/ 3 w 9"/>
                  <a:gd name="T43" fmla="*/ 0 h 12"/>
                  <a:gd name="T44" fmla="*/ 3 w 9"/>
                  <a:gd name="T45" fmla="*/ 0 h 12"/>
                  <a:gd name="T46" fmla="*/ 2 w 9"/>
                  <a:gd name="T47" fmla="*/ 2 h 12"/>
                  <a:gd name="T48" fmla="*/ 2 w 9"/>
                  <a:gd name="T49" fmla="*/ 2 h 12"/>
                  <a:gd name="T50" fmla="*/ 3 w 9"/>
                  <a:gd name="T51" fmla="*/ 3 h 12"/>
                  <a:gd name="T52" fmla="*/ 3 w 9"/>
                  <a:gd name="T53" fmla="*/ 3 h 12"/>
                  <a:gd name="T54" fmla="*/ 3 w 9"/>
                  <a:gd name="T55" fmla="*/ 3 h 12"/>
                  <a:gd name="T56" fmla="*/ 3 w 9"/>
                  <a:gd name="T57" fmla="*/ 3 h 12"/>
                  <a:gd name="T58" fmla="*/ 3 w 9"/>
                  <a:gd name="T59" fmla="*/ 3 h 12"/>
                  <a:gd name="T60" fmla="*/ 3 w 9"/>
                  <a:gd name="T61" fmla="*/ 3 h 12"/>
                  <a:gd name="T62" fmla="*/ 3 w 9"/>
                  <a:gd name="T63" fmla="*/ 3 h 12"/>
                  <a:gd name="T64" fmla="*/ 3 w 9"/>
                  <a:gd name="T65" fmla="*/ 4 h 12"/>
                  <a:gd name="T66" fmla="*/ 3 w 9"/>
                  <a:gd name="T67" fmla="*/ 5 h 12"/>
                  <a:gd name="T68" fmla="*/ 2 w 9"/>
                  <a:gd name="T69" fmla="*/ 5 h 12"/>
                  <a:gd name="T70" fmla="*/ 1 w 9"/>
                  <a:gd name="T71" fmla="*/ 5 h 12"/>
                  <a:gd name="T72" fmla="*/ 1 w 9"/>
                  <a:gd name="T73" fmla="*/ 5 h 12"/>
                  <a:gd name="T74" fmla="*/ 0 w 9"/>
                  <a:gd name="T75" fmla="*/ 5 h 12"/>
                  <a:gd name="T76" fmla="*/ 1 w 9"/>
                  <a:gd name="T77" fmla="*/ 7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9" h="12">
                    <a:moveTo>
                      <a:pt x="1" y="7"/>
                    </a:moveTo>
                    <a:cubicBezTo>
                      <a:pt x="1" y="7"/>
                      <a:pt x="2" y="7"/>
                      <a:pt x="2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3" y="7"/>
                      <a:pt x="3" y="8"/>
                      <a:pt x="3" y="8"/>
                    </a:cubicBezTo>
                    <a:cubicBezTo>
                      <a:pt x="4" y="8"/>
                      <a:pt x="5" y="9"/>
                      <a:pt x="4" y="11"/>
                    </a:cubicBezTo>
                    <a:cubicBezTo>
                      <a:pt x="4" y="11"/>
                      <a:pt x="4" y="11"/>
                      <a:pt x="4" y="12"/>
                    </a:cubicBezTo>
                    <a:cubicBezTo>
                      <a:pt x="5" y="12"/>
                      <a:pt x="5" y="12"/>
                      <a:pt x="6" y="12"/>
                    </a:cubicBezTo>
                    <a:cubicBezTo>
                      <a:pt x="6" y="11"/>
                      <a:pt x="7" y="11"/>
                      <a:pt x="7" y="10"/>
                    </a:cubicBezTo>
                    <a:cubicBezTo>
                      <a:pt x="7" y="9"/>
                      <a:pt x="7" y="8"/>
                      <a:pt x="8" y="8"/>
                    </a:cubicBezTo>
                    <a:cubicBezTo>
                      <a:pt x="8" y="7"/>
                      <a:pt x="9" y="7"/>
                      <a:pt x="9" y="7"/>
                    </a:cubicBezTo>
                    <a:cubicBezTo>
                      <a:pt x="9" y="6"/>
                      <a:pt x="9" y="5"/>
                      <a:pt x="8" y="5"/>
                    </a:cubicBezTo>
                    <a:cubicBezTo>
                      <a:pt x="8" y="5"/>
                      <a:pt x="8" y="4"/>
                      <a:pt x="8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2"/>
                      <a:pt x="8" y="2"/>
                      <a:pt x="7" y="2"/>
                    </a:cubicBezTo>
                    <a:cubicBezTo>
                      <a:pt x="7" y="2"/>
                      <a:pt x="6" y="3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2"/>
                      <a:pt x="6" y="2"/>
                      <a:pt x="6" y="1"/>
                    </a:cubicBezTo>
                    <a:cubicBezTo>
                      <a:pt x="6" y="0"/>
                      <a:pt x="6" y="0"/>
                      <a:pt x="5" y="0"/>
                    </a:cubicBezTo>
                    <a:cubicBezTo>
                      <a:pt x="4" y="0"/>
                      <a:pt x="4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2" y="1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3"/>
                      <a:pt x="2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4"/>
                      <a:pt x="3" y="4"/>
                    </a:cubicBezTo>
                    <a:cubicBezTo>
                      <a:pt x="3" y="4"/>
                      <a:pt x="3" y="5"/>
                      <a:pt x="3" y="5"/>
                    </a:cubicBezTo>
                    <a:cubicBezTo>
                      <a:pt x="3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6"/>
                      <a:pt x="0" y="7"/>
                      <a:pt x="1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9" name="Freeform 492">
                <a:extLst>
                  <a:ext uri="{FF2B5EF4-FFF2-40B4-BE49-F238E27FC236}">
                    <a16:creationId xmlns:a16="http://schemas.microsoft.com/office/drawing/2014/main" id="{A2A1E778-F2ED-4DCC-8A9C-E36877E436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10730" y="3023283"/>
                <a:ext cx="73025" cy="20638"/>
              </a:xfrm>
              <a:custGeom>
                <a:avLst/>
                <a:gdLst>
                  <a:gd name="T0" fmla="*/ 14 w 20"/>
                  <a:gd name="T1" fmla="*/ 6 h 6"/>
                  <a:gd name="T2" fmla="*/ 17 w 20"/>
                  <a:gd name="T3" fmla="*/ 6 h 6"/>
                  <a:gd name="T4" fmla="*/ 18 w 20"/>
                  <a:gd name="T5" fmla="*/ 6 h 6"/>
                  <a:gd name="T6" fmla="*/ 18 w 20"/>
                  <a:gd name="T7" fmla="*/ 6 h 6"/>
                  <a:gd name="T8" fmla="*/ 19 w 20"/>
                  <a:gd name="T9" fmla="*/ 6 h 6"/>
                  <a:gd name="T10" fmla="*/ 20 w 20"/>
                  <a:gd name="T11" fmla="*/ 5 h 6"/>
                  <a:gd name="T12" fmla="*/ 19 w 20"/>
                  <a:gd name="T13" fmla="*/ 5 h 6"/>
                  <a:gd name="T14" fmla="*/ 17 w 20"/>
                  <a:gd name="T15" fmla="*/ 4 h 6"/>
                  <a:gd name="T16" fmla="*/ 17 w 20"/>
                  <a:gd name="T17" fmla="*/ 4 h 6"/>
                  <a:gd name="T18" fmla="*/ 16 w 20"/>
                  <a:gd name="T19" fmla="*/ 4 h 6"/>
                  <a:gd name="T20" fmla="*/ 15 w 20"/>
                  <a:gd name="T21" fmla="*/ 4 h 6"/>
                  <a:gd name="T22" fmla="*/ 15 w 20"/>
                  <a:gd name="T23" fmla="*/ 3 h 6"/>
                  <a:gd name="T24" fmla="*/ 16 w 20"/>
                  <a:gd name="T25" fmla="*/ 3 h 6"/>
                  <a:gd name="T26" fmla="*/ 16 w 20"/>
                  <a:gd name="T27" fmla="*/ 3 h 6"/>
                  <a:gd name="T28" fmla="*/ 16 w 20"/>
                  <a:gd name="T29" fmla="*/ 2 h 6"/>
                  <a:gd name="T30" fmla="*/ 13 w 20"/>
                  <a:gd name="T31" fmla="*/ 2 h 6"/>
                  <a:gd name="T32" fmla="*/ 11 w 20"/>
                  <a:gd name="T33" fmla="*/ 1 h 6"/>
                  <a:gd name="T34" fmla="*/ 10 w 20"/>
                  <a:gd name="T35" fmla="*/ 2 h 6"/>
                  <a:gd name="T36" fmla="*/ 9 w 20"/>
                  <a:gd name="T37" fmla="*/ 2 h 6"/>
                  <a:gd name="T38" fmla="*/ 8 w 20"/>
                  <a:gd name="T39" fmla="*/ 2 h 6"/>
                  <a:gd name="T40" fmla="*/ 6 w 20"/>
                  <a:gd name="T41" fmla="*/ 1 h 6"/>
                  <a:gd name="T42" fmla="*/ 3 w 20"/>
                  <a:gd name="T43" fmla="*/ 0 h 6"/>
                  <a:gd name="T44" fmla="*/ 1 w 20"/>
                  <a:gd name="T45" fmla="*/ 0 h 6"/>
                  <a:gd name="T46" fmla="*/ 0 w 20"/>
                  <a:gd name="T47" fmla="*/ 2 h 6"/>
                  <a:gd name="T48" fmla="*/ 0 w 20"/>
                  <a:gd name="T49" fmla="*/ 2 h 6"/>
                  <a:gd name="T50" fmla="*/ 1 w 20"/>
                  <a:gd name="T51" fmla="*/ 3 h 6"/>
                  <a:gd name="T52" fmla="*/ 2 w 20"/>
                  <a:gd name="T53" fmla="*/ 4 h 6"/>
                  <a:gd name="T54" fmla="*/ 4 w 20"/>
                  <a:gd name="T55" fmla="*/ 4 h 6"/>
                  <a:gd name="T56" fmla="*/ 6 w 20"/>
                  <a:gd name="T57" fmla="*/ 4 h 6"/>
                  <a:gd name="T58" fmla="*/ 9 w 20"/>
                  <a:gd name="T59" fmla="*/ 5 h 6"/>
                  <a:gd name="T60" fmla="*/ 12 w 20"/>
                  <a:gd name="T61" fmla="*/ 5 h 6"/>
                  <a:gd name="T62" fmla="*/ 14 w 20"/>
                  <a:gd name="T6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0" h="6">
                    <a:moveTo>
                      <a:pt x="14" y="6"/>
                    </a:moveTo>
                    <a:cubicBezTo>
                      <a:pt x="15" y="5"/>
                      <a:pt x="16" y="6"/>
                      <a:pt x="17" y="6"/>
                    </a:cubicBezTo>
                    <a:cubicBezTo>
                      <a:pt x="17" y="6"/>
                      <a:pt x="17" y="6"/>
                      <a:pt x="18" y="6"/>
                    </a:cubicBezTo>
                    <a:cubicBezTo>
                      <a:pt x="18" y="6"/>
                      <a:pt x="18" y="6"/>
                      <a:pt x="18" y="6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20" y="6"/>
                      <a:pt x="20" y="6"/>
                      <a:pt x="20" y="5"/>
                    </a:cubicBezTo>
                    <a:cubicBezTo>
                      <a:pt x="20" y="5"/>
                      <a:pt x="20" y="5"/>
                      <a:pt x="19" y="5"/>
                    </a:cubicBezTo>
                    <a:cubicBezTo>
                      <a:pt x="19" y="5"/>
                      <a:pt x="18" y="5"/>
                      <a:pt x="17" y="4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16" y="3"/>
                      <a:pt x="16" y="2"/>
                      <a:pt x="16" y="2"/>
                    </a:cubicBezTo>
                    <a:cubicBezTo>
                      <a:pt x="15" y="2"/>
                      <a:pt x="14" y="2"/>
                      <a:pt x="13" y="2"/>
                    </a:cubicBezTo>
                    <a:cubicBezTo>
                      <a:pt x="12" y="2"/>
                      <a:pt x="12" y="2"/>
                      <a:pt x="11" y="1"/>
                    </a:cubicBezTo>
                    <a:cubicBezTo>
                      <a:pt x="11" y="1"/>
                      <a:pt x="10" y="1"/>
                      <a:pt x="10" y="2"/>
                    </a:cubicBezTo>
                    <a:cubicBezTo>
                      <a:pt x="10" y="2"/>
                      <a:pt x="9" y="2"/>
                      <a:pt x="9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7" y="2"/>
                      <a:pt x="6" y="2"/>
                      <a:pt x="6" y="1"/>
                    </a:cubicBezTo>
                    <a:cubicBezTo>
                      <a:pt x="5" y="0"/>
                      <a:pt x="4" y="0"/>
                      <a:pt x="3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2" y="3"/>
                      <a:pt x="2" y="4"/>
                      <a:pt x="2" y="4"/>
                    </a:cubicBezTo>
                    <a:cubicBezTo>
                      <a:pt x="3" y="4"/>
                      <a:pt x="4" y="4"/>
                      <a:pt x="4" y="4"/>
                    </a:cubicBezTo>
                    <a:cubicBezTo>
                      <a:pt x="5" y="4"/>
                      <a:pt x="5" y="4"/>
                      <a:pt x="6" y="4"/>
                    </a:cubicBezTo>
                    <a:cubicBezTo>
                      <a:pt x="7" y="4"/>
                      <a:pt x="8" y="4"/>
                      <a:pt x="9" y="5"/>
                    </a:cubicBezTo>
                    <a:cubicBezTo>
                      <a:pt x="10" y="5"/>
                      <a:pt x="11" y="5"/>
                      <a:pt x="12" y="5"/>
                    </a:cubicBezTo>
                    <a:cubicBezTo>
                      <a:pt x="12" y="5"/>
                      <a:pt x="13" y="6"/>
                      <a:pt x="14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0" name="Freeform 493">
                <a:extLst>
                  <a:ext uri="{FF2B5EF4-FFF2-40B4-BE49-F238E27FC236}">
                    <a16:creationId xmlns:a16="http://schemas.microsoft.com/office/drawing/2014/main" id="{36C408C2-4F72-4047-AEB5-677F4E09DEC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12330" y="2828020"/>
                <a:ext cx="31750" cy="57150"/>
              </a:xfrm>
              <a:custGeom>
                <a:avLst/>
                <a:gdLst>
                  <a:gd name="T0" fmla="*/ 4 w 9"/>
                  <a:gd name="T1" fmla="*/ 1 h 16"/>
                  <a:gd name="T2" fmla="*/ 2 w 9"/>
                  <a:gd name="T3" fmla="*/ 1 h 16"/>
                  <a:gd name="T4" fmla="*/ 1 w 9"/>
                  <a:gd name="T5" fmla="*/ 1 h 16"/>
                  <a:gd name="T6" fmla="*/ 0 w 9"/>
                  <a:gd name="T7" fmla="*/ 2 h 16"/>
                  <a:gd name="T8" fmla="*/ 0 w 9"/>
                  <a:gd name="T9" fmla="*/ 5 h 16"/>
                  <a:gd name="T10" fmla="*/ 0 w 9"/>
                  <a:gd name="T11" fmla="*/ 6 h 16"/>
                  <a:gd name="T12" fmla="*/ 0 w 9"/>
                  <a:gd name="T13" fmla="*/ 6 h 16"/>
                  <a:gd name="T14" fmla="*/ 0 w 9"/>
                  <a:gd name="T15" fmla="*/ 9 h 16"/>
                  <a:gd name="T16" fmla="*/ 1 w 9"/>
                  <a:gd name="T17" fmla="*/ 10 h 16"/>
                  <a:gd name="T18" fmla="*/ 1 w 9"/>
                  <a:gd name="T19" fmla="*/ 10 h 16"/>
                  <a:gd name="T20" fmla="*/ 2 w 9"/>
                  <a:gd name="T21" fmla="*/ 10 h 16"/>
                  <a:gd name="T22" fmla="*/ 1 w 9"/>
                  <a:gd name="T23" fmla="*/ 10 h 16"/>
                  <a:gd name="T24" fmla="*/ 1 w 9"/>
                  <a:gd name="T25" fmla="*/ 10 h 16"/>
                  <a:gd name="T26" fmla="*/ 2 w 9"/>
                  <a:gd name="T27" fmla="*/ 12 h 16"/>
                  <a:gd name="T28" fmla="*/ 3 w 9"/>
                  <a:gd name="T29" fmla="*/ 12 h 16"/>
                  <a:gd name="T30" fmla="*/ 3 w 9"/>
                  <a:gd name="T31" fmla="*/ 12 h 16"/>
                  <a:gd name="T32" fmla="*/ 3 w 9"/>
                  <a:gd name="T33" fmla="*/ 12 h 16"/>
                  <a:gd name="T34" fmla="*/ 3 w 9"/>
                  <a:gd name="T35" fmla="*/ 12 h 16"/>
                  <a:gd name="T36" fmla="*/ 4 w 9"/>
                  <a:gd name="T37" fmla="*/ 11 h 16"/>
                  <a:gd name="T38" fmla="*/ 5 w 9"/>
                  <a:gd name="T39" fmla="*/ 11 h 16"/>
                  <a:gd name="T40" fmla="*/ 5 w 9"/>
                  <a:gd name="T41" fmla="*/ 12 h 16"/>
                  <a:gd name="T42" fmla="*/ 7 w 9"/>
                  <a:gd name="T43" fmla="*/ 12 h 16"/>
                  <a:gd name="T44" fmla="*/ 6 w 9"/>
                  <a:gd name="T45" fmla="*/ 12 h 16"/>
                  <a:gd name="T46" fmla="*/ 7 w 9"/>
                  <a:gd name="T47" fmla="*/ 12 h 16"/>
                  <a:gd name="T48" fmla="*/ 7 w 9"/>
                  <a:gd name="T49" fmla="*/ 12 h 16"/>
                  <a:gd name="T50" fmla="*/ 7 w 9"/>
                  <a:gd name="T51" fmla="*/ 12 h 16"/>
                  <a:gd name="T52" fmla="*/ 7 w 9"/>
                  <a:gd name="T53" fmla="*/ 12 h 16"/>
                  <a:gd name="T54" fmla="*/ 8 w 9"/>
                  <a:gd name="T55" fmla="*/ 14 h 16"/>
                  <a:gd name="T56" fmla="*/ 8 w 9"/>
                  <a:gd name="T57" fmla="*/ 14 h 16"/>
                  <a:gd name="T58" fmla="*/ 8 w 9"/>
                  <a:gd name="T59" fmla="*/ 15 h 16"/>
                  <a:gd name="T60" fmla="*/ 9 w 9"/>
                  <a:gd name="T61" fmla="*/ 16 h 16"/>
                  <a:gd name="T62" fmla="*/ 9 w 9"/>
                  <a:gd name="T63" fmla="*/ 15 h 16"/>
                  <a:gd name="T64" fmla="*/ 9 w 9"/>
                  <a:gd name="T65" fmla="*/ 14 h 16"/>
                  <a:gd name="T66" fmla="*/ 9 w 9"/>
                  <a:gd name="T67" fmla="*/ 13 h 16"/>
                  <a:gd name="T68" fmla="*/ 8 w 9"/>
                  <a:gd name="T69" fmla="*/ 12 h 16"/>
                  <a:gd name="T70" fmla="*/ 7 w 9"/>
                  <a:gd name="T71" fmla="*/ 11 h 16"/>
                  <a:gd name="T72" fmla="*/ 6 w 9"/>
                  <a:gd name="T73" fmla="*/ 10 h 16"/>
                  <a:gd name="T74" fmla="*/ 5 w 9"/>
                  <a:gd name="T75" fmla="*/ 10 h 16"/>
                  <a:gd name="T76" fmla="*/ 5 w 9"/>
                  <a:gd name="T77" fmla="*/ 10 h 16"/>
                  <a:gd name="T78" fmla="*/ 5 w 9"/>
                  <a:gd name="T79" fmla="*/ 10 h 16"/>
                  <a:gd name="T80" fmla="*/ 4 w 9"/>
                  <a:gd name="T81" fmla="*/ 10 h 16"/>
                  <a:gd name="T82" fmla="*/ 4 w 9"/>
                  <a:gd name="T83" fmla="*/ 9 h 16"/>
                  <a:gd name="T84" fmla="*/ 4 w 9"/>
                  <a:gd name="T85" fmla="*/ 9 h 16"/>
                  <a:gd name="T86" fmla="*/ 4 w 9"/>
                  <a:gd name="T87" fmla="*/ 8 h 16"/>
                  <a:gd name="T88" fmla="*/ 4 w 9"/>
                  <a:gd name="T89" fmla="*/ 7 h 16"/>
                  <a:gd name="T90" fmla="*/ 4 w 9"/>
                  <a:gd name="T91" fmla="*/ 6 h 16"/>
                  <a:gd name="T92" fmla="*/ 5 w 9"/>
                  <a:gd name="T93" fmla="*/ 3 h 16"/>
                  <a:gd name="T94" fmla="*/ 4 w 9"/>
                  <a:gd name="T95" fmla="*/ 1 h 16"/>
                  <a:gd name="T96" fmla="*/ 4 w 9"/>
                  <a:gd name="T97" fmla="*/ 1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9" h="16">
                    <a:moveTo>
                      <a:pt x="4" y="1"/>
                    </a:moveTo>
                    <a:cubicBezTo>
                      <a:pt x="3" y="1"/>
                      <a:pt x="3" y="1"/>
                      <a:pt x="2" y="1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2"/>
                      <a:pt x="0" y="2"/>
                      <a:pt x="0" y="2"/>
                    </a:cubicBezTo>
                    <a:cubicBezTo>
                      <a:pt x="0" y="3"/>
                      <a:pt x="0" y="4"/>
                      <a:pt x="0" y="5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7"/>
                      <a:pt x="0" y="8"/>
                      <a:pt x="0" y="9"/>
                    </a:cubicBezTo>
                    <a:cubicBezTo>
                      <a:pt x="0" y="9"/>
                      <a:pt x="1" y="10"/>
                      <a:pt x="1" y="10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1" y="10"/>
                      <a:pt x="1" y="10"/>
                      <a:pt x="2" y="10"/>
                    </a:cubicBezTo>
                    <a:cubicBezTo>
                      <a:pt x="2" y="10"/>
                      <a:pt x="1" y="10"/>
                      <a:pt x="1" y="10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1" y="11"/>
                      <a:pt x="2" y="11"/>
                      <a:pt x="2" y="12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3" y="12"/>
                      <a:pt x="4" y="12"/>
                      <a:pt x="4" y="11"/>
                    </a:cubicBezTo>
                    <a:cubicBezTo>
                      <a:pt x="4" y="11"/>
                      <a:pt x="4" y="11"/>
                      <a:pt x="5" y="11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5" y="12"/>
                      <a:pt x="6" y="12"/>
                      <a:pt x="7" y="12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7" y="13"/>
                      <a:pt x="7" y="13"/>
                      <a:pt x="8" y="14"/>
                    </a:cubicBezTo>
                    <a:cubicBezTo>
                      <a:pt x="8" y="14"/>
                      <a:pt x="8" y="14"/>
                      <a:pt x="8" y="14"/>
                    </a:cubicBezTo>
                    <a:cubicBezTo>
                      <a:pt x="7" y="15"/>
                      <a:pt x="7" y="15"/>
                      <a:pt x="8" y="15"/>
                    </a:cubicBezTo>
                    <a:cubicBezTo>
                      <a:pt x="8" y="15"/>
                      <a:pt x="9" y="16"/>
                      <a:pt x="9" y="16"/>
                    </a:cubicBezTo>
                    <a:cubicBezTo>
                      <a:pt x="9" y="16"/>
                      <a:pt x="9" y="15"/>
                      <a:pt x="9" y="15"/>
                    </a:cubicBezTo>
                    <a:cubicBezTo>
                      <a:pt x="9" y="15"/>
                      <a:pt x="9" y="14"/>
                      <a:pt x="9" y="14"/>
                    </a:cubicBezTo>
                    <a:cubicBezTo>
                      <a:pt x="9" y="14"/>
                      <a:pt x="9" y="13"/>
                      <a:pt x="9" y="13"/>
                    </a:cubicBezTo>
                    <a:cubicBezTo>
                      <a:pt x="9" y="13"/>
                      <a:pt x="8" y="13"/>
                      <a:pt x="8" y="12"/>
                    </a:cubicBezTo>
                    <a:cubicBezTo>
                      <a:pt x="8" y="11"/>
                      <a:pt x="8" y="11"/>
                      <a:pt x="7" y="11"/>
                    </a:cubicBezTo>
                    <a:cubicBezTo>
                      <a:pt x="7" y="11"/>
                      <a:pt x="7" y="10"/>
                      <a:pt x="6" y="10"/>
                    </a:cubicBezTo>
                    <a:cubicBezTo>
                      <a:pt x="6" y="10"/>
                      <a:pt x="6" y="10"/>
                      <a:pt x="5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5" y="10"/>
                      <a:pt x="4" y="10"/>
                      <a:pt x="4" y="10"/>
                    </a:cubicBezTo>
                    <a:cubicBezTo>
                      <a:pt x="4" y="10"/>
                      <a:pt x="4" y="10"/>
                      <a:pt x="4" y="9"/>
                    </a:cubicBezTo>
                    <a:cubicBezTo>
                      <a:pt x="5" y="9"/>
                      <a:pt x="5" y="9"/>
                      <a:pt x="4" y="9"/>
                    </a:cubicBezTo>
                    <a:cubicBezTo>
                      <a:pt x="4" y="9"/>
                      <a:pt x="4" y="8"/>
                      <a:pt x="4" y="8"/>
                    </a:cubicBezTo>
                    <a:cubicBezTo>
                      <a:pt x="4" y="8"/>
                      <a:pt x="4" y="7"/>
                      <a:pt x="4" y="7"/>
                    </a:cubicBezTo>
                    <a:cubicBezTo>
                      <a:pt x="4" y="7"/>
                      <a:pt x="4" y="6"/>
                      <a:pt x="4" y="6"/>
                    </a:cubicBezTo>
                    <a:cubicBezTo>
                      <a:pt x="5" y="5"/>
                      <a:pt x="5" y="4"/>
                      <a:pt x="5" y="3"/>
                    </a:cubicBezTo>
                    <a:cubicBezTo>
                      <a:pt x="4" y="3"/>
                      <a:pt x="4" y="2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1" name="Freeform 494">
                <a:extLst>
                  <a:ext uri="{FF2B5EF4-FFF2-40B4-BE49-F238E27FC236}">
                    <a16:creationId xmlns:a16="http://schemas.microsoft.com/office/drawing/2014/main" id="{B7505FCF-3A45-40B8-9CD1-79B74A50B4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48855" y="3343958"/>
                <a:ext cx="30163" cy="36513"/>
              </a:xfrm>
              <a:custGeom>
                <a:avLst/>
                <a:gdLst>
                  <a:gd name="T0" fmla="*/ 7 w 8"/>
                  <a:gd name="T1" fmla="*/ 1 h 10"/>
                  <a:gd name="T2" fmla="*/ 5 w 8"/>
                  <a:gd name="T3" fmla="*/ 2 h 10"/>
                  <a:gd name="T4" fmla="*/ 3 w 8"/>
                  <a:gd name="T5" fmla="*/ 1 h 10"/>
                  <a:gd name="T6" fmla="*/ 2 w 8"/>
                  <a:gd name="T7" fmla="*/ 0 h 10"/>
                  <a:gd name="T8" fmla="*/ 1 w 8"/>
                  <a:gd name="T9" fmla="*/ 0 h 10"/>
                  <a:gd name="T10" fmla="*/ 0 w 8"/>
                  <a:gd name="T11" fmla="*/ 1 h 10"/>
                  <a:gd name="T12" fmla="*/ 0 w 8"/>
                  <a:gd name="T13" fmla="*/ 1 h 10"/>
                  <a:gd name="T14" fmla="*/ 0 w 8"/>
                  <a:gd name="T15" fmla="*/ 6 h 10"/>
                  <a:gd name="T16" fmla="*/ 0 w 8"/>
                  <a:gd name="T17" fmla="*/ 6 h 10"/>
                  <a:gd name="T18" fmla="*/ 0 w 8"/>
                  <a:gd name="T19" fmla="*/ 8 h 10"/>
                  <a:gd name="T20" fmla="*/ 2 w 8"/>
                  <a:gd name="T21" fmla="*/ 10 h 10"/>
                  <a:gd name="T22" fmla="*/ 2 w 8"/>
                  <a:gd name="T23" fmla="*/ 10 h 10"/>
                  <a:gd name="T24" fmla="*/ 3 w 8"/>
                  <a:gd name="T25" fmla="*/ 9 h 10"/>
                  <a:gd name="T26" fmla="*/ 5 w 8"/>
                  <a:gd name="T27" fmla="*/ 9 h 10"/>
                  <a:gd name="T28" fmla="*/ 5 w 8"/>
                  <a:gd name="T29" fmla="*/ 8 h 10"/>
                  <a:gd name="T30" fmla="*/ 7 w 8"/>
                  <a:gd name="T31" fmla="*/ 5 h 10"/>
                  <a:gd name="T32" fmla="*/ 7 w 8"/>
                  <a:gd name="T33" fmla="*/ 5 h 10"/>
                  <a:gd name="T34" fmla="*/ 8 w 8"/>
                  <a:gd name="T35" fmla="*/ 2 h 10"/>
                  <a:gd name="T36" fmla="*/ 8 w 8"/>
                  <a:gd name="T37" fmla="*/ 2 h 10"/>
                  <a:gd name="T38" fmla="*/ 7 w 8"/>
                  <a:gd name="T39" fmla="*/ 1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8" h="10">
                    <a:moveTo>
                      <a:pt x="7" y="1"/>
                    </a:moveTo>
                    <a:cubicBezTo>
                      <a:pt x="6" y="1"/>
                      <a:pt x="5" y="1"/>
                      <a:pt x="5" y="2"/>
                    </a:cubicBezTo>
                    <a:cubicBezTo>
                      <a:pt x="4" y="2"/>
                      <a:pt x="3" y="2"/>
                      <a:pt x="3" y="1"/>
                    </a:cubicBezTo>
                    <a:cubicBezTo>
                      <a:pt x="2" y="1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3"/>
                      <a:pt x="0" y="4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7"/>
                      <a:pt x="0" y="8"/>
                      <a:pt x="0" y="8"/>
                    </a:cubicBezTo>
                    <a:cubicBezTo>
                      <a:pt x="0" y="9"/>
                      <a:pt x="1" y="10"/>
                      <a:pt x="2" y="10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3" y="10"/>
                      <a:pt x="3" y="9"/>
                      <a:pt x="3" y="9"/>
                    </a:cubicBezTo>
                    <a:cubicBezTo>
                      <a:pt x="4" y="9"/>
                      <a:pt x="4" y="8"/>
                      <a:pt x="5" y="9"/>
                    </a:cubicBezTo>
                    <a:cubicBezTo>
                      <a:pt x="5" y="9"/>
                      <a:pt x="5" y="8"/>
                      <a:pt x="5" y="8"/>
                    </a:cubicBezTo>
                    <a:cubicBezTo>
                      <a:pt x="6" y="7"/>
                      <a:pt x="6" y="6"/>
                      <a:pt x="7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4"/>
                      <a:pt x="7" y="3"/>
                      <a:pt x="8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8" y="1"/>
                      <a:pt x="7" y="1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2" name="Freeform 495">
                <a:extLst>
                  <a:ext uri="{FF2B5EF4-FFF2-40B4-BE49-F238E27FC236}">
                    <a16:creationId xmlns:a16="http://schemas.microsoft.com/office/drawing/2014/main" id="{8B1BB53E-6CB8-4531-B2D3-2E118CD51E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99443" y="2796270"/>
                <a:ext cx="76200" cy="28575"/>
              </a:xfrm>
              <a:custGeom>
                <a:avLst/>
                <a:gdLst>
                  <a:gd name="T0" fmla="*/ 21 w 21"/>
                  <a:gd name="T1" fmla="*/ 7 h 8"/>
                  <a:gd name="T2" fmla="*/ 21 w 21"/>
                  <a:gd name="T3" fmla="*/ 7 h 8"/>
                  <a:gd name="T4" fmla="*/ 20 w 21"/>
                  <a:gd name="T5" fmla="*/ 6 h 8"/>
                  <a:gd name="T6" fmla="*/ 15 w 21"/>
                  <a:gd name="T7" fmla="*/ 4 h 8"/>
                  <a:gd name="T8" fmla="*/ 14 w 21"/>
                  <a:gd name="T9" fmla="*/ 3 h 8"/>
                  <a:gd name="T10" fmla="*/ 12 w 21"/>
                  <a:gd name="T11" fmla="*/ 2 h 8"/>
                  <a:gd name="T12" fmla="*/ 11 w 21"/>
                  <a:gd name="T13" fmla="*/ 2 h 8"/>
                  <a:gd name="T14" fmla="*/ 9 w 21"/>
                  <a:gd name="T15" fmla="*/ 1 h 8"/>
                  <a:gd name="T16" fmla="*/ 7 w 21"/>
                  <a:gd name="T17" fmla="*/ 0 h 8"/>
                  <a:gd name="T18" fmla="*/ 5 w 21"/>
                  <a:gd name="T19" fmla="*/ 0 h 8"/>
                  <a:gd name="T20" fmla="*/ 2 w 21"/>
                  <a:gd name="T21" fmla="*/ 1 h 8"/>
                  <a:gd name="T22" fmla="*/ 0 w 21"/>
                  <a:gd name="T23" fmla="*/ 3 h 8"/>
                  <a:gd name="T24" fmla="*/ 0 w 21"/>
                  <a:gd name="T25" fmla="*/ 3 h 8"/>
                  <a:gd name="T26" fmla="*/ 1 w 21"/>
                  <a:gd name="T27" fmla="*/ 3 h 8"/>
                  <a:gd name="T28" fmla="*/ 5 w 21"/>
                  <a:gd name="T29" fmla="*/ 2 h 8"/>
                  <a:gd name="T30" fmla="*/ 5 w 21"/>
                  <a:gd name="T31" fmla="*/ 2 h 8"/>
                  <a:gd name="T32" fmla="*/ 6 w 21"/>
                  <a:gd name="T33" fmla="*/ 3 h 8"/>
                  <a:gd name="T34" fmla="*/ 8 w 21"/>
                  <a:gd name="T35" fmla="*/ 3 h 8"/>
                  <a:gd name="T36" fmla="*/ 9 w 21"/>
                  <a:gd name="T37" fmla="*/ 3 h 8"/>
                  <a:gd name="T38" fmla="*/ 12 w 21"/>
                  <a:gd name="T39" fmla="*/ 4 h 8"/>
                  <a:gd name="T40" fmla="*/ 13 w 21"/>
                  <a:gd name="T41" fmla="*/ 5 h 8"/>
                  <a:gd name="T42" fmla="*/ 15 w 21"/>
                  <a:gd name="T43" fmla="*/ 6 h 8"/>
                  <a:gd name="T44" fmla="*/ 15 w 21"/>
                  <a:gd name="T45" fmla="*/ 6 h 8"/>
                  <a:gd name="T46" fmla="*/ 15 w 21"/>
                  <a:gd name="T47" fmla="*/ 7 h 8"/>
                  <a:gd name="T48" fmla="*/ 15 w 21"/>
                  <a:gd name="T49" fmla="*/ 7 h 8"/>
                  <a:gd name="T50" fmla="*/ 15 w 21"/>
                  <a:gd name="T51" fmla="*/ 8 h 8"/>
                  <a:gd name="T52" fmla="*/ 17 w 21"/>
                  <a:gd name="T53" fmla="*/ 8 h 8"/>
                  <a:gd name="T54" fmla="*/ 21 w 21"/>
                  <a:gd name="T55" fmla="*/ 7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1" h="8">
                    <a:moveTo>
                      <a:pt x="21" y="7"/>
                    </a:moveTo>
                    <a:cubicBezTo>
                      <a:pt x="21" y="7"/>
                      <a:pt x="21" y="7"/>
                      <a:pt x="21" y="7"/>
                    </a:cubicBezTo>
                    <a:cubicBezTo>
                      <a:pt x="21" y="6"/>
                      <a:pt x="21" y="6"/>
                      <a:pt x="20" y="6"/>
                    </a:cubicBezTo>
                    <a:cubicBezTo>
                      <a:pt x="19" y="5"/>
                      <a:pt x="17" y="4"/>
                      <a:pt x="15" y="4"/>
                    </a:cubicBezTo>
                    <a:cubicBezTo>
                      <a:pt x="15" y="4"/>
                      <a:pt x="14" y="3"/>
                      <a:pt x="14" y="3"/>
                    </a:cubicBezTo>
                    <a:cubicBezTo>
                      <a:pt x="13" y="3"/>
                      <a:pt x="13" y="2"/>
                      <a:pt x="12" y="2"/>
                    </a:cubicBezTo>
                    <a:cubicBezTo>
                      <a:pt x="12" y="2"/>
                      <a:pt x="11" y="2"/>
                      <a:pt x="11" y="2"/>
                    </a:cubicBezTo>
                    <a:cubicBezTo>
                      <a:pt x="10" y="1"/>
                      <a:pt x="9" y="1"/>
                      <a:pt x="9" y="1"/>
                    </a:cubicBezTo>
                    <a:cubicBezTo>
                      <a:pt x="8" y="1"/>
                      <a:pt x="7" y="1"/>
                      <a:pt x="7" y="0"/>
                    </a:cubicBezTo>
                    <a:cubicBezTo>
                      <a:pt x="6" y="0"/>
                      <a:pt x="6" y="0"/>
                      <a:pt x="5" y="0"/>
                    </a:cubicBezTo>
                    <a:cubicBezTo>
                      <a:pt x="4" y="0"/>
                      <a:pt x="3" y="0"/>
                      <a:pt x="2" y="1"/>
                    </a:cubicBezTo>
                    <a:cubicBezTo>
                      <a:pt x="1" y="1"/>
                      <a:pt x="1" y="2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1" y="3"/>
                      <a:pt x="1" y="3"/>
                    </a:cubicBezTo>
                    <a:cubicBezTo>
                      <a:pt x="2" y="3"/>
                      <a:pt x="4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6" y="2"/>
                      <a:pt x="6" y="3"/>
                      <a:pt x="6" y="3"/>
                    </a:cubicBezTo>
                    <a:cubicBezTo>
                      <a:pt x="7" y="3"/>
                      <a:pt x="8" y="3"/>
                      <a:pt x="8" y="3"/>
                    </a:cubicBezTo>
                    <a:cubicBezTo>
                      <a:pt x="8" y="3"/>
                      <a:pt x="9" y="3"/>
                      <a:pt x="9" y="3"/>
                    </a:cubicBezTo>
                    <a:cubicBezTo>
                      <a:pt x="10" y="4"/>
                      <a:pt x="11" y="4"/>
                      <a:pt x="12" y="4"/>
                    </a:cubicBezTo>
                    <a:cubicBezTo>
                      <a:pt x="12" y="4"/>
                      <a:pt x="12" y="4"/>
                      <a:pt x="13" y="5"/>
                    </a:cubicBezTo>
                    <a:cubicBezTo>
                      <a:pt x="13" y="6"/>
                      <a:pt x="14" y="6"/>
                      <a:pt x="15" y="6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15" y="6"/>
                      <a:pt x="15" y="7"/>
                      <a:pt x="15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4" y="8"/>
                      <a:pt x="15" y="8"/>
                      <a:pt x="15" y="8"/>
                    </a:cubicBezTo>
                    <a:cubicBezTo>
                      <a:pt x="16" y="8"/>
                      <a:pt x="16" y="8"/>
                      <a:pt x="17" y="8"/>
                    </a:cubicBezTo>
                    <a:cubicBezTo>
                      <a:pt x="18" y="8"/>
                      <a:pt x="19" y="8"/>
                      <a:pt x="21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" name="Freeform 496">
                <a:extLst>
                  <a:ext uri="{FF2B5EF4-FFF2-40B4-BE49-F238E27FC236}">
                    <a16:creationId xmlns:a16="http://schemas.microsoft.com/office/drawing/2014/main" id="{49749351-DA2A-4D5F-A8B2-EF5C96D8A2F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99580" y="2088245"/>
                <a:ext cx="31750" cy="36513"/>
              </a:xfrm>
              <a:custGeom>
                <a:avLst/>
                <a:gdLst>
                  <a:gd name="T0" fmla="*/ 2 w 9"/>
                  <a:gd name="T1" fmla="*/ 4 h 10"/>
                  <a:gd name="T2" fmla="*/ 2 w 9"/>
                  <a:gd name="T3" fmla="*/ 5 h 10"/>
                  <a:gd name="T4" fmla="*/ 2 w 9"/>
                  <a:gd name="T5" fmla="*/ 6 h 10"/>
                  <a:gd name="T6" fmla="*/ 2 w 9"/>
                  <a:gd name="T7" fmla="*/ 9 h 10"/>
                  <a:gd name="T8" fmla="*/ 3 w 9"/>
                  <a:gd name="T9" fmla="*/ 10 h 10"/>
                  <a:gd name="T10" fmla="*/ 4 w 9"/>
                  <a:gd name="T11" fmla="*/ 10 h 10"/>
                  <a:gd name="T12" fmla="*/ 4 w 9"/>
                  <a:gd name="T13" fmla="*/ 10 h 10"/>
                  <a:gd name="T14" fmla="*/ 7 w 9"/>
                  <a:gd name="T15" fmla="*/ 8 h 10"/>
                  <a:gd name="T16" fmla="*/ 8 w 9"/>
                  <a:gd name="T17" fmla="*/ 7 h 10"/>
                  <a:gd name="T18" fmla="*/ 9 w 9"/>
                  <a:gd name="T19" fmla="*/ 6 h 10"/>
                  <a:gd name="T20" fmla="*/ 9 w 9"/>
                  <a:gd name="T21" fmla="*/ 5 h 10"/>
                  <a:gd name="T22" fmla="*/ 8 w 9"/>
                  <a:gd name="T23" fmla="*/ 4 h 10"/>
                  <a:gd name="T24" fmla="*/ 7 w 9"/>
                  <a:gd name="T25" fmla="*/ 3 h 10"/>
                  <a:gd name="T26" fmla="*/ 5 w 9"/>
                  <a:gd name="T27" fmla="*/ 2 h 10"/>
                  <a:gd name="T28" fmla="*/ 2 w 9"/>
                  <a:gd name="T29" fmla="*/ 1 h 10"/>
                  <a:gd name="T30" fmla="*/ 2 w 9"/>
                  <a:gd name="T31" fmla="*/ 0 h 10"/>
                  <a:gd name="T32" fmla="*/ 1 w 9"/>
                  <a:gd name="T33" fmla="*/ 1 h 10"/>
                  <a:gd name="T34" fmla="*/ 1 w 9"/>
                  <a:gd name="T35" fmla="*/ 3 h 10"/>
                  <a:gd name="T36" fmla="*/ 2 w 9"/>
                  <a:gd name="T37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9" h="10">
                    <a:moveTo>
                      <a:pt x="2" y="4"/>
                    </a:move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6"/>
                      <a:pt x="2" y="6"/>
                    </a:cubicBezTo>
                    <a:cubicBezTo>
                      <a:pt x="2" y="7"/>
                      <a:pt x="2" y="8"/>
                      <a:pt x="2" y="9"/>
                    </a:cubicBezTo>
                    <a:cubicBezTo>
                      <a:pt x="2" y="9"/>
                      <a:pt x="3" y="10"/>
                      <a:pt x="3" y="10"/>
                    </a:cubicBezTo>
                    <a:cubicBezTo>
                      <a:pt x="3" y="10"/>
                      <a:pt x="4" y="10"/>
                      <a:pt x="4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5" y="9"/>
                      <a:pt x="5" y="9"/>
                      <a:pt x="7" y="8"/>
                    </a:cubicBezTo>
                    <a:cubicBezTo>
                      <a:pt x="7" y="7"/>
                      <a:pt x="8" y="7"/>
                      <a:pt x="8" y="7"/>
                    </a:cubicBezTo>
                    <a:cubicBezTo>
                      <a:pt x="8" y="6"/>
                      <a:pt x="9" y="6"/>
                      <a:pt x="9" y="6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9" y="4"/>
                      <a:pt x="8" y="4"/>
                      <a:pt x="8" y="4"/>
                    </a:cubicBezTo>
                    <a:cubicBezTo>
                      <a:pt x="8" y="3"/>
                      <a:pt x="8" y="3"/>
                      <a:pt x="7" y="3"/>
                    </a:cubicBezTo>
                    <a:cubicBezTo>
                      <a:pt x="6" y="2"/>
                      <a:pt x="5" y="2"/>
                      <a:pt x="5" y="2"/>
                    </a:cubicBezTo>
                    <a:cubicBezTo>
                      <a:pt x="4" y="1"/>
                      <a:pt x="3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0" y="2"/>
                      <a:pt x="1" y="3"/>
                    </a:cubicBezTo>
                    <a:cubicBezTo>
                      <a:pt x="1" y="3"/>
                      <a:pt x="1" y="4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4" name="Freeform 497">
                <a:extLst>
                  <a:ext uri="{FF2B5EF4-FFF2-40B4-BE49-F238E27FC236}">
                    <a16:creationId xmlns:a16="http://schemas.microsoft.com/office/drawing/2014/main" id="{77AA3969-2D5E-416F-8062-28CB56E219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29793" y="2901045"/>
                <a:ext cx="36513" cy="31750"/>
              </a:xfrm>
              <a:custGeom>
                <a:avLst/>
                <a:gdLst>
                  <a:gd name="T0" fmla="*/ 8 w 10"/>
                  <a:gd name="T1" fmla="*/ 0 h 9"/>
                  <a:gd name="T2" fmla="*/ 8 w 10"/>
                  <a:gd name="T3" fmla="*/ 0 h 9"/>
                  <a:gd name="T4" fmla="*/ 7 w 10"/>
                  <a:gd name="T5" fmla="*/ 1 h 9"/>
                  <a:gd name="T6" fmla="*/ 6 w 10"/>
                  <a:gd name="T7" fmla="*/ 2 h 9"/>
                  <a:gd name="T8" fmla="*/ 6 w 10"/>
                  <a:gd name="T9" fmla="*/ 3 h 9"/>
                  <a:gd name="T10" fmla="*/ 5 w 10"/>
                  <a:gd name="T11" fmla="*/ 3 h 9"/>
                  <a:gd name="T12" fmla="*/ 4 w 10"/>
                  <a:gd name="T13" fmla="*/ 3 h 9"/>
                  <a:gd name="T14" fmla="*/ 3 w 10"/>
                  <a:gd name="T15" fmla="*/ 3 h 9"/>
                  <a:gd name="T16" fmla="*/ 1 w 10"/>
                  <a:gd name="T17" fmla="*/ 4 h 9"/>
                  <a:gd name="T18" fmla="*/ 0 w 10"/>
                  <a:gd name="T19" fmla="*/ 6 h 9"/>
                  <a:gd name="T20" fmla="*/ 0 w 10"/>
                  <a:gd name="T21" fmla="*/ 6 h 9"/>
                  <a:gd name="T22" fmla="*/ 1 w 10"/>
                  <a:gd name="T23" fmla="*/ 6 h 9"/>
                  <a:gd name="T24" fmla="*/ 1 w 10"/>
                  <a:gd name="T25" fmla="*/ 6 h 9"/>
                  <a:gd name="T26" fmla="*/ 2 w 10"/>
                  <a:gd name="T27" fmla="*/ 5 h 9"/>
                  <a:gd name="T28" fmla="*/ 4 w 10"/>
                  <a:gd name="T29" fmla="*/ 5 h 9"/>
                  <a:gd name="T30" fmla="*/ 5 w 10"/>
                  <a:gd name="T31" fmla="*/ 6 h 9"/>
                  <a:gd name="T32" fmla="*/ 5 w 10"/>
                  <a:gd name="T33" fmla="*/ 7 h 9"/>
                  <a:gd name="T34" fmla="*/ 6 w 10"/>
                  <a:gd name="T35" fmla="*/ 9 h 9"/>
                  <a:gd name="T36" fmla="*/ 8 w 10"/>
                  <a:gd name="T37" fmla="*/ 9 h 9"/>
                  <a:gd name="T38" fmla="*/ 8 w 10"/>
                  <a:gd name="T39" fmla="*/ 9 h 9"/>
                  <a:gd name="T40" fmla="*/ 8 w 10"/>
                  <a:gd name="T41" fmla="*/ 8 h 9"/>
                  <a:gd name="T42" fmla="*/ 8 w 10"/>
                  <a:gd name="T43" fmla="*/ 7 h 9"/>
                  <a:gd name="T44" fmla="*/ 9 w 10"/>
                  <a:gd name="T45" fmla="*/ 6 h 9"/>
                  <a:gd name="T46" fmla="*/ 9 w 10"/>
                  <a:gd name="T47" fmla="*/ 7 h 9"/>
                  <a:gd name="T48" fmla="*/ 10 w 10"/>
                  <a:gd name="T49" fmla="*/ 7 h 9"/>
                  <a:gd name="T50" fmla="*/ 10 w 10"/>
                  <a:gd name="T51" fmla="*/ 5 h 9"/>
                  <a:gd name="T52" fmla="*/ 9 w 10"/>
                  <a:gd name="T53" fmla="*/ 3 h 9"/>
                  <a:gd name="T54" fmla="*/ 9 w 10"/>
                  <a:gd name="T55" fmla="*/ 1 h 9"/>
                  <a:gd name="T56" fmla="*/ 8 w 10"/>
                  <a:gd name="T57" fmla="*/ 0 h 9"/>
                  <a:gd name="T58" fmla="*/ 8 w 10"/>
                  <a:gd name="T5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0" h="9">
                    <a:moveTo>
                      <a:pt x="8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7" y="0"/>
                      <a:pt x="7" y="1"/>
                      <a:pt x="7" y="1"/>
                    </a:cubicBezTo>
                    <a:cubicBezTo>
                      <a:pt x="7" y="2"/>
                      <a:pt x="6" y="2"/>
                      <a:pt x="6" y="2"/>
                    </a:cubicBezTo>
                    <a:cubicBezTo>
                      <a:pt x="6" y="2"/>
                      <a:pt x="6" y="3"/>
                      <a:pt x="6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4"/>
                      <a:pt x="5" y="3"/>
                      <a:pt x="4" y="3"/>
                    </a:cubicBezTo>
                    <a:cubicBezTo>
                      <a:pt x="4" y="3"/>
                      <a:pt x="3" y="2"/>
                      <a:pt x="3" y="3"/>
                    </a:cubicBezTo>
                    <a:cubicBezTo>
                      <a:pt x="2" y="4"/>
                      <a:pt x="2" y="4"/>
                      <a:pt x="1" y="4"/>
                    </a:cubicBezTo>
                    <a:cubicBezTo>
                      <a:pt x="1" y="4"/>
                      <a:pt x="0" y="5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1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2" y="6"/>
                      <a:pt x="2" y="5"/>
                    </a:cubicBezTo>
                    <a:cubicBezTo>
                      <a:pt x="3" y="5"/>
                      <a:pt x="3" y="5"/>
                      <a:pt x="4" y="5"/>
                    </a:cubicBezTo>
                    <a:cubicBezTo>
                      <a:pt x="4" y="5"/>
                      <a:pt x="5" y="6"/>
                      <a:pt x="5" y="6"/>
                    </a:cubicBezTo>
                    <a:cubicBezTo>
                      <a:pt x="5" y="6"/>
                      <a:pt x="5" y="6"/>
                      <a:pt x="5" y="7"/>
                    </a:cubicBezTo>
                    <a:cubicBezTo>
                      <a:pt x="5" y="8"/>
                      <a:pt x="5" y="9"/>
                      <a:pt x="6" y="9"/>
                    </a:cubicBezTo>
                    <a:cubicBezTo>
                      <a:pt x="7" y="9"/>
                      <a:pt x="7" y="9"/>
                      <a:pt x="8" y="9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8" y="9"/>
                      <a:pt x="9" y="8"/>
                      <a:pt x="8" y="8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8" y="6"/>
                      <a:pt x="8" y="6"/>
                      <a:pt x="9" y="6"/>
                    </a:cubicBezTo>
                    <a:cubicBezTo>
                      <a:pt x="9" y="6"/>
                      <a:pt x="9" y="7"/>
                      <a:pt x="9" y="7"/>
                    </a:cubicBezTo>
                    <a:cubicBezTo>
                      <a:pt x="9" y="7"/>
                      <a:pt x="9" y="7"/>
                      <a:pt x="10" y="7"/>
                    </a:cubicBezTo>
                    <a:cubicBezTo>
                      <a:pt x="10" y="6"/>
                      <a:pt x="10" y="6"/>
                      <a:pt x="10" y="5"/>
                    </a:cubicBezTo>
                    <a:cubicBezTo>
                      <a:pt x="10" y="4"/>
                      <a:pt x="10" y="3"/>
                      <a:pt x="9" y="3"/>
                    </a:cubicBezTo>
                    <a:cubicBezTo>
                      <a:pt x="9" y="2"/>
                      <a:pt x="9" y="2"/>
                      <a:pt x="9" y="1"/>
                    </a:cubicBezTo>
                    <a:cubicBezTo>
                      <a:pt x="8" y="1"/>
                      <a:pt x="8" y="1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5" name="Freeform 498">
                <a:extLst>
                  <a:ext uri="{FF2B5EF4-FFF2-40B4-BE49-F238E27FC236}">
                    <a16:creationId xmlns:a16="http://schemas.microsoft.com/office/drawing/2014/main" id="{9862E442-A383-49B5-81C5-8A21BDE5EE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75643" y="2821670"/>
                <a:ext cx="42863" cy="20638"/>
              </a:xfrm>
              <a:custGeom>
                <a:avLst/>
                <a:gdLst>
                  <a:gd name="T0" fmla="*/ 1 w 12"/>
                  <a:gd name="T1" fmla="*/ 5 h 6"/>
                  <a:gd name="T2" fmla="*/ 2 w 12"/>
                  <a:gd name="T3" fmla="*/ 5 h 6"/>
                  <a:gd name="T4" fmla="*/ 4 w 12"/>
                  <a:gd name="T5" fmla="*/ 5 h 6"/>
                  <a:gd name="T6" fmla="*/ 5 w 12"/>
                  <a:gd name="T7" fmla="*/ 6 h 6"/>
                  <a:gd name="T8" fmla="*/ 6 w 12"/>
                  <a:gd name="T9" fmla="*/ 6 h 6"/>
                  <a:gd name="T10" fmla="*/ 6 w 12"/>
                  <a:gd name="T11" fmla="*/ 5 h 6"/>
                  <a:gd name="T12" fmla="*/ 8 w 12"/>
                  <a:gd name="T13" fmla="*/ 5 h 6"/>
                  <a:gd name="T14" fmla="*/ 8 w 12"/>
                  <a:gd name="T15" fmla="*/ 5 h 6"/>
                  <a:gd name="T16" fmla="*/ 11 w 12"/>
                  <a:gd name="T17" fmla="*/ 4 h 6"/>
                  <a:gd name="T18" fmla="*/ 12 w 12"/>
                  <a:gd name="T19" fmla="*/ 4 h 6"/>
                  <a:gd name="T20" fmla="*/ 12 w 12"/>
                  <a:gd name="T21" fmla="*/ 4 h 6"/>
                  <a:gd name="T22" fmla="*/ 12 w 12"/>
                  <a:gd name="T23" fmla="*/ 3 h 6"/>
                  <a:gd name="T24" fmla="*/ 9 w 12"/>
                  <a:gd name="T25" fmla="*/ 1 h 6"/>
                  <a:gd name="T26" fmla="*/ 9 w 12"/>
                  <a:gd name="T27" fmla="*/ 1 h 6"/>
                  <a:gd name="T28" fmla="*/ 5 w 12"/>
                  <a:gd name="T29" fmla="*/ 1 h 6"/>
                  <a:gd name="T30" fmla="*/ 4 w 12"/>
                  <a:gd name="T31" fmla="*/ 1 h 6"/>
                  <a:gd name="T32" fmla="*/ 4 w 12"/>
                  <a:gd name="T33" fmla="*/ 0 h 6"/>
                  <a:gd name="T34" fmla="*/ 3 w 12"/>
                  <a:gd name="T35" fmla="*/ 1 h 6"/>
                  <a:gd name="T36" fmla="*/ 3 w 12"/>
                  <a:gd name="T37" fmla="*/ 1 h 6"/>
                  <a:gd name="T38" fmla="*/ 3 w 12"/>
                  <a:gd name="T39" fmla="*/ 3 h 6"/>
                  <a:gd name="T40" fmla="*/ 3 w 12"/>
                  <a:gd name="T41" fmla="*/ 3 h 6"/>
                  <a:gd name="T42" fmla="*/ 2 w 12"/>
                  <a:gd name="T43" fmla="*/ 3 h 6"/>
                  <a:gd name="T44" fmla="*/ 0 w 12"/>
                  <a:gd name="T45" fmla="*/ 4 h 6"/>
                  <a:gd name="T46" fmla="*/ 0 w 12"/>
                  <a:gd name="T47" fmla="*/ 4 h 6"/>
                  <a:gd name="T48" fmla="*/ 1 w 12"/>
                  <a:gd name="T49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2" h="6">
                    <a:moveTo>
                      <a:pt x="1" y="5"/>
                    </a:moveTo>
                    <a:cubicBezTo>
                      <a:pt x="1" y="5"/>
                      <a:pt x="2" y="5"/>
                      <a:pt x="2" y="5"/>
                    </a:cubicBezTo>
                    <a:cubicBezTo>
                      <a:pt x="3" y="5"/>
                      <a:pt x="3" y="5"/>
                      <a:pt x="4" y="5"/>
                    </a:cubicBezTo>
                    <a:cubicBezTo>
                      <a:pt x="5" y="5"/>
                      <a:pt x="5" y="5"/>
                      <a:pt x="5" y="6"/>
                    </a:cubicBezTo>
                    <a:cubicBezTo>
                      <a:pt x="5" y="6"/>
                      <a:pt x="5" y="6"/>
                      <a:pt x="6" y="6"/>
                    </a:cubicBezTo>
                    <a:cubicBezTo>
                      <a:pt x="6" y="6"/>
                      <a:pt x="6" y="6"/>
                      <a:pt x="6" y="5"/>
                    </a:cubicBezTo>
                    <a:cubicBezTo>
                      <a:pt x="6" y="5"/>
                      <a:pt x="7" y="4"/>
                      <a:pt x="8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9" y="4"/>
                      <a:pt x="10" y="4"/>
                      <a:pt x="11" y="4"/>
                    </a:cubicBezTo>
                    <a:cubicBezTo>
                      <a:pt x="11" y="4"/>
                      <a:pt x="12" y="4"/>
                      <a:pt x="12" y="4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2" y="4"/>
                      <a:pt x="12" y="3"/>
                      <a:pt x="12" y="3"/>
                    </a:cubicBezTo>
                    <a:cubicBezTo>
                      <a:pt x="11" y="3"/>
                      <a:pt x="10" y="2"/>
                      <a:pt x="9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7" y="1"/>
                      <a:pt x="6" y="0"/>
                      <a:pt x="5" y="1"/>
                    </a:cubicBezTo>
                    <a:cubicBezTo>
                      <a:pt x="5" y="1"/>
                      <a:pt x="4" y="1"/>
                      <a:pt x="4" y="1"/>
                    </a:cubicBezTo>
                    <a:cubicBezTo>
                      <a:pt x="4" y="1"/>
                      <a:pt x="4" y="0"/>
                      <a:pt x="4" y="0"/>
                    </a:cubicBezTo>
                    <a:cubicBezTo>
                      <a:pt x="3" y="0"/>
                      <a:pt x="3" y="0"/>
                      <a:pt x="3" y="1"/>
                    </a:cubicBezTo>
                    <a:cubicBezTo>
                      <a:pt x="2" y="1"/>
                      <a:pt x="2" y="1"/>
                      <a:pt x="3" y="1"/>
                    </a:cubicBezTo>
                    <a:cubicBezTo>
                      <a:pt x="3" y="2"/>
                      <a:pt x="3" y="2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3"/>
                      <a:pt x="1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5"/>
                      <a:pt x="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6" name="Freeform 499">
                <a:extLst>
                  <a:ext uri="{FF2B5EF4-FFF2-40B4-BE49-F238E27FC236}">
                    <a16:creationId xmlns:a16="http://schemas.microsoft.com/office/drawing/2014/main" id="{15ED3BA6-62C5-4740-90A4-EBBC689C34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69305" y="2229533"/>
                <a:ext cx="25400" cy="22225"/>
              </a:xfrm>
              <a:custGeom>
                <a:avLst/>
                <a:gdLst>
                  <a:gd name="T0" fmla="*/ 1 w 7"/>
                  <a:gd name="T1" fmla="*/ 3 h 6"/>
                  <a:gd name="T2" fmla="*/ 1 w 7"/>
                  <a:gd name="T3" fmla="*/ 4 h 6"/>
                  <a:gd name="T4" fmla="*/ 2 w 7"/>
                  <a:gd name="T5" fmla="*/ 6 h 6"/>
                  <a:gd name="T6" fmla="*/ 4 w 7"/>
                  <a:gd name="T7" fmla="*/ 6 h 6"/>
                  <a:gd name="T8" fmla="*/ 5 w 7"/>
                  <a:gd name="T9" fmla="*/ 6 h 6"/>
                  <a:gd name="T10" fmla="*/ 6 w 7"/>
                  <a:gd name="T11" fmla="*/ 6 h 6"/>
                  <a:gd name="T12" fmla="*/ 7 w 7"/>
                  <a:gd name="T13" fmla="*/ 6 h 6"/>
                  <a:gd name="T14" fmla="*/ 7 w 7"/>
                  <a:gd name="T15" fmla="*/ 3 h 6"/>
                  <a:gd name="T16" fmla="*/ 5 w 7"/>
                  <a:gd name="T17" fmla="*/ 1 h 6"/>
                  <a:gd name="T18" fmla="*/ 2 w 7"/>
                  <a:gd name="T19" fmla="*/ 0 h 6"/>
                  <a:gd name="T20" fmla="*/ 1 w 7"/>
                  <a:gd name="T21" fmla="*/ 1 h 6"/>
                  <a:gd name="T22" fmla="*/ 1 w 7"/>
                  <a:gd name="T23" fmla="*/ 2 h 6"/>
                  <a:gd name="T24" fmla="*/ 1 w 7"/>
                  <a:gd name="T25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" h="6">
                    <a:moveTo>
                      <a:pt x="1" y="3"/>
                    </a:moveTo>
                    <a:cubicBezTo>
                      <a:pt x="1" y="3"/>
                      <a:pt x="1" y="4"/>
                      <a:pt x="1" y="4"/>
                    </a:cubicBezTo>
                    <a:cubicBezTo>
                      <a:pt x="0" y="5"/>
                      <a:pt x="2" y="6"/>
                      <a:pt x="2" y="6"/>
                    </a:cubicBezTo>
                    <a:cubicBezTo>
                      <a:pt x="3" y="6"/>
                      <a:pt x="3" y="6"/>
                      <a:pt x="4" y="6"/>
                    </a:cubicBezTo>
                    <a:cubicBezTo>
                      <a:pt x="4" y="6"/>
                      <a:pt x="5" y="6"/>
                      <a:pt x="5" y="6"/>
                    </a:cubicBezTo>
                    <a:cubicBezTo>
                      <a:pt x="5" y="6"/>
                      <a:pt x="6" y="6"/>
                      <a:pt x="6" y="6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7" y="5"/>
                      <a:pt x="7" y="4"/>
                      <a:pt x="7" y="3"/>
                    </a:cubicBezTo>
                    <a:cubicBezTo>
                      <a:pt x="6" y="2"/>
                      <a:pt x="6" y="1"/>
                      <a:pt x="5" y="1"/>
                    </a:cubicBezTo>
                    <a:cubicBezTo>
                      <a:pt x="4" y="1"/>
                      <a:pt x="3" y="1"/>
                      <a:pt x="2" y="0"/>
                    </a:cubicBezTo>
                    <a:cubicBezTo>
                      <a:pt x="2" y="0"/>
                      <a:pt x="2" y="0"/>
                      <a:pt x="1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2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7" name="Oval 500">
                <a:extLst>
                  <a:ext uri="{FF2B5EF4-FFF2-40B4-BE49-F238E27FC236}">
                    <a16:creationId xmlns:a16="http://schemas.microsoft.com/office/drawing/2014/main" id="{C6E5B6F1-1FA2-40C3-A2D8-B202F38B1F2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74068" y="2237470"/>
                <a:ext cx="1588" cy="158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8" name="Freeform 501">
                <a:extLst>
                  <a:ext uri="{FF2B5EF4-FFF2-40B4-BE49-F238E27FC236}">
                    <a16:creationId xmlns:a16="http://schemas.microsoft.com/office/drawing/2014/main" id="{DF80BBD5-9879-427A-A95B-4444DD3674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15468" y="2901045"/>
                <a:ext cx="17463" cy="31750"/>
              </a:xfrm>
              <a:custGeom>
                <a:avLst/>
                <a:gdLst>
                  <a:gd name="T0" fmla="*/ 1 w 5"/>
                  <a:gd name="T1" fmla="*/ 1 h 9"/>
                  <a:gd name="T2" fmla="*/ 1 w 5"/>
                  <a:gd name="T3" fmla="*/ 1 h 9"/>
                  <a:gd name="T4" fmla="*/ 1 w 5"/>
                  <a:gd name="T5" fmla="*/ 1 h 9"/>
                  <a:gd name="T6" fmla="*/ 1 w 5"/>
                  <a:gd name="T7" fmla="*/ 1 h 9"/>
                  <a:gd name="T8" fmla="*/ 0 w 5"/>
                  <a:gd name="T9" fmla="*/ 4 h 9"/>
                  <a:gd name="T10" fmla="*/ 1 w 5"/>
                  <a:gd name="T11" fmla="*/ 8 h 9"/>
                  <a:gd name="T12" fmla="*/ 2 w 5"/>
                  <a:gd name="T13" fmla="*/ 9 h 9"/>
                  <a:gd name="T14" fmla="*/ 4 w 5"/>
                  <a:gd name="T15" fmla="*/ 5 h 9"/>
                  <a:gd name="T16" fmla="*/ 1 w 5"/>
                  <a:gd name="T17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9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2"/>
                      <a:pt x="0" y="4"/>
                      <a:pt x="0" y="4"/>
                    </a:cubicBezTo>
                    <a:cubicBezTo>
                      <a:pt x="0" y="6"/>
                      <a:pt x="0" y="7"/>
                      <a:pt x="1" y="8"/>
                    </a:cubicBezTo>
                    <a:cubicBezTo>
                      <a:pt x="1" y="9"/>
                      <a:pt x="2" y="9"/>
                      <a:pt x="2" y="9"/>
                    </a:cubicBezTo>
                    <a:cubicBezTo>
                      <a:pt x="4" y="9"/>
                      <a:pt x="5" y="7"/>
                      <a:pt x="4" y="5"/>
                    </a:cubicBezTo>
                    <a:cubicBezTo>
                      <a:pt x="4" y="4"/>
                      <a:pt x="3" y="2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9" name="Freeform 502">
                <a:extLst>
                  <a:ext uri="{FF2B5EF4-FFF2-40B4-BE49-F238E27FC236}">
                    <a16:creationId xmlns:a16="http://schemas.microsoft.com/office/drawing/2014/main" id="{50537531-2A15-434E-9E96-F97B0D0A1F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34380" y="2107295"/>
                <a:ext cx="17463" cy="25400"/>
              </a:xfrm>
              <a:custGeom>
                <a:avLst/>
                <a:gdLst>
                  <a:gd name="T0" fmla="*/ 0 w 5"/>
                  <a:gd name="T1" fmla="*/ 6 h 7"/>
                  <a:gd name="T2" fmla="*/ 0 w 5"/>
                  <a:gd name="T3" fmla="*/ 7 h 7"/>
                  <a:gd name="T4" fmla="*/ 3 w 5"/>
                  <a:gd name="T5" fmla="*/ 7 h 7"/>
                  <a:gd name="T6" fmla="*/ 4 w 5"/>
                  <a:gd name="T7" fmla="*/ 6 h 7"/>
                  <a:gd name="T8" fmla="*/ 4 w 5"/>
                  <a:gd name="T9" fmla="*/ 5 h 7"/>
                  <a:gd name="T10" fmla="*/ 4 w 5"/>
                  <a:gd name="T11" fmla="*/ 5 h 7"/>
                  <a:gd name="T12" fmla="*/ 4 w 5"/>
                  <a:gd name="T13" fmla="*/ 5 h 7"/>
                  <a:gd name="T14" fmla="*/ 4 w 5"/>
                  <a:gd name="T15" fmla="*/ 5 h 7"/>
                  <a:gd name="T16" fmla="*/ 4 w 5"/>
                  <a:gd name="T17" fmla="*/ 3 h 7"/>
                  <a:gd name="T18" fmla="*/ 3 w 5"/>
                  <a:gd name="T19" fmla="*/ 1 h 7"/>
                  <a:gd name="T20" fmla="*/ 3 w 5"/>
                  <a:gd name="T21" fmla="*/ 0 h 7"/>
                  <a:gd name="T22" fmla="*/ 2 w 5"/>
                  <a:gd name="T23" fmla="*/ 0 h 7"/>
                  <a:gd name="T24" fmla="*/ 0 w 5"/>
                  <a:gd name="T25" fmla="*/ 4 h 7"/>
                  <a:gd name="T26" fmla="*/ 0 w 5"/>
                  <a:gd name="T27" fmla="*/ 5 h 7"/>
                  <a:gd name="T28" fmla="*/ 0 w 5"/>
                  <a:gd name="T29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" h="7">
                    <a:moveTo>
                      <a:pt x="0" y="6"/>
                    </a:moveTo>
                    <a:cubicBezTo>
                      <a:pt x="0" y="6"/>
                      <a:pt x="0" y="7"/>
                      <a:pt x="0" y="7"/>
                    </a:cubicBezTo>
                    <a:cubicBezTo>
                      <a:pt x="1" y="7"/>
                      <a:pt x="2" y="7"/>
                      <a:pt x="3" y="7"/>
                    </a:cubicBezTo>
                    <a:cubicBezTo>
                      <a:pt x="3" y="7"/>
                      <a:pt x="4" y="7"/>
                      <a:pt x="4" y="6"/>
                    </a:cubicBezTo>
                    <a:cubicBezTo>
                      <a:pt x="4" y="6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5" y="5"/>
                      <a:pt x="5" y="4"/>
                      <a:pt x="4" y="3"/>
                    </a:cubicBezTo>
                    <a:cubicBezTo>
                      <a:pt x="4" y="3"/>
                      <a:pt x="3" y="2"/>
                      <a:pt x="3" y="1"/>
                    </a:cubicBezTo>
                    <a:cubicBezTo>
                      <a:pt x="3" y="1"/>
                      <a:pt x="3" y="1"/>
                      <a:pt x="3" y="0"/>
                    </a:cubicBezTo>
                    <a:cubicBezTo>
                      <a:pt x="3" y="0"/>
                      <a:pt x="2" y="0"/>
                      <a:pt x="2" y="0"/>
                    </a:cubicBezTo>
                    <a:cubicBezTo>
                      <a:pt x="1" y="1"/>
                      <a:pt x="0" y="2"/>
                      <a:pt x="0" y="4"/>
                    </a:cubicBezTo>
                    <a:cubicBezTo>
                      <a:pt x="0" y="4"/>
                      <a:pt x="0" y="4"/>
                      <a:pt x="0" y="5"/>
                    </a:cubicBezTo>
                    <a:cubicBezTo>
                      <a:pt x="0" y="5"/>
                      <a:pt x="0" y="6"/>
                      <a:pt x="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0" name="Freeform 503">
                <a:extLst>
                  <a:ext uri="{FF2B5EF4-FFF2-40B4-BE49-F238E27FC236}">
                    <a16:creationId xmlns:a16="http://schemas.microsoft.com/office/drawing/2014/main" id="{8085A39F-FEAC-43D7-BCFD-5584502676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31293" y="2118408"/>
                <a:ext cx="22225" cy="20638"/>
              </a:xfrm>
              <a:custGeom>
                <a:avLst/>
                <a:gdLst>
                  <a:gd name="T0" fmla="*/ 1 w 6"/>
                  <a:gd name="T1" fmla="*/ 3 h 6"/>
                  <a:gd name="T2" fmla="*/ 0 w 6"/>
                  <a:gd name="T3" fmla="*/ 4 h 6"/>
                  <a:gd name="T4" fmla="*/ 1 w 6"/>
                  <a:gd name="T5" fmla="*/ 4 h 6"/>
                  <a:gd name="T6" fmla="*/ 1 w 6"/>
                  <a:gd name="T7" fmla="*/ 5 h 6"/>
                  <a:gd name="T8" fmla="*/ 2 w 6"/>
                  <a:gd name="T9" fmla="*/ 6 h 6"/>
                  <a:gd name="T10" fmla="*/ 2 w 6"/>
                  <a:gd name="T11" fmla="*/ 6 h 6"/>
                  <a:gd name="T12" fmla="*/ 3 w 6"/>
                  <a:gd name="T13" fmla="*/ 6 h 6"/>
                  <a:gd name="T14" fmla="*/ 4 w 6"/>
                  <a:gd name="T15" fmla="*/ 5 h 6"/>
                  <a:gd name="T16" fmla="*/ 4 w 6"/>
                  <a:gd name="T17" fmla="*/ 4 h 6"/>
                  <a:gd name="T18" fmla="*/ 5 w 6"/>
                  <a:gd name="T19" fmla="*/ 2 h 6"/>
                  <a:gd name="T20" fmla="*/ 5 w 6"/>
                  <a:gd name="T21" fmla="*/ 1 h 6"/>
                  <a:gd name="T22" fmla="*/ 4 w 6"/>
                  <a:gd name="T23" fmla="*/ 0 h 6"/>
                  <a:gd name="T24" fmla="*/ 4 w 6"/>
                  <a:gd name="T25" fmla="*/ 0 h 6"/>
                  <a:gd name="T26" fmla="*/ 3 w 6"/>
                  <a:gd name="T27" fmla="*/ 1 h 6"/>
                  <a:gd name="T28" fmla="*/ 2 w 6"/>
                  <a:gd name="T29" fmla="*/ 2 h 6"/>
                  <a:gd name="T30" fmla="*/ 2 w 6"/>
                  <a:gd name="T31" fmla="*/ 2 h 6"/>
                  <a:gd name="T32" fmla="*/ 2 w 6"/>
                  <a:gd name="T33" fmla="*/ 2 h 6"/>
                  <a:gd name="T34" fmla="*/ 2 w 6"/>
                  <a:gd name="T35" fmla="*/ 2 h 6"/>
                  <a:gd name="T36" fmla="*/ 1 w 6"/>
                  <a:gd name="T37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" h="6">
                    <a:moveTo>
                      <a:pt x="1" y="3"/>
                    </a:moveTo>
                    <a:cubicBezTo>
                      <a:pt x="0" y="3"/>
                      <a:pt x="0" y="3"/>
                      <a:pt x="0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6"/>
                      <a:pt x="1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4" y="5"/>
                      <a:pt x="4" y="5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3"/>
                      <a:pt x="5" y="3"/>
                      <a:pt x="5" y="2"/>
                    </a:cubicBezTo>
                    <a:cubicBezTo>
                      <a:pt x="6" y="2"/>
                      <a:pt x="6" y="1"/>
                      <a:pt x="5" y="1"/>
                    </a:cubicBezTo>
                    <a:cubicBezTo>
                      <a:pt x="5" y="1"/>
                      <a:pt x="5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3" y="0"/>
                      <a:pt x="3" y="1"/>
                    </a:cubicBezTo>
                    <a:cubicBezTo>
                      <a:pt x="3" y="1"/>
                      <a:pt x="3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1" y="3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1" name="Freeform 504">
                <a:extLst>
                  <a:ext uri="{FF2B5EF4-FFF2-40B4-BE49-F238E27FC236}">
                    <a16:creationId xmlns:a16="http://schemas.microsoft.com/office/drawing/2014/main" id="{794294DC-F1DD-48D5-9E49-118438DE96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04393" y="2770870"/>
                <a:ext cx="14288" cy="31750"/>
              </a:xfrm>
              <a:custGeom>
                <a:avLst/>
                <a:gdLst>
                  <a:gd name="T0" fmla="*/ 3 w 4"/>
                  <a:gd name="T1" fmla="*/ 0 h 9"/>
                  <a:gd name="T2" fmla="*/ 2 w 4"/>
                  <a:gd name="T3" fmla="*/ 0 h 9"/>
                  <a:gd name="T4" fmla="*/ 1 w 4"/>
                  <a:gd name="T5" fmla="*/ 2 h 9"/>
                  <a:gd name="T6" fmla="*/ 1 w 4"/>
                  <a:gd name="T7" fmla="*/ 3 h 9"/>
                  <a:gd name="T8" fmla="*/ 0 w 4"/>
                  <a:gd name="T9" fmla="*/ 5 h 9"/>
                  <a:gd name="T10" fmla="*/ 1 w 4"/>
                  <a:gd name="T11" fmla="*/ 8 h 9"/>
                  <a:gd name="T12" fmla="*/ 2 w 4"/>
                  <a:gd name="T13" fmla="*/ 9 h 9"/>
                  <a:gd name="T14" fmla="*/ 2 w 4"/>
                  <a:gd name="T15" fmla="*/ 8 h 9"/>
                  <a:gd name="T16" fmla="*/ 3 w 4"/>
                  <a:gd name="T17" fmla="*/ 7 h 9"/>
                  <a:gd name="T18" fmla="*/ 4 w 4"/>
                  <a:gd name="T19" fmla="*/ 4 h 9"/>
                  <a:gd name="T20" fmla="*/ 4 w 4"/>
                  <a:gd name="T21" fmla="*/ 2 h 9"/>
                  <a:gd name="T22" fmla="*/ 3 w 4"/>
                  <a:gd name="T23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" h="9">
                    <a:moveTo>
                      <a:pt x="3" y="0"/>
                    </a:moveTo>
                    <a:cubicBezTo>
                      <a:pt x="3" y="0"/>
                      <a:pt x="3" y="0"/>
                      <a:pt x="2" y="0"/>
                    </a:cubicBezTo>
                    <a:cubicBezTo>
                      <a:pt x="2" y="1"/>
                      <a:pt x="2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0" y="4"/>
                      <a:pt x="0" y="4"/>
                      <a:pt x="0" y="5"/>
                    </a:cubicBezTo>
                    <a:cubicBezTo>
                      <a:pt x="0" y="6"/>
                      <a:pt x="0" y="7"/>
                      <a:pt x="1" y="8"/>
                    </a:cubicBezTo>
                    <a:cubicBezTo>
                      <a:pt x="2" y="8"/>
                      <a:pt x="2" y="8"/>
                      <a:pt x="2" y="9"/>
                    </a:cubicBezTo>
                    <a:cubicBezTo>
                      <a:pt x="2" y="9"/>
                      <a:pt x="2" y="9"/>
                      <a:pt x="2" y="8"/>
                    </a:cubicBezTo>
                    <a:cubicBezTo>
                      <a:pt x="3" y="8"/>
                      <a:pt x="3" y="8"/>
                      <a:pt x="3" y="7"/>
                    </a:cubicBezTo>
                    <a:cubicBezTo>
                      <a:pt x="3" y="6"/>
                      <a:pt x="3" y="5"/>
                      <a:pt x="4" y="4"/>
                    </a:cubicBezTo>
                    <a:cubicBezTo>
                      <a:pt x="4" y="3"/>
                      <a:pt x="4" y="3"/>
                      <a:pt x="4" y="2"/>
                    </a:cubicBezTo>
                    <a:cubicBezTo>
                      <a:pt x="4" y="1"/>
                      <a:pt x="3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2" name="Freeform 505">
                <a:extLst>
                  <a:ext uri="{FF2B5EF4-FFF2-40B4-BE49-F238E27FC236}">
                    <a16:creationId xmlns:a16="http://schemas.microsoft.com/office/drawing/2014/main" id="{519F5059-09B6-474E-806B-CE691730B76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464630" y="2093008"/>
                <a:ext cx="17463" cy="28575"/>
              </a:xfrm>
              <a:custGeom>
                <a:avLst/>
                <a:gdLst>
                  <a:gd name="T0" fmla="*/ 1 w 5"/>
                  <a:gd name="T1" fmla="*/ 6 h 8"/>
                  <a:gd name="T2" fmla="*/ 1 w 5"/>
                  <a:gd name="T3" fmla="*/ 6 h 8"/>
                  <a:gd name="T4" fmla="*/ 1 w 5"/>
                  <a:gd name="T5" fmla="*/ 6 h 8"/>
                  <a:gd name="T6" fmla="*/ 1 w 5"/>
                  <a:gd name="T7" fmla="*/ 6 h 8"/>
                  <a:gd name="T8" fmla="*/ 1 w 5"/>
                  <a:gd name="T9" fmla="*/ 6 h 8"/>
                  <a:gd name="T10" fmla="*/ 1 w 5"/>
                  <a:gd name="T11" fmla="*/ 6 h 8"/>
                  <a:gd name="T12" fmla="*/ 0 w 5"/>
                  <a:gd name="T13" fmla="*/ 6 h 8"/>
                  <a:gd name="T14" fmla="*/ 0 w 5"/>
                  <a:gd name="T15" fmla="*/ 7 h 8"/>
                  <a:gd name="T16" fmla="*/ 0 w 5"/>
                  <a:gd name="T17" fmla="*/ 7 h 8"/>
                  <a:gd name="T18" fmla="*/ 2 w 5"/>
                  <a:gd name="T19" fmla="*/ 8 h 8"/>
                  <a:gd name="T20" fmla="*/ 3 w 5"/>
                  <a:gd name="T21" fmla="*/ 8 h 8"/>
                  <a:gd name="T22" fmla="*/ 3 w 5"/>
                  <a:gd name="T23" fmla="*/ 8 h 8"/>
                  <a:gd name="T24" fmla="*/ 5 w 5"/>
                  <a:gd name="T25" fmla="*/ 6 h 8"/>
                  <a:gd name="T26" fmla="*/ 5 w 5"/>
                  <a:gd name="T27" fmla="*/ 5 h 8"/>
                  <a:gd name="T28" fmla="*/ 5 w 5"/>
                  <a:gd name="T29" fmla="*/ 5 h 8"/>
                  <a:gd name="T30" fmla="*/ 5 w 5"/>
                  <a:gd name="T31" fmla="*/ 5 h 8"/>
                  <a:gd name="T32" fmla="*/ 5 w 5"/>
                  <a:gd name="T33" fmla="*/ 5 h 8"/>
                  <a:gd name="T34" fmla="*/ 5 w 5"/>
                  <a:gd name="T35" fmla="*/ 5 h 8"/>
                  <a:gd name="T36" fmla="*/ 4 w 5"/>
                  <a:gd name="T37" fmla="*/ 5 h 8"/>
                  <a:gd name="T38" fmla="*/ 4 w 5"/>
                  <a:gd name="T39" fmla="*/ 5 h 8"/>
                  <a:gd name="T40" fmla="*/ 4 w 5"/>
                  <a:gd name="T41" fmla="*/ 5 h 8"/>
                  <a:gd name="T42" fmla="*/ 4 w 5"/>
                  <a:gd name="T43" fmla="*/ 5 h 8"/>
                  <a:gd name="T44" fmla="*/ 3 w 5"/>
                  <a:gd name="T45" fmla="*/ 4 h 8"/>
                  <a:gd name="T46" fmla="*/ 3 w 5"/>
                  <a:gd name="T47" fmla="*/ 4 h 8"/>
                  <a:gd name="T48" fmla="*/ 3 w 5"/>
                  <a:gd name="T49" fmla="*/ 1 h 8"/>
                  <a:gd name="T50" fmla="*/ 3 w 5"/>
                  <a:gd name="T51" fmla="*/ 1 h 8"/>
                  <a:gd name="T52" fmla="*/ 1 w 5"/>
                  <a:gd name="T53" fmla="*/ 1 h 8"/>
                  <a:gd name="T54" fmla="*/ 1 w 5"/>
                  <a:gd name="T55" fmla="*/ 4 h 8"/>
                  <a:gd name="T56" fmla="*/ 1 w 5"/>
                  <a:gd name="T57" fmla="*/ 4 h 8"/>
                  <a:gd name="T58" fmla="*/ 1 w 5"/>
                  <a:gd name="T59" fmla="*/ 4 h 8"/>
                  <a:gd name="T60" fmla="*/ 1 w 5"/>
                  <a:gd name="T61" fmla="*/ 5 h 8"/>
                  <a:gd name="T62" fmla="*/ 0 w 5"/>
                  <a:gd name="T63" fmla="*/ 5 h 8"/>
                  <a:gd name="T64" fmla="*/ 1 w 5"/>
                  <a:gd name="T65" fmla="*/ 6 h 8"/>
                  <a:gd name="T66" fmla="*/ 3 w 5"/>
                  <a:gd name="T67" fmla="*/ 5 h 8"/>
                  <a:gd name="T68" fmla="*/ 3 w 5"/>
                  <a:gd name="T69" fmla="*/ 5 h 8"/>
                  <a:gd name="T70" fmla="*/ 2 w 5"/>
                  <a:gd name="T71" fmla="*/ 5 h 8"/>
                  <a:gd name="T72" fmla="*/ 2 w 5"/>
                  <a:gd name="T73" fmla="*/ 5 h 8"/>
                  <a:gd name="T74" fmla="*/ 3 w 5"/>
                  <a:gd name="T75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5" h="8">
                    <a:moveTo>
                      <a:pt x="1" y="6"/>
                    </a:move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0" y="6"/>
                      <a:pt x="0" y="6"/>
                    </a:cubicBezTo>
                    <a:cubicBezTo>
                      <a:pt x="0" y="6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1" y="8"/>
                      <a:pt x="2" y="7"/>
                      <a:pt x="2" y="8"/>
                    </a:cubicBezTo>
                    <a:cubicBezTo>
                      <a:pt x="2" y="8"/>
                      <a:pt x="3" y="8"/>
                      <a:pt x="3" y="8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4" y="7"/>
                      <a:pt x="4" y="6"/>
                      <a:pt x="5" y="6"/>
                    </a:cubicBezTo>
                    <a:cubicBezTo>
                      <a:pt x="5" y="6"/>
                      <a:pt x="5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3"/>
                      <a:pt x="2" y="2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0"/>
                      <a:pt x="1" y="0"/>
                      <a:pt x="1" y="1"/>
                    </a:cubicBezTo>
                    <a:cubicBezTo>
                      <a:pt x="1" y="2"/>
                      <a:pt x="1" y="3"/>
                      <a:pt x="1" y="4"/>
                    </a:cubicBezTo>
                    <a:cubicBezTo>
                      <a:pt x="0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5"/>
                      <a:pt x="1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6"/>
                      <a:pt x="0" y="6"/>
                      <a:pt x="1" y="6"/>
                    </a:cubicBezTo>
                    <a:close/>
                    <a:moveTo>
                      <a:pt x="3" y="5"/>
                    </a:moveTo>
                    <a:cubicBezTo>
                      <a:pt x="3" y="5"/>
                      <a:pt x="3" y="5"/>
                      <a:pt x="3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lnTo>
                      <a:pt x="3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3" name="Freeform 506">
                <a:extLst>
                  <a:ext uri="{FF2B5EF4-FFF2-40B4-BE49-F238E27FC236}">
                    <a16:creationId xmlns:a16="http://schemas.microsoft.com/office/drawing/2014/main" id="{9D4C4A30-0EAC-4683-9E1F-E0A25F96AD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01043" y="2178733"/>
                <a:ext cx="17463" cy="19050"/>
              </a:xfrm>
              <a:custGeom>
                <a:avLst/>
                <a:gdLst>
                  <a:gd name="T0" fmla="*/ 1 w 5"/>
                  <a:gd name="T1" fmla="*/ 2 h 5"/>
                  <a:gd name="T2" fmla="*/ 1 w 5"/>
                  <a:gd name="T3" fmla="*/ 3 h 5"/>
                  <a:gd name="T4" fmla="*/ 2 w 5"/>
                  <a:gd name="T5" fmla="*/ 5 h 5"/>
                  <a:gd name="T6" fmla="*/ 3 w 5"/>
                  <a:gd name="T7" fmla="*/ 5 h 5"/>
                  <a:gd name="T8" fmla="*/ 4 w 5"/>
                  <a:gd name="T9" fmla="*/ 4 h 5"/>
                  <a:gd name="T10" fmla="*/ 5 w 5"/>
                  <a:gd name="T11" fmla="*/ 3 h 5"/>
                  <a:gd name="T12" fmla="*/ 5 w 5"/>
                  <a:gd name="T13" fmla="*/ 2 h 5"/>
                  <a:gd name="T14" fmla="*/ 4 w 5"/>
                  <a:gd name="T15" fmla="*/ 0 h 5"/>
                  <a:gd name="T16" fmla="*/ 3 w 5"/>
                  <a:gd name="T17" fmla="*/ 0 h 5"/>
                  <a:gd name="T18" fmla="*/ 2 w 5"/>
                  <a:gd name="T19" fmla="*/ 0 h 5"/>
                  <a:gd name="T20" fmla="*/ 1 w 5"/>
                  <a:gd name="T21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" h="5">
                    <a:moveTo>
                      <a:pt x="1" y="2"/>
                    </a:moveTo>
                    <a:cubicBezTo>
                      <a:pt x="0" y="2"/>
                      <a:pt x="0" y="3"/>
                      <a:pt x="1" y="3"/>
                    </a:cubicBezTo>
                    <a:cubicBezTo>
                      <a:pt x="1" y="4"/>
                      <a:pt x="2" y="4"/>
                      <a:pt x="2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4" y="5"/>
                      <a:pt x="4" y="4"/>
                    </a:cubicBezTo>
                    <a:cubicBezTo>
                      <a:pt x="4" y="4"/>
                      <a:pt x="5" y="3"/>
                      <a:pt x="5" y="3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1"/>
                      <a:pt x="5" y="0"/>
                      <a:pt x="4" y="0"/>
                    </a:cubicBezTo>
                    <a:cubicBezTo>
                      <a:pt x="4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2" y="0"/>
                    </a:cubicBezTo>
                    <a:cubicBezTo>
                      <a:pt x="2" y="0"/>
                      <a:pt x="1" y="1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4" name="Oval 507">
                <a:extLst>
                  <a:ext uri="{FF2B5EF4-FFF2-40B4-BE49-F238E27FC236}">
                    <a16:creationId xmlns:a16="http://schemas.microsoft.com/office/drawing/2014/main" id="{E0BA8A47-7DE1-496E-89F1-9AA087B8EC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08980" y="2178733"/>
                <a:ext cx="1588" cy="158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5" name="Freeform 508">
                <a:extLst>
                  <a:ext uri="{FF2B5EF4-FFF2-40B4-BE49-F238E27FC236}">
                    <a16:creationId xmlns:a16="http://schemas.microsoft.com/office/drawing/2014/main" id="{8028BB30-54CB-437F-A145-E32AC645AE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88505" y="2088245"/>
                <a:ext cx="25400" cy="11113"/>
              </a:xfrm>
              <a:custGeom>
                <a:avLst/>
                <a:gdLst>
                  <a:gd name="T0" fmla="*/ 1 w 7"/>
                  <a:gd name="T1" fmla="*/ 2 h 3"/>
                  <a:gd name="T2" fmla="*/ 5 w 7"/>
                  <a:gd name="T3" fmla="*/ 3 h 3"/>
                  <a:gd name="T4" fmla="*/ 6 w 7"/>
                  <a:gd name="T5" fmla="*/ 3 h 3"/>
                  <a:gd name="T6" fmla="*/ 7 w 7"/>
                  <a:gd name="T7" fmla="*/ 2 h 3"/>
                  <a:gd name="T8" fmla="*/ 7 w 7"/>
                  <a:gd name="T9" fmla="*/ 1 h 3"/>
                  <a:gd name="T10" fmla="*/ 5 w 7"/>
                  <a:gd name="T11" fmla="*/ 0 h 3"/>
                  <a:gd name="T12" fmla="*/ 4 w 7"/>
                  <a:gd name="T13" fmla="*/ 0 h 3"/>
                  <a:gd name="T14" fmla="*/ 2 w 7"/>
                  <a:gd name="T15" fmla="*/ 0 h 3"/>
                  <a:gd name="T16" fmla="*/ 1 w 7"/>
                  <a:gd name="T17" fmla="*/ 0 h 3"/>
                  <a:gd name="T18" fmla="*/ 0 w 7"/>
                  <a:gd name="T19" fmla="*/ 0 h 3"/>
                  <a:gd name="T20" fmla="*/ 0 w 7"/>
                  <a:gd name="T21" fmla="*/ 1 h 3"/>
                  <a:gd name="T22" fmla="*/ 1 w 7"/>
                  <a:gd name="T23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" h="3">
                    <a:moveTo>
                      <a:pt x="1" y="2"/>
                    </a:moveTo>
                    <a:cubicBezTo>
                      <a:pt x="2" y="3"/>
                      <a:pt x="3" y="3"/>
                      <a:pt x="5" y="3"/>
                    </a:cubicBezTo>
                    <a:cubicBezTo>
                      <a:pt x="5" y="3"/>
                      <a:pt x="5" y="3"/>
                      <a:pt x="6" y="3"/>
                    </a:cubicBezTo>
                    <a:cubicBezTo>
                      <a:pt x="6" y="3"/>
                      <a:pt x="7" y="2"/>
                      <a:pt x="7" y="2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0"/>
                      <a:pt x="6" y="0"/>
                      <a:pt x="5" y="0"/>
                    </a:cubicBezTo>
                    <a:cubicBezTo>
                      <a:pt x="5" y="0"/>
                      <a:pt x="4" y="0"/>
                      <a:pt x="4" y="0"/>
                    </a:cubicBezTo>
                    <a:cubicBezTo>
                      <a:pt x="3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6" name="Freeform 509">
                <a:extLst>
                  <a:ext uri="{FF2B5EF4-FFF2-40B4-BE49-F238E27FC236}">
                    <a16:creationId xmlns:a16="http://schemas.microsoft.com/office/drawing/2014/main" id="{3933BC4E-968D-4B40-945A-AE739DFC54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29818" y="3008995"/>
                <a:ext cx="31750" cy="17463"/>
              </a:xfrm>
              <a:custGeom>
                <a:avLst/>
                <a:gdLst>
                  <a:gd name="T0" fmla="*/ 8 w 9"/>
                  <a:gd name="T1" fmla="*/ 0 h 5"/>
                  <a:gd name="T2" fmla="*/ 7 w 9"/>
                  <a:gd name="T3" fmla="*/ 1 h 5"/>
                  <a:gd name="T4" fmla="*/ 5 w 9"/>
                  <a:gd name="T5" fmla="*/ 3 h 5"/>
                  <a:gd name="T6" fmla="*/ 4 w 9"/>
                  <a:gd name="T7" fmla="*/ 3 h 5"/>
                  <a:gd name="T8" fmla="*/ 4 w 9"/>
                  <a:gd name="T9" fmla="*/ 2 h 5"/>
                  <a:gd name="T10" fmla="*/ 4 w 9"/>
                  <a:gd name="T11" fmla="*/ 2 h 5"/>
                  <a:gd name="T12" fmla="*/ 4 w 9"/>
                  <a:gd name="T13" fmla="*/ 3 h 5"/>
                  <a:gd name="T14" fmla="*/ 2 w 9"/>
                  <a:gd name="T15" fmla="*/ 3 h 5"/>
                  <a:gd name="T16" fmla="*/ 1 w 9"/>
                  <a:gd name="T17" fmla="*/ 3 h 5"/>
                  <a:gd name="T18" fmla="*/ 1 w 9"/>
                  <a:gd name="T19" fmla="*/ 3 h 5"/>
                  <a:gd name="T20" fmla="*/ 0 w 9"/>
                  <a:gd name="T21" fmla="*/ 3 h 5"/>
                  <a:gd name="T22" fmla="*/ 0 w 9"/>
                  <a:gd name="T23" fmla="*/ 4 h 5"/>
                  <a:gd name="T24" fmla="*/ 5 w 9"/>
                  <a:gd name="T25" fmla="*/ 5 h 5"/>
                  <a:gd name="T26" fmla="*/ 6 w 9"/>
                  <a:gd name="T27" fmla="*/ 5 h 5"/>
                  <a:gd name="T28" fmla="*/ 8 w 9"/>
                  <a:gd name="T29" fmla="*/ 3 h 5"/>
                  <a:gd name="T30" fmla="*/ 8 w 9"/>
                  <a:gd name="T31" fmla="*/ 3 h 5"/>
                  <a:gd name="T32" fmla="*/ 9 w 9"/>
                  <a:gd name="T33" fmla="*/ 2 h 5"/>
                  <a:gd name="T34" fmla="*/ 8 w 9"/>
                  <a:gd name="T3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" h="5">
                    <a:moveTo>
                      <a:pt x="8" y="0"/>
                    </a:moveTo>
                    <a:cubicBezTo>
                      <a:pt x="8" y="0"/>
                      <a:pt x="7" y="0"/>
                      <a:pt x="7" y="1"/>
                    </a:cubicBezTo>
                    <a:cubicBezTo>
                      <a:pt x="7" y="2"/>
                      <a:pt x="6" y="3"/>
                      <a:pt x="5" y="3"/>
                    </a:cubicBezTo>
                    <a:cubicBezTo>
                      <a:pt x="5" y="3"/>
                      <a:pt x="4" y="3"/>
                      <a:pt x="4" y="3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3" y="3"/>
                      <a:pt x="2" y="3"/>
                      <a:pt x="2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4"/>
                      <a:pt x="0" y="4"/>
                    </a:cubicBezTo>
                    <a:cubicBezTo>
                      <a:pt x="2" y="5"/>
                      <a:pt x="4" y="5"/>
                      <a:pt x="5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7" y="4"/>
                      <a:pt x="7" y="3"/>
                      <a:pt x="8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2"/>
                      <a:pt x="9" y="2"/>
                      <a:pt x="9" y="2"/>
                    </a:cubicBezTo>
                    <a:cubicBezTo>
                      <a:pt x="9" y="1"/>
                      <a:pt x="9" y="1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7" name="Freeform 510">
                <a:extLst>
                  <a:ext uri="{FF2B5EF4-FFF2-40B4-BE49-F238E27FC236}">
                    <a16:creationId xmlns:a16="http://schemas.microsoft.com/office/drawing/2014/main" id="{B41989B3-B25E-45A0-B94B-2FEDFAF686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61355" y="2088245"/>
                <a:ext cx="22225" cy="15875"/>
              </a:xfrm>
              <a:custGeom>
                <a:avLst/>
                <a:gdLst>
                  <a:gd name="T0" fmla="*/ 0 w 6"/>
                  <a:gd name="T1" fmla="*/ 1 h 4"/>
                  <a:gd name="T2" fmla="*/ 1 w 6"/>
                  <a:gd name="T3" fmla="*/ 2 h 4"/>
                  <a:gd name="T4" fmla="*/ 3 w 6"/>
                  <a:gd name="T5" fmla="*/ 3 h 4"/>
                  <a:gd name="T6" fmla="*/ 5 w 6"/>
                  <a:gd name="T7" fmla="*/ 2 h 4"/>
                  <a:gd name="T8" fmla="*/ 5 w 6"/>
                  <a:gd name="T9" fmla="*/ 1 h 4"/>
                  <a:gd name="T10" fmla="*/ 6 w 6"/>
                  <a:gd name="T11" fmla="*/ 1 h 4"/>
                  <a:gd name="T12" fmla="*/ 4 w 6"/>
                  <a:gd name="T13" fmla="*/ 0 h 4"/>
                  <a:gd name="T14" fmla="*/ 2 w 6"/>
                  <a:gd name="T15" fmla="*/ 0 h 4"/>
                  <a:gd name="T16" fmla="*/ 0 w 6"/>
                  <a:gd name="T17" fmla="*/ 0 h 4"/>
                  <a:gd name="T18" fmla="*/ 0 w 6"/>
                  <a:gd name="T19" fmla="*/ 1 h 4"/>
                  <a:gd name="T20" fmla="*/ 0 w 6"/>
                  <a:gd name="T21" fmla="*/ 1 h 4"/>
                  <a:gd name="T22" fmla="*/ 0 w 6"/>
                  <a:gd name="T2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" h="4">
                    <a:moveTo>
                      <a:pt x="0" y="1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3"/>
                      <a:pt x="3" y="3"/>
                    </a:cubicBezTo>
                    <a:cubicBezTo>
                      <a:pt x="4" y="4"/>
                      <a:pt x="5" y="3"/>
                      <a:pt x="5" y="2"/>
                    </a:cubicBezTo>
                    <a:cubicBezTo>
                      <a:pt x="5" y="2"/>
                      <a:pt x="5" y="2"/>
                      <a:pt x="5" y="1"/>
                    </a:cubicBezTo>
                    <a:cubicBezTo>
                      <a:pt x="5" y="1"/>
                      <a:pt x="5" y="1"/>
                      <a:pt x="6" y="1"/>
                    </a:cubicBezTo>
                    <a:cubicBezTo>
                      <a:pt x="6" y="0"/>
                      <a:pt x="5" y="0"/>
                      <a:pt x="4" y="0"/>
                    </a:cubicBezTo>
                    <a:cubicBezTo>
                      <a:pt x="4" y="0"/>
                      <a:pt x="3" y="0"/>
                      <a:pt x="2" y="0"/>
                    </a:cubicBezTo>
                    <a:cubicBezTo>
                      <a:pt x="2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8" name="Freeform 511">
                <a:extLst>
                  <a:ext uri="{FF2B5EF4-FFF2-40B4-BE49-F238E27FC236}">
                    <a16:creationId xmlns:a16="http://schemas.microsoft.com/office/drawing/2014/main" id="{5E575602-403D-4C00-B353-62CF917E17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82155" y="2132695"/>
                <a:ext cx="20638" cy="14288"/>
              </a:xfrm>
              <a:custGeom>
                <a:avLst/>
                <a:gdLst>
                  <a:gd name="T0" fmla="*/ 0 w 6"/>
                  <a:gd name="T1" fmla="*/ 4 h 4"/>
                  <a:gd name="T2" fmla="*/ 0 w 6"/>
                  <a:gd name="T3" fmla="*/ 4 h 4"/>
                  <a:gd name="T4" fmla="*/ 3 w 6"/>
                  <a:gd name="T5" fmla="*/ 3 h 4"/>
                  <a:gd name="T6" fmla="*/ 5 w 6"/>
                  <a:gd name="T7" fmla="*/ 3 h 4"/>
                  <a:gd name="T8" fmla="*/ 6 w 6"/>
                  <a:gd name="T9" fmla="*/ 2 h 4"/>
                  <a:gd name="T10" fmla="*/ 4 w 6"/>
                  <a:gd name="T11" fmla="*/ 0 h 4"/>
                  <a:gd name="T12" fmla="*/ 3 w 6"/>
                  <a:gd name="T13" fmla="*/ 0 h 4"/>
                  <a:gd name="T14" fmla="*/ 1 w 6"/>
                  <a:gd name="T15" fmla="*/ 0 h 4"/>
                  <a:gd name="T16" fmla="*/ 0 w 6"/>
                  <a:gd name="T17" fmla="*/ 1 h 4"/>
                  <a:gd name="T18" fmla="*/ 0 w 6"/>
                  <a:gd name="T19" fmla="*/ 3 h 4"/>
                  <a:gd name="T20" fmla="*/ 0 w 6"/>
                  <a:gd name="T21" fmla="*/ 4 h 4"/>
                  <a:gd name="T22" fmla="*/ 0 w 6"/>
                  <a:gd name="T2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" h="4">
                    <a:moveTo>
                      <a:pt x="0" y="4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1" y="3"/>
                      <a:pt x="2" y="3"/>
                      <a:pt x="3" y="3"/>
                    </a:cubicBezTo>
                    <a:cubicBezTo>
                      <a:pt x="3" y="3"/>
                      <a:pt x="4" y="3"/>
                      <a:pt x="5" y="3"/>
                    </a:cubicBezTo>
                    <a:cubicBezTo>
                      <a:pt x="6" y="3"/>
                      <a:pt x="6" y="2"/>
                      <a:pt x="6" y="2"/>
                    </a:cubicBezTo>
                    <a:cubicBezTo>
                      <a:pt x="5" y="1"/>
                      <a:pt x="5" y="1"/>
                      <a:pt x="4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1"/>
                      <a:pt x="0" y="2"/>
                      <a:pt x="0" y="3"/>
                    </a:cubicBezTo>
                    <a:cubicBezTo>
                      <a:pt x="0" y="3"/>
                      <a:pt x="0" y="3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9" name="Freeform 512">
                <a:extLst>
                  <a:ext uri="{FF2B5EF4-FFF2-40B4-BE49-F238E27FC236}">
                    <a16:creationId xmlns:a16="http://schemas.microsoft.com/office/drawing/2014/main" id="{18A9A825-68D1-46A0-BE61-CB690CAA30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25018" y="2816908"/>
                <a:ext cx="17463" cy="19050"/>
              </a:xfrm>
              <a:custGeom>
                <a:avLst/>
                <a:gdLst>
                  <a:gd name="T0" fmla="*/ 5 w 5"/>
                  <a:gd name="T1" fmla="*/ 1 h 5"/>
                  <a:gd name="T2" fmla="*/ 4 w 5"/>
                  <a:gd name="T3" fmla="*/ 1 h 5"/>
                  <a:gd name="T4" fmla="*/ 4 w 5"/>
                  <a:gd name="T5" fmla="*/ 0 h 5"/>
                  <a:gd name="T6" fmla="*/ 3 w 5"/>
                  <a:gd name="T7" fmla="*/ 0 h 5"/>
                  <a:gd name="T8" fmla="*/ 0 w 5"/>
                  <a:gd name="T9" fmla="*/ 2 h 5"/>
                  <a:gd name="T10" fmla="*/ 0 w 5"/>
                  <a:gd name="T11" fmla="*/ 2 h 5"/>
                  <a:gd name="T12" fmla="*/ 1 w 5"/>
                  <a:gd name="T13" fmla="*/ 4 h 5"/>
                  <a:gd name="T14" fmla="*/ 4 w 5"/>
                  <a:gd name="T15" fmla="*/ 4 h 5"/>
                  <a:gd name="T16" fmla="*/ 5 w 5"/>
                  <a:gd name="T17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5">
                    <a:moveTo>
                      <a:pt x="5" y="1"/>
                    </a:moveTo>
                    <a:cubicBezTo>
                      <a:pt x="5" y="1"/>
                      <a:pt x="5" y="1"/>
                      <a:pt x="4" y="1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1" y="1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3"/>
                      <a:pt x="0" y="4"/>
                      <a:pt x="1" y="4"/>
                    </a:cubicBezTo>
                    <a:cubicBezTo>
                      <a:pt x="2" y="5"/>
                      <a:pt x="3" y="4"/>
                      <a:pt x="4" y="4"/>
                    </a:cubicBezTo>
                    <a:cubicBezTo>
                      <a:pt x="4" y="3"/>
                      <a:pt x="5" y="2"/>
                      <a:pt x="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0" name="Freeform 513">
                <a:extLst>
                  <a:ext uri="{FF2B5EF4-FFF2-40B4-BE49-F238E27FC236}">
                    <a16:creationId xmlns:a16="http://schemas.microsoft.com/office/drawing/2014/main" id="{6F425D69-8010-467A-BA77-E0C332D839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75718" y="2648633"/>
                <a:ext cx="11113" cy="23813"/>
              </a:xfrm>
              <a:custGeom>
                <a:avLst/>
                <a:gdLst>
                  <a:gd name="T0" fmla="*/ 0 w 3"/>
                  <a:gd name="T1" fmla="*/ 2 h 7"/>
                  <a:gd name="T2" fmla="*/ 0 w 3"/>
                  <a:gd name="T3" fmla="*/ 5 h 7"/>
                  <a:gd name="T4" fmla="*/ 2 w 3"/>
                  <a:gd name="T5" fmla="*/ 6 h 7"/>
                  <a:gd name="T6" fmla="*/ 3 w 3"/>
                  <a:gd name="T7" fmla="*/ 5 h 7"/>
                  <a:gd name="T8" fmla="*/ 3 w 3"/>
                  <a:gd name="T9" fmla="*/ 4 h 7"/>
                  <a:gd name="T10" fmla="*/ 3 w 3"/>
                  <a:gd name="T11" fmla="*/ 4 h 7"/>
                  <a:gd name="T12" fmla="*/ 3 w 3"/>
                  <a:gd name="T13" fmla="*/ 3 h 7"/>
                  <a:gd name="T14" fmla="*/ 3 w 3"/>
                  <a:gd name="T15" fmla="*/ 2 h 7"/>
                  <a:gd name="T16" fmla="*/ 1 w 3"/>
                  <a:gd name="T17" fmla="*/ 1 h 7"/>
                  <a:gd name="T18" fmla="*/ 0 w 3"/>
                  <a:gd name="T19" fmla="*/ 1 h 7"/>
                  <a:gd name="T20" fmla="*/ 0 w 3"/>
                  <a:gd name="T21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" h="7">
                    <a:moveTo>
                      <a:pt x="0" y="2"/>
                    </a:moveTo>
                    <a:cubicBezTo>
                      <a:pt x="0" y="3"/>
                      <a:pt x="0" y="4"/>
                      <a:pt x="0" y="5"/>
                    </a:cubicBezTo>
                    <a:cubicBezTo>
                      <a:pt x="0" y="6"/>
                      <a:pt x="1" y="7"/>
                      <a:pt x="2" y="6"/>
                    </a:cubicBezTo>
                    <a:cubicBezTo>
                      <a:pt x="2" y="6"/>
                      <a:pt x="3" y="5"/>
                      <a:pt x="3" y="5"/>
                    </a:cubicBezTo>
                    <a:cubicBezTo>
                      <a:pt x="3" y="5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2" y="0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1" name="Freeform 514">
                <a:extLst>
                  <a:ext uri="{FF2B5EF4-FFF2-40B4-BE49-F238E27FC236}">
                    <a16:creationId xmlns:a16="http://schemas.microsoft.com/office/drawing/2014/main" id="{06F1AB2F-738A-4071-83F2-C88D8065E3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55018" y="2323195"/>
                <a:ext cx="19050" cy="14288"/>
              </a:xfrm>
              <a:custGeom>
                <a:avLst/>
                <a:gdLst>
                  <a:gd name="T0" fmla="*/ 0 w 5"/>
                  <a:gd name="T1" fmla="*/ 3 h 4"/>
                  <a:gd name="T2" fmla="*/ 1 w 5"/>
                  <a:gd name="T3" fmla="*/ 4 h 4"/>
                  <a:gd name="T4" fmla="*/ 4 w 5"/>
                  <a:gd name="T5" fmla="*/ 2 h 4"/>
                  <a:gd name="T6" fmla="*/ 5 w 5"/>
                  <a:gd name="T7" fmla="*/ 1 h 4"/>
                  <a:gd name="T8" fmla="*/ 4 w 5"/>
                  <a:gd name="T9" fmla="*/ 0 h 4"/>
                  <a:gd name="T10" fmla="*/ 2 w 5"/>
                  <a:gd name="T11" fmla="*/ 0 h 4"/>
                  <a:gd name="T12" fmla="*/ 0 w 5"/>
                  <a:gd name="T13" fmla="*/ 3 h 4"/>
                  <a:gd name="T14" fmla="*/ 0 w 5"/>
                  <a:gd name="T15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4">
                    <a:moveTo>
                      <a:pt x="0" y="3"/>
                    </a:moveTo>
                    <a:cubicBezTo>
                      <a:pt x="0" y="4"/>
                      <a:pt x="1" y="4"/>
                      <a:pt x="1" y="4"/>
                    </a:cubicBezTo>
                    <a:cubicBezTo>
                      <a:pt x="3" y="4"/>
                      <a:pt x="4" y="4"/>
                      <a:pt x="4" y="2"/>
                    </a:cubicBezTo>
                    <a:cubicBezTo>
                      <a:pt x="4" y="2"/>
                      <a:pt x="5" y="2"/>
                      <a:pt x="5" y="1"/>
                    </a:cubicBezTo>
                    <a:cubicBezTo>
                      <a:pt x="5" y="1"/>
                      <a:pt x="5" y="0"/>
                      <a:pt x="4" y="0"/>
                    </a:cubicBezTo>
                    <a:cubicBezTo>
                      <a:pt x="4" y="0"/>
                      <a:pt x="3" y="0"/>
                      <a:pt x="2" y="0"/>
                    </a:cubicBezTo>
                    <a:cubicBezTo>
                      <a:pt x="1" y="1"/>
                      <a:pt x="1" y="2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2" name="Freeform 515">
                <a:extLst>
                  <a:ext uri="{FF2B5EF4-FFF2-40B4-BE49-F238E27FC236}">
                    <a16:creationId xmlns:a16="http://schemas.microsoft.com/office/drawing/2014/main" id="{C9D9B4F4-161C-4A51-B0B8-698FB68722B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21630" y="2459720"/>
                <a:ext cx="11113" cy="25400"/>
              </a:xfrm>
              <a:custGeom>
                <a:avLst/>
                <a:gdLst>
                  <a:gd name="T0" fmla="*/ 2 w 3"/>
                  <a:gd name="T1" fmla="*/ 0 h 7"/>
                  <a:gd name="T2" fmla="*/ 1 w 3"/>
                  <a:gd name="T3" fmla="*/ 0 h 7"/>
                  <a:gd name="T4" fmla="*/ 0 w 3"/>
                  <a:gd name="T5" fmla="*/ 2 h 7"/>
                  <a:gd name="T6" fmla="*/ 1 w 3"/>
                  <a:gd name="T7" fmla="*/ 3 h 7"/>
                  <a:gd name="T8" fmla="*/ 0 w 3"/>
                  <a:gd name="T9" fmla="*/ 3 h 7"/>
                  <a:gd name="T10" fmla="*/ 1 w 3"/>
                  <a:gd name="T11" fmla="*/ 4 h 7"/>
                  <a:gd name="T12" fmla="*/ 1 w 3"/>
                  <a:gd name="T13" fmla="*/ 7 h 7"/>
                  <a:gd name="T14" fmla="*/ 2 w 3"/>
                  <a:gd name="T15" fmla="*/ 7 h 7"/>
                  <a:gd name="T16" fmla="*/ 2 w 3"/>
                  <a:gd name="T17" fmla="*/ 7 h 7"/>
                  <a:gd name="T18" fmla="*/ 2 w 3"/>
                  <a:gd name="T19" fmla="*/ 7 h 7"/>
                  <a:gd name="T20" fmla="*/ 2 w 3"/>
                  <a:gd name="T21" fmla="*/ 3 h 7"/>
                  <a:gd name="T22" fmla="*/ 3 w 3"/>
                  <a:gd name="T23" fmla="*/ 1 h 7"/>
                  <a:gd name="T24" fmla="*/ 3 w 3"/>
                  <a:gd name="T25" fmla="*/ 1 h 7"/>
                  <a:gd name="T26" fmla="*/ 2 w 3"/>
                  <a:gd name="T2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" h="7">
                    <a:moveTo>
                      <a:pt x="2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0" y="1"/>
                      <a:pt x="0" y="2"/>
                    </a:cubicBezTo>
                    <a:cubicBezTo>
                      <a:pt x="0" y="2"/>
                      <a:pt x="0" y="3"/>
                      <a:pt x="1" y="3"/>
                    </a:cubicBezTo>
                    <a:cubicBezTo>
                      <a:pt x="1" y="3"/>
                      <a:pt x="0" y="3"/>
                      <a:pt x="0" y="3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1" y="5"/>
                      <a:pt x="1" y="6"/>
                      <a:pt x="1" y="7"/>
                    </a:cubicBezTo>
                    <a:cubicBezTo>
                      <a:pt x="1" y="7"/>
                      <a:pt x="2" y="7"/>
                      <a:pt x="2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2" y="6"/>
                      <a:pt x="2" y="5"/>
                      <a:pt x="2" y="3"/>
                    </a:cubicBezTo>
                    <a:cubicBezTo>
                      <a:pt x="3" y="3"/>
                      <a:pt x="3" y="2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3" name="Freeform 516">
                <a:extLst>
                  <a:ext uri="{FF2B5EF4-FFF2-40B4-BE49-F238E27FC236}">
                    <a16:creationId xmlns:a16="http://schemas.microsoft.com/office/drawing/2014/main" id="{90B127AF-6CE3-4229-83A1-86E11C4329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40905" y="3043920"/>
                <a:ext cx="28575" cy="14288"/>
              </a:xfrm>
              <a:custGeom>
                <a:avLst/>
                <a:gdLst>
                  <a:gd name="T0" fmla="*/ 1 w 8"/>
                  <a:gd name="T1" fmla="*/ 4 h 4"/>
                  <a:gd name="T2" fmla="*/ 3 w 8"/>
                  <a:gd name="T3" fmla="*/ 3 h 4"/>
                  <a:gd name="T4" fmla="*/ 6 w 8"/>
                  <a:gd name="T5" fmla="*/ 1 h 4"/>
                  <a:gd name="T6" fmla="*/ 7 w 8"/>
                  <a:gd name="T7" fmla="*/ 1 h 4"/>
                  <a:gd name="T8" fmla="*/ 8 w 8"/>
                  <a:gd name="T9" fmla="*/ 0 h 4"/>
                  <a:gd name="T10" fmla="*/ 7 w 8"/>
                  <a:gd name="T11" fmla="*/ 0 h 4"/>
                  <a:gd name="T12" fmla="*/ 3 w 8"/>
                  <a:gd name="T13" fmla="*/ 1 h 4"/>
                  <a:gd name="T14" fmla="*/ 2 w 8"/>
                  <a:gd name="T15" fmla="*/ 1 h 4"/>
                  <a:gd name="T16" fmla="*/ 1 w 8"/>
                  <a:gd name="T17" fmla="*/ 2 h 4"/>
                  <a:gd name="T18" fmla="*/ 0 w 8"/>
                  <a:gd name="T19" fmla="*/ 4 h 4"/>
                  <a:gd name="T20" fmla="*/ 1 w 8"/>
                  <a:gd name="T2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" h="4">
                    <a:moveTo>
                      <a:pt x="1" y="4"/>
                    </a:moveTo>
                    <a:cubicBezTo>
                      <a:pt x="2" y="4"/>
                      <a:pt x="2" y="3"/>
                      <a:pt x="3" y="3"/>
                    </a:cubicBezTo>
                    <a:cubicBezTo>
                      <a:pt x="4" y="2"/>
                      <a:pt x="5" y="1"/>
                      <a:pt x="6" y="1"/>
                    </a:cubicBezTo>
                    <a:cubicBezTo>
                      <a:pt x="6" y="1"/>
                      <a:pt x="6" y="1"/>
                      <a:pt x="7" y="1"/>
                    </a:cubicBezTo>
                    <a:cubicBezTo>
                      <a:pt x="7" y="1"/>
                      <a:pt x="7" y="1"/>
                      <a:pt x="8" y="0"/>
                    </a:cubicBezTo>
                    <a:cubicBezTo>
                      <a:pt x="8" y="0"/>
                      <a:pt x="7" y="0"/>
                      <a:pt x="7" y="0"/>
                    </a:cubicBezTo>
                    <a:cubicBezTo>
                      <a:pt x="5" y="0"/>
                      <a:pt x="4" y="0"/>
                      <a:pt x="3" y="1"/>
                    </a:cubicBezTo>
                    <a:cubicBezTo>
                      <a:pt x="3" y="1"/>
                      <a:pt x="2" y="1"/>
                      <a:pt x="2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0" y="2"/>
                      <a:pt x="0" y="3"/>
                      <a:pt x="0" y="4"/>
                    </a:cubicBezTo>
                    <a:cubicBezTo>
                      <a:pt x="0" y="4"/>
                      <a:pt x="1" y="4"/>
                      <a:pt x="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4" name="Freeform 517">
                <a:extLst>
                  <a:ext uri="{FF2B5EF4-FFF2-40B4-BE49-F238E27FC236}">
                    <a16:creationId xmlns:a16="http://schemas.microsoft.com/office/drawing/2014/main" id="{B0C464B9-977B-429E-86D9-AD77BAABDF5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35893" y="2258108"/>
                <a:ext cx="19050" cy="19050"/>
              </a:xfrm>
              <a:custGeom>
                <a:avLst/>
                <a:gdLst>
                  <a:gd name="T0" fmla="*/ 1 w 5"/>
                  <a:gd name="T1" fmla="*/ 2 h 5"/>
                  <a:gd name="T2" fmla="*/ 1 w 5"/>
                  <a:gd name="T3" fmla="*/ 2 h 5"/>
                  <a:gd name="T4" fmla="*/ 3 w 5"/>
                  <a:gd name="T5" fmla="*/ 3 h 5"/>
                  <a:gd name="T6" fmla="*/ 3 w 5"/>
                  <a:gd name="T7" fmla="*/ 4 h 5"/>
                  <a:gd name="T8" fmla="*/ 4 w 5"/>
                  <a:gd name="T9" fmla="*/ 4 h 5"/>
                  <a:gd name="T10" fmla="*/ 5 w 5"/>
                  <a:gd name="T11" fmla="*/ 4 h 5"/>
                  <a:gd name="T12" fmla="*/ 5 w 5"/>
                  <a:gd name="T13" fmla="*/ 4 h 5"/>
                  <a:gd name="T14" fmla="*/ 5 w 5"/>
                  <a:gd name="T15" fmla="*/ 4 h 5"/>
                  <a:gd name="T16" fmla="*/ 4 w 5"/>
                  <a:gd name="T17" fmla="*/ 2 h 5"/>
                  <a:gd name="T18" fmla="*/ 3 w 5"/>
                  <a:gd name="T19" fmla="*/ 1 h 5"/>
                  <a:gd name="T20" fmla="*/ 2 w 5"/>
                  <a:gd name="T21" fmla="*/ 0 h 5"/>
                  <a:gd name="T22" fmla="*/ 1 w 5"/>
                  <a:gd name="T23" fmla="*/ 0 h 5"/>
                  <a:gd name="T24" fmla="*/ 0 w 5"/>
                  <a:gd name="T25" fmla="*/ 1 h 5"/>
                  <a:gd name="T26" fmla="*/ 1 w 5"/>
                  <a:gd name="T27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" h="5">
                    <a:moveTo>
                      <a:pt x="1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2"/>
                      <a:pt x="3" y="3"/>
                    </a:cubicBezTo>
                    <a:cubicBezTo>
                      <a:pt x="3" y="3"/>
                      <a:pt x="3" y="4"/>
                      <a:pt x="3" y="4"/>
                    </a:cubicBezTo>
                    <a:cubicBezTo>
                      <a:pt x="3" y="4"/>
                      <a:pt x="3" y="5"/>
                      <a:pt x="4" y="4"/>
                    </a:cubicBezTo>
                    <a:cubicBezTo>
                      <a:pt x="4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3"/>
                      <a:pt x="5" y="3"/>
                      <a:pt x="4" y="2"/>
                    </a:cubicBezTo>
                    <a:cubicBezTo>
                      <a:pt x="4" y="1"/>
                      <a:pt x="4" y="1"/>
                      <a:pt x="3" y="1"/>
                    </a:cubicBezTo>
                    <a:cubicBezTo>
                      <a:pt x="2" y="1"/>
                      <a:pt x="2" y="0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0" y="1"/>
                    </a:cubicBezTo>
                    <a:cubicBezTo>
                      <a:pt x="0" y="1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5" name="Freeform 518">
                <a:extLst>
                  <a:ext uri="{FF2B5EF4-FFF2-40B4-BE49-F238E27FC236}">
                    <a16:creationId xmlns:a16="http://schemas.microsoft.com/office/drawing/2014/main" id="{A55BFD1A-5B5C-4102-BB31-F13D294DBF4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29618" y="2135870"/>
                <a:ext cx="19050" cy="11113"/>
              </a:xfrm>
              <a:custGeom>
                <a:avLst/>
                <a:gdLst>
                  <a:gd name="T0" fmla="*/ 4 w 5"/>
                  <a:gd name="T1" fmla="*/ 3 h 3"/>
                  <a:gd name="T2" fmla="*/ 5 w 5"/>
                  <a:gd name="T3" fmla="*/ 2 h 3"/>
                  <a:gd name="T4" fmla="*/ 5 w 5"/>
                  <a:gd name="T5" fmla="*/ 1 h 3"/>
                  <a:gd name="T6" fmla="*/ 2 w 5"/>
                  <a:gd name="T7" fmla="*/ 0 h 3"/>
                  <a:gd name="T8" fmla="*/ 0 w 5"/>
                  <a:gd name="T9" fmla="*/ 1 h 3"/>
                  <a:gd name="T10" fmla="*/ 1 w 5"/>
                  <a:gd name="T11" fmla="*/ 1 h 3"/>
                  <a:gd name="T12" fmla="*/ 4 w 5"/>
                  <a:gd name="T13" fmla="*/ 3 h 3"/>
                  <a:gd name="T14" fmla="*/ 4 w 5"/>
                  <a:gd name="T1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3">
                    <a:moveTo>
                      <a:pt x="4" y="3"/>
                    </a:moveTo>
                    <a:cubicBezTo>
                      <a:pt x="4" y="3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1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1" y="0"/>
                      <a:pt x="1" y="0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2" y="2"/>
                      <a:pt x="3" y="2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6" name="Freeform 519">
                <a:extLst>
                  <a:ext uri="{FF2B5EF4-FFF2-40B4-BE49-F238E27FC236}">
                    <a16:creationId xmlns:a16="http://schemas.microsoft.com/office/drawing/2014/main" id="{D43996AA-409E-448A-AD3D-E34784841B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48843" y="2878820"/>
                <a:ext cx="9525" cy="17463"/>
              </a:xfrm>
              <a:custGeom>
                <a:avLst/>
                <a:gdLst>
                  <a:gd name="T0" fmla="*/ 0 w 3"/>
                  <a:gd name="T1" fmla="*/ 0 h 5"/>
                  <a:gd name="T2" fmla="*/ 0 w 3"/>
                  <a:gd name="T3" fmla="*/ 1 h 5"/>
                  <a:gd name="T4" fmla="*/ 0 w 3"/>
                  <a:gd name="T5" fmla="*/ 2 h 5"/>
                  <a:gd name="T6" fmla="*/ 0 w 3"/>
                  <a:gd name="T7" fmla="*/ 2 h 5"/>
                  <a:gd name="T8" fmla="*/ 1 w 3"/>
                  <a:gd name="T9" fmla="*/ 2 h 5"/>
                  <a:gd name="T10" fmla="*/ 1 w 3"/>
                  <a:gd name="T11" fmla="*/ 2 h 5"/>
                  <a:gd name="T12" fmla="*/ 1 w 3"/>
                  <a:gd name="T13" fmla="*/ 2 h 5"/>
                  <a:gd name="T14" fmla="*/ 1 w 3"/>
                  <a:gd name="T15" fmla="*/ 2 h 5"/>
                  <a:gd name="T16" fmla="*/ 1 w 3"/>
                  <a:gd name="T17" fmla="*/ 2 h 5"/>
                  <a:gd name="T18" fmla="*/ 1 w 3"/>
                  <a:gd name="T19" fmla="*/ 2 h 5"/>
                  <a:gd name="T20" fmla="*/ 0 w 3"/>
                  <a:gd name="T21" fmla="*/ 2 h 5"/>
                  <a:gd name="T22" fmla="*/ 0 w 3"/>
                  <a:gd name="T23" fmla="*/ 2 h 5"/>
                  <a:gd name="T24" fmla="*/ 0 w 3"/>
                  <a:gd name="T25" fmla="*/ 4 h 5"/>
                  <a:gd name="T26" fmla="*/ 1 w 3"/>
                  <a:gd name="T27" fmla="*/ 5 h 5"/>
                  <a:gd name="T28" fmla="*/ 2 w 3"/>
                  <a:gd name="T29" fmla="*/ 5 h 5"/>
                  <a:gd name="T30" fmla="*/ 2 w 3"/>
                  <a:gd name="T31" fmla="*/ 5 h 5"/>
                  <a:gd name="T32" fmla="*/ 2 w 3"/>
                  <a:gd name="T33" fmla="*/ 4 h 5"/>
                  <a:gd name="T34" fmla="*/ 2 w 3"/>
                  <a:gd name="T35" fmla="*/ 4 h 5"/>
                  <a:gd name="T36" fmla="*/ 3 w 3"/>
                  <a:gd name="T37" fmla="*/ 2 h 5"/>
                  <a:gd name="T38" fmla="*/ 2 w 3"/>
                  <a:gd name="T39" fmla="*/ 1 h 5"/>
                  <a:gd name="T40" fmla="*/ 0 w 3"/>
                  <a:gd name="T4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" h="5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3"/>
                      <a:pt x="1" y="3"/>
                      <a:pt x="1" y="2"/>
                    </a:cubicBezTo>
                    <a:cubicBezTo>
                      <a:pt x="0" y="2"/>
                      <a:pt x="0" y="2"/>
                      <a:pt x="1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3"/>
                      <a:pt x="0" y="3"/>
                      <a:pt x="0" y="4"/>
                    </a:cubicBezTo>
                    <a:cubicBezTo>
                      <a:pt x="1" y="4"/>
                      <a:pt x="1" y="5"/>
                      <a:pt x="1" y="5"/>
                    </a:cubicBezTo>
                    <a:cubicBezTo>
                      <a:pt x="1" y="5"/>
                      <a:pt x="1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3"/>
                      <a:pt x="3" y="3"/>
                      <a:pt x="3" y="2"/>
                    </a:cubicBezTo>
                    <a:cubicBezTo>
                      <a:pt x="2" y="2"/>
                      <a:pt x="2" y="1"/>
                      <a:pt x="2" y="1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7" name="Freeform 520">
                <a:extLst>
                  <a:ext uri="{FF2B5EF4-FFF2-40B4-BE49-F238E27FC236}">
                    <a16:creationId xmlns:a16="http://schemas.microsoft.com/office/drawing/2014/main" id="{BF6B4D03-CFD6-4522-989F-25D7BF97DC5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90030" y="2107295"/>
                <a:ext cx="11113" cy="14288"/>
              </a:xfrm>
              <a:custGeom>
                <a:avLst/>
                <a:gdLst>
                  <a:gd name="T0" fmla="*/ 0 w 3"/>
                  <a:gd name="T1" fmla="*/ 1 h 4"/>
                  <a:gd name="T2" fmla="*/ 0 w 3"/>
                  <a:gd name="T3" fmla="*/ 1 h 4"/>
                  <a:gd name="T4" fmla="*/ 0 w 3"/>
                  <a:gd name="T5" fmla="*/ 4 h 4"/>
                  <a:gd name="T6" fmla="*/ 1 w 3"/>
                  <a:gd name="T7" fmla="*/ 4 h 4"/>
                  <a:gd name="T8" fmla="*/ 3 w 3"/>
                  <a:gd name="T9" fmla="*/ 4 h 4"/>
                  <a:gd name="T10" fmla="*/ 3 w 3"/>
                  <a:gd name="T11" fmla="*/ 3 h 4"/>
                  <a:gd name="T12" fmla="*/ 3 w 3"/>
                  <a:gd name="T13" fmla="*/ 3 h 4"/>
                  <a:gd name="T14" fmla="*/ 3 w 3"/>
                  <a:gd name="T15" fmla="*/ 2 h 4"/>
                  <a:gd name="T16" fmla="*/ 3 w 3"/>
                  <a:gd name="T17" fmla="*/ 2 h 4"/>
                  <a:gd name="T18" fmla="*/ 3 w 3"/>
                  <a:gd name="T19" fmla="*/ 1 h 4"/>
                  <a:gd name="T20" fmla="*/ 2 w 3"/>
                  <a:gd name="T21" fmla="*/ 0 h 4"/>
                  <a:gd name="T22" fmla="*/ 1 w 3"/>
                  <a:gd name="T23" fmla="*/ 1 h 4"/>
                  <a:gd name="T24" fmla="*/ 1 w 3"/>
                  <a:gd name="T25" fmla="*/ 1 h 4"/>
                  <a:gd name="T26" fmla="*/ 1 w 3"/>
                  <a:gd name="T27" fmla="*/ 1 h 4"/>
                  <a:gd name="T28" fmla="*/ 1 w 3"/>
                  <a:gd name="T29" fmla="*/ 1 h 4"/>
                  <a:gd name="T30" fmla="*/ 0 w 3"/>
                  <a:gd name="T31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" h="4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3"/>
                      <a:pt x="0" y="4"/>
                    </a:cubicBezTo>
                    <a:cubicBezTo>
                      <a:pt x="0" y="4"/>
                      <a:pt x="1" y="4"/>
                      <a:pt x="1" y="4"/>
                    </a:cubicBezTo>
                    <a:cubicBezTo>
                      <a:pt x="2" y="4"/>
                      <a:pt x="2" y="4"/>
                      <a:pt x="3" y="4"/>
                    </a:cubicBezTo>
                    <a:cubicBezTo>
                      <a:pt x="3" y="4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2"/>
                    </a:cubicBezTo>
                    <a:cubicBezTo>
                      <a:pt x="2" y="2"/>
                      <a:pt x="2" y="2"/>
                      <a:pt x="3" y="2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0"/>
                      <a:pt x="2" y="0"/>
                      <a:pt x="2" y="0"/>
                    </a:cubicBezTo>
                    <a:cubicBezTo>
                      <a:pt x="2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8" name="Freeform 521">
                <a:extLst>
                  <a:ext uri="{FF2B5EF4-FFF2-40B4-BE49-F238E27FC236}">
                    <a16:creationId xmlns:a16="http://schemas.microsoft.com/office/drawing/2014/main" id="{17B3FEB0-B4BD-4434-B516-4327F31FB7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21768" y="2121583"/>
                <a:ext cx="17463" cy="11113"/>
              </a:xfrm>
              <a:custGeom>
                <a:avLst/>
                <a:gdLst>
                  <a:gd name="T0" fmla="*/ 1 w 5"/>
                  <a:gd name="T1" fmla="*/ 3 h 3"/>
                  <a:gd name="T2" fmla="*/ 3 w 5"/>
                  <a:gd name="T3" fmla="*/ 3 h 3"/>
                  <a:gd name="T4" fmla="*/ 3 w 5"/>
                  <a:gd name="T5" fmla="*/ 3 h 3"/>
                  <a:gd name="T6" fmla="*/ 3 w 5"/>
                  <a:gd name="T7" fmla="*/ 2 h 3"/>
                  <a:gd name="T8" fmla="*/ 3 w 5"/>
                  <a:gd name="T9" fmla="*/ 1 h 3"/>
                  <a:gd name="T10" fmla="*/ 4 w 5"/>
                  <a:gd name="T11" fmla="*/ 1 h 3"/>
                  <a:gd name="T12" fmla="*/ 5 w 5"/>
                  <a:gd name="T13" fmla="*/ 1 h 3"/>
                  <a:gd name="T14" fmla="*/ 5 w 5"/>
                  <a:gd name="T15" fmla="*/ 1 h 3"/>
                  <a:gd name="T16" fmla="*/ 3 w 5"/>
                  <a:gd name="T17" fmla="*/ 0 h 3"/>
                  <a:gd name="T18" fmla="*/ 2 w 5"/>
                  <a:gd name="T19" fmla="*/ 0 h 3"/>
                  <a:gd name="T20" fmla="*/ 0 w 5"/>
                  <a:gd name="T21" fmla="*/ 2 h 3"/>
                  <a:gd name="T22" fmla="*/ 1 w 5"/>
                  <a:gd name="T2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" h="3">
                    <a:moveTo>
                      <a:pt x="1" y="3"/>
                    </a:moveTo>
                    <a:cubicBezTo>
                      <a:pt x="1" y="3"/>
                      <a:pt x="2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2"/>
                      <a:pt x="3" y="2"/>
                    </a:cubicBezTo>
                    <a:cubicBezTo>
                      <a:pt x="3" y="2"/>
                      <a:pt x="3" y="1"/>
                      <a:pt x="3" y="1"/>
                    </a:cubicBezTo>
                    <a:cubicBezTo>
                      <a:pt x="3" y="1"/>
                      <a:pt x="4" y="1"/>
                      <a:pt x="4" y="1"/>
                    </a:cubicBezTo>
                    <a:cubicBezTo>
                      <a:pt x="4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0"/>
                      <a:pt x="4" y="0"/>
                      <a:pt x="3" y="0"/>
                    </a:cubicBezTo>
                    <a:cubicBezTo>
                      <a:pt x="3" y="0"/>
                      <a:pt x="2" y="0"/>
                      <a:pt x="2" y="0"/>
                    </a:cubicBezTo>
                    <a:cubicBezTo>
                      <a:pt x="1" y="0"/>
                      <a:pt x="1" y="1"/>
                      <a:pt x="0" y="2"/>
                    </a:cubicBezTo>
                    <a:cubicBezTo>
                      <a:pt x="0" y="2"/>
                      <a:pt x="0" y="3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9" name="Oval 522">
                <a:extLst>
                  <a:ext uri="{FF2B5EF4-FFF2-40B4-BE49-F238E27FC236}">
                    <a16:creationId xmlns:a16="http://schemas.microsoft.com/office/drawing/2014/main" id="{CC435460-AE39-4D3F-AB8B-0F8FF93AF1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31293" y="2132695"/>
                <a:ext cx="1588" cy="158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0" name="Freeform 523">
                <a:extLst>
                  <a:ext uri="{FF2B5EF4-FFF2-40B4-BE49-F238E27FC236}">
                    <a16:creationId xmlns:a16="http://schemas.microsoft.com/office/drawing/2014/main" id="{9533467C-CDE4-4B02-AC80-7BBC93DE54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75743" y="2121583"/>
                <a:ext cx="14288" cy="14288"/>
              </a:xfrm>
              <a:custGeom>
                <a:avLst/>
                <a:gdLst>
                  <a:gd name="T0" fmla="*/ 0 w 4"/>
                  <a:gd name="T1" fmla="*/ 1 h 4"/>
                  <a:gd name="T2" fmla="*/ 0 w 4"/>
                  <a:gd name="T3" fmla="*/ 2 h 4"/>
                  <a:gd name="T4" fmla="*/ 1 w 4"/>
                  <a:gd name="T5" fmla="*/ 3 h 4"/>
                  <a:gd name="T6" fmla="*/ 2 w 4"/>
                  <a:gd name="T7" fmla="*/ 3 h 4"/>
                  <a:gd name="T8" fmla="*/ 2 w 4"/>
                  <a:gd name="T9" fmla="*/ 3 h 4"/>
                  <a:gd name="T10" fmla="*/ 3 w 4"/>
                  <a:gd name="T11" fmla="*/ 2 h 4"/>
                  <a:gd name="T12" fmla="*/ 4 w 4"/>
                  <a:gd name="T13" fmla="*/ 2 h 4"/>
                  <a:gd name="T14" fmla="*/ 3 w 4"/>
                  <a:gd name="T15" fmla="*/ 1 h 4"/>
                  <a:gd name="T16" fmla="*/ 3 w 4"/>
                  <a:gd name="T17" fmla="*/ 0 h 4"/>
                  <a:gd name="T18" fmla="*/ 2 w 4"/>
                  <a:gd name="T19" fmla="*/ 0 h 4"/>
                  <a:gd name="T20" fmla="*/ 0 w 4"/>
                  <a:gd name="T21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4">
                    <a:moveTo>
                      <a:pt x="0" y="1"/>
                    </a:moveTo>
                    <a:cubicBezTo>
                      <a:pt x="0" y="1"/>
                      <a:pt x="0" y="2"/>
                      <a:pt x="0" y="2"/>
                    </a:cubicBezTo>
                    <a:cubicBezTo>
                      <a:pt x="0" y="2"/>
                      <a:pt x="0" y="3"/>
                      <a:pt x="1" y="3"/>
                    </a:cubicBezTo>
                    <a:cubicBezTo>
                      <a:pt x="1" y="3"/>
                      <a:pt x="1" y="4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3" y="3"/>
                      <a:pt x="3" y="3"/>
                      <a:pt x="3" y="2"/>
                    </a:cubicBezTo>
                    <a:cubicBezTo>
                      <a:pt x="3" y="2"/>
                      <a:pt x="4" y="2"/>
                      <a:pt x="4" y="2"/>
                    </a:cubicBezTo>
                    <a:cubicBezTo>
                      <a:pt x="4" y="1"/>
                      <a:pt x="4" y="1"/>
                      <a:pt x="3" y="1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1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1" name="Freeform 524">
                <a:extLst>
                  <a:ext uri="{FF2B5EF4-FFF2-40B4-BE49-F238E27FC236}">
                    <a16:creationId xmlns:a16="http://schemas.microsoft.com/office/drawing/2014/main" id="{DACCF7C6-54F8-4222-8DBC-3B8C030B88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01143" y="2093008"/>
                <a:ext cx="9525" cy="14288"/>
              </a:xfrm>
              <a:custGeom>
                <a:avLst/>
                <a:gdLst>
                  <a:gd name="T0" fmla="*/ 1 w 3"/>
                  <a:gd name="T1" fmla="*/ 4 h 4"/>
                  <a:gd name="T2" fmla="*/ 1 w 3"/>
                  <a:gd name="T3" fmla="*/ 4 h 4"/>
                  <a:gd name="T4" fmla="*/ 2 w 3"/>
                  <a:gd name="T5" fmla="*/ 3 h 4"/>
                  <a:gd name="T6" fmla="*/ 3 w 3"/>
                  <a:gd name="T7" fmla="*/ 2 h 4"/>
                  <a:gd name="T8" fmla="*/ 1 w 3"/>
                  <a:gd name="T9" fmla="*/ 0 h 4"/>
                  <a:gd name="T10" fmla="*/ 1 w 3"/>
                  <a:gd name="T11" fmla="*/ 0 h 4"/>
                  <a:gd name="T12" fmla="*/ 0 w 3"/>
                  <a:gd name="T13" fmla="*/ 1 h 4"/>
                  <a:gd name="T14" fmla="*/ 0 w 3"/>
                  <a:gd name="T15" fmla="*/ 2 h 4"/>
                  <a:gd name="T16" fmla="*/ 1 w 3"/>
                  <a:gd name="T1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4">
                    <a:moveTo>
                      <a:pt x="1" y="4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2" y="4"/>
                      <a:pt x="2" y="3"/>
                      <a:pt x="2" y="3"/>
                    </a:cubicBezTo>
                    <a:cubicBezTo>
                      <a:pt x="3" y="3"/>
                      <a:pt x="3" y="2"/>
                      <a:pt x="3" y="2"/>
                    </a:cubicBezTo>
                    <a:cubicBezTo>
                      <a:pt x="2" y="1"/>
                      <a:pt x="2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3"/>
                      <a:pt x="0" y="4"/>
                      <a:pt x="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2" name="Freeform 525">
                <a:extLst>
                  <a:ext uri="{FF2B5EF4-FFF2-40B4-BE49-F238E27FC236}">
                    <a16:creationId xmlns:a16="http://schemas.microsoft.com/office/drawing/2014/main" id="{80080AF6-7BB8-4209-8E0E-C30CAB2892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77418" y="2997883"/>
                <a:ext cx="20638" cy="11113"/>
              </a:xfrm>
              <a:custGeom>
                <a:avLst/>
                <a:gdLst>
                  <a:gd name="T0" fmla="*/ 1 w 6"/>
                  <a:gd name="T1" fmla="*/ 2 h 3"/>
                  <a:gd name="T2" fmla="*/ 5 w 6"/>
                  <a:gd name="T3" fmla="*/ 3 h 3"/>
                  <a:gd name="T4" fmla="*/ 5 w 6"/>
                  <a:gd name="T5" fmla="*/ 3 h 3"/>
                  <a:gd name="T6" fmla="*/ 6 w 6"/>
                  <a:gd name="T7" fmla="*/ 2 h 3"/>
                  <a:gd name="T8" fmla="*/ 6 w 6"/>
                  <a:gd name="T9" fmla="*/ 2 h 3"/>
                  <a:gd name="T10" fmla="*/ 5 w 6"/>
                  <a:gd name="T11" fmla="*/ 1 h 3"/>
                  <a:gd name="T12" fmla="*/ 1 w 6"/>
                  <a:gd name="T13" fmla="*/ 1 h 3"/>
                  <a:gd name="T14" fmla="*/ 0 w 6"/>
                  <a:gd name="T15" fmla="*/ 1 h 3"/>
                  <a:gd name="T16" fmla="*/ 1 w 6"/>
                  <a:gd name="T1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3">
                    <a:moveTo>
                      <a:pt x="1" y="2"/>
                    </a:moveTo>
                    <a:cubicBezTo>
                      <a:pt x="2" y="2"/>
                      <a:pt x="4" y="2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6" y="3"/>
                      <a:pt x="6" y="3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1"/>
                      <a:pt x="5" y="1"/>
                      <a:pt x="5" y="1"/>
                    </a:cubicBezTo>
                    <a:cubicBezTo>
                      <a:pt x="4" y="0"/>
                      <a:pt x="2" y="0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3" name="Freeform 526">
                <a:extLst>
                  <a:ext uri="{FF2B5EF4-FFF2-40B4-BE49-F238E27FC236}">
                    <a16:creationId xmlns:a16="http://schemas.microsoft.com/office/drawing/2014/main" id="{223EDA39-55E5-4B06-9ED5-E7B7DC47AB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37768" y="3145520"/>
                <a:ext cx="17463" cy="17463"/>
              </a:xfrm>
              <a:custGeom>
                <a:avLst/>
                <a:gdLst>
                  <a:gd name="T0" fmla="*/ 4 w 5"/>
                  <a:gd name="T1" fmla="*/ 5 h 5"/>
                  <a:gd name="T2" fmla="*/ 5 w 5"/>
                  <a:gd name="T3" fmla="*/ 5 h 5"/>
                  <a:gd name="T4" fmla="*/ 5 w 5"/>
                  <a:gd name="T5" fmla="*/ 5 h 5"/>
                  <a:gd name="T6" fmla="*/ 5 w 5"/>
                  <a:gd name="T7" fmla="*/ 4 h 5"/>
                  <a:gd name="T8" fmla="*/ 2 w 5"/>
                  <a:gd name="T9" fmla="*/ 1 h 5"/>
                  <a:gd name="T10" fmla="*/ 1 w 5"/>
                  <a:gd name="T11" fmla="*/ 0 h 5"/>
                  <a:gd name="T12" fmla="*/ 1 w 5"/>
                  <a:gd name="T13" fmla="*/ 0 h 5"/>
                  <a:gd name="T14" fmla="*/ 0 w 5"/>
                  <a:gd name="T15" fmla="*/ 0 h 5"/>
                  <a:gd name="T16" fmla="*/ 0 w 5"/>
                  <a:gd name="T17" fmla="*/ 0 h 5"/>
                  <a:gd name="T18" fmla="*/ 2 w 5"/>
                  <a:gd name="T19" fmla="*/ 3 h 5"/>
                  <a:gd name="T20" fmla="*/ 4 w 5"/>
                  <a:gd name="T21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" h="5">
                    <a:moveTo>
                      <a:pt x="4" y="5"/>
                    </a:moveTo>
                    <a:cubicBezTo>
                      <a:pt x="5" y="5"/>
                      <a:pt x="5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4" y="3"/>
                      <a:pt x="3" y="2"/>
                      <a:pt x="2" y="1"/>
                    </a:cubicBezTo>
                    <a:cubicBezTo>
                      <a:pt x="2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1" y="2"/>
                      <a:pt x="2" y="3"/>
                    </a:cubicBezTo>
                    <a:cubicBezTo>
                      <a:pt x="3" y="3"/>
                      <a:pt x="3" y="4"/>
                      <a:pt x="4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4" name="Freeform 527">
                <a:extLst>
                  <a:ext uri="{FF2B5EF4-FFF2-40B4-BE49-F238E27FC236}">
                    <a16:creationId xmlns:a16="http://schemas.microsoft.com/office/drawing/2014/main" id="{801FE70C-C16A-4715-A8D1-0861E6E487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86930" y="3040745"/>
                <a:ext cx="22225" cy="7938"/>
              </a:xfrm>
              <a:custGeom>
                <a:avLst/>
                <a:gdLst>
                  <a:gd name="T0" fmla="*/ 0 w 6"/>
                  <a:gd name="T1" fmla="*/ 1 h 2"/>
                  <a:gd name="T2" fmla="*/ 1 w 6"/>
                  <a:gd name="T3" fmla="*/ 2 h 2"/>
                  <a:gd name="T4" fmla="*/ 2 w 6"/>
                  <a:gd name="T5" fmla="*/ 2 h 2"/>
                  <a:gd name="T6" fmla="*/ 6 w 6"/>
                  <a:gd name="T7" fmla="*/ 1 h 2"/>
                  <a:gd name="T8" fmla="*/ 6 w 6"/>
                  <a:gd name="T9" fmla="*/ 1 h 2"/>
                  <a:gd name="T10" fmla="*/ 4 w 6"/>
                  <a:gd name="T11" fmla="*/ 0 h 2"/>
                  <a:gd name="T12" fmla="*/ 4 w 6"/>
                  <a:gd name="T13" fmla="*/ 0 h 2"/>
                  <a:gd name="T14" fmla="*/ 3 w 6"/>
                  <a:gd name="T15" fmla="*/ 1 h 2"/>
                  <a:gd name="T16" fmla="*/ 1 w 6"/>
                  <a:gd name="T17" fmla="*/ 0 h 2"/>
                  <a:gd name="T18" fmla="*/ 0 w 6"/>
                  <a:gd name="T19" fmla="*/ 1 h 2"/>
                  <a:gd name="T20" fmla="*/ 0 w 6"/>
                  <a:gd name="T2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" h="2">
                    <a:moveTo>
                      <a:pt x="0" y="1"/>
                    </a:moveTo>
                    <a:cubicBezTo>
                      <a:pt x="0" y="2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4" y="2"/>
                      <a:pt x="5" y="2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0"/>
                      <a:pt x="5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3" y="1"/>
                      <a:pt x="3" y="1"/>
                    </a:cubicBezTo>
                    <a:cubicBezTo>
                      <a:pt x="2" y="0"/>
                      <a:pt x="2" y="1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5" name="Freeform 528">
                <a:extLst>
                  <a:ext uri="{FF2B5EF4-FFF2-40B4-BE49-F238E27FC236}">
                    <a16:creationId xmlns:a16="http://schemas.microsoft.com/office/drawing/2014/main" id="{4E267C35-F062-4B89-BC39-DD13D3BF23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15505" y="3040745"/>
                <a:ext cx="22225" cy="7938"/>
              </a:xfrm>
              <a:custGeom>
                <a:avLst/>
                <a:gdLst>
                  <a:gd name="T0" fmla="*/ 5 w 6"/>
                  <a:gd name="T1" fmla="*/ 1 h 2"/>
                  <a:gd name="T2" fmla="*/ 6 w 6"/>
                  <a:gd name="T3" fmla="*/ 1 h 2"/>
                  <a:gd name="T4" fmla="*/ 6 w 6"/>
                  <a:gd name="T5" fmla="*/ 1 h 2"/>
                  <a:gd name="T6" fmla="*/ 6 w 6"/>
                  <a:gd name="T7" fmla="*/ 0 h 2"/>
                  <a:gd name="T8" fmla="*/ 6 w 6"/>
                  <a:gd name="T9" fmla="*/ 0 h 2"/>
                  <a:gd name="T10" fmla="*/ 4 w 6"/>
                  <a:gd name="T11" fmla="*/ 0 h 2"/>
                  <a:gd name="T12" fmla="*/ 2 w 6"/>
                  <a:gd name="T13" fmla="*/ 0 h 2"/>
                  <a:gd name="T14" fmla="*/ 1 w 6"/>
                  <a:gd name="T15" fmla="*/ 0 h 2"/>
                  <a:gd name="T16" fmla="*/ 0 w 6"/>
                  <a:gd name="T17" fmla="*/ 1 h 2"/>
                  <a:gd name="T18" fmla="*/ 0 w 6"/>
                  <a:gd name="T19" fmla="*/ 1 h 2"/>
                  <a:gd name="T20" fmla="*/ 0 w 6"/>
                  <a:gd name="T21" fmla="*/ 1 h 2"/>
                  <a:gd name="T22" fmla="*/ 2 w 6"/>
                  <a:gd name="T23" fmla="*/ 2 h 2"/>
                  <a:gd name="T24" fmla="*/ 5 w 6"/>
                  <a:gd name="T2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" h="2">
                    <a:moveTo>
                      <a:pt x="5" y="1"/>
                    </a:move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5" y="0"/>
                      <a:pt x="5" y="1"/>
                      <a:pt x="4" y="0"/>
                    </a:cubicBezTo>
                    <a:cubicBezTo>
                      <a:pt x="3" y="0"/>
                      <a:pt x="2" y="0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2"/>
                      <a:pt x="1" y="2"/>
                      <a:pt x="2" y="2"/>
                    </a:cubicBezTo>
                    <a:cubicBezTo>
                      <a:pt x="3" y="2"/>
                      <a:pt x="4" y="1"/>
                      <a:pt x="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6" name="Freeform 529">
                <a:extLst>
                  <a:ext uri="{FF2B5EF4-FFF2-40B4-BE49-F238E27FC236}">
                    <a16:creationId xmlns:a16="http://schemas.microsoft.com/office/drawing/2014/main" id="{EDE8E762-4C0B-4CCC-B696-FBC349F7EE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96380" y="2326370"/>
                <a:ext cx="14288" cy="14288"/>
              </a:xfrm>
              <a:custGeom>
                <a:avLst/>
                <a:gdLst>
                  <a:gd name="T0" fmla="*/ 1 w 4"/>
                  <a:gd name="T1" fmla="*/ 1 h 4"/>
                  <a:gd name="T2" fmla="*/ 0 w 4"/>
                  <a:gd name="T3" fmla="*/ 2 h 4"/>
                  <a:gd name="T4" fmla="*/ 1 w 4"/>
                  <a:gd name="T5" fmla="*/ 3 h 4"/>
                  <a:gd name="T6" fmla="*/ 2 w 4"/>
                  <a:gd name="T7" fmla="*/ 4 h 4"/>
                  <a:gd name="T8" fmla="*/ 4 w 4"/>
                  <a:gd name="T9" fmla="*/ 2 h 4"/>
                  <a:gd name="T10" fmla="*/ 3 w 4"/>
                  <a:gd name="T11" fmla="*/ 1 h 4"/>
                  <a:gd name="T12" fmla="*/ 1 w 4"/>
                  <a:gd name="T13" fmla="*/ 0 h 4"/>
                  <a:gd name="T14" fmla="*/ 1 w 4"/>
                  <a:gd name="T15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4">
                    <a:moveTo>
                      <a:pt x="1" y="1"/>
                    </a:moveTo>
                    <a:cubicBezTo>
                      <a:pt x="1" y="1"/>
                      <a:pt x="0" y="2"/>
                      <a:pt x="0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4"/>
                      <a:pt x="1" y="4"/>
                      <a:pt x="2" y="4"/>
                    </a:cubicBezTo>
                    <a:cubicBezTo>
                      <a:pt x="3" y="3"/>
                      <a:pt x="3" y="3"/>
                      <a:pt x="4" y="2"/>
                    </a:cubicBezTo>
                    <a:cubicBezTo>
                      <a:pt x="4" y="2"/>
                      <a:pt x="4" y="1"/>
                      <a:pt x="3" y="1"/>
                    </a:cubicBezTo>
                    <a:cubicBezTo>
                      <a:pt x="3" y="1"/>
                      <a:pt x="2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7" name="Freeform 530">
                <a:extLst>
                  <a:ext uri="{FF2B5EF4-FFF2-40B4-BE49-F238E27FC236}">
                    <a16:creationId xmlns:a16="http://schemas.microsoft.com/office/drawing/2014/main" id="{A63C235D-4120-4886-AC52-5052BD544C4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89930" y="2396220"/>
                <a:ext cx="14288" cy="6350"/>
              </a:xfrm>
              <a:custGeom>
                <a:avLst/>
                <a:gdLst>
                  <a:gd name="T0" fmla="*/ 4 w 4"/>
                  <a:gd name="T1" fmla="*/ 0 h 2"/>
                  <a:gd name="T2" fmla="*/ 4 w 4"/>
                  <a:gd name="T3" fmla="*/ 0 h 2"/>
                  <a:gd name="T4" fmla="*/ 4 w 4"/>
                  <a:gd name="T5" fmla="*/ 0 h 2"/>
                  <a:gd name="T6" fmla="*/ 3 w 4"/>
                  <a:gd name="T7" fmla="*/ 0 h 2"/>
                  <a:gd name="T8" fmla="*/ 2 w 4"/>
                  <a:gd name="T9" fmla="*/ 0 h 2"/>
                  <a:gd name="T10" fmla="*/ 1 w 4"/>
                  <a:gd name="T11" fmla="*/ 0 h 2"/>
                  <a:gd name="T12" fmla="*/ 0 w 4"/>
                  <a:gd name="T13" fmla="*/ 1 h 2"/>
                  <a:gd name="T14" fmla="*/ 0 w 4"/>
                  <a:gd name="T15" fmla="*/ 2 h 2"/>
                  <a:gd name="T16" fmla="*/ 1 w 4"/>
                  <a:gd name="T17" fmla="*/ 2 h 2"/>
                  <a:gd name="T18" fmla="*/ 1 w 4"/>
                  <a:gd name="T19" fmla="*/ 2 h 2"/>
                  <a:gd name="T20" fmla="*/ 4 w 4"/>
                  <a:gd name="T2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2">
                    <a:moveTo>
                      <a:pt x="4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2" y="0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0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3" y="1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8" name="Freeform 531">
                <a:extLst>
                  <a:ext uri="{FF2B5EF4-FFF2-40B4-BE49-F238E27FC236}">
                    <a16:creationId xmlns:a16="http://schemas.microsoft.com/office/drawing/2014/main" id="{F68F0ACA-3707-4C17-9551-99213830E6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18643" y="2172383"/>
                <a:ext cx="11113" cy="9525"/>
              </a:xfrm>
              <a:custGeom>
                <a:avLst/>
                <a:gdLst>
                  <a:gd name="T0" fmla="*/ 0 w 3"/>
                  <a:gd name="T1" fmla="*/ 1 h 3"/>
                  <a:gd name="T2" fmla="*/ 1 w 3"/>
                  <a:gd name="T3" fmla="*/ 3 h 3"/>
                  <a:gd name="T4" fmla="*/ 2 w 3"/>
                  <a:gd name="T5" fmla="*/ 3 h 3"/>
                  <a:gd name="T6" fmla="*/ 2 w 3"/>
                  <a:gd name="T7" fmla="*/ 3 h 3"/>
                  <a:gd name="T8" fmla="*/ 3 w 3"/>
                  <a:gd name="T9" fmla="*/ 2 h 3"/>
                  <a:gd name="T10" fmla="*/ 3 w 3"/>
                  <a:gd name="T11" fmla="*/ 0 h 3"/>
                  <a:gd name="T12" fmla="*/ 2 w 3"/>
                  <a:gd name="T13" fmla="*/ 0 h 3"/>
                  <a:gd name="T14" fmla="*/ 1 w 3"/>
                  <a:gd name="T15" fmla="*/ 0 h 3"/>
                  <a:gd name="T16" fmla="*/ 0 w 3"/>
                  <a:gd name="T17" fmla="*/ 1 h 3"/>
                  <a:gd name="T18" fmla="*/ 0 w 3"/>
                  <a:gd name="T1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" h="3">
                    <a:moveTo>
                      <a:pt x="0" y="1"/>
                    </a:moveTo>
                    <a:cubicBezTo>
                      <a:pt x="0" y="2"/>
                      <a:pt x="1" y="2"/>
                      <a:pt x="1" y="3"/>
                    </a:cubicBezTo>
                    <a:cubicBezTo>
                      <a:pt x="1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3" y="3"/>
                      <a:pt x="3" y="2"/>
                      <a:pt x="3" y="2"/>
                    </a:cubicBezTo>
                    <a:cubicBezTo>
                      <a:pt x="3" y="1"/>
                      <a:pt x="3" y="1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9" name="Freeform 532">
                <a:extLst>
                  <a:ext uri="{FF2B5EF4-FFF2-40B4-BE49-F238E27FC236}">
                    <a16:creationId xmlns:a16="http://schemas.microsoft.com/office/drawing/2014/main" id="{10AC469D-0A51-4B49-8412-4A64F4C3DF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80418" y="2558145"/>
                <a:ext cx="19050" cy="11113"/>
              </a:xfrm>
              <a:custGeom>
                <a:avLst/>
                <a:gdLst>
                  <a:gd name="T0" fmla="*/ 1 w 5"/>
                  <a:gd name="T1" fmla="*/ 0 h 3"/>
                  <a:gd name="T2" fmla="*/ 1 w 5"/>
                  <a:gd name="T3" fmla="*/ 0 h 3"/>
                  <a:gd name="T4" fmla="*/ 1 w 5"/>
                  <a:gd name="T5" fmla="*/ 0 h 3"/>
                  <a:gd name="T6" fmla="*/ 1 w 5"/>
                  <a:gd name="T7" fmla="*/ 1 h 3"/>
                  <a:gd name="T8" fmla="*/ 3 w 5"/>
                  <a:gd name="T9" fmla="*/ 2 h 3"/>
                  <a:gd name="T10" fmla="*/ 4 w 5"/>
                  <a:gd name="T11" fmla="*/ 3 h 3"/>
                  <a:gd name="T12" fmla="*/ 5 w 5"/>
                  <a:gd name="T13" fmla="*/ 3 h 3"/>
                  <a:gd name="T14" fmla="*/ 5 w 5"/>
                  <a:gd name="T15" fmla="*/ 2 h 3"/>
                  <a:gd name="T16" fmla="*/ 5 w 5"/>
                  <a:gd name="T17" fmla="*/ 2 h 3"/>
                  <a:gd name="T18" fmla="*/ 1 w 5"/>
                  <a:gd name="T1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3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2" y="2"/>
                      <a:pt x="3" y="2"/>
                    </a:cubicBezTo>
                    <a:cubicBezTo>
                      <a:pt x="3" y="2"/>
                      <a:pt x="4" y="2"/>
                      <a:pt x="4" y="3"/>
                    </a:cubicBezTo>
                    <a:cubicBezTo>
                      <a:pt x="4" y="3"/>
                      <a:pt x="5" y="3"/>
                      <a:pt x="5" y="3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4" y="1"/>
                      <a:pt x="3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0" name="Freeform 533">
                <a:extLst>
                  <a:ext uri="{FF2B5EF4-FFF2-40B4-BE49-F238E27FC236}">
                    <a16:creationId xmlns:a16="http://schemas.microsoft.com/office/drawing/2014/main" id="{E7A99D85-E789-4D84-9FE0-9725BDFAB10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50343" y="2697845"/>
                <a:ext cx="14288" cy="11113"/>
              </a:xfrm>
              <a:custGeom>
                <a:avLst/>
                <a:gdLst>
                  <a:gd name="T0" fmla="*/ 2 w 4"/>
                  <a:gd name="T1" fmla="*/ 3 h 3"/>
                  <a:gd name="T2" fmla="*/ 3 w 4"/>
                  <a:gd name="T3" fmla="*/ 2 h 3"/>
                  <a:gd name="T4" fmla="*/ 4 w 4"/>
                  <a:gd name="T5" fmla="*/ 0 h 3"/>
                  <a:gd name="T6" fmla="*/ 4 w 4"/>
                  <a:gd name="T7" fmla="*/ 0 h 3"/>
                  <a:gd name="T8" fmla="*/ 2 w 4"/>
                  <a:gd name="T9" fmla="*/ 0 h 3"/>
                  <a:gd name="T10" fmla="*/ 0 w 4"/>
                  <a:gd name="T11" fmla="*/ 1 h 3"/>
                  <a:gd name="T12" fmla="*/ 0 w 4"/>
                  <a:gd name="T13" fmla="*/ 2 h 3"/>
                  <a:gd name="T14" fmla="*/ 2 w 4"/>
                  <a:gd name="T1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3">
                    <a:moveTo>
                      <a:pt x="2" y="3"/>
                    </a:moveTo>
                    <a:cubicBezTo>
                      <a:pt x="2" y="2"/>
                      <a:pt x="3" y="2"/>
                      <a:pt x="3" y="2"/>
                    </a:cubicBezTo>
                    <a:cubicBezTo>
                      <a:pt x="4" y="2"/>
                      <a:pt x="4" y="1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3" y="0"/>
                      <a:pt x="2" y="0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1" y="2"/>
                      <a:pt x="1" y="3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1" name="Freeform 534">
                <a:extLst>
                  <a:ext uri="{FF2B5EF4-FFF2-40B4-BE49-F238E27FC236}">
                    <a16:creationId xmlns:a16="http://schemas.microsoft.com/office/drawing/2014/main" id="{F9AA7136-4695-444F-99DA-BBA07329655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88330" y="2132695"/>
                <a:ext cx="14288" cy="11113"/>
              </a:xfrm>
              <a:custGeom>
                <a:avLst/>
                <a:gdLst>
                  <a:gd name="T0" fmla="*/ 4 w 4"/>
                  <a:gd name="T1" fmla="*/ 0 h 3"/>
                  <a:gd name="T2" fmla="*/ 4 w 4"/>
                  <a:gd name="T3" fmla="*/ 0 h 3"/>
                  <a:gd name="T4" fmla="*/ 3 w 4"/>
                  <a:gd name="T5" fmla="*/ 0 h 3"/>
                  <a:gd name="T6" fmla="*/ 0 w 4"/>
                  <a:gd name="T7" fmla="*/ 2 h 3"/>
                  <a:gd name="T8" fmla="*/ 0 w 4"/>
                  <a:gd name="T9" fmla="*/ 3 h 3"/>
                  <a:gd name="T10" fmla="*/ 1 w 4"/>
                  <a:gd name="T11" fmla="*/ 3 h 3"/>
                  <a:gd name="T12" fmla="*/ 4 w 4"/>
                  <a:gd name="T13" fmla="*/ 1 h 3"/>
                  <a:gd name="T14" fmla="*/ 4 w 4"/>
                  <a:gd name="T1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3">
                    <a:moveTo>
                      <a:pt x="4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3" y="0"/>
                    </a:cubicBezTo>
                    <a:cubicBezTo>
                      <a:pt x="2" y="0"/>
                      <a:pt x="1" y="1"/>
                      <a:pt x="0" y="2"/>
                    </a:cubicBezTo>
                    <a:cubicBezTo>
                      <a:pt x="0" y="2"/>
                      <a:pt x="0" y="3"/>
                      <a:pt x="0" y="3"/>
                    </a:cubicBezTo>
                    <a:cubicBezTo>
                      <a:pt x="0" y="3"/>
                      <a:pt x="1" y="3"/>
                      <a:pt x="1" y="3"/>
                    </a:cubicBezTo>
                    <a:cubicBezTo>
                      <a:pt x="2" y="2"/>
                      <a:pt x="3" y="1"/>
                      <a:pt x="4" y="1"/>
                    </a:cubicBezTo>
                    <a:cubicBezTo>
                      <a:pt x="4" y="1"/>
                      <a:pt x="4" y="1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2" name="Freeform 535">
                <a:extLst>
                  <a:ext uri="{FF2B5EF4-FFF2-40B4-BE49-F238E27FC236}">
                    <a16:creationId xmlns:a16="http://schemas.microsoft.com/office/drawing/2014/main" id="{DA535DA1-787C-47F2-8D2D-AF9DE56583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75718" y="2632758"/>
                <a:ext cx="7938" cy="15875"/>
              </a:xfrm>
              <a:custGeom>
                <a:avLst/>
                <a:gdLst>
                  <a:gd name="T0" fmla="*/ 2 w 2"/>
                  <a:gd name="T1" fmla="*/ 4 h 4"/>
                  <a:gd name="T2" fmla="*/ 2 w 2"/>
                  <a:gd name="T3" fmla="*/ 3 h 4"/>
                  <a:gd name="T4" fmla="*/ 2 w 2"/>
                  <a:gd name="T5" fmla="*/ 2 h 4"/>
                  <a:gd name="T6" fmla="*/ 2 w 2"/>
                  <a:gd name="T7" fmla="*/ 1 h 4"/>
                  <a:gd name="T8" fmla="*/ 2 w 2"/>
                  <a:gd name="T9" fmla="*/ 1 h 4"/>
                  <a:gd name="T10" fmla="*/ 1 w 2"/>
                  <a:gd name="T11" fmla="*/ 0 h 4"/>
                  <a:gd name="T12" fmla="*/ 1 w 2"/>
                  <a:gd name="T13" fmla="*/ 1 h 4"/>
                  <a:gd name="T14" fmla="*/ 0 w 2"/>
                  <a:gd name="T15" fmla="*/ 2 h 4"/>
                  <a:gd name="T16" fmla="*/ 1 w 2"/>
                  <a:gd name="T17" fmla="*/ 4 h 4"/>
                  <a:gd name="T18" fmla="*/ 2 w 2"/>
                  <a:gd name="T1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3"/>
                      <a:pt x="2" y="3"/>
                    </a:cubicBezTo>
                    <a:cubicBezTo>
                      <a:pt x="2" y="3"/>
                      <a:pt x="2" y="2"/>
                      <a:pt x="2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3"/>
                      <a:pt x="0" y="3"/>
                      <a:pt x="1" y="4"/>
                    </a:cubicBezTo>
                    <a:cubicBezTo>
                      <a:pt x="1" y="4"/>
                      <a:pt x="2" y="4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3" name="Freeform 536">
                <a:extLst>
                  <a:ext uri="{FF2B5EF4-FFF2-40B4-BE49-F238E27FC236}">
                    <a16:creationId xmlns:a16="http://schemas.microsoft.com/office/drawing/2014/main" id="{0C57029B-4213-4EFC-92D7-2F3939E3B5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98043" y="2893108"/>
                <a:ext cx="17463" cy="17463"/>
              </a:xfrm>
              <a:custGeom>
                <a:avLst/>
                <a:gdLst>
                  <a:gd name="T0" fmla="*/ 0 w 5"/>
                  <a:gd name="T1" fmla="*/ 4 h 5"/>
                  <a:gd name="T2" fmla="*/ 0 w 5"/>
                  <a:gd name="T3" fmla="*/ 5 h 5"/>
                  <a:gd name="T4" fmla="*/ 0 w 5"/>
                  <a:gd name="T5" fmla="*/ 5 h 5"/>
                  <a:gd name="T6" fmla="*/ 0 w 5"/>
                  <a:gd name="T7" fmla="*/ 5 h 5"/>
                  <a:gd name="T8" fmla="*/ 2 w 5"/>
                  <a:gd name="T9" fmla="*/ 3 h 5"/>
                  <a:gd name="T10" fmla="*/ 4 w 5"/>
                  <a:gd name="T11" fmla="*/ 1 h 5"/>
                  <a:gd name="T12" fmla="*/ 4 w 5"/>
                  <a:gd name="T13" fmla="*/ 0 h 5"/>
                  <a:gd name="T14" fmla="*/ 3 w 5"/>
                  <a:gd name="T15" fmla="*/ 0 h 5"/>
                  <a:gd name="T16" fmla="*/ 0 w 5"/>
                  <a:gd name="T17" fmla="*/ 4 h 5"/>
                  <a:gd name="T18" fmla="*/ 0 w 5"/>
                  <a:gd name="T19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5">
                    <a:moveTo>
                      <a:pt x="0" y="4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1" y="4"/>
                      <a:pt x="2" y="4"/>
                      <a:pt x="2" y="3"/>
                    </a:cubicBezTo>
                    <a:cubicBezTo>
                      <a:pt x="3" y="2"/>
                      <a:pt x="3" y="1"/>
                      <a:pt x="4" y="1"/>
                    </a:cubicBezTo>
                    <a:cubicBezTo>
                      <a:pt x="5" y="1"/>
                      <a:pt x="5" y="1"/>
                      <a:pt x="4" y="0"/>
                    </a:cubicBezTo>
                    <a:cubicBezTo>
                      <a:pt x="4" y="0"/>
                      <a:pt x="3" y="0"/>
                      <a:pt x="3" y="0"/>
                    </a:cubicBezTo>
                    <a:cubicBezTo>
                      <a:pt x="2" y="2"/>
                      <a:pt x="1" y="3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4" name="Freeform 537">
                <a:extLst>
                  <a:ext uri="{FF2B5EF4-FFF2-40B4-BE49-F238E27FC236}">
                    <a16:creationId xmlns:a16="http://schemas.microsoft.com/office/drawing/2014/main" id="{74F1DDA4-47B4-49CA-8A4B-BD2DF40409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32968" y="2889933"/>
                <a:ext cx="7938" cy="17463"/>
              </a:xfrm>
              <a:custGeom>
                <a:avLst/>
                <a:gdLst>
                  <a:gd name="T0" fmla="*/ 2 w 2"/>
                  <a:gd name="T1" fmla="*/ 1 h 5"/>
                  <a:gd name="T2" fmla="*/ 1 w 2"/>
                  <a:gd name="T3" fmla="*/ 0 h 5"/>
                  <a:gd name="T4" fmla="*/ 2 w 2"/>
                  <a:gd name="T5" fmla="*/ 0 h 5"/>
                  <a:gd name="T6" fmla="*/ 1 w 2"/>
                  <a:gd name="T7" fmla="*/ 0 h 5"/>
                  <a:gd name="T8" fmla="*/ 1 w 2"/>
                  <a:gd name="T9" fmla="*/ 0 h 5"/>
                  <a:gd name="T10" fmla="*/ 1 w 2"/>
                  <a:gd name="T11" fmla="*/ 1 h 5"/>
                  <a:gd name="T12" fmla="*/ 0 w 2"/>
                  <a:gd name="T13" fmla="*/ 3 h 5"/>
                  <a:gd name="T14" fmla="*/ 1 w 2"/>
                  <a:gd name="T15" fmla="*/ 4 h 5"/>
                  <a:gd name="T16" fmla="*/ 1 w 2"/>
                  <a:gd name="T17" fmla="*/ 5 h 5"/>
                  <a:gd name="T18" fmla="*/ 2 w 2"/>
                  <a:gd name="T19" fmla="*/ 4 h 5"/>
                  <a:gd name="T20" fmla="*/ 2 w 2"/>
                  <a:gd name="T21" fmla="*/ 3 h 5"/>
                  <a:gd name="T22" fmla="*/ 2 w 2"/>
                  <a:gd name="T23" fmla="*/ 3 h 5"/>
                  <a:gd name="T24" fmla="*/ 2 w 2"/>
                  <a:gd name="T25" fmla="*/ 3 h 5"/>
                  <a:gd name="T26" fmla="*/ 2 w 2"/>
                  <a:gd name="T27" fmla="*/ 3 h 5"/>
                  <a:gd name="T28" fmla="*/ 2 w 2"/>
                  <a:gd name="T2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" h="5">
                    <a:moveTo>
                      <a:pt x="2" y="1"/>
                    </a:moveTo>
                    <a:cubicBezTo>
                      <a:pt x="2" y="1"/>
                      <a:pt x="2" y="1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0" y="3"/>
                    </a:cubicBezTo>
                    <a:cubicBezTo>
                      <a:pt x="0" y="3"/>
                      <a:pt x="0" y="4"/>
                      <a:pt x="1" y="4"/>
                    </a:cubicBezTo>
                    <a:cubicBezTo>
                      <a:pt x="1" y="4"/>
                      <a:pt x="1" y="4"/>
                      <a:pt x="1" y="5"/>
                    </a:cubicBezTo>
                    <a:cubicBezTo>
                      <a:pt x="2" y="5"/>
                      <a:pt x="2" y="5"/>
                      <a:pt x="2" y="4"/>
                    </a:cubicBezTo>
                    <a:cubicBezTo>
                      <a:pt x="2" y="4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2"/>
                      <a:pt x="2" y="2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5" name="Freeform 538">
                <a:extLst>
                  <a:ext uri="{FF2B5EF4-FFF2-40B4-BE49-F238E27FC236}">
                    <a16:creationId xmlns:a16="http://schemas.microsoft.com/office/drawing/2014/main" id="{6494408A-CC9A-4502-826E-1D73548458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47068" y="2835958"/>
                <a:ext cx="14288" cy="6350"/>
              </a:xfrm>
              <a:custGeom>
                <a:avLst/>
                <a:gdLst>
                  <a:gd name="T0" fmla="*/ 1 w 4"/>
                  <a:gd name="T1" fmla="*/ 0 h 2"/>
                  <a:gd name="T2" fmla="*/ 0 w 4"/>
                  <a:gd name="T3" fmla="*/ 0 h 2"/>
                  <a:gd name="T4" fmla="*/ 0 w 4"/>
                  <a:gd name="T5" fmla="*/ 0 h 2"/>
                  <a:gd name="T6" fmla="*/ 3 w 4"/>
                  <a:gd name="T7" fmla="*/ 1 h 2"/>
                  <a:gd name="T8" fmla="*/ 3 w 4"/>
                  <a:gd name="T9" fmla="*/ 1 h 2"/>
                  <a:gd name="T10" fmla="*/ 4 w 4"/>
                  <a:gd name="T11" fmla="*/ 1 h 2"/>
                  <a:gd name="T12" fmla="*/ 1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1" y="2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0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6" name="Freeform 539">
                <a:extLst>
                  <a:ext uri="{FF2B5EF4-FFF2-40B4-BE49-F238E27FC236}">
                    <a16:creationId xmlns:a16="http://schemas.microsoft.com/office/drawing/2014/main" id="{D1814985-8D6D-4589-9963-E37EBFF04A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29793" y="2885170"/>
                <a:ext cx="7938" cy="11113"/>
              </a:xfrm>
              <a:custGeom>
                <a:avLst/>
                <a:gdLst>
                  <a:gd name="T0" fmla="*/ 2 w 2"/>
                  <a:gd name="T1" fmla="*/ 1 h 3"/>
                  <a:gd name="T2" fmla="*/ 2 w 2"/>
                  <a:gd name="T3" fmla="*/ 1 h 3"/>
                  <a:gd name="T4" fmla="*/ 2 w 2"/>
                  <a:gd name="T5" fmla="*/ 1 h 3"/>
                  <a:gd name="T6" fmla="*/ 0 w 2"/>
                  <a:gd name="T7" fmla="*/ 0 h 3"/>
                  <a:gd name="T8" fmla="*/ 0 w 2"/>
                  <a:gd name="T9" fmla="*/ 0 h 3"/>
                  <a:gd name="T10" fmla="*/ 0 w 2"/>
                  <a:gd name="T11" fmla="*/ 2 h 3"/>
                  <a:gd name="T12" fmla="*/ 1 w 2"/>
                  <a:gd name="T13" fmla="*/ 3 h 3"/>
                  <a:gd name="T14" fmla="*/ 1 w 2"/>
                  <a:gd name="T15" fmla="*/ 2 h 3"/>
                  <a:gd name="T16" fmla="*/ 2 w 2"/>
                  <a:gd name="T17" fmla="*/ 2 h 3"/>
                  <a:gd name="T18" fmla="*/ 2 w 2"/>
                  <a:gd name="T19" fmla="*/ 2 h 3"/>
                  <a:gd name="T20" fmla="*/ 2 w 2"/>
                  <a:gd name="T21" fmla="*/ 2 h 3"/>
                  <a:gd name="T22" fmla="*/ 2 w 2"/>
                  <a:gd name="T23" fmla="*/ 2 h 3"/>
                  <a:gd name="T24" fmla="*/ 2 w 2"/>
                  <a:gd name="T2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" h="3">
                    <a:moveTo>
                      <a:pt x="2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0" y="2"/>
                      <a:pt x="1" y="3"/>
                    </a:cubicBezTo>
                    <a:cubicBezTo>
                      <a:pt x="1" y="3"/>
                      <a:pt x="1" y="3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7" name="Freeform 540">
                <a:extLst>
                  <a:ext uri="{FF2B5EF4-FFF2-40B4-BE49-F238E27FC236}">
                    <a16:creationId xmlns:a16="http://schemas.microsoft.com/office/drawing/2014/main" id="{2F2227A0-39A1-4476-AC4B-A043468267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35893" y="2323195"/>
                <a:ext cx="11113" cy="7938"/>
              </a:xfrm>
              <a:custGeom>
                <a:avLst/>
                <a:gdLst>
                  <a:gd name="T0" fmla="*/ 2 w 3"/>
                  <a:gd name="T1" fmla="*/ 2 h 2"/>
                  <a:gd name="T2" fmla="*/ 3 w 3"/>
                  <a:gd name="T3" fmla="*/ 1 h 2"/>
                  <a:gd name="T4" fmla="*/ 2 w 3"/>
                  <a:gd name="T5" fmla="*/ 0 h 2"/>
                  <a:gd name="T6" fmla="*/ 0 w 3"/>
                  <a:gd name="T7" fmla="*/ 1 h 2"/>
                  <a:gd name="T8" fmla="*/ 0 w 3"/>
                  <a:gd name="T9" fmla="*/ 1 h 2"/>
                  <a:gd name="T10" fmla="*/ 1 w 3"/>
                  <a:gd name="T11" fmla="*/ 2 h 2"/>
                  <a:gd name="T12" fmla="*/ 2 w 3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2" y="2"/>
                    </a:moveTo>
                    <a:cubicBezTo>
                      <a:pt x="3" y="2"/>
                      <a:pt x="3" y="1"/>
                      <a:pt x="3" y="1"/>
                    </a:cubicBezTo>
                    <a:cubicBezTo>
                      <a:pt x="3" y="1"/>
                      <a:pt x="3" y="0"/>
                      <a:pt x="2" y="0"/>
                    </a:cubicBezTo>
                    <a:cubicBezTo>
                      <a:pt x="2" y="0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2"/>
                      <a:pt x="1" y="2"/>
                    </a:cubicBezTo>
                    <a:cubicBezTo>
                      <a:pt x="1" y="2"/>
                      <a:pt x="2" y="2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8" name="Freeform 541">
                <a:extLst>
                  <a:ext uri="{FF2B5EF4-FFF2-40B4-BE49-F238E27FC236}">
                    <a16:creationId xmlns:a16="http://schemas.microsoft.com/office/drawing/2014/main" id="{9E0EE126-5595-4C30-819E-CC36412485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01155" y="2246995"/>
                <a:ext cx="7938" cy="7938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1 h 2"/>
                  <a:gd name="T4" fmla="*/ 2 w 2"/>
                  <a:gd name="T5" fmla="*/ 1 h 2"/>
                  <a:gd name="T6" fmla="*/ 1 w 2"/>
                  <a:gd name="T7" fmla="*/ 0 h 2"/>
                  <a:gd name="T8" fmla="*/ 1 w 2"/>
                  <a:gd name="T9" fmla="*/ 0 h 2"/>
                  <a:gd name="T10" fmla="*/ 0 w 2"/>
                  <a:gd name="T11" fmla="*/ 1 h 2"/>
                  <a:gd name="T12" fmla="*/ 0 w 2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cubicBezTo>
                      <a:pt x="1" y="2"/>
                      <a:pt x="2" y="2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9" name="Freeform 542">
                <a:extLst>
                  <a:ext uri="{FF2B5EF4-FFF2-40B4-BE49-F238E27FC236}">
                    <a16:creationId xmlns:a16="http://schemas.microsoft.com/office/drawing/2014/main" id="{724AA94B-2C28-4CE9-BD08-33CBCABF1E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88430" y="2697845"/>
                <a:ext cx="17463" cy="7938"/>
              </a:xfrm>
              <a:custGeom>
                <a:avLst/>
                <a:gdLst>
                  <a:gd name="T0" fmla="*/ 0 w 5"/>
                  <a:gd name="T1" fmla="*/ 0 h 2"/>
                  <a:gd name="T2" fmla="*/ 0 w 5"/>
                  <a:gd name="T3" fmla="*/ 0 h 2"/>
                  <a:gd name="T4" fmla="*/ 0 w 5"/>
                  <a:gd name="T5" fmla="*/ 1 h 2"/>
                  <a:gd name="T6" fmla="*/ 0 w 5"/>
                  <a:gd name="T7" fmla="*/ 1 h 2"/>
                  <a:gd name="T8" fmla="*/ 2 w 5"/>
                  <a:gd name="T9" fmla="*/ 2 h 2"/>
                  <a:gd name="T10" fmla="*/ 2 w 5"/>
                  <a:gd name="T11" fmla="*/ 2 h 2"/>
                  <a:gd name="T12" fmla="*/ 4 w 5"/>
                  <a:gd name="T13" fmla="*/ 2 h 2"/>
                  <a:gd name="T14" fmla="*/ 5 w 5"/>
                  <a:gd name="T15" fmla="*/ 1 h 2"/>
                  <a:gd name="T16" fmla="*/ 5 w 5"/>
                  <a:gd name="T17" fmla="*/ 1 h 2"/>
                  <a:gd name="T18" fmla="*/ 3 w 5"/>
                  <a:gd name="T19" fmla="*/ 0 h 2"/>
                  <a:gd name="T20" fmla="*/ 0 w 5"/>
                  <a:gd name="T2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" h="2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2"/>
                      <a:pt x="4" y="2"/>
                      <a:pt x="4" y="2"/>
                    </a:cubicBezTo>
                    <a:cubicBezTo>
                      <a:pt x="5" y="2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1"/>
                      <a:pt x="3" y="0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0" name="Freeform 543">
                <a:extLst>
                  <a:ext uri="{FF2B5EF4-FFF2-40B4-BE49-F238E27FC236}">
                    <a16:creationId xmlns:a16="http://schemas.microsoft.com/office/drawing/2014/main" id="{6FE0A3DE-930D-4D2B-A940-24F6169756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26443" y="2835958"/>
                <a:ext cx="14288" cy="6350"/>
              </a:xfrm>
              <a:custGeom>
                <a:avLst/>
                <a:gdLst>
                  <a:gd name="T0" fmla="*/ 3 w 4"/>
                  <a:gd name="T1" fmla="*/ 0 h 2"/>
                  <a:gd name="T2" fmla="*/ 2 w 4"/>
                  <a:gd name="T3" fmla="*/ 0 h 2"/>
                  <a:gd name="T4" fmla="*/ 1 w 4"/>
                  <a:gd name="T5" fmla="*/ 0 h 2"/>
                  <a:gd name="T6" fmla="*/ 0 w 4"/>
                  <a:gd name="T7" fmla="*/ 1 h 2"/>
                  <a:gd name="T8" fmla="*/ 1 w 4"/>
                  <a:gd name="T9" fmla="*/ 1 h 2"/>
                  <a:gd name="T10" fmla="*/ 1 w 4"/>
                  <a:gd name="T11" fmla="*/ 1 h 2"/>
                  <a:gd name="T12" fmla="*/ 4 w 4"/>
                  <a:gd name="T13" fmla="*/ 1 h 2"/>
                  <a:gd name="T14" fmla="*/ 4 w 4"/>
                  <a:gd name="T15" fmla="*/ 0 h 2"/>
                  <a:gd name="T16" fmla="*/ 3 w 4"/>
                  <a:gd name="T1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2">
                    <a:moveTo>
                      <a:pt x="3" y="0"/>
                    </a:moveTo>
                    <a:cubicBezTo>
                      <a:pt x="3" y="0"/>
                      <a:pt x="3" y="0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2"/>
                      <a:pt x="3" y="1"/>
                      <a:pt x="4" y="1"/>
                    </a:cubicBezTo>
                    <a:cubicBezTo>
                      <a:pt x="4" y="1"/>
                      <a:pt x="4" y="1"/>
                      <a:pt x="4" y="0"/>
                    </a:cubicBezTo>
                    <a:cubicBezTo>
                      <a:pt x="4" y="0"/>
                      <a:pt x="3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1" name="Freeform 544">
                <a:extLst>
                  <a:ext uri="{FF2B5EF4-FFF2-40B4-BE49-F238E27FC236}">
                    <a16:creationId xmlns:a16="http://schemas.microsoft.com/office/drawing/2014/main" id="{50D6B281-9A51-45A0-8D64-F5DB903A61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18680" y="2870883"/>
                <a:ext cx="7938" cy="11113"/>
              </a:xfrm>
              <a:custGeom>
                <a:avLst/>
                <a:gdLst>
                  <a:gd name="T0" fmla="*/ 0 w 2"/>
                  <a:gd name="T1" fmla="*/ 0 h 3"/>
                  <a:gd name="T2" fmla="*/ 0 w 2"/>
                  <a:gd name="T3" fmla="*/ 0 h 3"/>
                  <a:gd name="T4" fmla="*/ 1 w 2"/>
                  <a:gd name="T5" fmla="*/ 3 h 3"/>
                  <a:gd name="T6" fmla="*/ 2 w 2"/>
                  <a:gd name="T7" fmla="*/ 3 h 3"/>
                  <a:gd name="T8" fmla="*/ 2 w 2"/>
                  <a:gd name="T9" fmla="*/ 1 h 3"/>
                  <a:gd name="T10" fmla="*/ 1 w 2"/>
                  <a:gd name="T11" fmla="*/ 0 h 3"/>
                  <a:gd name="T12" fmla="*/ 0 w 2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2"/>
                      <a:pt x="1" y="3"/>
                    </a:cubicBezTo>
                    <a:cubicBezTo>
                      <a:pt x="1" y="3"/>
                      <a:pt x="1" y="3"/>
                      <a:pt x="2" y="3"/>
                    </a:cubicBezTo>
                    <a:cubicBezTo>
                      <a:pt x="2" y="2"/>
                      <a:pt x="2" y="1"/>
                      <a:pt x="2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2" name="Freeform 545">
                <a:extLst>
                  <a:ext uri="{FF2B5EF4-FFF2-40B4-BE49-F238E27FC236}">
                    <a16:creationId xmlns:a16="http://schemas.microsoft.com/office/drawing/2014/main" id="{16790F45-4AE4-443D-AF15-31466AC888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09155" y="3048683"/>
                <a:ext cx="14288" cy="9525"/>
              </a:xfrm>
              <a:custGeom>
                <a:avLst/>
                <a:gdLst>
                  <a:gd name="T0" fmla="*/ 0 w 4"/>
                  <a:gd name="T1" fmla="*/ 1 h 3"/>
                  <a:gd name="T2" fmla="*/ 2 w 4"/>
                  <a:gd name="T3" fmla="*/ 2 h 3"/>
                  <a:gd name="T4" fmla="*/ 3 w 4"/>
                  <a:gd name="T5" fmla="*/ 2 h 3"/>
                  <a:gd name="T6" fmla="*/ 3 w 4"/>
                  <a:gd name="T7" fmla="*/ 2 h 3"/>
                  <a:gd name="T8" fmla="*/ 3 w 4"/>
                  <a:gd name="T9" fmla="*/ 1 h 3"/>
                  <a:gd name="T10" fmla="*/ 1 w 4"/>
                  <a:gd name="T11" fmla="*/ 0 h 3"/>
                  <a:gd name="T12" fmla="*/ 0 w 4"/>
                  <a:gd name="T13" fmla="*/ 1 h 3"/>
                  <a:gd name="T14" fmla="*/ 0 w 4"/>
                  <a:gd name="T15" fmla="*/ 1 h 3"/>
                  <a:gd name="T16" fmla="*/ 0 w 4"/>
                  <a:gd name="T1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3">
                    <a:moveTo>
                      <a:pt x="0" y="1"/>
                    </a:moveTo>
                    <a:cubicBezTo>
                      <a:pt x="1" y="2"/>
                      <a:pt x="2" y="2"/>
                      <a:pt x="2" y="2"/>
                    </a:cubicBezTo>
                    <a:cubicBezTo>
                      <a:pt x="2" y="3"/>
                      <a:pt x="3" y="3"/>
                      <a:pt x="3" y="2"/>
                    </a:cubicBezTo>
                    <a:cubicBezTo>
                      <a:pt x="3" y="2"/>
                      <a:pt x="4" y="2"/>
                      <a:pt x="3" y="2"/>
                    </a:cubicBezTo>
                    <a:cubicBezTo>
                      <a:pt x="3" y="2"/>
                      <a:pt x="3" y="1"/>
                      <a:pt x="3" y="1"/>
                    </a:cubicBezTo>
                    <a:cubicBezTo>
                      <a:pt x="3" y="1"/>
                      <a:pt x="2" y="0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3" name="Freeform 546">
                <a:extLst>
                  <a:ext uri="{FF2B5EF4-FFF2-40B4-BE49-F238E27FC236}">
                    <a16:creationId xmlns:a16="http://schemas.microsoft.com/office/drawing/2014/main" id="{CD88215F-5879-4D5E-AF68-3713733E3C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83580" y="2118408"/>
                <a:ext cx="6350" cy="14288"/>
              </a:xfrm>
              <a:custGeom>
                <a:avLst/>
                <a:gdLst>
                  <a:gd name="T0" fmla="*/ 1 w 2"/>
                  <a:gd name="T1" fmla="*/ 4 h 4"/>
                  <a:gd name="T2" fmla="*/ 1 w 2"/>
                  <a:gd name="T3" fmla="*/ 4 h 4"/>
                  <a:gd name="T4" fmla="*/ 2 w 2"/>
                  <a:gd name="T5" fmla="*/ 1 h 4"/>
                  <a:gd name="T6" fmla="*/ 2 w 2"/>
                  <a:gd name="T7" fmla="*/ 1 h 4"/>
                  <a:gd name="T8" fmla="*/ 2 w 2"/>
                  <a:gd name="T9" fmla="*/ 0 h 4"/>
                  <a:gd name="T10" fmla="*/ 1 w 2"/>
                  <a:gd name="T11" fmla="*/ 1 h 4"/>
                  <a:gd name="T12" fmla="*/ 0 w 2"/>
                  <a:gd name="T13" fmla="*/ 3 h 4"/>
                  <a:gd name="T14" fmla="*/ 0 w 2"/>
                  <a:gd name="T15" fmla="*/ 4 h 4"/>
                  <a:gd name="T16" fmla="*/ 1 w 2"/>
                  <a:gd name="T1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4">
                    <a:moveTo>
                      <a:pt x="1" y="4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2" y="3"/>
                      <a:pt x="2" y="2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0"/>
                      <a:pt x="2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2"/>
                      <a:pt x="0" y="3"/>
                    </a:cubicBezTo>
                    <a:cubicBezTo>
                      <a:pt x="0" y="3"/>
                      <a:pt x="0" y="3"/>
                      <a:pt x="0" y="4"/>
                    </a:cubicBezTo>
                    <a:cubicBezTo>
                      <a:pt x="0" y="4"/>
                      <a:pt x="0" y="4"/>
                      <a:pt x="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4" name="Freeform 547">
                <a:extLst>
                  <a:ext uri="{FF2B5EF4-FFF2-40B4-BE49-F238E27FC236}">
                    <a16:creationId xmlns:a16="http://schemas.microsoft.com/office/drawing/2014/main" id="{CED9A0D7-6753-4E9D-968A-27A5281B46E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75855" y="3018520"/>
                <a:ext cx="11113" cy="11113"/>
              </a:xfrm>
              <a:custGeom>
                <a:avLst/>
                <a:gdLst>
                  <a:gd name="T0" fmla="*/ 1 w 3"/>
                  <a:gd name="T1" fmla="*/ 0 h 3"/>
                  <a:gd name="T2" fmla="*/ 1 w 3"/>
                  <a:gd name="T3" fmla="*/ 0 h 3"/>
                  <a:gd name="T4" fmla="*/ 0 w 3"/>
                  <a:gd name="T5" fmla="*/ 1 h 3"/>
                  <a:gd name="T6" fmla="*/ 1 w 3"/>
                  <a:gd name="T7" fmla="*/ 3 h 3"/>
                  <a:gd name="T8" fmla="*/ 3 w 3"/>
                  <a:gd name="T9" fmla="*/ 3 h 3"/>
                  <a:gd name="T10" fmla="*/ 3 w 3"/>
                  <a:gd name="T11" fmla="*/ 2 h 3"/>
                  <a:gd name="T12" fmla="*/ 1 w 3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2"/>
                      <a:pt x="1" y="2"/>
                      <a:pt x="1" y="3"/>
                    </a:cubicBezTo>
                    <a:cubicBezTo>
                      <a:pt x="2" y="3"/>
                      <a:pt x="2" y="3"/>
                      <a:pt x="3" y="3"/>
                    </a:cubicBezTo>
                    <a:cubicBezTo>
                      <a:pt x="3" y="3"/>
                      <a:pt x="3" y="2"/>
                      <a:pt x="3" y="2"/>
                    </a:cubicBezTo>
                    <a:cubicBezTo>
                      <a:pt x="2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5" name="Freeform 548">
                <a:extLst>
                  <a:ext uri="{FF2B5EF4-FFF2-40B4-BE49-F238E27FC236}">
                    <a16:creationId xmlns:a16="http://schemas.microsoft.com/office/drawing/2014/main" id="{81421B76-D043-48BD-A774-A59189023B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12155" y="2402570"/>
                <a:ext cx="6350" cy="11113"/>
              </a:xfrm>
              <a:custGeom>
                <a:avLst/>
                <a:gdLst>
                  <a:gd name="T0" fmla="*/ 1 w 2"/>
                  <a:gd name="T1" fmla="*/ 0 h 3"/>
                  <a:gd name="T2" fmla="*/ 0 w 2"/>
                  <a:gd name="T3" fmla="*/ 2 h 3"/>
                  <a:gd name="T4" fmla="*/ 0 w 2"/>
                  <a:gd name="T5" fmla="*/ 3 h 3"/>
                  <a:gd name="T6" fmla="*/ 1 w 2"/>
                  <a:gd name="T7" fmla="*/ 3 h 3"/>
                  <a:gd name="T8" fmla="*/ 2 w 2"/>
                  <a:gd name="T9" fmla="*/ 1 h 3"/>
                  <a:gd name="T10" fmla="*/ 2 w 2"/>
                  <a:gd name="T11" fmla="*/ 1 h 3"/>
                  <a:gd name="T12" fmla="*/ 2 w 2"/>
                  <a:gd name="T13" fmla="*/ 0 h 3"/>
                  <a:gd name="T14" fmla="*/ 1 w 2"/>
                  <a:gd name="T1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cubicBezTo>
                      <a:pt x="0" y="0"/>
                      <a:pt x="0" y="1"/>
                      <a:pt x="0" y="2"/>
                    </a:cubicBezTo>
                    <a:cubicBezTo>
                      <a:pt x="0" y="2"/>
                      <a:pt x="0" y="3"/>
                      <a:pt x="0" y="3"/>
                    </a:cubicBezTo>
                    <a:cubicBezTo>
                      <a:pt x="0" y="3"/>
                      <a:pt x="1" y="3"/>
                      <a:pt x="1" y="3"/>
                    </a:cubicBezTo>
                    <a:cubicBezTo>
                      <a:pt x="1" y="2"/>
                      <a:pt x="1" y="2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6" name="Freeform 549">
                <a:extLst>
                  <a:ext uri="{FF2B5EF4-FFF2-40B4-BE49-F238E27FC236}">
                    <a16:creationId xmlns:a16="http://schemas.microsoft.com/office/drawing/2014/main" id="{BFF15A5D-BC8D-4796-AE8D-00E621237F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85368" y="2345420"/>
                <a:ext cx="11113" cy="14288"/>
              </a:xfrm>
              <a:custGeom>
                <a:avLst/>
                <a:gdLst>
                  <a:gd name="T0" fmla="*/ 1 w 3"/>
                  <a:gd name="T1" fmla="*/ 0 h 4"/>
                  <a:gd name="T2" fmla="*/ 1 w 3"/>
                  <a:gd name="T3" fmla="*/ 1 h 4"/>
                  <a:gd name="T4" fmla="*/ 1 w 3"/>
                  <a:gd name="T5" fmla="*/ 2 h 4"/>
                  <a:gd name="T6" fmla="*/ 1 w 3"/>
                  <a:gd name="T7" fmla="*/ 3 h 4"/>
                  <a:gd name="T8" fmla="*/ 1 w 3"/>
                  <a:gd name="T9" fmla="*/ 4 h 4"/>
                  <a:gd name="T10" fmla="*/ 1 w 3"/>
                  <a:gd name="T11" fmla="*/ 3 h 4"/>
                  <a:gd name="T12" fmla="*/ 2 w 3"/>
                  <a:gd name="T13" fmla="*/ 2 h 4"/>
                  <a:gd name="T14" fmla="*/ 2 w 3"/>
                  <a:gd name="T15" fmla="*/ 0 h 4"/>
                  <a:gd name="T16" fmla="*/ 1 w 3"/>
                  <a:gd name="T1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4">
                    <a:moveTo>
                      <a:pt x="1" y="0"/>
                    </a:move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0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3"/>
                      <a:pt x="1" y="3"/>
                    </a:cubicBezTo>
                    <a:cubicBezTo>
                      <a:pt x="2" y="3"/>
                      <a:pt x="2" y="2"/>
                      <a:pt x="2" y="2"/>
                    </a:cubicBezTo>
                    <a:cubicBezTo>
                      <a:pt x="3" y="1"/>
                      <a:pt x="3" y="1"/>
                      <a:pt x="2" y="0"/>
                    </a:cubicBezTo>
                    <a:cubicBezTo>
                      <a:pt x="2" y="0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7" name="Oval 550">
                <a:extLst>
                  <a:ext uri="{FF2B5EF4-FFF2-40B4-BE49-F238E27FC236}">
                    <a16:creationId xmlns:a16="http://schemas.microsoft.com/office/drawing/2014/main" id="{3ECCC44F-F933-4F01-83A2-9D4DE0A0301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80418" y="2593070"/>
                <a:ext cx="1588" cy="158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8" name="Freeform 551">
                <a:extLst>
                  <a:ext uri="{FF2B5EF4-FFF2-40B4-BE49-F238E27FC236}">
                    <a16:creationId xmlns:a16="http://schemas.microsoft.com/office/drawing/2014/main" id="{86BF992F-9DA2-4155-BD45-1FCF3DBBB5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77243" y="2586720"/>
                <a:ext cx="11113" cy="11113"/>
              </a:xfrm>
              <a:custGeom>
                <a:avLst/>
                <a:gdLst>
                  <a:gd name="T0" fmla="*/ 2 w 3"/>
                  <a:gd name="T1" fmla="*/ 3 h 3"/>
                  <a:gd name="T2" fmla="*/ 3 w 3"/>
                  <a:gd name="T3" fmla="*/ 3 h 3"/>
                  <a:gd name="T4" fmla="*/ 2 w 3"/>
                  <a:gd name="T5" fmla="*/ 1 h 3"/>
                  <a:gd name="T6" fmla="*/ 0 w 3"/>
                  <a:gd name="T7" fmla="*/ 0 h 3"/>
                  <a:gd name="T8" fmla="*/ 0 w 3"/>
                  <a:gd name="T9" fmla="*/ 0 h 3"/>
                  <a:gd name="T10" fmla="*/ 0 w 3"/>
                  <a:gd name="T11" fmla="*/ 1 h 3"/>
                  <a:gd name="T12" fmla="*/ 1 w 3"/>
                  <a:gd name="T13" fmla="*/ 2 h 3"/>
                  <a:gd name="T14" fmla="*/ 2 w 3"/>
                  <a:gd name="T15" fmla="*/ 2 h 3"/>
                  <a:gd name="T16" fmla="*/ 2 w 3"/>
                  <a:gd name="T1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3">
                    <a:moveTo>
                      <a:pt x="2" y="3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3" y="1"/>
                      <a:pt x="3" y="2"/>
                      <a:pt x="2" y="1"/>
                    </a:cubicBezTo>
                    <a:cubicBezTo>
                      <a:pt x="2" y="1"/>
                      <a:pt x="1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1" y="2"/>
                      <a:pt x="1" y="2"/>
                    </a:cubicBezTo>
                    <a:cubicBezTo>
                      <a:pt x="1" y="2"/>
                      <a:pt x="1" y="2"/>
                      <a:pt x="2" y="2"/>
                    </a:cubicBezTo>
                    <a:cubicBezTo>
                      <a:pt x="2" y="2"/>
                      <a:pt x="2" y="3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9" name="Oval 552">
                <a:extLst>
                  <a:ext uri="{FF2B5EF4-FFF2-40B4-BE49-F238E27FC236}">
                    <a16:creationId xmlns:a16="http://schemas.microsoft.com/office/drawing/2014/main" id="{D7AC2716-9CEE-4EAB-95A0-D90C2FDADC7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83593" y="2597833"/>
                <a:ext cx="1588" cy="158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0" name="Freeform 553">
                <a:extLst>
                  <a:ext uri="{FF2B5EF4-FFF2-40B4-BE49-F238E27FC236}">
                    <a16:creationId xmlns:a16="http://schemas.microsoft.com/office/drawing/2014/main" id="{E6CFFEEB-6EDE-4080-8B69-A154794E17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53618" y="2550208"/>
                <a:ext cx="9525" cy="14288"/>
              </a:xfrm>
              <a:custGeom>
                <a:avLst/>
                <a:gdLst>
                  <a:gd name="T0" fmla="*/ 1 w 3"/>
                  <a:gd name="T1" fmla="*/ 4 h 4"/>
                  <a:gd name="T2" fmla="*/ 3 w 3"/>
                  <a:gd name="T3" fmla="*/ 1 h 4"/>
                  <a:gd name="T4" fmla="*/ 3 w 3"/>
                  <a:gd name="T5" fmla="*/ 0 h 4"/>
                  <a:gd name="T6" fmla="*/ 3 w 3"/>
                  <a:gd name="T7" fmla="*/ 0 h 4"/>
                  <a:gd name="T8" fmla="*/ 2 w 3"/>
                  <a:gd name="T9" fmla="*/ 1 h 4"/>
                  <a:gd name="T10" fmla="*/ 1 w 3"/>
                  <a:gd name="T11" fmla="*/ 2 h 4"/>
                  <a:gd name="T12" fmla="*/ 0 w 3"/>
                  <a:gd name="T13" fmla="*/ 3 h 4"/>
                  <a:gd name="T14" fmla="*/ 0 w 3"/>
                  <a:gd name="T15" fmla="*/ 3 h 4"/>
                  <a:gd name="T16" fmla="*/ 0 w 3"/>
                  <a:gd name="T17" fmla="*/ 4 h 4"/>
                  <a:gd name="T18" fmla="*/ 1 w 3"/>
                  <a:gd name="T1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" h="4">
                    <a:moveTo>
                      <a:pt x="1" y="4"/>
                    </a:moveTo>
                    <a:cubicBezTo>
                      <a:pt x="1" y="3"/>
                      <a:pt x="2" y="2"/>
                      <a:pt x="3" y="1"/>
                    </a:cubicBezTo>
                    <a:cubicBezTo>
                      <a:pt x="3" y="1"/>
                      <a:pt x="3" y="1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0" y="2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4"/>
                      <a:pt x="0" y="4"/>
                    </a:cubicBezTo>
                    <a:cubicBezTo>
                      <a:pt x="0" y="4"/>
                      <a:pt x="0" y="4"/>
                      <a:pt x="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1" name="Freeform 554">
                <a:extLst>
                  <a:ext uri="{FF2B5EF4-FFF2-40B4-BE49-F238E27FC236}">
                    <a16:creationId xmlns:a16="http://schemas.microsoft.com/office/drawing/2014/main" id="{1073779F-CFB5-4EF3-9770-C2A929A5B1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63130" y="3001058"/>
                <a:ext cx="6350" cy="7938"/>
              </a:xfrm>
              <a:custGeom>
                <a:avLst/>
                <a:gdLst>
                  <a:gd name="T0" fmla="*/ 2 w 2"/>
                  <a:gd name="T1" fmla="*/ 1 h 2"/>
                  <a:gd name="T2" fmla="*/ 2 w 2"/>
                  <a:gd name="T3" fmla="*/ 1 h 2"/>
                  <a:gd name="T4" fmla="*/ 2 w 2"/>
                  <a:gd name="T5" fmla="*/ 1 h 2"/>
                  <a:gd name="T6" fmla="*/ 0 w 2"/>
                  <a:gd name="T7" fmla="*/ 1 h 2"/>
                  <a:gd name="T8" fmla="*/ 0 w 2"/>
                  <a:gd name="T9" fmla="*/ 1 h 2"/>
                  <a:gd name="T10" fmla="*/ 2 w 2"/>
                  <a:gd name="T11" fmla="*/ 2 h 2"/>
                  <a:gd name="T12" fmla="*/ 2 w 2"/>
                  <a:gd name="T1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1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1" y="2"/>
                      <a:pt x="2" y="2"/>
                    </a:cubicBezTo>
                    <a:cubicBezTo>
                      <a:pt x="2" y="2"/>
                      <a:pt x="2" y="2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2" name="Freeform 555">
                <a:extLst>
                  <a:ext uri="{FF2B5EF4-FFF2-40B4-BE49-F238E27FC236}">
                    <a16:creationId xmlns:a16="http://schemas.microsoft.com/office/drawing/2014/main" id="{73A048DC-B370-401F-8C4C-54525DB91A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16968" y="2243820"/>
                <a:ext cx="7938" cy="11113"/>
              </a:xfrm>
              <a:custGeom>
                <a:avLst/>
                <a:gdLst>
                  <a:gd name="T0" fmla="*/ 0 w 2"/>
                  <a:gd name="T1" fmla="*/ 1 h 3"/>
                  <a:gd name="T2" fmla="*/ 0 w 2"/>
                  <a:gd name="T3" fmla="*/ 1 h 3"/>
                  <a:gd name="T4" fmla="*/ 1 w 2"/>
                  <a:gd name="T5" fmla="*/ 2 h 3"/>
                  <a:gd name="T6" fmla="*/ 2 w 2"/>
                  <a:gd name="T7" fmla="*/ 2 h 3"/>
                  <a:gd name="T8" fmla="*/ 2 w 2"/>
                  <a:gd name="T9" fmla="*/ 2 h 3"/>
                  <a:gd name="T10" fmla="*/ 2 w 2"/>
                  <a:gd name="T11" fmla="*/ 2 h 3"/>
                  <a:gd name="T12" fmla="*/ 2 w 2"/>
                  <a:gd name="T13" fmla="*/ 1 h 3"/>
                  <a:gd name="T14" fmla="*/ 0 w 2"/>
                  <a:gd name="T1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3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1" y="2"/>
                    </a:cubicBezTo>
                    <a:cubicBezTo>
                      <a:pt x="1" y="3"/>
                      <a:pt x="1" y="3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0"/>
                      <a:pt x="1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3" name="Freeform 556">
                <a:extLst>
                  <a:ext uri="{FF2B5EF4-FFF2-40B4-BE49-F238E27FC236}">
                    <a16:creationId xmlns:a16="http://schemas.microsoft.com/office/drawing/2014/main" id="{4D6D6649-977F-4021-A65D-054F83A06B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86680" y="2420033"/>
                <a:ext cx="9525" cy="11113"/>
              </a:xfrm>
              <a:custGeom>
                <a:avLst/>
                <a:gdLst>
                  <a:gd name="T0" fmla="*/ 3 w 3"/>
                  <a:gd name="T1" fmla="*/ 0 h 3"/>
                  <a:gd name="T2" fmla="*/ 2 w 3"/>
                  <a:gd name="T3" fmla="*/ 0 h 3"/>
                  <a:gd name="T4" fmla="*/ 0 w 3"/>
                  <a:gd name="T5" fmla="*/ 2 h 3"/>
                  <a:gd name="T6" fmla="*/ 0 w 3"/>
                  <a:gd name="T7" fmla="*/ 2 h 3"/>
                  <a:gd name="T8" fmla="*/ 1 w 3"/>
                  <a:gd name="T9" fmla="*/ 3 h 3"/>
                  <a:gd name="T10" fmla="*/ 3 w 3"/>
                  <a:gd name="T11" fmla="*/ 2 h 3"/>
                  <a:gd name="T12" fmla="*/ 3 w 3"/>
                  <a:gd name="T13" fmla="*/ 1 h 3"/>
                  <a:gd name="T14" fmla="*/ 3 w 3"/>
                  <a:gd name="T1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3">
                    <a:moveTo>
                      <a:pt x="3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1"/>
                      <a:pt x="1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3"/>
                      <a:pt x="1" y="3"/>
                    </a:cubicBezTo>
                    <a:cubicBezTo>
                      <a:pt x="1" y="3"/>
                      <a:pt x="2" y="2"/>
                      <a:pt x="3" y="2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4" name="Freeform 557">
                <a:extLst>
                  <a:ext uri="{FF2B5EF4-FFF2-40B4-BE49-F238E27FC236}">
                    <a16:creationId xmlns:a16="http://schemas.microsoft.com/office/drawing/2014/main" id="{3524F0DC-9685-4694-9D83-4FE4677B18D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48668" y="2078720"/>
                <a:ext cx="9525" cy="6350"/>
              </a:xfrm>
              <a:custGeom>
                <a:avLst/>
                <a:gdLst>
                  <a:gd name="T0" fmla="*/ 1 w 3"/>
                  <a:gd name="T1" fmla="*/ 2 h 2"/>
                  <a:gd name="T2" fmla="*/ 2 w 3"/>
                  <a:gd name="T3" fmla="*/ 2 h 2"/>
                  <a:gd name="T4" fmla="*/ 2 w 3"/>
                  <a:gd name="T5" fmla="*/ 0 h 2"/>
                  <a:gd name="T6" fmla="*/ 2 w 3"/>
                  <a:gd name="T7" fmla="*/ 0 h 2"/>
                  <a:gd name="T8" fmla="*/ 2 w 3"/>
                  <a:gd name="T9" fmla="*/ 0 h 2"/>
                  <a:gd name="T10" fmla="*/ 1 w 3"/>
                  <a:gd name="T11" fmla="*/ 1 h 2"/>
                  <a:gd name="T12" fmla="*/ 1 w 3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1" y="2"/>
                    </a:moveTo>
                    <a:cubicBezTo>
                      <a:pt x="1" y="2"/>
                      <a:pt x="1" y="2"/>
                      <a:pt x="2" y="2"/>
                    </a:cubicBezTo>
                    <a:cubicBezTo>
                      <a:pt x="2" y="1"/>
                      <a:pt x="2" y="1"/>
                      <a:pt x="2" y="0"/>
                    </a:cubicBezTo>
                    <a:cubicBezTo>
                      <a:pt x="3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0"/>
                      <a:pt x="1" y="1"/>
                    </a:cubicBezTo>
                    <a:cubicBezTo>
                      <a:pt x="1" y="1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5" name="Freeform 558">
                <a:extLst>
                  <a:ext uri="{FF2B5EF4-FFF2-40B4-BE49-F238E27FC236}">
                    <a16:creationId xmlns:a16="http://schemas.microsoft.com/office/drawing/2014/main" id="{1D52B8E0-677F-46E6-8CB1-CB01CD05A0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55018" y="2146983"/>
                <a:ext cx="7938" cy="6350"/>
              </a:xfrm>
              <a:custGeom>
                <a:avLst/>
                <a:gdLst>
                  <a:gd name="T0" fmla="*/ 0 w 2"/>
                  <a:gd name="T1" fmla="*/ 2 h 2"/>
                  <a:gd name="T2" fmla="*/ 0 w 2"/>
                  <a:gd name="T3" fmla="*/ 2 h 2"/>
                  <a:gd name="T4" fmla="*/ 1 w 2"/>
                  <a:gd name="T5" fmla="*/ 2 h 2"/>
                  <a:gd name="T6" fmla="*/ 2 w 2"/>
                  <a:gd name="T7" fmla="*/ 1 h 2"/>
                  <a:gd name="T8" fmla="*/ 1 w 2"/>
                  <a:gd name="T9" fmla="*/ 0 h 2"/>
                  <a:gd name="T10" fmla="*/ 0 w 2"/>
                  <a:gd name="T11" fmla="*/ 0 h 2"/>
                  <a:gd name="T12" fmla="*/ 0 w 2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1" y="2"/>
                      <a:pt x="1" y="2"/>
                    </a:cubicBezTo>
                    <a:cubicBezTo>
                      <a:pt x="1" y="2"/>
                      <a:pt x="2" y="1"/>
                      <a:pt x="2" y="1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6" name="Freeform 559">
                <a:extLst>
                  <a:ext uri="{FF2B5EF4-FFF2-40B4-BE49-F238E27FC236}">
                    <a16:creationId xmlns:a16="http://schemas.microsoft.com/office/drawing/2014/main" id="{A06E8D2A-39E1-4C38-8329-E3AEDD3720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70805" y="2427970"/>
                <a:ext cx="11113" cy="6350"/>
              </a:xfrm>
              <a:custGeom>
                <a:avLst/>
                <a:gdLst>
                  <a:gd name="T0" fmla="*/ 3 w 3"/>
                  <a:gd name="T1" fmla="*/ 0 h 2"/>
                  <a:gd name="T2" fmla="*/ 2 w 3"/>
                  <a:gd name="T3" fmla="*/ 0 h 2"/>
                  <a:gd name="T4" fmla="*/ 0 w 3"/>
                  <a:gd name="T5" fmla="*/ 1 h 2"/>
                  <a:gd name="T6" fmla="*/ 1 w 3"/>
                  <a:gd name="T7" fmla="*/ 2 h 2"/>
                  <a:gd name="T8" fmla="*/ 1 w 3"/>
                  <a:gd name="T9" fmla="*/ 2 h 2"/>
                  <a:gd name="T10" fmla="*/ 3 w 3"/>
                  <a:gd name="T11" fmla="*/ 0 h 2"/>
                  <a:gd name="T12" fmla="*/ 3 w 3"/>
                  <a:gd name="T13" fmla="*/ 0 h 2"/>
                  <a:gd name="T14" fmla="*/ 3 w 3"/>
                  <a:gd name="T1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2">
                    <a:moveTo>
                      <a:pt x="3" y="0"/>
                    </a:moveTo>
                    <a:cubicBezTo>
                      <a:pt x="3" y="0"/>
                      <a:pt x="2" y="0"/>
                      <a:pt x="2" y="0"/>
                    </a:cubicBezTo>
                    <a:cubicBezTo>
                      <a:pt x="2" y="0"/>
                      <a:pt x="1" y="1"/>
                      <a:pt x="0" y="1"/>
                    </a:cubicBezTo>
                    <a:cubicBezTo>
                      <a:pt x="0" y="2"/>
                      <a:pt x="0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3" y="1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7" name="Freeform 560">
                <a:extLst>
                  <a:ext uri="{FF2B5EF4-FFF2-40B4-BE49-F238E27FC236}">
                    <a16:creationId xmlns:a16="http://schemas.microsoft.com/office/drawing/2014/main" id="{BEF833A1-CEEF-457A-A4D6-EF3706A8C8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71043" y="2127933"/>
                <a:ext cx="6350" cy="7938"/>
              </a:xfrm>
              <a:custGeom>
                <a:avLst/>
                <a:gdLst>
                  <a:gd name="T0" fmla="*/ 1 w 2"/>
                  <a:gd name="T1" fmla="*/ 0 h 2"/>
                  <a:gd name="T2" fmla="*/ 1 w 2"/>
                  <a:gd name="T3" fmla="*/ 0 h 2"/>
                  <a:gd name="T4" fmla="*/ 0 w 2"/>
                  <a:gd name="T5" fmla="*/ 0 h 2"/>
                  <a:gd name="T6" fmla="*/ 1 w 2"/>
                  <a:gd name="T7" fmla="*/ 2 h 2"/>
                  <a:gd name="T8" fmla="*/ 2 w 2"/>
                  <a:gd name="T9" fmla="*/ 2 h 2"/>
                  <a:gd name="T10" fmla="*/ 2 w 2"/>
                  <a:gd name="T11" fmla="*/ 1 h 2"/>
                  <a:gd name="T12" fmla="*/ 1 w 2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8" name="Freeform 561">
                <a:extLst>
                  <a:ext uri="{FF2B5EF4-FFF2-40B4-BE49-F238E27FC236}">
                    <a16:creationId xmlns:a16="http://schemas.microsoft.com/office/drawing/2014/main" id="{9E549008-C045-4C96-A23C-D3BF706675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04218" y="2121583"/>
                <a:ext cx="7938" cy="6350"/>
              </a:xfrm>
              <a:custGeom>
                <a:avLst/>
                <a:gdLst>
                  <a:gd name="T0" fmla="*/ 0 w 2"/>
                  <a:gd name="T1" fmla="*/ 1 h 2"/>
                  <a:gd name="T2" fmla="*/ 1 w 2"/>
                  <a:gd name="T3" fmla="*/ 2 h 2"/>
                  <a:gd name="T4" fmla="*/ 2 w 2"/>
                  <a:gd name="T5" fmla="*/ 1 h 2"/>
                  <a:gd name="T6" fmla="*/ 1 w 2"/>
                  <a:gd name="T7" fmla="*/ 0 h 2"/>
                  <a:gd name="T8" fmla="*/ 0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0" y="1"/>
                      <a:pt x="0" y="2"/>
                      <a:pt x="1" y="2"/>
                    </a:cubicBezTo>
                    <a:cubicBezTo>
                      <a:pt x="2" y="2"/>
                      <a:pt x="2" y="1"/>
                      <a:pt x="2" y="1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9" name="Freeform 562">
                <a:extLst>
                  <a:ext uri="{FF2B5EF4-FFF2-40B4-BE49-F238E27FC236}">
                    <a16:creationId xmlns:a16="http://schemas.microsoft.com/office/drawing/2014/main" id="{E88550F7-4C4F-4E07-8F7A-4F3C68A219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43893" y="2096183"/>
                <a:ext cx="28575" cy="22225"/>
              </a:xfrm>
              <a:custGeom>
                <a:avLst/>
                <a:gdLst>
                  <a:gd name="T0" fmla="*/ 1 w 8"/>
                  <a:gd name="T1" fmla="*/ 3 h 6"/>
                  <a:gd name="T2" fmla="*/ 1 w 8"/>
                  <a:gd name="T3" fmla="*/ 3 h 6"/>
                  <a:gd name="T4" fmla="*/ 1 w 8"/>
                  <a:gd name="T5" fmla="*/ 3 h 6"/>
                  <a:gd name="T6" fmla="*/ 1 w 8"/>
                  <a:gd name="T7" fmla="*/ 4 h 6"/>
                  <a:gd name="T8" fmla="*/ 1 w 8"/>
                  <a:gd name="T9" fmla="*/ 5 h 6"/>
                  <a:gd name="T10" fmla="*/ 2 w 8"/>
                  <a:gd name="T11" fmla="*/ 6 h 6"/>
                  <a:gd name="T12" fmla="*/ 3 w 8"/>
                  <a:gd name="T13" fmla="*/ 6 h 6"/>
                  <a:gd name="T14" fmla="*/ 4 w 8"/>
                  <a:gd name="T15" fmla="*/ 6 h 6"/>
                  <a:gd name="T16" fmla="*/ 5 w 8"/>
                  <a:gd name="T17" fmla="*/ 6 h 6"/>
                  <a:gd name="T18" fmla="*/ 6 w 8"/>
                  <a:gd name="T19" fmla="*/ 4 h 6"/>
                  <a:gd name="T20" fmla="*/ 7 w 8"/>
                  <a:gd name="T21" fmla="*/ 4 h 6"/>
                  <a:gd name="T22" fmla="*/ 8 w 8"/>
                  <a:gd name="T23" fmla="*/ 3 h 6"/>
                  <a:gd name="T24" fmla="*/ 8 w 8"/>
                  <a:gd name="T25" fmla="*/ 3 h 6"/>
                  <a:gd name="T26" fmla="*/ 7 w 8"/>
                  <a:gd name="T27" fmla="*/ 2 h 6"/>
                  <a:gd name="T28" fmla="*/ 4 w 8"/>
                  <a:gd name="T29" fmla="*/ 2 h 6"/>
                  <a:gd name="T30" fmla="*/ 2 w 8"/>
                  <a:gd name="T31" fmla="*/ 2 h 6"/>
                  <a:gd name="T32" fmla="*/ 2 w 8"/>
                  <a:gd name="T33" fmla="*/ 2 h 6"/>
                  <a:gd name="T34" fmla="*/ 2 w 8"/>
                  <a:gd name="T35" fmla="*/ 2 h 6"/>
                  <a:gd name="T36" fmla="*/ 2 w 8"/>
                  <a:gd name="T37" fmla="*/ 2 h 6"/>
                  <a:gd name="T38" fmla="*/ 2 w 8"/>
                  <a:gd name="T39" fmla="*/ 2 h 6"/>
                  <a:gd name="T40" fmla="*/ 2 w 8"/>
                  <a:gd name="T41" fmla="*/ 2 h 6"/>
                  <a:gd name="T42" fmla="*/ 2 w 8"/>
                  <a:gd name="T43" fmla="*/ 1 h 6"/>
                  <a:gd name="T44" fmla="*/ 1 w 8"/>
                  <a:gd name="T45" fmla="*/ 0 h 6"/>
                  <a:gd name="T46" fmla="*/ 0 w 8"/>
                  <a:gd name="T47" fmla="*/ 1 h 6"/>
                  <a:gd name="T48" fmla="*/ 0 w 8"/>
                  <a:gd name="T49" fmla="*/ 2 h 6"/>
                  <a:gd name="T50" fmla="*/ 1 w 8"/>
                  <a:gd name="T51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8" h="6">
                    <a:moveTo>
                      <a:pt x="1" y="3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1" y="5"/>
                    </a:cubicBezTo>
                    <a:cubicBezTo>
                      <a:pt x="1" y="5"/>
                      <a:pt x="2" y="5"/>
                      <a:pt x="2" y="6"/>
                    </a:cubicBezTo>
                    <a:cubicBezTo>
                      <a:pt x="2" y="6"/>
                      <a:pt x="2" y="6"/>
                      <a:pt x="3" y="6"/>
                    </a:cubicBezTo>
                    <a:cubicBezTo>
                      <a:pt x="3" y="6"/>
                      <a:pt x="3" y="6"/>
                      <a:pt x="4" y="6"/>
                    </a:cubicBezTo>
                    <a:cubicBezTo>
                      <a:pt x="4" y="6"/>
                      <a:pt x="5" y="6"/>
                      <a:pt x="5" y="6"/>
                    </a:cubicBezTo>
                    <a:cubicBezTo>
                      <a:pt x="6" y="5"/>
                      <a:pt x="6" y="5"/>
                      <a:pt x="6" y="4"/>
                    </a:cubicBezTo>
                    <a:cubicBezTo>
                      <a:pt x="6" y="4"/>
                      <a:pt x="6" y="4"/>
                      <a:pt x="7" y="4"/>
                    </a:cubicBezTo>
                    <a:cubicBezTo>
                      <a:pt x="7" y="3"/>
                      <a:pt x="7" y="3"/>
                      <a:pt x="8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2"/>
                      <a:pt x="7" y="2"/>
                      <a:pt x="7" y="2"/>
                    </a:cubicBezTo>
                    <a:cubicBezTo>
                      <a:pt x="6" y="2"/>
                      <a:pt x="5" y="2"/>
                      <a:pt x="4" y="2"/>
                    </a:cubicBezTo>
                    <a:cubicBezTo>
                      <a:pt x="3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1"/>
                      <a:pt x="2" y="1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1" y="3"/>
                      <a:pt x="1" y="3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0" name="Freeform 563">
                <a:extLst>
                  <a:ext uri="{FF2B5EF4-FFF2-40B4-BE49-F238E27FC236}">
                    <a16:creationId xmlns:a16="http://schemas.microsoft.com/office/drawing/2014/main" id="{76D5BA15-8ECC-424C-9913-9AC075ACEE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85368" y="2478770"/>
                <a:ext cx="7938" cy="11113"/>
              </a:xfrm>
              <a:custGeom>
                <a:avLst/>
                <a:gdLst>
                  <a:gd name="T0" fmla="*/ 1 w 2"/>
                  <a:gd name="T1" fmla="*/ 3 h 3"/>
                  <a:gd name="T2" fmla="*/ 2 w 2"/>
                  <a:gd name="T3" fmla="*/ 0 h 3"/>
                  <a:gd name="T4" fmla="*/ 2 w 2"/>
                  <a:gd name="T5" fmla="*/ 0 h 3"/>
                  <a:gd name="T6" fmla="*/ 1 w 2"/>
                  <a:gd name="T7" fmla="*/ 0 h 3"/>
                  <a:gd name="T8" fmla="*/ 1 w 2"/>
                  <a:gd name="T9" fmla="*/ 0 h 3"/>
                  <a:gd name="T10" fmla="*/ 0 w 2"/>
                  <a:gd name="T11" fmla="*/ 2 h 3"/>
                  <a:gd name="T12" fmla="*/ 0 w 2"/>
                  <a:gd name="T13" fmla="*/ 3 h 3"/>
                  <a:gd name="T14" fmla="*/ 1 w 2"/>
                  <a:gd name="T15" fmla="*/ 3 h 3"/>
                  <a:gd name="T16" fmla="*/ 1 w 2"/>
                  <a:gd name="T1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3">
                    <a:moveTo>
                      <a:pt x="1" y="3"/>
                    </a:moveTo>
                    <a:cubicBezTo>
                      <a:pt x="2" y="2"/>
                      <a:pt x="2" y="1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0" y="2"/>
                      <a:pt x="0" y="2"/>
                    </a:cubicBezTo>
                    <a:cubicBezTo>
                      <a:pt x="0" y="2"/>
                      <a:pt x="0" y="3"/>
                      <a:pt x="0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1" name="Freeform 564">
                <a:extLst>
                  <a:ext uri="{FF2B5EF4-FFF2-40B4-BE49-F238E27FC236}">
                    <a16:creationId xmlns:a16="http://schemas.microsoft.com/office/drawing/2014/main" id="{2B234AC4-1915-4737-8CEB-32CD9E2422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89930" y="2478770"/>
                <a:ext cx="11113" cy="6350"/>
              </a:xfrm>
              <a:custGeom>
                <a:avLst/>
                <a:gdLst>
                  <a:gd name="T0" fmla="*/ 1 w 3"/>
                  <a:gd name="T1" fmla="*/ 2 h 2"/>
                  <a:gd name="T2" fmla="*/ 3 w 3"/>
                  <a:gd name="T3" fmla="*/ 1 h 2"/>
                  <a:gd name="T4" fmla="*/ 3 w 3"/>
                  <a:gd name="T5" fmla="*/ 0 h 2"/>
                  <a:gd name="T6" fmla="*/ 2 w 3"/>
                  <a:gd name="T7" fmla="*/ 0 h 2"/>
                  <a:gd name="T8" fmla="*/ 1 w 3"/>
                  <a:gd name="T9" fmla="*/ 0 h 2"/>
                  <a:gd name="T10" fmla="*/ 0 w 3"/>
                  <a:gd name="T11" fmla="*/ 1 h 2"/>
                  <a:gd name="T12" fmla="*/ 0 w 3"/>
                  <a:gd name="T13" fmla="*/ 1 h 2"/>
                  <a:gd name="T14" fmla="*/ 1 w 3"/>
                  <a:gd name="T1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2">
                    <a:moveTo>
                      <a:pt x="1" y="2"/>
                    </a:moveTo>
                    <a:cubicBezTo>
                      <a:pt x="2" y="1"/>
                      <a:pt x="2" y="1"/>
                      <a:pt x="3" y="1"/>
                    </a:cubicBezTo>
                    <a:cubicBezTo>
                      <a:pt x="3" y="1"/>
                      <a:pt x="3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2" name="Freeform 565">
                <a:extLst>
                  <a:ext uri="{FF2B5EF4-FFF2-40B4-BE49-F238E27FC236}">
                    <a16:creationId xmlns:a16="http://schemas.microsoft.com/office/drawing/2014/main" id="{D2C420C6-159A-4570-B9B2-0AC9F2E51B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20243" y="2107295"/>
                <a:ext cx="11113" cy="6350"/>
              </a:xfrm>
              <a:custGeom>
                <a:avLst/>
                <a:gdLst>
                  <a:gd name="T0" fmla="*/ 2 w 3"/>
                  <a:gd name="T1" fmla="*/ 2 h 2"/>
                  <a:gd name="T2" fmla="*/ 2 w 3"/>
                  <a:gd name="T3" fmla="*/ 2 h 2"/>
                  <a:gd name="T4" fmla="*/ 3 w 3"/>
                  <a:gd name="T5" fmla="*/ 2 h 2"/>
                  <a:gd name="T6" fmla="*/ 2 w 3"/>
                  <a:gd name="T7" fmla="*/ 1 h 2"/>
                  <a:gd name="T8" fmla="*/ 1 w 3"/>
                  <a:gd name="T9" fmla="*/ 0 h 2"/>
                  <a:gd name="T10" fmla="*/ 1 w 3"/>
                  <a:gd name="T11" fmla="*/ 0 h 2"/>
                  <a:gd name="T12" fmla="*/ 0 w 3"/>
                  <a:gd name="T13" fmla="*/ 0 h 2"/>
                  <a:gd name="T14" fmla="*/ 0 w 3"/>
                  <a:gd name="T15" fmla="*/ 0 h 2"/>
                  <a:gd name="T16" fmla="*/ 2 w 3"/>
                  <a:gd name="T1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2">
                    <a:moveTo>
                      <a:pt x="2" y="2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3" y="2"/>
                    </a:cubicBezTo>
                    <a:cubicBezTo>
                      <a:pt x="2" y="2"/>
                      <a:pt x="2" y="2"/>
                      <a:pt x="2" y="1"/>
                    </a:cubicBezTo>
                    <a:cubicBezTo>
                      <a:pt x="2" y="1"/>
                      <a:pt x="2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1" y="2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3" name="Freeform 566">
                <a:extLst>
                  <a:ext uri="{FF2B5EF4-FFF2-40B4-BE49-F238E27FC236}">
                    <a16:creationId xmlns:a16="http://schemas.microsoft.com/office/drawing/2014/main" id="{08360DCD-620D-4072-B0DB-DF80CC6F6F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75643" y="2200958"/>
                <a:ext cx="11113" cy="3175"/>
              </a:xfrm>
              <a:custGeom>
                <a:avLst/>
                <a:gdLst>
                  <a:gd name="T0" fmla="*/ 2 w 3"/>
                  <a:gd name="T1" fmla="*/ 1 h 1"/>
                  <a:gd name="T2" fmla="*/ 3 w 3"/>
                  <a:gd name="T3" fmla="*/ 1 h 1"/>
                  <a:gd name="T4" fmla="*/ 3 w 3"/>
                  <a:gd name="T5" fmla="*/ 0 h 1"/>
                  <a:gd name="T6" fmla="*/ 3 w 3"/>
                  <a:gd name="T7" fmla="*/ 0 h 1"/>
                  <a:gd name="T8" fmla="*/ 1 w 3"/>
                  <a:gd name="T9" fmla="*/ 0 h 1"/>
                  <a:gd name="T10" fmla="*/ 0 w 3"/>
                  <a:gd name="T11" fmla="*/ 1 h 1"/>
                  <a:gd name="T12" fmla="*/ 2 w 3"/>
                  <a:gd name="T1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1">
                    <a:moveTo>
                      <a:pt x="2" y="1"/>
                    </a:moveTo>
                    <a:cubicBezTo>
                      <a:pt x="2" y="1"/>
                      <a:pt x="2" y="1"/>
                      <a:pt x="3" y="1"/>
                    </a:cubicBezTo>
                    <a:cubicBezTo>
                      <a:pt x="3" y="1"/>
                      <a:pt x="3" y="1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1" y="1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4" name="Freeform 567">
                <a:extLst>
                  <a:ext uri="{FF2B5EF4-FFF2-40B4-BE49-F238E27FC236}">
                    <a16:creationId xmlns:a16="http://schemas.microsoft.com/office/drawing/2014/main" id="{219BD837-2F65-458D-AAF6-E9BBAA8C95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61355" y="2167620"/>
                <a:ext cx="3175" cy="7938"/>
              </a:xfrm>
              <a:custGeom>
                <a:avLst/>
                <a:gdLst>
                  <a:gd name="T0" fmla="*/ 0 w 1"/>
                  <a:gd name="T1" fmla="*/ 2 h 2"/>
                  <a:gd name="T2" fmla="*/ 1 w 1"/>
                  <a:gd name="T3" fmla="*/ 1 h 2"/>
                  <a:gd name="T4" fmla="*/ 1 w 1"/>
                  <a:gd name="T5" fmla="*/ 0 h 2"/>
                  <a:gd name="T6" fmla="*/ 1 w 1"/>
                  <a:gd name="T7" fmla="*/ 0 h 2"/>
                  <a:gd name="T8" fmla="*/ 0 w 1"/>
                  <a:gd name="T9" fmla="*/ 1 h 2"/>
                  <a:gd name="T10" fmla="*/ 0 w 1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cubicBezTo>
                      <a:pt x="1" y="2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5" name="Freeform 568">
                <a:extLst>
                  <a:ext uri="{FF2B5EF4-FFF2-40B4-BE49-F238E27FC236}">
                    <a16:creationId xmlns:a16="http://schemas.microsoft.com/office/drawing/2014/main" id="{E33792A5-C7A1-4EEE-9BD8-93AB7C8F89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69368" y="2181908"/>
                <a:ext cx="6350" cy="11113"/>
              </a:xfrm>
              <a:custGeom>
                <a:avLst/>
                <a:gdLst>
                  <a:gd name="T0" fmla="*/ 0 w 2"/>
                  <a:gd name="T1" fmla="*/ 0 h 3"/>
                  <a:gd name="T2" fmla="*/ 0 w 2"/>
                  <a:gd name="T3" fmla="*/ 0 h 3"/>
                  <a:gd name="T4" fmla="*/ 1 w 2"/>
                  <a:gd name="T5" fmla="*/ 3 h 3"/>
                  <a:gd name="T6" fmla="*/ 2 w 2"/>
                  <a:gd name="T7" fmla="*/ 3 h 3"/>
                  <a:gd name="T8" fmla="*/ 2 w 2"/>
                  <a:gd name="T9" fmla="*/ 2 h 3"/>
                  <a:gd name="T10" fmla="*/ 0 w 2"/>
                  <a:gd name="T11" fmla="*/ 0 h 3"/>
                  <a:gd name="T12" fmla="*/ 0 w 2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2"/>
                      <a:pt x="1" y="3"/>
                    </a:cubicBezTo>
                    <a:cubicBezTo>
                      <a:pt x="1" y="3"/>
                      <a:pt x="2" y="3"/>
                      <a:pt x="2" y="3"/>
                    </a:cubicBezTo>
                    <a:cubicBezTo>
                      <a:pt x="2" y="3"/>
                      <a:pt x="2" y="2"/>
                      <a:pt x="2" y="2"/>
                    </a:cubicBezTo>
                    <a:cubicBezTo>
                      <a:pt x="1" y="1"/>
                      <a:pt x="1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6" name="Freeform 569">
                <a:extLst>
                  <a:ext uri="{FF2B5EF4-FFF2-40B4-BE49-F238E27FC236}">
                    <a16:creationId xmlns:a16="http://schemas.microsoft.com/office/drawing/2014/main" id="{8FCCA4DE-6544-4C38-A95B-1E92417CB5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26443" y="2388283"/>
                <a:ext cx="7938" cy="7938"/>
              </a:xfrm>
              <a:custGeom>
                <a:avLst/>
                <a:gdLst>
                  <a:gd name="T0" fmla="*/ 1 w 2"/>
                  <a:gd name="T1" fmla="*/ 1 h 2"/>
                  <a:gd name="T2" fmla="*/ 1 w 2"/>
                  <a:gd name="T3" fmla="*/ 2 h 2"/>
                  <a:gd name="T4" fmla="*/ 1 w 2"/>
                  <a:gd name="T5" fmla="*/ 2 h 2"/>
                  <a:gd name="T6" fmla="*/ 2 w 2"/>
                  <a:gd name="T7" fmla="*/ 2 h 2"/>
                  <a:gd name="T8" fmla="*/ 2 w 2"/>
                  <a:gd name="T9" fmla="*/ 2 h 2"/>
                  <a:gd name="T10" fmla="*/ 2 w 2"/>
                  <a:gd name="T11" fmla="*/ 1 h 2"/>
                  <a:gd name="T12" fmla="*/ 1 w 2"/>
                  <a:gd name="T1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1" y="1"/>
                    </a:moveTo>
                    <a:cubicBezTo>
                      <a:pt x="0" y="1"/>
                      <a:pt x="0" y="1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0"/>
                      <a:pt x="1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7" name="Freeform 570">
                <a:extLst>
                  <a:ext uri="{FF2B5EF4-FFF2-40B4-BE49-F238E27FC236}">
                    <a16:creationId xmlns:a16="http://schemas.microsoft.com/office/drawing/2014/main" id="{55959F7D-21FA-4531-8C9F-E8A59D7AF4B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67705" y="2513695"/>
                <a:ext cx="7938" cy="4763"/>
              </a:xfrm>
              <a:custGeom>
                <a:avLst/>
                <a:gdLst>
                  <a:gd name="T0" fmla="*/ 1 w 2"/>
                  <a:gd name="T1" fmla="*/ 0 h 1"/>
                  <a:gd name="T2" fmla="*/ 0 w 2"/>
                  <a:gd name="T3" fmla="*/ 0 h 1"/>
                  <a:gd name="T4" fmla="*/ 1 w 2"/>
                  <a:gd name="T5" fmla="*/ 1 h 1"/>
                  <a:gd name="T6" fmla="*/ 1 w 2"/>
                  <a:gd name="T7" fmla="*/ 1 h 1"/>
                  <a:gd name="T8" fmla="*/ 2 w 2"/>
                  <a:gd name="T9" fmla="*/ 1 h 1"/>
                  <a:gd name="T10" fmla="*/ 2 w 2"/>
                  <a:gd name="T11" fmla="*/ 1 h 1"/>
                  <a:gd name="T12" fmla="*/ 2 w 2"/>
                  <a:gd name="T13" fmla="*/ 0 h 1"/>
                  <a:gd name="T14" fmla="*/ 1 w 2"/>
                  <a:gd name="T1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8" name="Freeform 571">
                <a:extLst>
                  <a:ext uri="{FF2B5EF4-FFF2-40B4-BE49-F238E27FC236}">
                    <a16:creationId xmlns:a16="http://schemas.microsoft.com/office/drawing/2014/main" id="{0FEAF06B-2382-4926-A8E6-01555D252B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37730" y="2442258"/>
                <a:ext cx="6350" cy="3175"/>
              </a:xfrm>
              <a:custGeom>
                <a:avLst/>
                <a:gdLst>
                  <a:gd name="T0" fmla="*/ 1 w 2"/>
                  <a:gd name="T1" fmla="*/ 0 h 1"/>
                  <a:gd name="T2" fmla="*/ 0 w 2"/>
                  <a:gd name="T3" fmla="*/ 0 h 1"/>
                  <a:gd name="T4" fmla="*/ 1 w 2"/>
                  <a:gd name="T5" fmla="*/ 1 h 1"/>
                  <a:gd name="T6" fmla="*/ 1 w 2"/>
                  <a:gd name="T7" fmla="*/ 1 h 1"/>
                  <a:gd name="T8" fmla="*/ 2 w 2"/>
                  <a:gd name="T9" fmla="*/ 1 h 1"/>
                  <a:gd name="T10" fmla="*/ 1 w 2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2" y="1"/>
                      <a:pt x="2" y="1"/>
                    </a:cubicBezTo>
                    <a:cubicBezTo>
                      <a:pt x="2" y="1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9" name="Freeform 572">
                <a:extLst>
                  <a:ext uri="{FF2B5EF4-FFF2-40B4-BE49-F238E27FC236}">
                    <a16:creationId xmlns:a16="http://schemas.microsoft.com/office/drawing/2014/main" id="{7D642600-48E8-49FB-873C-E0429C8803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09168" y="3282045"/>
                <a:ext cx="7938" cy="4763"/>
              </a:xfrm>
              <a:custGeom>
                <a:avLst/>
                <a:gdLst>
                  <a:gd name="T0" fmla="*/ 0 w 2"/>
                  <a:gd name="T1" fmla="*/ 1 h 1"/>
                  <a:gd name="T2" fmla="*/ 0 w 2"/>
                  <a:gd name="T3" fmla="*/ 1 h 1"/>
                  <a:gd name="T4" fmla="*/ 0 w 2"/>
                  <a:gd name="T5" fmla="*/ 1 h 1"/>
                  <a:gd name="T6" fmla="*/ 1 w 2"/>
                  <a:gd name="T7" fmla="*/ 1 h 1"/>
                  <a:gd name="T8" fmla="*/ 1 w 2"/>
                  <a:gd name="T9" fmla="*/ 1 h 1"/>
                  <a:gd name="T10" fmla="*/ 2 w 2"/>
                  <a:gd name="T11" fmla="*/ 1 h 1"/>
                  <a:gd name="T12" fmla="*/ 2 w 2"/>
                  <a:gd name="T13" fmla="*/ 1 h 1"/>
                  <a:gd name="T14" fmla="*/ 2 w 2"/>
                  <a:gd name="T15" fmla="*/ 1 h 1"/>
                  <a:gd name="T16" fmla="*/ 0 w 2"/>
                  <a:gd name="T1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0" name="Freeform 573">
                <a:extLst>
                  <a:ext uri="{FF2B5EF4-FFF2-40B4-BE49-F238E27FC236}">
                    <a16:creationId xmlns:a16="http://schemas.microsoft.com/office/drawing/2014/main" id="{22990023-8F78-4FAD-91CF-305F8888D37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51955" y="2243820"/>
                <a:ext cx="4763" cy="7938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0 h 2"/>
                  <a:gd name="T4" fmla="*/ 0 w 1"/>
                  <a:gd name="T5" fmla="*/ 2 h 2"/>
                  <a:gd name="T6" fmla="*/ 1 w 1"/>
                  <a:gd name="T7" fmla="*/ 2 h 2"/>
                  <a:gd name="T8" fmla="*/ 1 w 1"/>
                  <a:gd name="T9" fmla="*/ 2 h 2"/>
                  <a:gd name="T10" fmla="*/ 1 w 1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0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1" name="Freeform 574">
                <a:extLst>
                  <a:ext uri="{FF2B5EF4-FFF2-40B4-BE49-F238E27FC236}">
                    <a16:creationId xmlns:a16="http://schemas.microsoft.com/office/drawing/2014/main" id="{796E9F5A-CEE1-4CF1-9435-2FAE41670F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23455" y="3018520"/>
                <a:ext cx="4763" cy="11113"/>
              </a:xfrm>
              <a:custGeom>
                <a:avLst/>
                <a:gdLst>
                  <a:gd name="T0" fmla="*/ 0 w 1"/>
                  <a:gd name="T1" fmla="*/ 1 h 3"/>
                  <a:gd name="T2" fmla="*/ 0 w 1"/>
                  <a:gd name="T3" fmla="*/ 1 h 3"/>
                  <a:gd name="T4" fmla="*/ 0 w 1"/>
                  <a:gd name="T5" fmla="*/ 2 h 3"/>
                  <a:gd name="T6" fmla="*/ 0 w 1"/>
                  <a:gd name="T7" fmla="*/ 3 h 3"/>
                  <a:gd name="T8" fmla="*/ 0 w 1"/>
                  <a:gd name="T9" fmla="*/ 3 h 3"/>
                  <a:gd name="T10" fmla="*/ 1 w 1"/>
                  <a:gd name="T11" fmla="*/ 1 h 3"/>
                  <a:gd name="T12" fmla="*/ 0 w 1"/>
                  <a:gd name="T1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3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2"/>
                      <a:pt x="1" y="2"/>
                      <a:pt x="1" y="1"/>
                    </a:cubicBezTo>
                    <a:cubicBezTo>
                      <a:pt x="1" y="1"/>
                      <a:pt x="1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2" name="Freeform 575">
                <a:extLst>
                  <a:ext uri="{FF2B5EF4-FFF2-40B4-BE49-F238E27FC236}">
                    <a16:creationId xmlns:a16="http://schemas.microsoft.com/office/drawing/2014/main" id="{95B01C8D-A461-4E47-99DC-D1F281BBEA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91705" y="3066145"/>
                <a:ext cx="6350" cy="3175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1 h 1"/>
                  <a:gd name="T4" fmla="*/ 2 w 2"/>
                  <a:gd name="T5" fmla="*/ 0 h 1"/>
                  <a:gd name="T6" fmla="*/ 1 w 2"/>
                  <a:gd name="T7" fmla="*/ 0 h 1"/>
                  <a:gd name="T8" fmla="*/ 0 w 2"/>
                  <a:gd name="T9" fmla="*/ 0 h 1"/>
                  <a:gd name="T10" fmla="*/ 0 w 2"/>
                  <a:gd name="T11" fmla="*/ 0 h 1"/>
                  <a:gd name="T12" fmla="*/ 0 w 2"/>
                  <a:gd name="T13" fmla="*/ 1 h 1"/>
                  <a:gd name="T14" fmla="*/ 1 w 2"/>
                  <a:gd name="T1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3" name="Freeform 576">
                <a:extLst>
                  <a:ext uri="{FF2B5EF4-FFF2-40B4-BE49-F238E27FC236}">
                    <a16:creationId xmlns:a16="http://schemas.microsoft.com/office/drawing/2014/main" id="{F64D43C7-9085-4B98-B83D-6D79BF5629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12093" y="2373995"/>
                <a:ext cx="11113" cy="6350"/>
              </a:xfrm>
              <a:custGeom>
                <a:avLst/>
                <a:gdLst>
                  <a:gd name="T0" fmla="*/ 1 w 3"/>
                  <a:gd name="T1" fmla="*/ 0 h 2"/>
                  <a:gd name="T2" fmla="*/ 0 w 3"/>
                  <a:gd name="T3" fmla="*/ 2 h 2"/>
                  <a:gd name="T4" fmla="*/ 2 w 3"/>
                  <a:gd name="T5" fmla="*/ 2 h 2"/>
                  <a:gd name="T6" fmla="*/ 2 w 3"/>
                  <a:gd name="T7" fmla="*/ 1 h 2"/>
                  <a:gd name="T8" fmla="*/ 2 w 3"/>
                  <a:gd name="T9" fmla="*/ 0 h 2"/>
                  <a:gd name="T10" fmla="*/ 1 w 3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cubicBezTo>
                      <a:pt x="1" y="1"/>
                      <a:pt x="1" y="1"/>
                      <a:pt x="0" y="2"/>
                    </a:cubicBezTo>
                    <a:cubicBezTo>
                      <a:pt x="1" y="2"/>
                      <a:pt x="1" y="2"/>
                      <a:pt x="2" y="2"/>
                    </a:cubicBezTo>
                    <a:cubicBezTo>
                      <a:pt x="2" y="2"/>
                      <a:pt x="2" y="1"/>
                      <a:pt x="2" y="1"/>
                    </a:cubicBezTo>
                    <a:cubicBezTo>
                      <a:pt x="3" y="1"/>
                      <a:pt x="3" y="1"/>
                      <a:pt x="2" y="0"/>
                    </a:cubicBezTo>
                    <a:cubicBezTo>
                      <a:pt x="2" y="0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4" name="Freeform 577">
                <a:extLst>
                  <a:ext uri="{FF2B5EF4-FFF2-40B4-BE49-F238E27FC236}">
                    <a16:creationId xmlns:a16="http://schemas.microsoft.com/office/drawing/2014/main" id="{4FDFC812-9358-44A4-B7A7-BB0A7546C4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97805" y="2380345"/>
                <a:ext cx="19050" cy="15875"/>
              </a:xfrm>
              <a:custGeom>
                <a:avLst/>
                <a:gdLst>
                  <a:gd name="T0" fmla="*/ 4 w 5"/>
                  <a:gd name="T1" fmla="*/ 0 h 4"/>
                  <a:gd name="T2" fmla="*/ 3 w 5"/>
                  <a:gd name="T3" fmla="*/ 0 h 4"/>
                  <a:gd name="T4" fmla="*/ 2 w 5"/>
                  <a:gd name="T5" fmla="*/ 0 h 4"/>
                  <a:gd name="T6" fmla="*/ 2 w 5"/>
                  <a:gd name="T7" fmla="*/ 1 h 4"/>
                  <a:gd name="T8" fmla="*/ 2 w 5"/>
                  <a:gd name="T9" fmla="*/ 1 h 4"/>
                  <a:gd name="T10" fmla="*/ 0 w 5"/>
                  <a:gd name="T11" fmla="*/ 3 h 4"/>
                  <a:gd name="T12" fmla="*/ 0 w 5"/>
                  <a:gd name="T13" fmla="*/ 4 h 4"/>
                  <a:gd name="T14" fmla="*/ 0 w 5"/>
                  <a:gd name="T15" fmla="*/ 4 h 4"/>
                  <a:gd name="T16" fmla="*/ 1 w 5"/>
                  <a:gd name="T17" fmla="*/ 4 h 4"/>
                  <a:gd name="T18" fmla="*/ 4 w 5"/>
                  <a:gd name="T19" fmla="*/ 3 h 4"/>
                  <a:gd name="T20" fmla="*/ 5 w 5"/>
                  <a:gd name="T21" fmla="*/ 2 h 4"/>
                  <a:gd name="T22" fmla="*/ 5 w 5"/>
                  <a:gd name="T23" fmla="*/ 1 h 4"/>
                  <a:gd name="T24" fmla="*/ 5 w 5"/>
                  <a:gd name="T25" fmla="*/ 0 h 4"/>
                  <a:gd name="T26" fmla="*/ 4 w 5"/>
                  <a:gd name="T27" fmla="*/ 0 h 4"/>
                  <a:gd name="T28" fmla="*/ 4 w 5"/>
                  <a:gd name="T29" fmla="*/ 0 h 4"/>
                  <a:gd name="T30" fmla="*/ 4 w 5"/>
                  <a:gd name="T3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5" h="4">
                    <a:moveTo>
                      <a:pt x="4" y="0"/>
                    </a:moveTo>
                    <a:cubicBezTo>
                      <a:pt x="4" y="0"/>
                      <a:pt x="4" y="0"/>
                      <a:pt x="3" y="0"/>
                    </a:cubicBezTo>
                    <a:cubicBezTo>
                      <a:pt x="3" y="0"/>
                      <a:pt x="2" y="0"/>
                      <a:pt x="2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0" y="1"/>
                      <a:pt x="0" y="1"/>
                      <a:pt x="0" y="3"/>
                    </a:cubicBezTo>
                    <a:cubicBezTo>
                      <a:pt x="0" y="3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1" y="4"/>
                      <a:pt x="1" y="4"/>
                    </a:cubicBezTo>
                    <a:cubicBezTo>
                      <a:pt x="2" y="4"/>
                      <a:pt x="2" y="3"/>
                      <a:pt x="4" y="3"/>
                    </a:cubicBezTo>
                    <a:cubicBezTo>
                      <a:pt x="4" y="2"/>
                      <a:pt x="4" y="2"/>
                      <a:pt x="5" y="2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5" name="Freeform 578">
                <a:extLst>
                  <a:ext uri="{FF2B5EF4-FFF2-40B4-BE49-F238E27FC236}">
                    <a16:creationId xmlns:a16="http://schemas.microsoft.com/office/drawing/2014/main" id="{223A1A3C-51DF-43E9-ADEB-285A43A83D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90143" y="3434445"/>
                <a:ext cx="7938" cy="6350"/>
              </a:xfrm>
              <a:custGeom>
                <a:avLst/>
                <a:gdLst>
                  <a:gd name="T0" fmla="*/ 1 w 2"/>
                  <a:gd name="T1" fmla="*/ 1 h 2"/>
                  <a:gd name="T2" fmla="*/ 0 w 2"/>
                  <a:gd name="T3" fmla="*/ 2 h 2"/>
                  <a:gd name="T4" fmla="*/ 0 w 2"/>
                  <a:gd name="T5" fmla="*/ 2 h 2"/>
                  <a:gd name="T6" fmla="*/ 1 w 2"/>
                  <a:gd name="T7" fmla="*/ 2 h 2"/>
                  <a:gd name="T8" fmla="*/ 1 w 2"/>
                  <a:gd name="T9" fmla="*/ 1 h 2"/>
                  <a:gd name="T10" fmla="*/ 1 w 2"/>
                  <a:gd name="T1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1" y="1"/>
                    </a:move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1" y="2"/>
                      <a:pt x="1" y="2"/>
                    </a:cubicBezTo>
                    <a:cubicBezTo>
                      <a:pt x="1" y="2"/>
                      <a:pt x="2" y="1"/>
                      <a:pt x="1" y="1"/>
                    </a:cubicBezTo>
                    <a:cubicBezTo>
                      <a:pt x="1" y="0"/>
                      <a:pt x="1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6" name="Freeform 579">
                <a:extLst>
                  <a:ext uri="{FF2B5EF4-FFF2-40B4-BE49-F238E27FC236}">
                    <a16:creationId xmlns:a16="http://schemas.microsoft.com/office/drawing/2014/main" id="{C67956FF-AA46-482C-A19F-C1D9868D0C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66130" y="2893108"/>
                <a:ext cx="7938" cy="7938"/>
              </a:xfrm>
              <a:custGeom>
                <a:avLst/>
                <a:gdLst>
                  <a:gd name="T0" fmla="*/ 0 w 2"/>
                  <a:gd name="T1" fmla="*/ 1 h 2"/>
                  <a:gd name="T2" fmla="*/ 1 w 2"/>
                  <a:gd name="T3" fmla="*/ 2 h 2"/>
                  <a:gd name="T4" fmla="*/ 2 w 2"/>
                  <a:gd name="T5" fmla="*/ 1 h 2"/>
                  <a:gd name="T6" fmla="*/ 1 w 2"/>
                  <a:gd name="T7" fmla="*/ 0 h 2"/>
                  <a:gd name="T8" fmla="*/ 0 w 2"/>
                  <a:gd name="T9" fmla="*/ 1 h 2"/>
                  <a:gd name="T10" fmla="*/ 0 w 2"/>
                  <a:gd name="T1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0" y="2"/>
                      <a:pt x="0" y="2"/>
                      <a:pt x="1" y="2"/>
                    </a:cubicBezTo>
                    <a:cubicBezTo>
                      <a:pt x="1" y="2"/>
                      <a:pt x="2" y="2"/>
                      <a:pt x="2" y="1"/>
                    </a:cubicBezTo>
                    <a:cubicBezTo>
                      <a:pt x="2" y="1"/>
                      <a:pt x="1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7" name="Freeform 580">
                <a:extLst>
                  <a:ext uri="{FF2B5EF4-FFF2-40B4-BE49-F238E27FC236}">
                    <a16:creationId xmlns:a16="http://schemas.microsoft.com/office/drawing/2014/main" id="{DD0E3287-5D9C-4F5D-8616-1528C1271E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90030" y="2104120"/>
                <a:ext cx="6350" cy="6350"/>
              </a:xfrm>
              <a:custGeom>
                <a:avLst/>
                <a:gdLst>
                  <a:gd name="T0" fmla="*/ 1 w 2"/>
                  <a:gd name="T1" fmla="*/ 2 h 2"/>
                  <a:gd name="T2" fmla="*/ 2 w 2"/>
                  <a:gd name="T3" fmla="*/ 1 h 2"/>
                  <a:gd name="T4" fmla="*/ 1 w 2"/>
                  <a:gd name="T5" fmla="*/ 0 h 2"/>
                  <a:gd name="T6" fmla="*/ 0 w 2"/>
                  <a:gd name="T7" fmla="*/ 0 h 2"/>
                  <a:gd name="T8" fmla="*/ 0 w 2"/>
                  <a:gd name="T9" fmla="*/ 1 h 2"/>
                  <a:gd name="T10" fmla="*/ 1 w 2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1" y="1"/>
                      <a:pt x="1" y="1"/>
                      <a:pt x="2" y="1"/>
                    </a:cubicBezTo>
                    <a:cubicBezTo>
                      <a:pt x="2" y="1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8" name="Freeform 581">
                <a:extLst>
                  <a:ext uri="{FF2B5EF4-FFF2-40B4-BE49-F238E27FC236}">
                    <a16:creationId xmlns:a16="http://schemas.microsoft.com/office/drawing/2014/main" id="{B8E4E5EE-3D1F-44F7-B0C4-B4FB5D86BF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17030" y="2878820"/>
                <a:ext cx="6350" cy="6350"/>
              </a:xfrm>
              <a:custGeom>
                <a:avLst/>
                <a:gdLst>
                  <a:gd name="T0" fmla="*/ 1 w 2"/>
                  <a:gd name="T1" fmla="*/ 0 h 2"/>
                  <a:gd name="T2" fmla="*/ 1 w 2"/>
                  <a:gd name="T3" fmla="*/ 0 h 2"/>
                  <a:gd name="T4" fmla="*/ 0 w 2"/>
                  <a:gd name="T5" fmla="*/ 1 h 2"/>
                  <a:gd name="T6" fmla="*/ 1 w 2"/>
                  <a:gd name="T7" fmla="*/ 1 h 2"/>
                  <a:gd name="T8" fmla="*/ 2 w 2"/>
                  <a:gd name="T9" fmla="*/ 1 h 2"/>
                  <a:gd name="T10" fmla="*/ 2 w 2"/>
                  <a:gd name="T11" fmla="*/ 1 h 2"/>
                  <a:gd name="T12" fmla="*/ 1 w 2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2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9" name="Freeform 582">
                <a:extLst>
                  <a:ext uri="{FF2B5EF4-FFF2-40B4-BE49-F238E27FC236}">
                    <a16:creationId xmlns:a16="http://schemas.microsoft.com/office/drawing/2014/main" id="{0575A9BF-46E1-412E-8389-0E3FED217D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51843" y="2305733"/>
                <a:ext cx="6350" cy="6350"/>
              </a:xfrm>
              <a:custGeom>
                <a:avLst/>
                <a:gdLst>
                  <a:gd name="T0" fmla="*/ 2 w 2"/>
                  <a:gd name="T1" fmla="*/ 0 h 2"/>
                  <a:gd name="T2" fmla="*/ 1 w 2"/>
                  <a:gd name="T3" fmla="*/ 1 h 2"/>
                  <a:gd name="T4" fmla="*/ 0 w 2"/>
                  <a:gd name="T5" fmla="*/ 1 h 2"/>
                  <a:gd name="T6" fmla="*/ 0 w 2"/>
                  <a:gd name="T7" fmla="*/ 2 h 2"/>
                  <a:gd name="T8" fmla="*/ 0 w 2"/>
                  <a:gd name="T9" fmla="*/ 2 h 2"/>
                  <a:gd name="T10" fmla="*/ 1 w 2"/>
                  <a:gd name="T11" fmla="*/ 2 h 2"/>
                  <a:gd name="T12" fmla="*/ 2 w 2"/>
                  <a:gd name="T13" fmla="*/ 1 h 2"/>
                  <a:gd name="T14" fmla="*/ 2 w 2"/>
                  <a:gd name="T15" fmla="*/ 1 h 2"/>
                  <a:gd name="T16" fmla="*/ 2 w 2"/>
                  <a:gd name="T1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cubicBezTo>
                      <a:pt x="2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1" y="2"/>
                      <a:pt x="1" y="2"/>
                    </a:cubicBezTo>
                    <a:cubicBezTo>
                      <a:pt x="1" y="2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0" name="Freeform 583">
                <a:extLst>
                  <a:ext uri="{FF2B5EF4-FFF2-40B4-BE49-F238E27FC236}">
                    <a16:creationId xmlns:a16="http://schemas.microsoft.com/office/drawing/2014/main" id="{6CFD661D-AAB9-4BDE-823B-1500A664D5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59993" y="3094720"/>
                <a:ext cx="6350" cy="7938"/>
              </a:xfrm>
              <a:custGeom>
                <a:avLst/>
                <a:gdLst>
                  <a:gd name="T0" fmla="*/ 2 w 2"/>
                  <a:gd name="T1" fmla="*/ 1 h 2"/>
                  <a:gd name="T2" fmla="*/ 1 w 2"/>
                  <a:gd name="T3" fmla="*/ 0 h 2"/>
                  <a:gd name="T4" fmla="*/ 0 w 2"/>
                  <a:gd name="T5" fmla="*/ 1 h 2"/>
                  <a:gd name="T6" fmla="*/ 0 w 2"/>
                  <a:gd name="T7" fmla="*/ 2 h 2"/>
                  <a:gd name="T8" fmla="*/ 1 w 2"/>
                  <a:gd name="T9" fmla="*/ 2 h 2"/>
                  <a:gd name="T10" fmla="*/ 2 w 2"/>
                  <a:gd name="T1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1" name="Freeform 584">
                <a:extLst>
                  <a:ext uri="{FF2B5EF4-FFF2-40B4-BE49-F238E27FC236}">
                    <a16:creationId xmlns:a16="http://schemas.microsoft.com/office/drawing/2014/main" id="{6F4659C4-1A84-46A5-9AB0-9B18CF05BA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74068" y="2331133"/>
                <a:ext cx="6350" cy="3175"/>
              </a:xfrm>
              <a:custGeom>
                <a:avLst/>
                <a:gdLst>
                  <a:gd name="T0" fmla="*/ 2 w 2"/>
                  <a:gd name="T1" fmla="*/ 1 h 1"/>
                  <a:gd name="T2" fmla="*/ 2 w 2"/>
                  <a:gd name="T3" fmla="*/ 0 h 1"/>
                  <a:gd name="T4" fmla="*/ 2 w 2"/>
                  <a:gd name="T5" fmla="*/ 0 h 1"/>
                  <a:gd name="T6" fmla="*/ 1 w 2"/>
                  <a:gd name="T7" fmla="*/ 0 h 1"/>
                  <a:gd name="T8" fmla="*/ 0 w 2"/>
                  <a:gd name="T9" fmla="*/ 0 h 1"/>
                  <a:gd name="T10" fmla="*/ 0 w 2"/>
                  <a:gd name="T11" fmla="*/ 1 h 1"/>
                  <a:gd name="T12" fmla="*/ 2 w 2"/>
                  <a:gd name="T1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cubicBezTo>
                      <a:pt x="2" y="1"/>
                      <a:pt x="2" y="1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1" y="1"/>
                      <a:pt x="1" y="1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2" name="Freeform 585">
                <a:extLst>
                  <a:ext uri="{FF2B5EF4-FFF2-40B4-BE49-F238E27FC236}">
                    <a16:creationId xmlns:a16="http://schemas.microsoft.com/office/drawing/2014/main" id="{515BFA96-CE38-4C5D-B077-C18DE81FE9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18718" y="3043920"/>
                <a:ext cx="7938" cy="7938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2 h 2"/>
                  <a:gd name="T4" fmla="*/ 2 w 2"/>
                  <a:gd name="T5" fmla="*/ 2 h 2"/>
                  <a:gd name="T6" fmla="*/ 2 w 2"/>
                  <a:gd name="T7" fmla="*/ 1 h 2"/>
                  <a:gd name="T8" fmla="*/ 2 w 2"/>
                  <a:gd name="T9" fmla="*/ 1 h 2"/>
                  <a:gd name="T10" fmla="*/ 1 w 2"/>
                  <a:gd name="T11" fmla="*/ 0 h 2"/>
                  <a:gd name="T12" fmla="*/ 1 w 2"/>
                  <a:gd name="T13" fmla="*/ 0 h 2"/>
                  <a:gd name="T14" fmla="*/ 0 w 2"/>
                  <a:gd name="T15" fmla="*/ 0 h 2"/>
                  <a:gd name="T16" fmla="*/ 2 w 2"/>
                  <a:gd name="T1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1" y="2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3" name="Freeform 586">
                <a:extLst>
                  <a:ext uri="{FF2B5EF4-FFF2-40B4-BE49-F238E27FC236}">
                    <a16:creationId xmlns:a16="http://schemas.microsoft.com/office/drawing/2014/main" id="{473663FA-9260-420F-88ED-E8BDC676C8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64630" y="2124758"/>
                <a:ext cx="6350" cy="3175"/>
              </a:xfrm>
              <a:custGeom>
                <a:avLst/>
                <a:gdLst>
                  <a:gd name="T0" fmla="*/ 1 w 2"/>
                  <a:gd name="T1" fmla="*/ 0 h 1"/>
                  <a:gd name="T2" fmla="*/ 0 w 2"/>
                  <a:gd name="T3" fmla="*/ 0 h 1"/>
                  <a:gd name="T4" fmla="*/ 0 w 2"/>
                  <a:gd name="T5" fmla="*/ 0 h 1"/>
                  <a:gd name="T6" fmla="*/ 0 w 2"/>
                  <a:gd name="T7" fmla="*/ 0 h 1"/>
                  <a:gd name="T8" fmla="*/ 0 w 2"/>
                  <a:gd name="T9" fmla="*/ 1 h 1"/>
                  <a:gd name="T10" fmla="*/ 2 w 2"/>
                  <a:gd name="T11" fmla="*/ 1 h 1"/>
                  <a:gd name="T12" fmla="*/ 2 w 2"/>
                  <a:gd name="T13" fmla="*/ 0 h 1"/>
                  <a:gd name="T14" fmla="*/ 1 w 2"/>
                  <a:gd name="T1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1" y="1"/>
                      <a:pt x="2" y="1"/>
                    </a:cubicBezTo>
                    <a:cubicBezTo>
                      <a:pt x="2" y="1"/>
                      <a:pt x="2" y="1"/>
                      <a:pt x="2" y="0"/>
                    </a:cubicBezTo>
                    <a:cubicBezTo>
                      <a:pt x="2" y="0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4" name="Oval 587">
                <a:extLst>
                  <a:ext uri="{FF2B5EF4-FFF2-40B4-BE49-F238E27FC236}">
                    <a16:creationId xmlns:a16="http://schemas.microsoft.com/office/drawing/2014/main" id="{3D8C9748-6C52-43E2-B5E3-3DD158EC0F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70980" y="2127933"/>
                <a:ext cx="1588" cy="158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5" name="Freeform 588">
                <a:extLst>
                  <a:ext uri="{FF2B5EF4-FFF2-40B4-BE49-F238E27FC236}">
                    <a16:creationId xmlns:a16="http://schemas.microsoft.com/office/drawing/2014/main" id="{D69C84C9-E7ED-4990-B81C-9B44BBE20F0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99580" y="2146983"/>
                <a:ext cx="7938" cy="6350"/>
              </a:xfrm>
              <a:custGeom>
                <a:avLst/>
                <a:gdLst>
                  <a:gd name="T0" fmla="*/ 1 w 2"/>
                  <a:gd name="T1" fmla="*/ 2 h 2"/>
                  <a:gd name="T2" fmla="*/ 2 w 2"/>
                  <a:gd name="T3" fmla="*/ 0 h 2"/>
                  <a:gd name="T4" fmla="*/ 2 w 2"/>
                  <a:gd name="T5" fmla="*/ 0 h 2"/>
                  <a:gd name="T6" fmla="*/ 2 w 2"/>
                  <a:gd name="T7" fmla="*/ 0 h 2"/>
                  <a:gd name="T8" fmla="*/ 1 w 2"/>
                  <a:gd name="T9" fmla="*/ 1 h 2"/>
                  <a:gd name="T10" fmla="*/ 0 w 2"/>
                  <a:gd name="T11" fmla="*/ 1 h 2"/>
                  <a:gd name="T12" fmla="*/ 1 w 2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1" y="2"/>
                      <a:pt x="2" y="1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1" y="1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6" name="Freeform 589">
                <a:extLst>
                  <a:ext uri="{FF2B5EF4-FFF2-40B4-BE49-F238E27FC236}">
                    <a16:creationId xmlns:a16="http://schemas.microsoft.com/office/drawing/2014/main" id="{CDBF991E-9E56-4D7C-A64F-B50AA88166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39268" y="2107295"/>
                <a:ext cx="7938" cy="6350"/>
              </a:xfrm>
              <a:custGeom>
                <a:avLst/>
                <a:gdLst>
                  <a:gd name="T0" fmla="*/ 2 w 2"/>
                  <a:gd name="T1" fmla="*/ 1 h 2"/>
                  <a:gd name="T2" fmla="*/ 2 w 2"/>
                  <a:gd name="T3" fmla="*/ 1 h 2"/>
                  <a:gd name="T4" fmla="*/ 2 w 2"/>
                  <a:gd name="T5" fmla="*/ 0 h 2"/>
                  <a:gd name="T6" fmla="*/ 0 w 2"/>
                  <a:gd name="T7" fmla="*/ 0 h 2"/>
                  <a:gd name="T8" fmla="*/ 0 w 2"/>
                  <a:gd name="T9" fmla="*/ 1 h 2"/>
                  <a:gd name="T10" fmla="*/ 0 w 2"/>
                  <a:gd name="T11" fmla="*/ 1 h 2"/>
                  <a:gd name="T12" fmla="*/ 2 w 2"/>
                  <a:gd name="T1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0"/>
                      <a:pt x="2" y="0"/>
                    </a:cubicBezTo>
                    <a:cubicBezTo>
                      <a:pt x="2" y="0"/>
                      <a:pt x="1" y="1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2" y="2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7" name="Oval 590">
                <a:extLst>
                  <a:ext uri="{FF2B5EF4-FFF2-40B4-BE49-F238E27FC236}">
                    <a16:creationId xmlns:a16="http://schemas.microsoft.com/office/drawing/2014/main" id="{83920E45-4653-4C5E-A197-003A83C659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56618" y="3216958"/>
                <a:ext cx="1588" cy="158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8" name="Freeform 591">
                <a:extLst>
                  <a:ext uri="{FF2B5EF4-FFF2-40B4-BE49-F238E27FC236}">
                    <a16:creationId xmlns:a16="http://schemas.microsoft.com/office/drawing/2014/main" id="{09FA6168-28FA-453D-99E9-46719C7D497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48680" y="3216958"/>
                <a:ext cx="7938" cy="7938"/>
              </a:xfrm>
              <a:custGeom>
                <a:avLst/>
                <a:gdLst>
                  <a:gd name="T0" fmla="*/ 1 w 2"/>
                  <a:gd name="T1" fmla="*/ 1 h 2"/>
                  <a:gd name="T2" fmla="*/ 0 w 2"/>
                  <a:gd name="T3" fmla="*/ 2 h 2"/>
                  <a:gd name="T4" fmla="*/ 0 w 2"/>
                  <a:gd name="T5" fmla="*/ 2 h 2"/>
                  <a:gd name="T6" fmla="*/ 2 w 2"/>
                  <a:gd name="T7" fmla="*/ 0 h 2"/>
                  <a:gd name="T8" fmla="*/ 2 w 2"/>
                  <a:gd name="T9" fmla="*/ 0 h 2"/>
                  <a:gd name="T10" fmla="*/ 2 w 2"/>
                  <a:gd name="T11" fmla="*/ 0 h 2"/>
                  <a:gd name="T12" fmla="*/ 1 w 2"/>
                  <a:gd name="T1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1" y="1"/>
                    </a:move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2" y="1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9" name="Oval 592">
                <a:extLst>
                  <a:ext uri="{FF2B5EF4-FFF2-40B4-BE49-F238E27FC236}">
                    <a16:creationId xmlns:a16="http://schemas.microsoft.com/office/drawing/2014/main" id="{F02EEBBA-3BC7-4502-A71A-BC363986E23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53443" y="3221720"/>
                <a:ext cx="1588" cy="158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0" name="Freeform 593">
                <a:extLst>
                  <a:ext uri="{FF2B5EF4-FFF2-40B4-BE49-F238E27FC236}">
                    <a16:creationId xmlns:a16="http://schemas.microsoft.com/office/drawing/2014/main" id="{263ACC5D-6483-4795-9345-E91E4D7EFE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23305" y="2067608"/>
                <a:ext cx="3175" cy="3175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1 w 1"/>
                  <a:gd name="T5" fmla="*/ 1 h 1"/>
                  <a:gd name="T6" fmla="*/ 1 w 1"/>
                  <a:gd name="T7" fmla="*/ 0 h 1"/>
                  <a:gd name="T8" fmla="*/ 0 w 1"/>
                  <a:gd name="T9" fmla="*/ 0 h 1"/>
                  <a:gd name="T10" fmla="*/ 0 w 1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1" name="Freeform 594">
                <a:extLst>
                  <a:ext uri="{FF2B5EF4-FFF2-40B4-BE49-F238E27FC236}">
                    <a16:creationId xmlns:a16="http://schemas.microsoft.com/office/drawing/2014/main" id="{77D27880-3168-45AD-BE12-33931CF228D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52018" y="2989945"/>
                <a:ext cx="6350" cy="4763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1 h 1"/>
                  <a:gd name="T4" fmla="*/ 2 w 2"/>
                  <a:gd name="T5" fmla="*/ 1 h 1"/>
                  <a:gd name="T6" fmla="*/ 2 w 2"/>
                  <a:gd name="T7" fmla="*/ 0 h 1"/>
                  <a:gd name="T8" fmla="*/ 0 w 2"/>
                  <a:gd name="T9" fmla="*/ 0 h 1"/>
                  <a:gd name="T10" fmla="*/ 0 w 2"/>
                  <a:gd name="T11" fmla="*/ 1 h 1"/>
                  <a:gd name="T12" fmla="*/ 0 w 2"/>
                  <a:gd name="T13" fmla="*/ 1 h 1"/>
                  <a:gd name="T14" fmla="*/ 1 w 2"/>
                  <a:gd name="T15" fmla="*/ 1 h 1"/>
                  <a:gd name="T16" fmla="*/ 1 w 2"/>
                  <a:gd name="T1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0"/>
                    </a:cubicBezTo>
                    <a:cubicBezTo>
                      <a:pt x="2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2" name="Freeform 595">
                <a:extLst>
                  <a:ext uri="{FF2B5EF4-FFF2-40B4-BE49-F238E27FC236}">
                    <a16:creationId xmlns:a16="http://schemas.microsoft.com/office/drawing/2014/main" id="{040DC158-D7D2-495A-99F7-2512DB3DA5D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12368" y="3048683"/>
                <a:ext cx="6350" cy="6350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1 h 2"/>
                  <a:gd name="T4" fmla="*/ 2 w 2"/>
                  <a:gd name="T5" fmla="*/ 1 h 2"/>
                  <a:gd name="T6" fmla="*/ 1 w 2"/>
                  <a:gd name="T7" fmla="*/ 0 h 2"/>
                  <a:gd name="T8" fmla="*/ 1 w 2"/>
                  <a:gd name="T9" fmla="*/ 1 h 2"/>
                  <a:gd name="T10" fmla="*/ 1 w 2"/>
                  <a:gd name="T11" fmla="*/ 1 h 2"/>
                  <a:gd name="T12" fmla="*/ 2 w 2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cubicBezTo>
                      <a:pt x="2" y="2"/>
                      <a:pt x="2" y="2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2"/>
                      <a:pt x="2" y="2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3" name="Freeform 596">
                <a:extLst>
                  <a:ext uri="{FF2B5EF4-FFF2-40B4-BE49-F238E27FC236}">
                    <a16:creationId xmlns:a16="http://schemas.microsoft.com/office/drawing/2014/main" id="{DEE4D312-C132-4973-B5DC-DFC3EC3BFE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45680" y="2572433"/>
                <a:ext cx="0" cy="3175"/>
              </a:xfrm>
              <a:custGeom>
                <a:avLst/>
                <a:gdLst>
                  <a:gd name="T0" fmla="*/ 0 h 1"/>
                  <a:gd name="T1" fmla="*/ 1 h 1"/>
                  <a:gd name="T2" fmla="*/ 1 h 1"/>
                  <a:gd name="T3" fmla="*/ 1 h 1"/>
                  <a:gd name="T4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4" name="Freeform 597">
                <a:extLst>
                  <a:ext uri="{FF2B5EF4-FFF2-40B4-BE49-F238E27FC236}">
                    <a16:creationId xmlns:a16="http://schemas.microsoft.com/office/drawing/2014/main" id="{786194E5-5BA3-4FA6-9EC0-F301F9ACDE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45680" y="2564495"/>
                <a:ext cx="3175" cy="7938"/>
              </a:xfrm>
              <a:custGeom>
                <a:avLst/>
                <a:gdLst>
                  <a:gd name="T0" fmla="*/ 1 w 1"/>
                  <a:gd name="T1" fmla="*/ 0 h 2"/>
                  <a:gd name="T2" fmla="*/ 1 w 1"/>
                  <a:gd name="T3" fmla="*/ 0 h 2"/>
                  <a:gd name="T4" fmla="*/ 0 w 1"/>
                  <a:gd name="T5" fmla="*/ 1 h 2"/>
                  <a:gd name="T6" fmla="*/ 0 w 1"/>
                  <a:gd name="T7" fmla="*/ 2 h 2"/>
                  <a:gd name="T8" fmla="*/ 1 w 1"/>
                  <a:gd name="T9" fmla="*/ 1 h 2"/>
                  <a:gd name="T10" fmla="*/ 1 w 1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1" y="2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5" name="Freeform 598">
                <a:extLst>
                  <a:ext uri="{FF2B5EF4-FFF2-40B4-BE49-F238E27FC236}">
                    <a16:creationId xmlns:a16="http://schemas.microsoft.com/office/drawing/2014/main" id="{08993E9B-2372-4810-A07D-029787BA91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50343" y="2135870"/>
                <a:ext cx="6350" cy="7938"/>
              </a:xfrm>
              <a:custGeom>
                <a:avLst/>
                <a:gdLst>
                  <a:gd name="T0" fmla="*/ 0 w 2"/>
                  <a:gd name="T1" fmla="*/ 1 h 2"/>
                  <a:gd name="T2" fmla="*/ 1 w 2"/>
                  <a:gd name="T3" fmla="*/ 2 h 2"/>
                  <a:gd name="T4" fmla="*/ 2 w 2"/>
                  <a:gd name="T5" fmla="*/ 1 h 2"/>
                  <a:gd name="T6" fmla="*/ 2 w 2"/>
                  <a:gd name="T7" fmla="*/ 1 h 2"/>
                  <a:gd name="T8" fmla="*/ 1 w 2"/>
                  <a:gd name="T9" fmla="*/ 1 h 2"/>
                  <a:gd name="T10" fmla="*/ 1 w 2"/>
                  <a:gd name="T11" fmla="*/ 1 h 2"/>
                  <a:gd name="T12" fmla="*/ 0 w 2"/>
                  <a:gd name="T1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0" y="1"/>
                      <a:pt x="1" y="2"/>
                      <a:pt x="1" y="2"/>
                    </a:cubicBezTo>
                    <a:cubicBezTo>
                      <a:pt x="1" y="2"/>
                      <a:pt x="2" y="2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6" name="Oval 599">
                <a:extLst>
                  <a:ext uri="{FF2B5EF4-FFF2-40B4-BE49-F238E27FC236}">
                    <a16:creationId xmlns:a16="http://schemas.microsoft.com/office/drawing/2014/main" id="{103E5EEF-E0CB-4145-A219-E1553360B0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93205" y="2132695"/>
                <a:ext cx="3175" cy="317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7" name="Freeform 600">
                <a:extLst>
                  <a:ext uri="{FF2B5EF4-FFF2-40B4-BE49-F238E27FC236}">
                    <a16:creationId xmlns:a16="http://schemas.microsoft.com/office/drawing/2014/main" id="{2E08AB47-963F-4CBF-BB22-C7FDE779FC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48818" y="2969308"/>
                <a:ext cx="4763" cy="3175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1 h 1"/>
                  <a:gd name="T8" fmla="*/ 1 w 1"/>
                  <a:gd name="T9" fmla="*/ 1 h 1"/>
                  <a:gd name="T10" fmla="*/ 1 w 1"/>
                  <a:gd name="T11" fmla="*/ 1 h 1"/>
                  <a:gd name="T12" fmla="*/ 0 w 1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8" name="Freeform 601">
                <a:extLst>
                  <a:ext uri="{FF2B5EF4-FFF2-40B4-BE49-F238E27FC236}">
                    <a16:creationId xmlns:a16="http://schemas.microsoft.com/office/drawing/2014/main" id="{4C8146F2-4C49-4562-9A10-2DC45AC0A28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61455" y="2132695"/>
                <a:ext cx="6350" cy="3175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0 h 1"/>
                  <a:gd name="T4" fmla="*/ 1 w 2"/>
                  <a:gd name="T5" fmla="*/ 0 h 1"/>
                  <a:gd name="T6" fmla="*/ 0 w 2"/>
                  <a:gd name="T7" fmla="*/ 0 h 1"/>
                  <a:gd name="T8" fmla="*/ 1 w 2"/>
                  <a:gd name="T9" fmla="*/ 1 h 1"/>
                  <a:gd name="T10" fmla="*/ 1 w 2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2" y="1"/>
                      <a:pt x="2" y="0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9" name="Oval 602">
                <a:extLst>
                  <a:ext uri="{FF2B5EF4-FFF2-40B4-BE49-F238E27FC236}">
                    <a16:creationId xmlns:a16="http://schemas.microsoft.com/office/drawing/2014/main" id="{05948275-E246-4B08-90D6-69C5C47A5E8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67655" y="2356533"/>
                <a:ext cx="1588" cy="158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0" name="Freeform 603">
                <a:extLst>
                  <a:ext uri="{FF2B5EF4-FFF2-40B4-BE49-F238E27FC236}">
                    <a16:creationId xmlns:a16="http://schemas.microsoft.com/office/drawing/2014/main" id="{0A013D03-3AE5-4AE3-8142-96682A5DB5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67905" y="2543858"/>
                <a:ext cx="3175" cy="3175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1 w 1"/>
                  <a:gd name="T5" fmla="*/ 0 h 1"/>
                  <a:gd name="T6" fmla="*/ 1 w 1"/>
                  <a:gd name="T7" fmla="*/ 0 h 1"/>
                  <a:gd name="T8" fmla="*/ 0 w 1"/>
                  <a:gd name="T9" fmla="*/ 1 h 1"/>
                  <a:gd name="T10" fmla="*/ 0 w 1"/>
                  <a:gd name="T11" fmla="*/ 1 h 1"/>
                  <a:gd name="T12" fmla="*/ 0 w 1"/>
                  <a:gd name="T1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1" name="Oval 604">
                <a:extLst>
                  <a:ext uri="{FF2B5EF4-FFF2-40B4-BE49-F238E27FC236}">
                    <a16:creationId xmlns:a16="http://schemas.microsoft.com/office/drawing/2014/main" id="{B4DF087B-F4B0-4119-B778-025354D2766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75705" y="2489883"/>
                <a:ext cx="1588" cy="158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2" name="Freeform 605">
                <a:extLst>
                  <a:ext uri="{FF2B5EF4-FFF2-40B4-BE49-F238E27FC236}">
                    <a16:creationId xmlns:a16="http://schemas.microsoft.com/office/drawing/2014/main" id="{3EC374CA-6F7F-40ED-9D9F-37CE923C25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75705" y="2481945"/>
                <a:ext cx="3175" cy="7938"/>
              </a:xfrm>
              <a:custGeom>
                <a:avLst/>
                <a:gdLst>
                  <a:gd name="T0" fmla="*/ 1 w 1"/>
                  <a:gd name="T1" fmla="*/ 1 h 2"/>
                  <a:gd name="T2" fmla="*/ 1 w 1"/>
                  <a:gd name="T3" fmla="*/ 0 h 2"/>
                  <a:gd name="T4" fmla="*/ 1 w 1"/>
                  <a:gd name="T5" fmla="*/ 0 h 2"/>
                  <a:gd name="T6" fmla="*/ 0 w 1"/>
                  <a:gd name="T7" fmla="*/ 1 h 2"/>
                  <a:gd name="T8" fmla="*/ 0 w 1"/>
                  <a:gd name="T9" fmla="*/ 2 h 2"/>
                  <a:gd name="T10" fmla="*/ 0 w 1"/>
                  <a:gd name="T11" fmla="*/ 2 h 2"/>
                  <a:gd name="T12" fmla="*/ 1 w 1"/>
                  <a:gd name="T1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3" name="Freeform 606">
                <a:extLst>
                  <a:ext uri="{FF2B5EF4-FFF2-40B4-BE49-F238E27FC236}">
                    <a16:creationId xmlns:a16="http://schemas.microsoft.com/office/drawing/2014/main" id="{DE4FCD68-D880-4BB7-B842-37971D9782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25018" y="2997883"/>
                <a:ext cx="3175" cy="3175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1 h 1"/>
                  <a:gd name="T6" fmla="*/ 1 w 1"/>
                  <a:gd name="T7" fmla="*/ 1 h 1"/>
                  <a:gd name="T8" fmla="*/ 1 w 1"/>
                  <a:gd name="T9" fmla="*/ 1 h 1"/>
                  <a:gd name="T10" fmla="*/ 1 w 1"/>
                  <a:gd name="T11" fmla="*/ 1 h 1"/>
                  <a:gd name="T12" fmla="*/ 0 w 1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214" name="Group 213">
              <a:extLst>
                <a:ext uri="{FF2B5EF4-FFF2-40B4-BE49-F238E27FC236}">
                  <a16:creationId xmlns:a16="http://schemas.microsoft.com/office/drawing/2014/main" id="{A110656E-F54E-42A9-8C5D-965586421519}"/>
                </a:ext>
              </a:extLst>
            </p:cNvPr>
            <p:cNvGrpSpPr/>
            <p:nvPr/>
          </p:nvGrpSpPr>
          <p:grpSpPr>
            <a:xfrm>
              <a:off x="1207421" y="4790388"/>
              <a:ext cx="2790569" cy="562662"/>
              <a:chOff x="918254" y="2075022"/>
              <a:chExt cx="2790569" cy="562662"/>
            </a:xfrm>
          </p:grpSpPr>
          <p:sp>
            <p:nvSpPr>
              <p:cNvPr id="215" name="Rectangle 214">
                <a:extLst>
                  <a:ext uri="{FF2B5EF4-FFF2-40B4-BE49-F238E27FC236}">
                    <a16:creationId xmlns:a16="http://schemas.microsoft.com/office/drawing/2014/main" id="{80E6BEA1-F23C-42E9-BE9F-599BDD3ED355}"/>
                  </a:ext>
                </a:extLst>
              </p:cNvPr>
              <p:cNvSpPr/>
              <p:nvPr/>
            </p:nvSpPr>
            <p:spPr>
              <a:xfrm>
                <a:off x="1004278" y="2482338"/>
                <a:ext cx="1598428" cy="95250"/>
              </a:xfrm>
              <a:prstGeom prst="rect">
                <a:avLst/>
              </a:prstGeom>
              <a:solidFill>
                <a:schemeClr val="tx2">
                  <a:lumMod val="20000"/>
                  <a:lumOff val="80000"/>
                  <a:alpha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16" name="Rectangle 215">
                <a:extLst>
                  <a:ext uri="{FF2B5EF4-FFF2-40B4-BE49-F238E27FC236}">
                    <a16:creationId xmlns:a16="http://schemas.microsoft.com/office/drawing/2014/main" id="{5328F4C1-63F3-417A-9D14-771A2023FABF}"/>
                  </a:ext>
                </a:extLst>
              </p:cNvPr>
              <p:cNvSpPr/>
              <p:nvPr/>
            </p:nvSpPr>
            <p:spPr>
              <a:xfrm>
                <a:off x="2602706" y="2482338"/>
                <a:ext cx="1092016" cy="95250"/>
              </a:xfrm>
              <a:prstGeom prst="rect">
                <a:avLst/>
              </a:prstGeom>
              <a:solidFill>
                <a:schemeClr val="tx2">
                  <a:lumMod val="20000"/>
                  <a:lumOff val="80000"/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17" name="TextBox 216">
                <a:extLst>
                  <a:ext uri="{FF2B5EF4-FFF2-40B4-BE49-F238E27FC236}">
                    <a16:creationId xmlns:a16="http://schemas.microsoft.com/office/drawing/2014/main" id="{2A841C11-8CC0-48F0-8C12-D2E0C5C866A0}"/>
                  </a:ext>
                </a:extLst>
              </p:cNvPr>
              <p:cNvSpPr txBox="1"/>
              <p:nvPr/>
            </p:nvSpPr>
            <p:spPr>
              <a:xfrm>
                <a:off x="918254" y="2075022"/>
                <a:ext cx="641768" cy="246221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r>
                  <a:rPr lang="en-US" sz="1000" dirty="0">
                    <a:solidFill>
                      <a:schemeClr val="bg1"/>
                    </a:solidFill>
                    <a:latin typeface="Montserrat "/>
                    <a:ea typeface="Montserrat Black" charset="0"/>
                    <a:cs typeface="Montserrat Black" charset="0"/>
                  </a:rPr>
                  <a:t>SKILLS</a:t>
                </a:r>
              </a:p>
            </p:txBody>
          </p:sp>
          <p:sp>
            <p:nvSpPr>
              <p:cNvPr id="218" name="TextBox 217">
                <a:extLst>
                  <a:ext uri="{FF2B5EF4-FFF2-40B4-BE49-F238E27FC236}">
                    <a16:creationId xmlns:a16="http://schemas.microsoft.com/office/drawing/2014/main" id="{8113530F-C140-4607-9EC7-CA15961F21C9}"/>
                  </a:ext>
                </a:extLst>
              </p:cNvPr>
              <p:cNvSpPr txBox="1"/>
              <p:nvPr/>
            </p:nvSpPr>
            <p:spPr>
              <a:xfrm>
                <a:off x="2177935" y="2422240"/>
                <a:ext cx="424771" cy="215444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r>
                  <a:rPr lang="en-US" sz="800" dirty="0">
                    <a:solidFill>
                      <a:schemeClr val="bg1"/>
                    </a:solidFill>
                    <a:latin typeface="Montserrat "/>
                    <a:ea typeface="Montserrat Black" charset="0"/>
                    <a:cs typeface="Montserrat Black" charset="0"/>
                  </a:rPr>
                  <a:t>60%</a:t>
                </a:r>
              </a:p>
            </p:txBody>
          </p:sp>
          <p:sp>
            <p:nvSpPr>
              <p:cNvPr id="219" name="TextBox 218">
                <a:extLst>
                  <a:ext uri="{FF2B5EF4-FFF2-40B4-BE49-F238E27FC236}">
                    <a16:creationId xmlns:a16="http://schemas.microsoft.com/office/drawing/2014/main" id="{F0431195-57A2-4962-AB87-4B7BD7B7062F}"/>
                  </a:ext>
                </a:extLst>
              </p:cNvPr>
              <p:cNvSpPr txBox="1"/>
              <p:nvPr/>
            </p:nvSpPr>
            <p:spPr>
              <a:xfrm>
                <a:off x="3284052" y="2422240"/>
                <a:ext cx="424771" cy="215444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r>
                  <a:rPr lang="en-US" sz="800" dirty="0">
                    <a:solidFill>
                      <a:schemeClr val="bg1"/>
                    </a:solidFill>
                    <a:latin typeface="Montserrat "/>
                    <a:ea typeface="Montserrat Black" charset="0"/>
                    <a:cs typeface="Montserrat Black" charset="0"/>
                  </a:rPr>
                  <a:t>40%</a:t>
                </a:r>
              </a:p>
            </p:txBody>
          </p:sp>
        </p:grp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5258BE3C-536F-48AD-8617-84A8B5155EF8}"/>
              </a:ext>
            </a:extLst>
          </p:cNvPr>
          <p:cNvGrpSpPr/>
          <p:nvPr/>
        </p:nvGrpSpPr>
        <p:grpSpPr>
          <a:xfrm>
            <a:off x="6898737" y="1345581"/>
            <a:ext cx="3655033" cy="4166840"/>
            <a:chOff x="7121607" y="1164177"/>
            <a:chExt cx="3655033" cy="4166840"/>
          </a:xfrm>
        </p:grpSpPr>
        <p:sp>
          <p:nvSpPr>
            <p:cNvPr id="221" name="TextBox 220">
              <a:extLst>
                <a:ext uri="{FF2B5EF4-FFF2-40B4-BE49-F238E27FC236}">
                  <a16:creationId xmlns:a16="http://schemas.microsoft.com/office/drawing/2014/main" id="{442CBB97-5D7D-4D79-99C1-D63E814677F4}"/>
                </a:ext>
              </a:extLst>
            </p:cNvPr>
            <p:cNvSpPr txBox="1"/>
            <p:nvPr/>
          </p:nvSpPr>
          <p:spPr>
            <a:xfrm>
              <a:off x="7121607" y="2346559"/>
              <a:ext cx="3572685" cy="16312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5000" b="1" spc="1500" dirty="0">
                  <a:solidFill>
                    <a:schemeClr val="bg1"/>
                  </a:solidFill>
                </a:rPr>
                <a:t>SPARK</a:t>
              </a:r>
            </a:p>
            <a:p>
              <a:r>
                <a:rPr lang="en-US" sz="5000" b="1" spc="1500" dirty="0">
                  <a:solidFill>
                    <a:schemeClr val="bg1"/>
                  </a:solidFill>
                </a:rPr>
                <a:t>MAP</a:t>
              </a:r>
            </a:p>
          </p:txBody>
        </p:sp>
        <p:sp>
          <p:nvSpPr>
            <p:cNvPr id="222" name="Rectangle 221">
              <a:extLst>
                <a:ext uri="{FF2B5EF4-FFF2-40B4-BE49-F238E27FC236}">
                  <a16:creationId xmlns:a16="http://schemas.microsoft.com/office/drawing/2014/main" id="{0734F3E4-B7C7-4A56-A20E-69BED2915E04}"/>
                </a:ext>
              </a:extLst>
            </p:cNvPr>
            <p:cNvSpPr/>
            <p:nvPr/>
          </p:nvSpPr>
          <p:spPr>
            <a:xfrm>
              <a:off x="7131758" y="1164177"/>
              <a:ext cx="734496" cy="86177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5000" dirty="0">
                  <a:solidFill>
                    <a:schemeClr val="bg1"/>
                  </a:solidFill>
                  <a:latin typeface="FontAwesome" charset="0"/>
                </a:rPr>
                <a:t></a:t>
              </a:r>
              <a:endParaRPr lang="en-US" sz="5000" dirty="0">
                <a:solidFill>
                  <a:schemeClr val="bg1"/>
                </a:solidFill>
              </a:endParaRPr>
            </a:p>
          </p:txBody>
        </p:sp>
        <p:sp>
          <p:nvSpPr>
            <p:cNvPr id="223" name="TextBox 222">
              <a:extLst>
                <a:ext uri="{FF2B5EF4-FFF2-40B4-BE49-F238E27FC236}">
                  <a16:creationId xmlns:a16="http://schemas.microsoft.com/office/drawing/2014/main" id="{5F9D98D7-8218-45CC-9FD2-9849E3E4E497}"/>
                </a:ext>
              </a:extLst>
            </p:cNvPr>
            <p:cNvSpPr txBox="1"/>
            <p:nvPr/>
          </p:nvSpPr>
          <p:spPr>
            <a:xfrm>
              <a:off x="7121607" y="4249759"/>
              <a:ext cx="3655033" cy="10812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000"/>
                </a:lnSpc>
              </a:pPr>
              <a:r>
                <a:rPr lang="en-US" sz="900" b="1" dirty="0">
                  <a:solidFill>
                    <a:schemeClr val="bg1"/>
                  </a:solidFill>
                  <a:latin typeface="Montserrat Light" panose="00000400000000000000" pitchFamily="50" charset="0"/>
                  <a:ea typeface="Open Sans" panose="020B0606030504020204" pitchFamily="34" charset="0"/>
                  <a:cs typeface="Open Sans" panose="020B0606030504020204" pitchFamily="34" charset="0"/>
                </a:rPr>
                <a:t>Contrary</a:t>
              </a:r>
              <a:r>
                <a:rPr lang="en-US" sz="900" dirty="0">
                  <a:solidFill>
                    <a:schemeClr val="bg1"/>
                  </a:solidFill>
                  <a:latin typeface="Montserrat Light" panose="00000400000000000000" pitchFamily="50" charset="0"/>
                  <a:ea typeface="Open Sans" panose="020B0606030504020204" pitchFamily="34" charset="0"/>
                  <a:cs typeface="Open Sans" panose="020B0606030504020204" pitchFamily="34" charset="0"/>
                </a:rPr>
                <a:t> to popular belief, Lorem Ipsum is not simply random text. It has roots in a piece of classical Latin literature from 45 BC, making it over 2000 years old. Richard McClintock, a Latin professor at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5298539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Rectangle 223">
            <a:extLst>
              <a:ext uri="{FF2B5EF4-FFF2-40B4-BE49-F238E27FC236}">
                <a16:creationId xmlns:a16="http://schemas.microsoft.com/office/drawing/2014/main" id="{B0C3EC65-37CE-4DF1-AF07-5D1FB7A94504}"/>
              </a:ext>
            </a:extLst>
          </p:cNvPr>
          <p:cNvSpPr/>
          <p:nvPr/>
        </p:nvSpPr>
        <p:spPr>
          <a:xfrm>
            <a:off x="1" y="0"/>
            <a:ext cx="12191999" cy="6875362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5258BE3C-536F-48AD-8617-84A8B5155EF8}"/>
              </a:ext>
            </a:extLst>
          </p:cNvPr>
          <p:cNvGrpSpPr/>
          <p:nvPr/>
        </p:nvGrpSpPr>
        <p:grpSpPr>
          <a:xfrm>
            <a:off x="7241602" y="1345580"/>
            <a:ext cx="3655033" cy="4166840"/>
            <a:chOff x="7121607" y="1164177"/>
            <a:chExt cx="3655033" cy="4166840"/>
          </a:xfrm>
        </p:grpSpPr>
        <p:sp>
          <p:nvSpPr>
            <p:cNvPr id="221" name="TextBox 220">
              <a:extLst>
                <a:ext uri="{FF2B5EF4-FFF2-40B4-BE49-F238E27FC236}">
                  <a16:creationId xmlns:a16="http://schemas.microsoft.com/office/drawing/2014/main" id="{442CBB97-5D7D-4D79-99C1-D63E814677F4}"/>
                </a:ext>
              </a:extLst>
            </p:cNvPr>
            <p:cNvSpPr txBox="1"/>
            <p:nvPr/>
          </p:nvSpPr>
          <p:spPr>
            <a:xfrm>
              <a:off x="7121607" y="2346559"/>
              <a:ext cx="3572685" cy="16312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5000" b="1" spc="1500" dirty="0">
                  <a:solidFill>
                    <a:schemeClr val="bg1"/>
                  </a:solidFill>
                </a:rPr>
                <a:t>SPARK</a:t>
              </a:r>
            </a:p>
            <a:p>
              <a:r>
                <a:rPr lang="en-US" sz="5000" b="1" spc="1500" dirty="0">
                  <a:solidFill>
                    <a:schemeClr val="bg1"/>
                  </a:solidFill>
                </a:rPr>
                <a:t>MAP</a:t>
              </a:r>
            </a:p>
          </p:txBody>
        </p:sp>
        <p:sp>
          <p:nvSpPr>
            <p:cNvPr id="222" name="Rectangle 221">
              <a:extLst>
                <a:ext uri="{FF2B5EF4-FFF2-40B4-BE49-F238E27FC236}">
                  <a16:creationId xmlns:a16="http://schemas.microsoft.com/office/drawing/2014/main" id="{0734F3E4-B7C7-4A56-A20E-69BED2915E04}"/>
                </a:ext>
              </a:extLst>
            </p:cNvPr>
            <p:cNvSpPr/>
            <p:nvPr/>
          </p:nvSpPr>
          <p:spPr>
            <a:xfrm>
              <a:off x="7131758" y="1164177"/>
              <a:ext cx="734496" cy="86177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5000" dirty="0">
                  <a:solidFill>
                    <a:schemeClr val="bg1"/>
                  </a:solidFill>
                  <a:latin typeface="FontAwesome" charset="0"/>
                </a:rPr>
                <a:t></a:t>
              </a:r>
              <a:endParaRPr lang="en-US" sz="5000" dirty="0">
                <a:solidFill>
                  <a:schemeClr val="bg1"/>
                </a:solidFill>
              </a:endParaRPr>
            </a:p>
          </p:txBody>
        </p:sp>
        <p:sp>
          <p:nvSpPr>
            <p:cNvPr id="223" name="TextBox 222">
              <a:extLst>
                <a:ext uri="{FF2B5EF4-FFF2-40B4-BE49-F238E27FC236}">
                  <a16:creationId xmlns:a16="http://schemas.microsoft.com/office/drawing/2014/main" id="{5F9D98D7-8218-45CC-9FD2-9849E3E4E497}"/>
                </a:ext>
              </a:extLst>
            </p:cNvPr>
            <p:cNvSpPr txBox="1"/>
            <p:nvPr/>
          </p:nvSpPr>
          <p:spPr>
            <a:xfrm>
              <a:off x="7121607" y="4249759"/>
              <a:ext cx="3655033" cy="10812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000"/>
                </a:lnSpc>
              </a:pPr>
              <a:r>
                <a:rPr lang="en-US" sz="900" b="1" dirty="0">
                  <a:solidFill>
                    <a:schemeClr val="bg1"/>
                  </a:solidFill>
                  <a:latin typeface="Montserrat Light" panose="00000400000000000000" pitchFamily="50" charset="0"/>
                  <a:ea typeface="Open Sans" panose="020B0606030504020204" pitchFamily="34" charset="0"/>
                  <a:cs typeface="Open Sans" panose="020B0606030504020204" pitchFamily="34" charset="0"/>
                </a:rPr>
                <a:t>Contrary</a:t>
              </a:r>
              <a:r>
                <a:rPr lang="en-US" sz="900" dirty="0">
                  <a:solidFill>
                    <a:schemeClr val="bg1"/>
                  </a:solidFill>
                  <a:latin typeface="Montserrat Light" panose="00000400000000000000" pitchFamily="50" charset="0"/>
                  <a:ea typeface="Open Sans" panose="020B0606030504020204" pitchFamily="34" charset="0"/>
                  <a:cs typeface="Open Sans" panose="020B0606030504020204" pitchFamily="34" charset="0"/>
                </a:rPr>
                <a:t> to popular belief, Lorem Ipsum is not simply random text. It has roots in a piece of classical Latin literature from 45 BC, making it over 2000 years old. Richard McClintock, a Latin professor at</a:t>
              </a:r>
            </a:p>
          </p:txBody>
        </p:sp>
      </p:grpSp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8154372E-672E-4A70-BCE6-0B32C846E9F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78558774"/>
              </p:ext>
            </p:extLst>
          </p:nvPr>
        </p:nvGraphicFramePr>
        <p:xfrm>
          <a:off x="1295365" y="1345580"/>
          <a:ext cx="5429250" cy="41668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43074239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37D3C4C7-888F-48F0-9C10-220DD8BF9EFC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/>
          <a:srcRect t="7705" b="7705"/>
          <a:stretch>
            <a:fillRect/>
          </a:stretch>
        </p:blipFill>
        <p:spPr/>
      </p:pic>
      <p:sp>
        <p:nvSpPr>
          <p:cNvPr id="35" name="Rectangle 34">
            <a:extLst>
              <a:ext uri="{FF2B5EF4-FFF2-40B4-BE49-F238E27FC236}">
                <a16:creationId xmlns:a16="http://schemas.microsoft.com/office/drawing/2014/main" id="{AC2C4AFC-82D4-4645-99C6-2740FF44C5FF}"/>
              </a:ext>
            </a:extLst>
          </p:cNvPr>
          <p:cNvSpPr/>
          <p:nvPr/>
        </p:nvSpPr>
        <p:spPr>
          <a:xfrm>
            <a:off x="1" y="0"/>
            <a:ext cx="12191999" cy="6875362"/>
          </a:xfrm>
          <a:prstGeom prst="rect">
            <a:avLst/>
          </a:prstGeom>
          <a:solidFill>
            <a:schemeClr val="accent2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D3A50404-DC8A-44CD-AAF5-95DA9B911CBE}"/>
              </a:ext>
            </a:extLst>
          </p:cNvPr>
          <p:cNvGrpSpPr/>
          <p:nvPr/>
        </p:nvGrpSpPr>
        <p:grpSpPr>
          <a:xfrm>
            <a:off x="4781550" y="2811489"/>
            <a:ext cx="2628900" cy="1235020"/>
            <a:chOff x="4781550" y="2332478"/>
            <a:chExt cx="2628900" cy="1235020"/>
          </a:xfrm>
        </p:grpSpPr>
        <p:cxnSp>
          <p:nvCxnSpPr>
            <p:cNvPr id="37" name="Connector: Elbow 36">
              <a:extLst>
                <a:ext uri="{FF2B5EF4-FFF2-40B4-BE49-F238E27FC236}">
                  <a16:creationId xmlns:a16="http://schemas.microsoft.com/office/drawing/2014/main" id="{250327B1-6667-4FB1-9933-EBCC29994E07}"/>
                </a:ext>
              </a:extLst>
            </p:cNvPr>
            <p:cNvCxnSpPr>
              <a:cxnSpLocks/>
            </p:cNvCxnSpPr>
            <p:nvPr/>
          </p:nvCxnSpPr>
          <p:spPr>
            <a:xfrm rot="10800000" flipH="1">
              <a:off x="4781550" y="3429000"/>
              <a:ext cx="2628900" cy="12700"/>
            </a:xfrm>
            <a:prstGeom prst="bentConnector5">
              <a:avLst>
                <a:gd name="adj1" fmla="val -8696"/>
                <a:gd name="adj2" fmla="val 12150000"/>
                <a:gd name="adj3" fmla="val 108696"/>
              </a:avLst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C3634CDB-95EB-455B-9535-D092F5105B8A}"/>
                </a:ext>
              </a:extLst>
            </p:cNvPr>
            <p:cNvSpPr txBox="1"/>
            <p:nvPr/>
          </p:nvSpPr>
          <p:spPr>
            <a:xfrm>
              <a:off x="4900872" y="2332478"/>
              <a:ext cx="2390256" cy="6309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500" b="1" dirty="0">
                  <a:solidFill>
                    <a:schemeClr val="bg1"/>
                  </a:solidFill>
                </a:rPr>
                <a:t>THEEND</a:t>
              </a: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492EBD2F-E9D7-4594-8817-0B49AB9C716D}"/>
                </a:ext>
              </a:extLst>
            </p:cNvPr>
            <p:cNvSpPr txBox="1"/>
            <p:nvPr/>
          </p:nvSpPr>
          <p:spPr>
            <a:xfrm>
              <a:off x="4900871" y="3290499"/>
              <a:ext cx="23902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b="1" spc="600" dirty="0">
                  <a:solidFill>
                    <a:schemeClr val="bg1"/>
                  </a:solidFill>
                </a:rPr>
                <a:t>PRESENTATION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939933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3377E27-2D9E-4387-A1EF-D33747F852A0}"/>
              </a:ext>
            </a:extLst>
          </p:cNvPr>
          <p:cNvSpPr/>
          <p:nvPr/>
        </p:nvSpPr>
        <p:spPr>
          <a:xfrm>
            <a:off x="1" y="0"/>
            <a:ext cx="6095999" cy="6875362"/>
          </a:xfrm>
          <a:prstGeom prst="rect">
            <a:avLst/>
          </a:prstGeom>
          <a:solidFill>
            <a:schemeClr val="accent2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8F2A98E-7D6B-438B-A894-B270C217C151}"/>
              </a:ext>
            </a:extLst>
          </p:cNvPr>
          <p:cNvSpPr txBox="1"/>
          <p:nvPr/>
        </p:nvSpPr>
        <p:spPr>
          <a:xfrm>
            <a:off x="-115149" y="1074509"/>
            <a:ext cx="3048849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0" b="1" spc="800" dirty="0">
                <a:solidFill>
                  <a:schemeClr val="tx1">
                    <a:alpha val="6000"/>
                  </a:schemeClr>
                </a:solidFill>
              </a:rPr>
              <a:t>AB</a:t>
            </a:r>
          </a:p>
          <a:p>
            <a:r>
              <a:rPr lang="en-US" sz="10000" b="1" spc="800" dirty="0">
                <a:solidFill>
                  <a:schemeClr val="tx1">
                    <a:alpha val="6000"/>
                  </a:schemeClr>
                </a:solidFill>
              </a:rPr>
              <a:t>CD</a:t>
            </a:r>
          </a:p>
          <a:p>
            <a:r>
              <a:rPr lang="en-US" sz="10000" b="1" spc="800" dirty="0">
                <a:solidFill>
                  <a:schemeClr val="tx1">
                    <a:alpha val="6000"/>
                  </a:schemeClr>
                </a:solidFill>
              </a:rPr>
              <a:t>EF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BE798BE6-F4A0-4D3D-987D-CF2BB1336690}"/>
              </a:ext>
            </a:extLst>
          </p:cNvPr>
          <p:cNvGrpSpPr/>
          <p:nvPr/>
        </p:nvGrpSpPr>
        <p:grpSpPr>
          <a:xfrm>
            <a:off x="7126232" y="2907237"/>
            <a:ext cx="3774281" cy="1043523"/>
            <a:chOff x="5957888" y="2859613"/>
            <a:chExt cx="3774281" cy="1043523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267C8DFB-A123-480B-8FF1-0773319F06AB}"/>
                </a:ext>
              </a:extLst>
            </p:cNvPr>
            <p:cNvSpPr txBox="1"/>
            <p:nvPr/>
          </p:nvSpPr>
          <p:spPr>
            <a:xfrm>
              <a:off x="5957888" y="2859613"/>
              <a:ext cx="3774281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000" b="1" spc="800" dirty="0"/>
                <a:t>CREATIVE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E2E6DBD1-84E3-42DD-A56F-6D15C1BA4E5A}"/>
                </a:ext>
              </a:extLst>
            </p:cNvPr>
            <p:cNvSpPr txBox="1"/>
            <p:nvPr/>
          </p:nvSpPr>
          <p:spPr>
            <a:xfrm>
              <a:off x="6028501" y="3626137"/>
              <a:ext cx="23902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b="1" spc="600" dirty="0"/>
                <a:t>PRESENTATION</a:t>
              </a:r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AC50B2E1-6E1A-4382-93DD-03E20547B594}"/>
              </a:ext>
            </a:extLst>
          </p:cNvPr>
          <p:cNvSpPr txBox="1"/>
          <p:nvPr/>
        </p:nvSpPr>
        <p:spPr>
          <a:xfrm>
            <a:off x="3009900" y="2002577"/>
            <a:ext cx="2293059" cy="2870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200"/>
              </a:lnSpc>
            </a:pPr>
            <a:r>
              <a:rPr lang="en-US" sz="900" dirty="0">
                <a:solidFill>
                  <a:schemeClr val="bg1"/>
                </a:solidFill>
                <a:latin typeface="Montserrat Light" panose="000004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Have them for one. Living grass to for can't gathered waters had winged. Creepiest don't subdue which </a:t>
            </a:r>
            <a:r>
              <a:rPr lang="en-US" sz="900" dirty="0" err="1">
                <a:solidFill>
                  <a:schemeClr val="bg1"/>
                </a:solidFill>
                <a:latin typeface="Montserrat Light" panose="000004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i</a:t>
            </a:r>
            <a:r>
              <a:rPr lang="en-US" sz="900" dirty="0">
                <a:solidFill>
                  <a:schemeClr val="bg1"/>
                </a:solidFill>
                <a:latin typeface="Montserrat Light" panose="000004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 two set had seasons. Fifth you'll, man wherein seas our </a:t>
            </a:r>
            <a:r>
              <a:rPr lang="en-US" sz="900" dirty="0" err="1">
                <a:solidFill>
                  <a:schemeClr val="bg1"/>
                </a:solidFill>
                <a:latin typeface="Montserrat Light" panose="000004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creepingcreepingHave</a:t>
            </a:r>
            <a:r>
              <a:rPr lang="en-US" sz="900" dirty="0">
                <a:solidFill>
                  <a:schemeClr val="bg1"/>
                </a:solidFill>
                <a:latin typeface="Montserrat Light" panose="000004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 them for one.  Lorem ipsum </a:t>
            </a:r>
            <a:r>
              <a:rPr lang="en-US" sz="900" dirty="0" err="1">
                <a:solidFill>
                  <a:schemeClr val="bg1"/>
                </a:solidFill>
                <a:latin typeface="Montserrat Light" panose="000004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dor</a:t>
            </a:r>
            <a:r>
              <a:rPr lang="en-US" sz="900" dirty="0">
                <a:solidFill>
                  <a:schemeClr val="bg1"/>
                </a:solidFill>
                <a:latin typeface="Montserrat Light" panose="000004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 sit </a:t>
            </a:r>
            <a:r>
              <a:rPr lang="en-US" sz="900" dirty="0" err="1">
                <a:solidFill>
                  <a:schemeClr val="bg1"/>
                </a:solidFill>
                <a:latin typeface="Montserrat Light" panose="000004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amet</a:t>
            </a:r>
            <a:r>
              <a:rPr lang="en-US" sz="900" dirty="0">
                <a:solidFill>
                  <a:schemeClr val="bg1"/>
                </a:solidFill>
                <a:latin typeface="Montserrat Light" panose="000004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 Living grass to for can't gathered waters had lorem ipsum dolor sit </a:t>
            </a:r>
            <a:r>
              <a:rPr lang="en-US" sz="900" dirty="0" err="1">
                <a:solidFill>
                  <a:schemeClr val="bg1"/>
                </a:solidFill>
                <a:latin typeface="Montserrat Light" panose="000004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amet</a:t>
            </a:r>
            <a:r>
              <a:rPr lang="en-US" sz="900" dirty="0">
                <a:solidFill>
                  <a:schemeClr val="bg1"/>
                </a:solidFill>
                <a:latin typeface="Montserrat Light" panose="000004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 winged.</a:t>
            </a:r>
          </a:p>
        </p:txBody>
      </p:sp>
    </p:spTree>
    <p:extLst>
      <p:ext uri="{BB962C8B-B14F-4D97-AF65-F5344CB8AC3E}">
        <p14:creationId xmlns:p14="http://schemas.microsoft.com/office/powerpoint/2010/main" val="38120045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41E9AA5C-B0CB-4DED-8830-6D054D2E9D2D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2"/>
          <a:srcRect l="324" r="324"/>
          <a:stretch>
            <a:fillRect/>
          </a:stretch>
        </p:blipFill>
        <p:spPr/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A303A256-C93D-4485-8467-B4AD0B92E9FD}"/>
              </a:ext>
            </a:extLst>
          </p:cNvPr>
          <p:cNvGrpSpPr/>
          <p:nvPr/>
        </p:nvGrpSpPr>
        <p:grpSpPr>
          <a:xfrm>
            <a:off x="1041662" y="1257300"/>
            <a:ext cx="5907778" cy="4343400"/>
            <a:chOff x="5537462" y="1257300"/>
            <a:chExt cx="5907778" cy="4343400"/>
          </a:xfrm>
        </p:grpSpPr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8B87C18B-B849-4274-B5BB-95C63E543F85}"/>
                </a:ext>
              </a:extLst>
            </p:cNvPr>
            <p:cNvSpPr txBox="1"/>
            <p:nvPr/>
          </p:nvSpPr>
          <p:spPr>
            <a:xfrm>
              <a:off x="5537462" y="1257300"/>
              <a:ext cx="590777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000" b="1" spc="1000" dirty="0"/>
                <a:t>OUR BUSINESS</a:t>
              </a:r>
            </a:p>
          </p:txBody>
        </p:sp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0A56D8DC-9454-47CF-8CCB-6B241A9C8DF9}"/>
                </a:ext>
              </a:extLst>
            </p:cNvPr>
            <p:cNvGrpSpPr/>
            <p:nvPr/>
          </p:nvGrpSpPr>
          <p:grpSpPr>
            <a:xfrm>
              <a:off x="5545083" y="2678200"/>
              <a:ext cx="5599168" cy="1584220"/>
              <a:chOff x="5697483" y="2433499"/>
              <a:chExt cx="5599168" cy="1584220"/>
            </a:xfrm>
          </p:grpSpPr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82E60625-4D10-4812-AA86-936E3B38F24A}"/>
                  </a:ext>
                </a:extLst>
              </p:cNvPr>
              <p:cNvSpPr txBox="1"/>
              <p:nvPr/>
            </p:nvSpPr>
            <p:spPr>
              <a:xfrm>
                <a:off x="5697483" y="2840281"/>
                <a:ext cx="5599168" cy="117743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ts val="2200"/>
                  </a:lnSpc>
                </a:pPr>
                <a:r>
                  <a:rPr lang="en-US" sz="9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Montserrat Light" panose="00000400000000000000" pitchFamily="50" charset="0"/>
                    <a:ea typeface="Open Sans Extrabold" panose="020B0906030804020204" pitchFamily="34" charset="0"/>
                    <a:cs typeface="Open Sans Extrabold" panose="020B0906030804020204" pitchFamily="34" charset="0"/>
                  </a:rPr>
                  <a:t>Have them for one. Living grass to for can't gathered waters had winged. Creepiest don't subdue which </a:t>
                </a:r>
                <a:r>
                  <a:rPr lang="en-US" sz="9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Montserrat Light" panose="00000400000000000000" pitchFamily="50" charset="0"/>
                    <a:ea typeface="Open Sans Extrabold" panose="020B0906030804020204" pitchFamily="34" charset="0"/>
                    <a:cs typeface="Open Sans Extrabold" panose="020B0906030804020204" pitchFamily="34" charset="0"/>
                  </a:rPr>
                  <a:t>i</a:t>
                </a:r>
                <a:r>
                  <a:rPr lang="en-US" sz="9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Montserrat Light" panose="00000400000000000000" pitchFamily="50" charset="0"/>
                    <a:ea typeface="Open Sans Extrabold" panose="020B0906030804020204" pitchFamily="34" charset="0"/>
                    <a:cs typeface="Open Sans Extrabold" panose="020B0906030804020204" pitchFamily="34" charset="0"/>
                  </a:rPr>
                  <a:t> two set had seasons. Fifth you'll, man wherein seas our </a:t>
                </a:r>
                <a:r>
                  <a:rPr lang="en-US" sz="9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Montserrat Light" panose="00000400000000000000" pitchFamily="50" charset="0"/>
                    <a:ea typeface="Open Sans Extrabold" panose="020B0906030804020204" pitchFamily="34" charset="0"/>
                    <a:cs typeface="Open Sans Extrabold" panose="020B0906030804020204" pitchFamily="34" charset="0"/>
                  </a:rPr>
                  <a:t>creepingcreepingHave</a:t>
                </a:r>
                <a:r>
                  <a:rPr lang="en-US" sz="9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Montserrat Light" panose="00000400000000000000" pitchFamily="50" charset="0"/>
                    <a:ea typeface="Open Sans Extrabold" panose="020B0906030804020204" pitchFamily="34" charset="0"/>
                    <a:cs typeface="Open Sans Extrabold" panose="020B0906030804020204" pitchFamily="34" charset="0"/>
                  </a:rPr>
                  <a:t> them for one.  Lorem ipsum </a:t>
                </a:r>
                <a:r>
                  <a:rPr lang="en-US" sz="9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Montserrat Light" panose="00000400000000000000" pitchFamily="50" charset="0"/>
                    <a:ea typeface="Open Sans Extrabold" panose="020B0906030804020204" pitchFamily="34" charset="0"/>
                    <a:cs typeface="Open Sans Extrabold" panose="020B0906030804020204" pitchFamily="34" charset="0"/>
                  </a:rPr>
                  <a:t>dor</a:t>
                </a:r>
                <a:r>
                  <a:rPr lang="en-US" sz="9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Montserrat Light" panose="00000400000000000000" pitchFamily="50" charset="0"/>
                    <a:ea typeface="Open Sans Extrabold" panose="020B0906030804020204" pitchFamily="34" charset="0"/>
                    <a:cs typeface="Open Sans Extrabold" panose="020B0906030804020204" pitchFamily="34" charset="0"/>
                  </a:rPr>
                  <a:t> sit </a:t>
                </a:r>
                <a:r>
                  <a:rPr lang="en-US" sz="9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Montserrat Light" panose="00000400000000000000" pitchFamily="50" charset="0"/>
                    <a:ea typeface="Open Sans Extrabold" panose="020B0906030804020204" pitchFamily="34" charset="0"/>
                    <a:cs typeface="Open Sans Extrabold" panose="020B0906030804020204" pitchFamily="34" charset="0"/>
                  </a:rPr>
                  <a:t>amet</a:t>
                </a:r>
                <a:r>
                  <a:rPr lang="en-US" sz="9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Montserrat Light" panose="00000400000000000000" pitchFamily="50" charset="0"/>
                    <a:ea typeface="Open Sans Extrabold" panose="020B0906030804020204" pitchFamily="34" charset="0"/>
                    <a:cs typeface="Open Sans Extrabold" panose="020B0906030804020204" pitchFamily="34" charset="0"/>
                  </a:rPr>
                  <a:t> Living grass to for can't gathered waters had lorem ipsum dolor sit </a:t>
                </a:r>
                <a:r>
                  <a:rPr lang="en-US" sz="9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Montserrat Light" panose="00000400000000000000" pitchFamily="50" charset="0"/>
                    <a:ea typeface="Open Sans Extrabold" panose="020B0906030804020204" pitchFamily="34" charset="0"/>
                    <a:cs typeface="Open Sans Extrabold" panose="020B0906030804020204" pitchFamily="34" charset="0"/>
                  </a:rPr>
                  <a:t>amet</a:t>
                </a:r>
                <a:r>
                  <a:rPr lang="en-US" sz="9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Montserrat Light" panose="00000400000000000000" pitchFamily="50" charset="0"/>
                    <a:ea typeface="Open Sans Extrabold" panose="020B0906030804020204" pitchFamily="34" charset="0"/>
                    <a:cs typeface="Open Sans Extrabold" panose="020B0906030804020204" pitchFamily="34" charset="0"/>
                  </a:rPr>
                  <a:t> winged.</a:t>
                </a:r>
              </a:p>
            </p:txBody>
          </p:sp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E0C7DD77-F788-47E1-82BA-8113147056C4}"/>
                  </a:ext>
                </a:extLst>
              </p:cNvPr>
              <p:cNvSpPr txBox="1"/>
              <p:nvPr/>
            </p:nvSpPr>
            <p:spPr>
              <a:xfrm>
                <a:off x="5697483" y="2433499"/>
                <a:ext cx="4090461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b="1" spc="600" dirty="0"/>
                  <a:t>OUR CREATIVE BUSINESS</a:t>
                </a:r>
              </a:p>
            </p:txBody>
          </p:sp>
        </p:grpSp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FBEC9A02-0FFF-4AB8-B10C-B6E6C7D1AE1E}"/>
                </a:ext>
              </a:extLst>
            </p:cNvPr>
            <p:cNvGrpSpPr/>
            <p:nvPr/>
          </p:nvGrpSpPr>
          <p:grpSpPr>
            <a:xfrm>
              <a:off x="5545083" y="4580737"/>
              <a:ext cx="5599168" cy="1019963"/>
              <a:chOff x="5697483" y="2433499"/>
              <a:chExt cx="5599168" cy="1019963"/>
            </a:xfrm>
          </p:grpSpPr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83CF0851-F93F-4CD6-943B-607B70B70B02}"/>
                  </a:ext>
                </a:extLst>
              </p:cNvPr>
              <p:cNvSpPr txBox="1"/>
              <p:nvPr/>
            </p:nvSpPr>
            <p:spPr>
              <a:xfrm>
                <a:off x="5697483" y="2840281"/>
                <a:ext cx="5599168" cy="6131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ts val="2200"/>
                  </a:lnSpc>
                </a:pPr>
                <a:r>
                  <a:rPr lang="en-US" sz="9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Montserrat Light" panose="00000400000000000000" pitchFamily="50" charset="0"/>
                    <a:ea typeface="Open Sans Extrabold" panose="020B0906030804020204" pitchFamily="34" charset="0"/>
                    <a:cs typeface="Open Sans Extrabold" panose="020B0906030804020204" pitchFamily="34" charset="0"/>
                  </a:rPr>
                  <a:t>Have them for one. Living grass to for can't gathered waters had winged. Creepiest don't subdue which </a:t>
                </a:r>
                <a:r>
                  <a:rPr lang="en-US" sz="9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Montserrat Light" panose="00000400000000000000" pitchFamily="50" charset="0"/>
                    <a:ea typeface="Open Sans Extrabold" panose="020B0906030804020204" pitchFamily="34" charset="0"/>
                    <a:cs typeface="Open Sans Extrabold" panose="020B0906030804020204" pitchFamily="34" charset="0"/>
                  </a:rPr>
                  <a:t>i</a:t>
                </a:r>
                <a:r>
                  <a:rPr lang="en-US" sz="9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Montserrat Light" panose="00000400000000000000" pitchFamily="50" charset="0"/>
                    <a:ea typeface="Open Sans Extrabold" panose="020B0906030804020204" pitchFamily="34" charset="0"/>
                    <a:cs typeface="Open Sans Extrabold" panose="020B0906030804020204" pitchFamily="34" charset="0"/>
                  </a:rPr>
                  <a:t> two set had seasons. Fifth you'll, man wherein seas our </a:t>
                </a:r>
                <a:r>
                  <a:rPr lang="en-US" sz="9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Montserrat Light" panose="00000400000000000000" pitchFamily="50" charset="0"/>
                    <a:ea typeface="Open Sans Extrabold" panose="020B0906030804020204" pitchFamily="34" charset="0"/>
                    <a:cs typeface="Open Sans Extrabold" panose="020B0906030804020204" pitchFamily="34" charset="0"/>
                  </a:rPr>
                  <a:t>creepingcreepingHave</a:t>
                </a:r>
                <a:endParaRPr 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endParaRPr>
              </a:p>
            </p:txBody>
          </p:sp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2C4ECCE0-19B6-49B7-9B43-49F1B52B4EEB}"/>
                  </a:ext>
                </a:extLst>
              </p:cNvPr>
              <p:cNvSpPr txBox="1"/>
              <p:nvPr/>
            </p:nvSpPr>
            <p:spPr>
              <a:xfrm>
                <a:off x="5697483" y="2433499"/>
                <a:ext cx="4090461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b="1" spc="600" dirty="0"/>
                  <a:t>OUR CREATIVE BUSINESS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7637125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Placeholder 10">
            <a:extLst>
              <a:ext uri="{FF2B5EF4-FFF2-40B4-BE49-F238E27FC236}">
                <a16:creationId xmlns:a16="http://schemas.microsoft.com/office/drawing/2014/main" id="{60C1095D-6495-4D84-8DCA-1D19AEA9C249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2">
            <a:grayscl/>
          </a:blip>
          <a:srcRect l="1950" r="1950"/>
          <a:stretch>
            <a:fillRect/>
          </a:stretch>
        </p:blipFill>
        <p:spPr/>
      </p:pic>
      <p:sp>
        <p:nvSpPr>
          <p:cNvPr id="24" name="Rectangle 23">
            <a:extLst>
              <a:ext uri="{FF2B5EF4-FFF2-40B4-BE49-F238E27FC236}">
                <a16:creationId xmlns:a16="http://schemas.microsoft.com/office/drawing/2014/main" id="{BA45E546-6F7E-415A-ACEB-5804C78884B8}"/>
              </a:ext>
            </a:extLst>
          </p:cNvPr>
          <p:cNvSpPr/>
          <p:nvPr/>
        </p:nvSpPr>
        <p:spPr>
          <a:xfrm>
            <a:off x="8382631" y="1047750"/>
            <a:ext cx="3051953" cy="4762500"/>
          </a:xfrm>
          <a:prstGeom prst="rect">
            <a:avLst/>
          </a:prstGeom>
          <a:solidFill>
            <a:schemeClr val="accent2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868E97D4-EAE8-4796-9E93-A330B0318DEF}"/>
              </a:ext>
            </a:extLst>
          </p:cNvPr>
          <p:cNvGrpSpPr/>
          <p:nvPr/>
        </p:nvGrpSpPr>
        <p:grpSpPr>
          <a:xfrm>
            <a:off x="757415" y="2859613"/>
            <a:ext cx="3452812" cy="1138773"/>
            <a:chOff x="700088" y="755041"/>
            <a:chExt cx="3452812" cy="1138773"/>
          </a:xfrm>
        </p:grpSpPr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ADFAEFF8-9D44-4D86-AC30-FB2353BCC30C}"/>
                </a:ext>
              </a:extLst>
            </p:cNvPr>
            <p:cNvSpPr txBox="1"/>
            <p:nvPr/>
          </p:nvSpPr>
          <p:spPr>
            <a:xfrm>
              <a:off x="700088" y="755041"/>
              <a:ext cx="3452812" cy="861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5000" b="1" spc="1200" dirty="0"/>
                <a:t>VISION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648DCD77-15D5-4742-8B3B-0E3B8E65EBC2}"/>
                </a:ext>
              </a:extLst>
            </p:cNvPr>
            <p:cNvSpPr txBox="1"/>
            <p:nvPr/>
          </p:nvSpPr>
          <p:spPr>
            <a:xfrm>
              <a:off x="770701" y="1616815"/>
              <a:ext cx="23902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b="1" spc="600" dirty="0"/>
                <a:t>PRESENTATION</a:t>
              </a:r>
            </a:p>
          </p:txBody>
        </p:sp>
      </p:grpSp>
      <p:sp>
        <p:nvSpPr>
          <p:cNvPr id="25" name="TextBox 24">
            <a:extLst>
              <a:ext uri="{FF2B5EF4-FFF2-40B4-BE49-F238E27FC236}">
                <a16:creationId xmlns:a16="http://schemas.microsoft.com/office/drawing/2014/main" id="{FF77641E-C13F-4717-9EBD-4B13CB98876A}"/>
              </a:ext>
            </a:extLst>
          </p:cNvPr>
          <p:cNvSpPr txBox="1"/>
          <p:nvPr/>
        </p:nvSpPr>
        <p:spPr>
          <a:xfrm>
            <a:off x="9015504" y="1570702"/>
            <a:ext cx="1786206" cy="37165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200"/>
              </a:lnSpc>
            </a:pPr>
            <a:r>
              <a:rPr lang="en-US" sz="900" dirty="0">
                <a:solidFill>
                  <a:schemeClr val="bg1"/>
                </a:solidFill>
                <a:latin typeface="Montserrat Light" panose="000004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Have them for one. Living grass to for can't gathered waters had winged. Creepiest don't subdue which </a:t>
            </a:r>
            <a:r>
              <a:rPr lang="en-US" sz="900" dirty="0" err="1">
                <a:solidFill>
                  <a:schemeClr val="bg1"/>
                </a:solidFill>
                <a:latin typeface="Montserrat Light" panose="000004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i</a:t>
            </a:r>
            <a:r>
              <a:rPr lang="en-US" sz="900" dirty="0">
                <a:solidFill>
                  <a:schemeClr val="bg1"/>
                </a:solidFill>
                <a:latin typeface="Montserrat Light" panose="000004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 two set had seasons. Fifth you'll, man wherein seas our </a:t>
            </a:r>
            <a:r>
              <a:rPr lang="en-US" sz="900" dirty="0" err="1">
                <a:solidFill>
                  <a:schemeClr val="bg1"/>
                </a:solidFill>
                <a:latin typeface="Montserrat Light" panose="000004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creepingcreepingHave</a:t>
            </a:r>
            <a:r>
              <a:rPr lang="en-US" sz="900" dirty="0">
                <a:solidFill>
                  <a:schemeClr val="bg1"/>
                </a:solidFill>
                <a:latin typeface="Montserrat Light" panose="000004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 them for one.  Lorem ipsum </a:t>
            </a:r>
            <a:r>
              <a:rPr lang="en-US" sz="900" dirty="0" err="1">
                <a:solidFill>
                  <a:schemeClr val="bg1"/>
                </a:solidFill>
                <a:latin typeface="Montserrat Light" panose="000004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dor</a:t>
            </a:r>
            <a:r>
              <a:rPr lang="en-US" sz="900" dirty="0">
                <a:solidFill>
                  <a:schemeClr val="bg1"/>
                </a:solidFill>
                <a:latin typeface="Montserrat Light" panose="000004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 sit </a:t>
            </a:r>
            <a:r>
              <a:rPr lang="en-US" sz="900" dirty="0" err="1">
                <a:solidFill>
                  <a:schemeClr val="bg1"/>
                </a:solidFill>
                <a:latin typeface="Montserrat Light" panose="000004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amet</a:t>
            </a:r>
            <a:r>
              <a:rPr lang="en-US" sz="900" dirty="0">
                <a:solidFill>
                  <a:schemeClr val="bg1"/>
                </a:solidFill>
                <a:latin typeface="Montserrat Light" panose="000004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 Living grass to for can't gathered waters had lorem ipsum dolor sit </a:t>
            </a:r>
            <a:r>
              <a:rPr lang="en-US" sz="900" dirty="0" err="1">
                <a:solidFill>
                  <a:schemeClr val="bg1"/>
                </a:solidFill>
                <a:latin typeface="Montserrat Light" panose="000004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amet</a:t>
            </a:r>
            <a:r>
              <a:rPr lang="en-US" sz="900" dirty="0">
                <a:solidFill>
                  <a:schemeClr val="bg1"/>
                </a:solidFill>
                <a:latin typeface="Montserrat Light" panose="000004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 winged.</a:t>
            </a:r>
          </a:p>
        </p:txBody>
      </p:sp>
    </p:spTree>
    <p:extLst>
      <p:ext uri="{BB962C8B-B14F-4D97-AF65-F5344CB8AC3E}">
        <p14:creationId xmlns:p14="http://schemas.microsoft.com/office/powerpoint/2010/main" val="4150051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Group 28">
            <a:extLst>
              <a:ext uri="{FF2B5EF4-FFF2-40B4-BE49-F238E27FC236}">
                <a16:creationId xmlns:a16="http://schemas.microsoft.com/office/drawing/2014/main" id="{BFF04EDC-69C9-4A7B-AEB2-75567F93BB75}"/>
              </a:ext>
            </a:extLst>
          </p:cNvPr>
          <p:cNvGrpSpPr/>
          <p:nvPr/>
        </p:nvGrpSpPr>
        <p:grpSpPr>
          <a:xfrm>
            <a:off x="1389490" y="1363087"/>
            <a:ext cx="4205115" cy="1866349"/>
            <a:chOff x="5697483" y="2433499"/>
            <a:chExt cx="4205115" cy="1866349"/>
          </a:xfrm>
        </p:grpSpPr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000D66E3-BA6E-4B73-9B37-77400F6EAFF8}"/>
                </a:ext>
              </a:extLst>
            </p:cNvPr>
            <p:cNvSpPr txBox="1"/>
            <p:nvPr/>
          </p:nvSpPr>
          <p:spPr>
            <a:xfrm>
              <a:off x="5697483" y="2840281"/>
              <a:ext cx="4205115" cy="14595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ts val="2200"/>
                </a:lnSpc>
              </a:pPr>
              <a:r>
                <a:rPr 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Have them for one. Living grass to for can't gathered waters had winged. Creepiest don't subdue which </a:t>
              </a:r>
              <a:r>
                <a:rPr lang="en-US" sz="9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i</a:t>
              </a:r>
              <a:r>
                <a:rPr 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 two set had seasons. Fifth you'll, man wherein seas our </a:t>
              </a:r>
              <a:r>
                <a:rPr lang="en-US" sz="9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creepingcreepingHave</a:t>
              </a:r>
              <a:r>
                <a:rPr 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 them for one.  Lorem ipsum </a:t>
              </a:r>
              <a:r>
                <a:rPr lang="en-US" sz="9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dor</a:t>
              </a:r>
              <a:r>
                <a:rPr 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 sit </a:t>
              </a:r>
              <a:r>
                <a:rPr lang="en-US" sz="9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amet</a:t>
              </a:r>
              <a:r>
                <a:rPr 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 Living grass to for can't gathered waters had lorem ipsum dolor sit </a:t>
              </a:r>
              <a:r>
                <a:rPr lang="en-US" sz="9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amet</a:t>
              </a:r>
              <a:r>
                <a:rPr 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 winged.</a:t>
              </a: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2FDF3C76-5D06-489F-B3AB-3D3AD6A1453D}"/>
                </a:ext>
              </a:extLst>
            </p:cNvPr>
            <p:cNvSpPr txBox="1"/>
            <p:nvPr/>
          </p:nvSpPr>
          <p:spPr>
            <a:xfrm>
              <a:off x="5697483" y="2433499"/>
              <a:ext cx="409046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b="1" spc="600" dirty="0"/>
                <a:t>OUR CREATIVE BUSINESS</a:t>
              </a:r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F776A654-7D82-4CEF-99F9-65414479821C}"/>
              </a:ext>
            </a:extLst>
          </p:cNvPr>
          <p:cNvGrpSpPr/>
          <p:nvPr/>
        </p:nvGrpSpPr>
        <p:grpSpPr>
          <a:xfrm>
            <a:off x="1389490" y="3881809"/>
            <a:ext cx="4205115" cy="1613104"/>
            <a:chOff x="7229470" y="3998387"/>
            <a:chExt cx="4205115" cy="1613104"/>
          </a:xfrm>
        </p:grpSpPr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id="{76144E91-1F94-4FAD-B2CC-714EF66BB740}"/>
                </a:ext>
              </a:extLst>
            </p:cNvPr>
            <p:cNvGrpSpPr/>
            <p:nvPr/>
          </p:nvGrpSpPr>
          <p:grpSpPr>
            <a:xfrm>
              <a:off x="7229470" y="3998387"/>
              <a:ext cx="4205115" cy="1613104"/>
              <a:chOff x="2106415" y="2280367"/>
              <a:chExt cx="5510974" cy="2114039"/>
            </a:xfrm>
          </p:grpSpPr>
          <p:sp>
            <p:nvSpPr>
              <p:cNvPr id="33" name="Freeform: Shape 32">
                <a:extLst>
                  <a:ext uri="{FF2B5EF4-FFF2-40B4-BE49-F238E27FC236}">
                    <a16:creationId xmlns:a16="http://schemas.microsoft.com/office/drawing/2014/main" id="{A3C3C43E-2041-4127-A90D-ED3B1E581138}"/>
                  </a:ext>
                </a:extLst>
              </p:cNvPr>
              <p:cNvSpPr/>
              <p:nvPr/>
            </p:nvSpPr>
            <p:spPr>
              <a:xfrm rot="5400000">
                <a:off x="2106416" y="2313245"/>
                <a:ext cx="2081160" cy="2081161"/>
              </a:xfrm>
              <a:custGeom>
                <a:avLst/>
                <a:gdLst>
                  <a:gd name="connsiteX0" fmla="*/ 1150731 w 2301462"/>
                  <a:gd name="connsiteY0" fmla="*/ 0 h 2301462"/>
                  <a:gd name="connsiteX1" fmla="*/ 2301462 w 2301462"/>
                  <a:gd name="connsiteY1" fmla="*/ 1150731 h 2301462"/>
                  <a:gd name="connsiteX2" fmla="*/ 1150731 w 2301462"/>
                  <a:gd name="connsiteY2" fmla="*/ 2301462 h 2301462"/>
                  <a:gd name="connsiteX3" fmla="*/ 0 w 2301462"/>
                  <a:gd name="connsiteY3" fmla="*/ 1150731 h 2301462"/>
                  <a:gd name="connsiteX4" fmla="*/ 3395 w 2301462"/>
                  <a:gd name="connsiteY4" fmla="*/ 1083504 h 2301462"/>
                  <a:gd name="connsiteX5" fmla="*/ 257041 w 2301462"/>
                  <a:gd name="connsiteY5" fmla="*/ 1083504 h 2301462"/>
                  <a:gd name="connsiteX6" fmla="*/ 253646 w 2301462"/>
                  <a:gd name="connsiteY6" fmla="*/ 1150731 h 2301462"/>
                  <a:gd name="connsiteX7" fmla="*/ 1150731 w 2301462"/>
                  <a:gd name="connsiteY7" fmla="*/ 2047816 h 2301462"/>
                  <a:gd name="connsiteX8" fmla="*/ 2047816 w 2301462"/>
                  <a:gd name="connsiteY8" fmla="*/ 1150731 h 2301462"/>
                  <a:gd name="connsiteX9" fmla="*/ 1150731 w 2301462"/>
                  <a:gd name="connsiteY9" fmla="*/ 253646 h 2301462"/>
                  <a:gd name="connsiteX10" fmla="*/ 1150731 w 2301462"/>
                  <a:gd name="connsiteY10" fmla="*/ 0 h 23014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301462" h="2301462">
                    <a:moveTo>
                      <a:pt x="1150731" y="0"/>
                    </a:moveTo>
                    <a:cubicBezTo>
                      <a:pt x="1786262" y="0"/>
                      <a:pt x="2301462" y="515200"/>
                      <a:pt x="2301462" y="1150731"/>
                    </a:cubicBezTo>
                    <a:cubicBezTo>
                      <a:pt x="2301462" y="1786262"/>
                      <a:pt x="1786262" y="2301462"/>
                      <a:pt x="1150731" y="2301462"/>
                    </a:cubicBezTo>
                    <a:cubicBezTo>
                      <a:pt x="515200" y="2301462"/>
                      <a:pt x="0" y="1786262"/>
                      <a:pt x="0" y="1150731"/>
                    </a:cubicBezTo>
                    <a:lnTo>
                      <a:pt x="3395" y="1083504"/>
                    </a:lnTo>
                    <a:lnTo>
                      <a:pt x="257041" y="1083504"/>
                    </a:lnTo>
                    <a:lnTo>
                      <a:pt x="253646" y="1150731"/>
                    </a:lnTo>
                    <a:cubicBezTo>
                      <a:pt x="253646" y="1646177"/>
                      <a:pt x="655285" y="2047816"/>
                      <a:pt x="1150731" y="2047816"/>
                    </a:cubicBezTo>
                    <a:cubicBezTo>
                      <a:pt x="1646177" y="2047816"/>
                      <a:pt x="2047816" y="1646177"/>
                      <a:pt x="2047816" y="1150731"/>
                    </a:cubicBezTo>
                    <a:cubicBezTo>
                      <a:pt x="2047816" y="655285"/>
                      <a:pt x="1646177" y="253646"/>
                      <a:pt x="1150731" y="253646"/>
                    </a:cubicBezTo>
                    <a:lnTo>
                      <a:pt x="1150731" y="0"/>
                    </a:lnTo>
                    <a:close/>
                  </a:path>
                </a:pathLst>
              </a:custGeom>
              <a:solidFill>
                <a:schemeClr val="bg1">
                  <a:lumMod val="75000"/>
                  <a:alpha val="77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34" name="Freeform: Shape 33">
                <a:extLst>
                  <a:ext uri="{FF2B5EF4-FFF2-40B4-BE49-F238E27FC236}">
                    <a16:creationId xmlns:a16="http://schemas.microsoft.com/office/drawing/2014/main" id="{320FB3B9-E650-4A4C-B1FD-901B77ABEACA}"/>
                  </a:ext>
                </a:extLst>
              </p:cNvPr>
              <p:cNvSpPr/>
              <p:nvPr/>
            </p:nvSpPr>
            <p:spPr>
              <a:xfrm>
                <a:off x="5215521" y="2313245"/>
                <a:ext cx="2042044" cy="2081160"/>
              </a:xfrm>
              <a:custGeom>
                <a:avLst/>
                <a:gdLst>
                  <a:gd name="connsiteX0" fmla="*/ 1150731 w 2258204"/>
                  <a:gd name="connsiteY0" fmla="*/ 0 h 2301462"/>
                  <a:gd name="connsiteX1" fmla="*/ 1150732 w 2258204"/>
                  <a:gd name="connsiteY1" fmla="*/ 0 h 2301462"/>
                  <a:gd name="connsiteX2" fmla="*/ 1268387 w 2258204"/>
                  <a:gd name="connsiteY2" fmla="*/ 5941 h 2301462"/>
                  <a:gd name="connsiteX3" fmla="*/ 2255849 w 2258204"/>
                  <a:gd name="connsiteY3" fmla="*/ 828887 h 2301462"/>
                  <a:gd name="connsiteX4" fmla="*/ 2258204 w 2258204"/>
                  <a:gd name="connsiteY4" fmla="*/ 838674 h 2301462"/>
                  <a:gd name="connsiteX5" fmla="*/ 1991360 w 2258204"/>
                  <a:gd name="connsiteY5" fmla="*/ 838674 h 2301462"/>
                  <a:gd name="connsiteX6" fmla="*/ 1985591 w 2258204"/>
                  <a:gd name="connsiteY6" fmla="*/ 821793 h 2301462"/>
                  <a:gd name="connsiteX7" fmla="*/ 1242453 w 2258204"/>
                  <a:gd name="connsiteY7" fmla="*/ 258278 h 2301462"/>
                  <a:gd name="connsiteX8" fmla="*/ 1150732 w 2258204"/>
                  <a:gd name="connsiteY8" fmla="*/ 253646 h 2301462"/>
                  <a:gd name="connsiteX9" fmla="*/ 1064670 w 2258204"/>
                  <a:gd name="connsiteY9" fmla="*/ 257721 h 2301462"/>
                  <a:gd name="connsiteX10" fmla="*/ 258279 w 2258204"/>
                  <a:gd name="connsiteY10" fmla="*/ 1059009 h 2301462"/>
                  <a:gd name="connsiteX11" fmla="*/ 257042 w 2258204"/>
                  <a:gd name="connsiteY11" fmla="*/ 1083504 h 2301462"/>
                  <a:gd name="connsiteX12" fmla="*/ 257041 w 2258204"/>
                  <a:gd name="connsiteY12" fmla="*/ 1083504 h 2301462"/>
                  <a:gd name="connsiteX13" fmla="*/ 253646 w 2258204"/>
                  <a:gd name="connsiteY13" fmla="*/ 1150731 h 2301462"/>
                  <a:gd name="connsiteX14" fmla="*/ 1150731 w 2258204"/>
                  <a:gd name="connsiteY14" fmla="*/ 2047816 h 2301462"/>
                  <a:gd name="connsiteX15" fmla="*/ 1977319 w 2258204"/>
                  <a:gd name="connsiteY15" fmla="*/ 1499917 h 2301462"/>
                  <a:gd name="connsiteX16" fmla="*/ 1990909 w 2258204"/>
                  <a:gd name="connsiteY16" fmla="*/ 1462788 h 2301462"/>
                  <a:gd name="connsiteX17" fmla="*/ 2257476 w 2258204"/>
                  <a:gd name="connsiteY17" fmla="*/ 1462788 h 2301462"/>
                  <a:gd name="connsiteX18" fmla="*/ 2249727 w 2258204"/>
                  <a:gd name="connsiteY18" fmla="*/ 1492923 h 2301462"/>
                  <a:gd name="connsiteX19" fmla="*/ 1150731 w 2258204"/>
                  <a:gd name="connsiteY19" fmla="*/ 2301462 h 2301462"/>
                  <a:gd name="connsiteX20" fmla="*/ 0 w 2258204"/>
                  <a:gd name="connsiteY20" fmla="*/ 1150731 h 2301462"/>
                  <a:gd name="connsiteX21" fmla="*/ 3395 w 2258204"/>
                  <a:gd name="connsiteY21" fmla="*/ 1083504 h 2301462"/>
                  <a:gd name="connsiteX22" fmla="*/ 3396 w 2258204"/>
                  <a:gd name="connsiteY22" fmla="*/ 1083504 h 2301462"/>
                  <a:gd name="connsiteX23" fmla="*/ 5942 w 2258204"/>
                  <a:gd name="connsiteY23" fmla="*/ 1033075 h 2301462"/>
                  <a:gd name="connsiteX24" fmla="*/ 1040337 w 2258204"/>
                  <a:gd name="connsiteY24" fmla="*/ 5227 h 2301462"/>
                  <a:gd name="connsiteX25" fmla="*/ 1150731 w 2258204"/>
                  <a:gd name="connsiteY25" fmla="*/ 0 h 23014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258204" h="2301462">
                    <a:moveTo>
                      <a:pt x="1150731" y="0"/>
                    </a:moveTo>
                    <a:lnTo>
                      <a:pt x="1150732" y="0"/>
                    </a:lnTo>
                    <a:lnTo>
                      <a:pt x="1268387" y="5941"/>
                    </a:lnTo>
                    <a:cubicBezTo>
                      <a:pt x="1739850" y="53821"/>
                      <a:pt x="2127177" y="386308"/>
                      <a:pt x="2255849" y="828887"/>
                    </a:cubicBezTo>
                    <a:lnTo>
                      <a:pt x="2258204" y="838674"/>
                    </a:lnTo>
                    <a:lnTo>
                      <a:pt x="1991360" y="838674"/>
                    </a:lnTo>
                    <a:lnTo>
                      <a:pt x="1985591" y="821793"/>
                    </a:lnTo>
                    <a:cubicBezTo>
                      <a:pt x="1865105" y="516240"/>
                      <a:pt x="1581723" y="292732"/>
                      <a:pt x="1242453" y="258278"/>
                    </a:cubicBezTo>
                    <a:lnTo>
                      <a:pt x="1150732" y="253646"/>
                    </a:lnTo>
                    <a:lnTo>
                      <a:pt x="1064670" y="257721"/>
                    </a:lnTo>
                    <a:cubicBezTo>
                      <a:pt x="639810" y="298160"/>
                      <a:pt x="301347" y="634922"/>
                      <a:pt x="258279" y="1059009"/>
                    </a:cubicBezTo>
                    <a:lnTo>
                      <a:pt x="257042" y="1083504"/>
                    </a:lnTo>
                    <a:lnTo>
                      <a:pt x="257041" y="1083504"/>
                    </a:lnTo>
                    <a:lnTo>
                      <a:pt x="253646" y="1150731"/>
                    </a:lnTo>
                    <a:cubicBezTo>
                      <a:pt x="253646" y="1646177"/>
                      <a:pt x="655285" y="2047816"/>
                      <a:pt x="1150731" y="2047816"/>
                    </a:cubicBezTo>
                    <a:cubicBezTo>
                      <a:pt x="1522315" y="2047816"/>
                      <a:pt x="1841134" y="1821894"/>
                      <a:pt x="1977319" y="1499917"/>
                    </a:cubicBezTo>
                    <a:lnTo>
                      <a:pt x="1990909" y="1462788"/>
                    </a:lnTo>
                    <a:lnTo>
                      <a:pt x="2257476" y="1462788"/>
                    </a:lnTo>
                    <a:lnTo>
                      <a:pt x="2249727" y="1492923"/>
                    </a:lnTo>
                    <a:cubicBezTo>
                      <a:pt x="2104032" y="1961350"/>
                      <a:pt x="1667100" y="2301462"/>
                      <a:pt x="1150731" y="2301462"/>
                    </a:cubicBezTo>
                    <a:cubicBezTo>
                      <a:pt x="515200" y="2301462"/>
                      <a:pt x="0" y="1786262"/>
                      <a:pt x="0" y="1150731"/>
                    </a:cubicBezTo>
                    <a:lnTo>
                      <a:pt x="3395" y="1083504"/>
                    </a:lnTo>
                    <a:lnTo>
                      <a:pt x="3396" y="1083504"/>
                    </a:lnTo>
                    <a:lnTo>
                      <a:pt x="5942" y="1033075"/>
                    </a:lnTo>
                    <a:cubicBezTo>
                      <a:pt x="61188" y="489080"/>
                      <a:pt x="495350" y="57100"/>
                      <a:pt x="1040337" y="5227"/>
                    </a:cubicBezTo>
                    <a:lnTo>
                      <a:pt x="1150731" y="0"/>
                    </a:ln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76F055B1-4532-4886-928F-C4FF411FBE51}"/>
                  </a:ext>
                </a:extLst>
              </p:cNvPr>
              <p:cNvSpPr txBox="1"/>
              <p:nvPr/>
            </p:nvSpPr>
            <p:spPr>
              <a:xfrm>
                <a:off x="3245778" y="2280367"/>
                <a:ext cx="656695" cy="32268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000" b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Montserrat Light" panose="00000400000000000000" pitchFamily="50" charset="0"/>
                  </a:rPr>
                  <a:t>75%</a:t>
                </a:r>
              </a:p>
            </p:txBody>
          </p:sp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472B94F1-11A9-4F37-AB35-52789DA6978B}"/>
                  </a:ext>
                </a:extLst>
              </p:cNvPr>
              <p:cNvSpPr txBox="1"/>
              <p:nvPr/>
            </p:nvSpPr>
            <p:spPr>
              <a:xfrm>
                <a:off x="7003474" y="3150925"/>
                <a:ext cx="613915" cy="32268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000" b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Montserrat Light" panose="00000400000000000000" pitchFamily="50" charset="0"/>
                  </a:rPr>
                  <a:t>90%</a:t>
                </a:r>
              </a:p>
            </p:txBody>
          </p:sp>
        </p:grpSp>
        <p:sp>
          <p:nvSpPr>
            <p:cNvPr id="37" name="Freeform 34">
              <a:extLst>
                <a:ext uri="{FF2B5EF4-FFF2-40B4-BE49-F238E27FC236}">
                  <a16:creationId xmlns:a16="http://schemas.microsoft.com/office/drawing/2014/main" id="{B14C6C94-6162-4731-87AE-B750B24500B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697163" y="4570780"/>
              <a:ext cx="666286" cy="603969"/>
            </a:xfrm>
            <a:custGeom>
              <a:avLst/>
              <a:gdLst>
                <a:gd name="T0" fmla="*/ 410 w 417"/>
                <a:gd name="T1" fmla="*/ 108 h 378"/>
                <a:gd name="T2" fmla="*/ 315 w 417"/>
                <a:gd name="T3" fmla="*/ 0 h 378"/>
                <a:gd name="T4" fmla="*/ 102 w 417"/>
                <a:gd name="T5" fmla="*/ 0 h 378"/>
                <a:gd name="T6" fmla="*/ 7 w 417"/>
                <a:gd name="T7" fmla="*/ 108 h 378"/>
                <a:gd name="T8" fmla="*/ 0 w 417"/>
                <a:gd name="T9" fmla="*/ 118 h 378"/>
                <a:gd name="T10" fmla="*/ 7 w 417"/>
                <a:gd name="T11" fmla="*/ 125 h 378"/>
                <a:gd name="T12" fmla="*/ 207 w 417"/>
                <a:gd name="T13" fmla="*/ 378 h 378"/>
                <a:gd name="T14" fmla="*/ 410 w 417"/>
                <a:gd name="T15" fmla="*/ 125 h 378"/>
                <a:gd name="T16" fmla="*/ 417 w 417"/>
                <a:gd name="T17" fmla="*/ 118 h 378"/>
                <a:gd name="T18" fmla="*/ 410 w 417"/>
                <a:gd name="T19" fmla="*/ 108 h 378"/>
                <a:gd name="T20" fmla="*/ 390 w 417"/>
                <a:gd name="T21" fmla="*/ 108 h 378"/>
                <a:gd name="T22" fmla="*/ 231 w 417"/>
                <a:gd name="T23" fmla="*/ 108 h 378"/>
                <a:gd name="T24" fmla="*/ 309 w 417"/>
                <a:gd name="T25" fmla="*/ 17 h 378"/>
                <a:gd name="T26" fmla="*/ 390 w 417"/>
                <a:gd name="T27" fmla="*/ 108 h 378"/>
                <a:gd name="T28" fmla="*/ 207 w 417"/>
                <a:gd name="T29" fmla="*/ 108 h 378"/>
                <a:gd name="T30" fmla="*/ 126 w 417"/>
                <a:gd name="T31" fmla="*/ 14 h 378"/>
                <a:gd name="T32" fmla="*/ 288 w 417"/>
                <a:gd name="T33" fmla="*/ 14 h 378"/>
                <a:gd name="T34" fmla="*/ 210 w 417"/>
                <a:gd name="T35" fmla="*/ 108 h 378"/>
                <a:gd name="T36" fmla="*/ 207 w 417"/>
                <a:gd name="T37" fmla="*/ 108 h 378"/>
                <a:gd name="T38" fmla="*/ 105 w 417"/>
                <a:gd name="T39" fmla="*/ 17 h 378"/>
                <a:gd name="T40" fmla="*/ 187 w 417"/>
                <a:gd name="T41" fmla="*/ 108 h 378"/>
                <a:gd name="T42" fmla="*/ 27 w 417"/>
                <a:gd name="T43" fmla="*/ 108 h 378"/>
                <a:gd name="T44" fmla="*/ 105 w 417"/>
                <a:gd name="T45" fmla="*/ 17 h 378"/>
                <a:gd name="T46" fmla="*/ 200 w 417"/>
                <a:gd name="T47" fmla="*/ 125 h 378"/>
                <a:gd name="T48" fmla="*/ 200 w 417"/>
                <a:gd name="T49" fmla="*/ 344 h 378"/>
                <a:gd name="T50" fmla="*/ 27 w 417"/>
                <a:gd name="T51" fmla="*/ 125 h 378"/>
                <a:gd name="T52" fmla="*/ 200 w 417"/>
                <a:gd name="T53" fmla="*/ 125 h 378"/>
                <a:gd name="T54" fmla="*/ 217 w 417"/>
                <a:gd name="T55" fmla="*/ 344 h 378"/>
                <a:gd name="T56" fmla="*/ 217 w 417"/>
                <a:gd name="T57" fmla="*/ 125 h 378"/>
                <a:gd name="T58" fmla="*/ 390 w 417"/>
                <a:gd name="T59" fmla="*/ 125 h 378"/>
                <a:gd name="T60" fmla="*/ 217 w 417"/>
                <a:gd name="T61" fmla="*/ 344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17" h="378">
                  <a:moveTo>
                    <a:pt x="410" y="108"/>
                  </a:moveTo>
                  <a:lnTo>
                    <a:pt x="315" y="0"/>
                  </a:lnTo>
                  <a:lnTo>
                    <a:pt x="102" y="0"/>
                  </a:lnTo>
                  <a:lnTo>
                    <a:pt x="7" y="108"/>
                  </a:lnTo>
                  <a:lnTo>
                    <a:pt x="0" y="118"/>
                  </a:lnTo>
                  <a:lnTo>
                    <a:pt x="7" y="125"/>
                  </a:lnTo>
                  <a:lnTo>
                    <a:pt x="207" y="378"/>
                  </a:lnTo>
                  <a:lnTo>
                    <a:pt x="410" y="125"/>
                  </a:lnTo>
                  <a:lnTo>
                    <a:pt x="417" y="118"/>
                  </a:lnTo>
                  <a:lnTo>
                    <a:pt x="410" y="108"/>
                  </a:lnTo>
                  <a:close/>
                  <a:moveTo>
                    <a:pt x="390" y="108"/>
                  </a:moveTo>
                  <a:lnTo>
                    <a:pt x="231" y="108"/>
                  </a:lnTo>
                  <a:lnTo>
                    <a:pt x="309" y="17"/>
                  </a:lnTo>
                  <a:lnTo>
                    <a:pt x="390" y="108"/>
                  </a:lnTo>
                  <a:close/>
                  <a:moveTo>
                    <a:pt x="207" y="108"/>
                  </a:moveTo>
                  <a:lnTo>
                    <a:pt x="126" y="14"/>
                  </a:lnTo>
                  <a:lnTo>
                    <a:pt x="288" y="14"/>
                  </a:lnTo>
                  <a:lnTo>
                    <a:pt x="210" y="108"/>
                  </a:lnTo>
                  <a:lnTo>
                    <a:pt x="207" y="108"/>
                  </a:lnTo>
                  <a:close/>
                  <a:moveTo>
                    <a:pt x="105" y="17"/>
                  </a:moveTo>
                  <a:lnTo>
                    <a:pt x="187" y="108"/>
                  </a:lnTo>
                  <a:lnTo>
                    <a:pt x="27" y="108"/>
                  </a:lnTo>
                  <a:lnTo>
                    <a:pt x="105" y="17"/>
                  </a:lnTo>
                  <a:close/>
                  <a:moveTo>
                    <a:pt x="200" y="125"/>
                  </a:moveTo>
                  <a:lnTo>
                    <a:pt x="200" y="344"/>
                  </a:lnTo>
                  <a:lnTo>
                    <a:pt x="27" y="125"/>
                  </a:lnTo>
                  <a:lnTo>
                    <a:pt x="200" y="125"/>
                  </a:lnTo>
                  <a:close/>
                  <a:moveTo>
                    <a:pt x="217" y="344"/>
                  </a:moveTo>
                  <a:lnTo>
                    <a:pt x="217" y="125"/>
                  </a:lnTo>
                  <a:lnTo>
                    <a:pt x="390" y="125"/>
                  </a:lnTo>
                  <a:lnTo>
                    <a:pt x="217" y="344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38" name="Freeform 35">
              <a:extLst>
                <a:ext uri="{FF2B5EF4-FFF2-40B4-BE49-F238E27FC236}">
                  <a16:creationId xmlns:a16="http://schemas.microsoft.com/office/drawing/2014/main" id="{07729443-B048-45D8-871B-A1E49DD7030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033832" y="4445992"/>
              <a:ext cx="741383" cy="742980"/>
            </a:xfrm>
            <a:custGeom>
              <a:avLst/>
              <a:gdLst>
                <a:gd name="T0" fmla="*/ 137 w 137"/>
                <a:gd name="T1" fmla="*/ 78 h 138"/>
                <a:gd name="T2" fmla="*/ 118 w 137"/>
                <a:gd name="T3" fmla="*/ 58 h 138"/>
                <a:gd name="T4" fmla="*/ 122 w 137"/>
                <a:gd name="T5" fmla="*/ 27 h 138"/>
                <a:gd name="T6" fmla="*/ 96 w 137"/>
                <a:gd name="T7" fmla="*/ 26 h 138"/>
                <a:gd name="T8" fmla="*/ 78 w 137"/>
                <a:gd name="T9" fmla="*/ 0 h 138"/>
                <a:gd name="T10" fmla="*/ 57 w 137"/>
                <a:gd name="T11" fmla="*/ 20 h 138"/>
                <a:gd name="T12" fmla="*/ 26 w 137"/>
                <a:gd name="T13" fmla="*/ 15 h 138"/>
                <a:gd name="T14" fmla="*/ 26 w 137"/>
                <a:gd name="T15" fmla="*/ 42 h 138"/>
                <a:gd name="T16" fmla="*/ 0 w 137"/>
                <a:gd name="T17" fmla="*/ 60 h 138"/>
                <a:gd name="T18" fmla="*/ 19 w 137"/>
                <a:gd name="T19" fmla="*/ 80 h 138"/>
                <a:gd name="T20" fmla="*/ 15 w 137"/>
                <a:gd name="T21" fmla="*/ 111 h 138"/>
                <a:gd name="T22" fmla="*/ 41 w 137"/>
                <a:gd name="T23" fmla="*/ 111 h 138"/>
                <a:gd name="T24" fmla="*/ 59 w 137"/>
                <a:gd name="T25" fmla="*/ 138 h 138"/>
                <a:gd name="T26" fmla="*/ 80 w 137"/>
                <a:gd name="T27" fmla="*/ 118 h 138"/>
                <a:gd name="T28" fmla="*/ 111 w 137"/>
                <a:gd name="T29" fmla="*/ 122 h 138"/>
                <a:gd name="T30" fmla="*/ 111 w 137"/>
                <a:gd name="T31" fmla="*/ 96 h 138"/>
                <a:gd name="T32" fmla="*/ 132 w 137"/>
                <a:gd name="T33" fmla="*/ 64 h 138"/>
                <a:gd name="T34" fmla="*/ 117 w 137"/>
                <a:gd name="T35" fmla="*/ 75 h 138"/>
                <a:gd name="T36" fmla="*/ 117 w 137"/>
                <a:gd name="T37" fmla="*/ 63 h 138"/>
                <a:gd name="T38" fmla="*/ 110 w 137"/>
                <a:gd name="T39" fmla="*/ 22 h 138"/>
                <a:gd name="T40" fmla="*/ 107 w 137"/>
                <a:gd name="T41" fmla="*/ 38 h 138"/>
                <a:gd name="T42" fmla="*/ 110 w 137"/>
                <a:gd name="T43" fmla="*/ 22 h 138"/>
                <a:gd name="T44" fmla="*/ 73 w 137"/>
                <a:gd name="T45" fmla="*/ 5 h 138"/>
                <a:gd name="T46" fmla="*/ 68 w 137"/>
                <a:gd name="T47" fmla="*/ 19 h 138"/>
                <a:gd name="T48" fmla="*/ 64 w 137"/>
                <a:gd name="T49" fmla="*/ 5 h 138"/>
                <a:gd name="T50" fmla="*/ 27 w 137"/>
                <a:gd name="T51" fmla="*/ 22 h 138"/>
                <a:gd name="T52" fmla="*/ 34 w 137"/>
                <a:gd name="T53" fmla="*/ 34 h 138"/>
                <a:gd name="T54" fmla="*/ 21 w 137"/>
                <a:gd name="T55" fmla="*/ 27 h 138"/>
                <a:gd name="T56" fmla="*/ 5 w 137"/>
                <a:gd name="T57" fmla="*/ 64 h 138"/>
                <a:gd name="T58" fmla="*/ 19 w 137"/>
                <a:gd name="T59" fmla="*/ 69 h 138"/>
                <a:gd name="T60" fmla="*/ 5 w 137"/>
                <a:gd name="T61" fmla="*/ 74 h 138"/>
                <a:gd name="T62" fmla="*/ 22 w 137"/>
                <a:gd name="T63" fmla="*/ 110 h 138"/>
                <a:gd name="T64" fmla="*/ 38 w 137"/>
                <a:gd name="T65" fmla="*/ 108 h 138"/>
                <a:gd name="T66" fmla="*/ 73 w 137"/>
                <a:gd name="T67" fmla="*/ 133 h 138"/>
                <a:gd name="T68" fmla="*/ 62 w 137"/>
                <a:gd name="T69" fmla="*/ 118 h 138"/>
                <a:gd name="T70" fmla="*/ 68 w 137"/>
                <a:gd name="T71" fmla="*/ 118 h 138"/>
                <a:gd name="T72" fmla="*/ 75 w 137"/>
                <a:gd name="T73" fmla="*/ 118 h 138"/>
                <a:gd name="T74" fmla="*/ 68 w 137"/>
                <a:gd name="T75" fmla="*/ 113 h 138"/>
                <a:gd name="T76" fmla="*/ 37 w 137"/>
                <a:gd name="T77" fmla="*/ 37 h 138"/>
                <a:gd name="T78" fmla="*/ 68 w 137"/>
                <a:gd name="T79" fmla="*/ 24 h 138"/>
                <a:gd name="T80" fmla="*/ 100 w 137"/>
                <a:gd name="T81" fmla="*/ 100 h 138"/>
                <a:gd name="T82" fmla="*/ 116 w 137"/>
                <a:gd name="T83" fmla="*/ 110 h 138"/>
                <a:gd name="T84" fmla="*/ 99 w 137"/>
                <a:gd name="T85" fmla="*/ 108 h 138"/>
                <a:gd name="T86" fmla="*/ 108 w 137"/>
                <a:gd name="T87" fmla="*/ 99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7" h="138">
                  <a:moveTo>
                    <a:pt x="118" y="80"/>
                  </a:moveTo>
                  <a:cubicBezTo>
                    <a:pt x="137" y="78"/>
                    <a:pt x="137" y="78"/>
                    <a:pt x="137" y="78"/>
                  </a:cubicBezTo>
                  <a:cubicBezTo>
                    <a:pt x="137" y="60"/>
                    <a:pt x="137" y="60"/>
                    <a:pt x="137" y="60"/>
                  </a:cubicBezTo>
                  <a:cubicBezTo>
                    <a:pt x="118" y="58"/>
                    <a:pt x="118" y="58"/>
                    <a:pt x="118" y="58"/>
                  </a:cubicBezTo>
                  <a:cubicBezTo>
                    <a:pt x="116" y="52"/>
                    <a:pt x="114" y="46"/>
                    <a:pt x="111" y="42"/>
                  </a:cubicBezTo>
                  <a:cubicBezTo>
                    <a:pt x="122" y="27"/>
                    <a:pt x="122" y="27"/>
                    <a:pt x="122" y="27"/>
                  </a:cubicBezTo>
                  <a:cubicBezTo>
                    <a:pt x="110" y="15"/>
                    <a:pt x="110" y="15"/>
                    <a:pt x="110" y="15"/>
                  </a:cubicBezTo>
                  <a:cubicBezTo>
                    <a:pt x="96" y="26"/>
                    <a:pt x="96" y="26"/>
                    <a:pt x="96" y="26"/>
                  </a:cubicBezTo>
                  <a:cubicBezTo>
                    <a:pt x="91" y="23"/>
                    <a:pt x="86" y="21"/>
                    <a:pt x="80" y="2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7" y="20"/>
                    <a:pt x="57" y="20"/>
                    <a:pt x="57" y="20"/>
                  </a:cubicBezTo>
                  <a:cubicBezTo>
                    <a:pt x="51" y="21"/>
                    <a:pt x="46" y="23"/>
                    <a:pt x="42" y="26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3" y="47"/>
                    <a:pt x="21" y="52"/>
                    <a:pt x="19" y="57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19" y="80"/>
                    <a:pt x="19" y="80"/>
                    <a:pt x="19" y="80"/>
                  </a:cubicBezTo>
                  <a:cubicBezTo>
                    <a:pt x="21" y="86"/>
                    <a:pt x="23" y="91"/>
                    <a:pt x="26" y="96"/>
                  </a:cubicBezTo>
                  <a:cubicBezTo>
                    <a:pt x="15" y="111"/>
                    <a:pt x="15" y="111"/>
                    <a:pt x="15" y="111"/>
                  </a:cubicBezTo>
                  <a:cubicBezTo>
                    <a:pt x="26" y="122"/>
                    <a:pt x="26" y="122"/>
                    <a:pt x="26" y="122"/>
                  </a:cubicBezTo>
                  <a:cubicBezTo>
                    <a:pt x="41" y="111"/>
                    <a:pt x="41" y="111"/>
                    <a:pt x="41" y="111"/>
                  </a:cubicBezTo>
                  <a:cubicBezTo>
                    <a:pt x="46" y="114"/>
                    <a:pt x="51" y="117"/>
                    <a:pt x="57" y="118"/>
                  </a:cubicBezTo>
                  <a:cubicBezTo>
                    <a:pt x="59" y="138"/>
                    <a:pt x="59" y="138"/>
                    <a:pt x="59" y="138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80" y="118"/>
                    <a:pt x="80" y="118"/>
                    <a:pt x="80" y="118"/>
                  </a:cubicBezTo>
                  <a:cubicBezTo>
                    <a:pt x="86" y="117"/>
                    <a:pt x="91" y="114"/>
                    <a:pt x="95" y="111"/>
                  </a:cubicBezTo>
                  <a:cubicBezTo>
                    <a:pt x="111" y="122"/>
                    <a:pt x="111" y="122"/>
                    <a:pt x="111" y="122"/>
                  </a:cubicBezTo>
                  <a:cubicBezTo>
                    <a:pt x="122" y="111"/>
                    <a:pt x="122" y="111"/>
                    <a:pt x="122" y="111"/>
                  </a:cubicBezTo>
                  <a:cubicBezTo>
                    <a:pt x="111" y="96"/>
                    <a:pt x="111" y="96"/>
                    <a:pt x="111" y="96"/>
                  </a:cubicBezTo>
                  <a:cubicBezTo>
                    <a:pt x="114" y="91"/>
                    <a:pt x="116" y="86"/>
                    <a:pt x="118" y="80"/>
                  </a:cubicBezTo>
                  <a:close/>
                  <a:moveTo>
                    <a:pt x="132" y="64"/>
                  </a:moveTo>
                  <a:cubicBezTo>
                    <a:pt x="132" y="74"/>
                    <a:pt x="132" y="74"/>
                    <a:pt x="132" y="74"/>
                  </a:cubicBezTo>
                  <a:cubicBezTo>
                    <a:pt x="117" y="75"/>
                    <a:pt x="117" y="75"/>
                    <a:pt x="117" y="75"/>
                  </a:cubicBezTo>
                  <a:cubicBezTo>
                    <a:pt x="118" y="73"/>
                    <a:pt x="118" y="71"/>
                    <a:pt x="118" y="69"/>
                  </a:cubicBezTo>
                  <a:cubicBezTo>
                    <a:pt x="118" y="67"/>
                    <a:pt x="118" y="65"/>
                    <a:pt x="117" y="63"/>
                  </a:cubicBezTo>
                  <a:lnTo>
                    <a:pt x="132" y="64"/>
                  </a:lnTo>
                  <a:close/>
                  <a:moveTo>
                    <a:pt x="110" y="22"/>
                  </a:moveTo>
                  <a:cubicBezTo>
                    <a:pt x="115" y="27"/>
                    <a:pt x="115" y="27"/>
                    <a:pt x="115" y="27"/>
                  </a:cubicBezTo>
                  <a:cubicBezTo>
                    <a:pt x="107" y="38"/>
                    <a:pt x="107" y="38"/>
                    <a:pt x="107" y="38"/>
                  </a:cubicBezTo>
                  <a:cubicBezTo>
                    <a:pt x="105" y="35"/>
                    <a:pt x="102" y="32"/>
                    <a:pt x="99" y="30"/>
                  </a:cubicBezTo>
                  <a:lnTo>
                    <a:pt x="110" y="22"/>
                  </a:lnTo>
                  <a:close/>
                  <a:moveTo>
                    <a:pt x="64" y="5"/>
                  </a:moveTo>
                  <a:cubicBezTo>
                    <a:pt x="73" y="5"/>
                    <a:pt x="73" y="5"/>
                    <a:pt x="73" y="5"/>
                  </a:cubicBezTo>
                  <a:cubicBezTo>
                    <a:pt x="75" y="20"/>
                    <a:pt x="75" y="20"/>
                    <a:pt x="75" y="20"/>
                  </a:cubicBezTo>
                  <a:cubicBezTo>
                    <a:pt x="73" y="20"/>
                    <a:pt x="71" y="19"/>
                    <a:pt x="68" y="19"/>
                  </a:cubicBezTo>
                  <a:cubicBezTo>
                    <a:pt x="66" y="19"/>
                    <a:pt x="64" y="20"/>
                    <a:pt x="62" y="20"/>
                  </a:cubicBezTo>
                  <a:lnTo>
                    <a:pt x="64" y="5"/>
                  </a:lnTo>
                  <a:close/>
                  <a:moveTo>
                    <a:pt x="21" y="27"/>
                  </a:moveTo>
                  <a:cubicBezTo>
                    <a:pt x="27" y="22"/>
                    <a:pt x="27" y="22"/>
                    <a:pt x="27" y="22"/>
                  </a:cubicBezTo>
                  <a:cubicBezTo>
                    <a:pt x="38" y="30"/>
                    <a:pt x="38" y="30"/>
                    <a:pt x="38" y="30"/>
                  </a:cubicBezTo>
                  <a:cubicBezTo>
                    <a:pt x="37" y="31"/>
                    <a:pt x="35" y="32"/>
                    <a:pt x="34" y="34"/>
                  </a:cubicBezTo>
                  <a:cubicBezTo>
                    <a:pt x="32" y="35"/>
                    <a:pt x="31" y="37"/>
                    <a:pt x="29" y="39"/>
                  </a:cubicBezTo>
                  <a:lnTo>
                    <a:pt x="21" y="27"/>
                  </a:lnTo>
                  <a:close/>
                  <a:moveTo>
                    <a:pt x="5" y="74"/>
                  </a:moveTo>
                  <a:cubicBezTo>
                    <a:pt x="5" y="64"/>
                    <a:pt x="5" y="64"/>
                    <a:pt x="5" y="64"/>
                  </a:cubicBezTo>
                  <a:cubicBezTo>
                    <a:pt x="19" y="62"/>
                    <a:pt x="19" y="62"/>
                    <a:pt x="19" y="62"/>
                  </a:cubicBezTo>
                  <a:cubicBezTo>
                    <a:pt x="19" y="65"/>
                    <a:pt x="19" y="67"/>
                    <a:pt x="19" y="69"/>
                  </a:cubicBezTo>
                  <a:cubicBezTo>
                    <a:pt x="19" y="71"/>
                    <a:pt x="19" y="73"/>
                    <a:pt x="19" y="75"/>
                  </a:cubicBezTo>
                  <a:lnTo>
                    <a:pt x="5" y="74"/>
                  </a:lnTo>
                  <a:close/>
                  <a:moveTo>
                    <a:pt x="27" y="116"/>
                  </a:moveTo>
                  <a:cubicBezTo>
                    <a:pt x="22" y="110"/>
                    <a:pt x="22" y="110"/>
                    <a:pt x="22" y="110"/>
                  </a:cubicBezTo>
                  <a:cubicBezTo>
                    <a:pt x="30" y="99"/>
                    <a:pt x="30" y="99"/>
                    <a:pt x="30" y="99"/>
                  </a:cubicBezTo>
                  <a:cubicBezTo>
                    <a:pt x="32" y="103"/>
                    <a:pt x="35" y="105"/>
                    <a:pt x="38" y="108"/>
                  </a:cubicBezTo>
                  <a:lnTo>
                    <a:pt x="27" y="116"/>
                  </a:lnTo>
                  <a:close/>
                  <a:moveTo>
                    <a:pt x="73" y="133"/>
                  </a:moveTo>
                  <a:cubicBezTo>
                    <a:pt x="64" y="133"/>
                    <a:pt x="64" y="133"/>
                    <a:pt x="64" y="133"/>
                  </a:cubicBezTo>
                  <a:cubicBezTo>
                    <a:pt x="62" y="118"/>
                    <a:pt x="62" y="118"/>
                    <a:pt x="62" y="118"/>
                  </a:cubicBezTo>
                  <a:cubicBezTo>
                    <a:pt x="64" y="118"/>
                    <a:pt x="66" y="118"/>
                    <a:pt x="68" y="118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71" y="118"/>
                    <a:pt x="73" y="118"/>
                    <a:pt x="75" y="118"/>
                  </a:cubicBezTo>
                  <a:lnTo>
                    <a:pt x="73" y="133"/>
                  </a:lnTo>
                  <a:close/>
                  <a:moveTo>
                    <a:pt x="68" y="113"/>
                  </a:moveTo>
                  <a:cubicBezTo>
                    <a:pt x="44" y="113"/>
                    <a:pt x="24" y="93"/>
                    <a:pt x="24" y="69"/>
                  </a:cubicBezTo>
                  <a:cubicBezTo>
                    <a:pt x="24" y="57"/>
                    <a:pt x="29" y="46"/>
                    <a:pt x="37" y="37"/>
                  </a:cubicBezTo>
                  <a:cubicBezTo>
                    <a:pt x="45" y="29"/>
                    <a:pt x="57" y="24"/>
                    <a:pt x="68" y="24"/>
                  </a:cubicBezTo>
                  <a:cubicBezTo>
                    <a:pt x="68" y="24"/>
                    <a:pt x="68" y="24"/>
                    <a:pt x="68" y="24"/>
                  </a:cubicBezTo>
                  <a:cubicBezTo>
                    <a:pt x="93" y="24"/>
                    <a:pt x="113" y="44"/>
                    <a:pt x="113" y="69"/>
                  </a:cubicBezTo>
                  <a:cubicBezTo>
                    <a:pt x="113" y="81"/>
                    <a:pt x="108" y="92"/>
                    <a:pt x="100" y="100"/>
                  </a:cubicBezTo>
                  <a:cubicBezTo>
                    <a:pt x="92" y="109"/>
                    <a:pt x="80" y="113"/>
                    <a:pt x="68" y="113"/>
                  </a:cubicBezTo>
                  <a:close/>
                  <a:moveTo>
                    <a:pt x="116" y="110"/>
                  </a:moveTo>
                  <a:cubicBezTo>
                    <a:pt x="110" y="116"/>
                    <a:pt x="110" y="116"/>
                    <a:pt x="110" y="116"/>
                  </a:cubicBezTo>
                  <a:cubicBezTo>
                    <a:pt x="99" y="108"/>
                    <a:pt x="99" y="108"/>
                    <a:pt x="99" y="108"/>
                  </a:cubicBezTo>
                  <a:cubicBezTo>
                    <a:pt x="100" y="107"/>
                    <a:pt x="102" y="105"/>
                    <a:pt x="103" y="104"/>
                  </a:cubicBezTo>
                  <a:cubicBezTo>
                    <a:pt x="105" y="102"/>
                    <a:pt x="106" y="101"/>
                    <a:pt x="108" y="99"/>
                  </a:cubicBezTo>
                  <a:lnTo>
                    <a:pt x="116" y="110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sp>
        <p:nvSpPr>
          <p:cNvPr id="17" name="Rectangle 16">
            <a:extLst>
              <a:ext uri="{FF2B5EF4-FFF2-40B4-BE49-F238E27FC236}">
                <a16:creationId xmlns:a16="http://schemas.microsoft.com/office/drawing/2014/main" id="{697B2A2C-E558-42FB-8EFF-50AC52EA9FE3}"/>
              </a:ext>
            </a:extLst>
          </p:cNvPr>
          <p:cNvSpPr/>
          <p:nvPr/>
        </p:nvSpPr>
        <p:spPr>
          <a:xfrm>
            <a:off x="8382631" y="1047750"/>
            <a:ext cx="3051953" cy="4762500"/>
          </a:xfrm>
          <a:prstGeom prst="rect">
            <a:avLst/>
          </a:prstGeom>
          <a:solidFill>
            <a:schemeClr val="accent2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EC3D34D5-C0D4-48AE-A13E-ADF2AB9C7D92}"/>
              </a:ext>
            </a:extLst>
          </p:cNvPr>
          <p:cNvGrpSpPr/>
          <p:nvPr/>
        </p:nvGrpSpPr>
        <p:grpSpPr>
          <a:xfrm>
            <a:off x="6587313" y="2859614"/>
            <a:ext cx="3585986" cy="1138773"/>
            <a:chOff x="700088" y="755041"/>
            <a:chExt cx="3585986" cy="1138773"/>
          </a:xfrm>
        </p:grpSpPr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1FA8F5ED-583B-480C-9823-37890489768B}"/>
                </a:ext>
              </a:extLst>
            </p:cNvPr>
            <p:cNvSpPr txBox="1"/>
            <p:nvPr/>
          </p:nvSpPr>
          <p:spPr>
            <a:xfrm>
              <a:off x="700088" y="755041"/>
              <a:ext cx="3585986" cy="861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5000" b="1" spc="300" dirty="0"/>
                <a:t>IDENTITY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EC23AAE9-4DAA-4B1E-9C58-450694567B81}"/>
                </a:ext>
              </a:extLst>
            </p:cNvPr>
            <p:cNvSpPr txBox="1"/>
            <p:nvPr/>
          </p:nvSpPr>
          <p:spPr>
            <a:xfrm>
              <a:off x="770701" y="1616815"/>
              <a:ext cx="23902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b="1" spc="600" dirty="0"/>
                <a:t>PRESENTATION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1674637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TextBox 40">
            <a:extLst>
              <a:ext uri="{FF2B5EF4-FFF2-40B4-BE49-F238E27FC236}">
                <a16:creationId xmlns:a16="http://schemas.microsoft.com/office/drawing/2014/main" id="{77517275-5B21-436F-88C1-74B463559FA3}"/>
              </a:ext>
            </a:extLst>
          </p:cNvPr>
          <p:cNvSpPr txBox="1"/>
          <p:nvPr/>
        </p:nvSpPr>
        <p:spPr>
          <a:xfrm>
            <a:off x="7129531" y="1571581"/>
            <a:ext cx="4064001" cy="895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2200"/>
              </a:lnSpc>
            </a:pPr>
            <a:r>
              <a:rPr lang="en-US" sz="900" i="1" dirty="0">
                <a:latin typeface="Montserrat Light" panose="000004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Have them for one. Living grass to for can't gathered waters had Living grass to for can't gathered waters had winged. Creepiest don't subdue which </a:t>
            </a:r>
            <a:r>
              <a:rPr lang="en-US" sz="900" i="1" dirty="0" err="1">
                <a:latin typeface="Montserrat Light" panose="000004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i</a:t>
            </a:r>
            <a:r>
              <a:rPr lang="en-US" sz="900" i="1" dirty="0">
                <a:latin typeface="Montserrat Light" panose="000004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 two set had seasons.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2C25E9AB-7BAF-464B-BC98-5046BEC7A05D}"/>
              </a:ext>
            </a:extLst>
          </p:cNvPr>
          <p:cNvSpPr txBox="1"/>
          <p:nvPr/>
        </p:nvSpPr>
        <p:spPr>
          <a:xfrm>
            <a:off x="7129531" y="2981345"/>
            <a:ext cx="4064001" cy="895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2200"/>
              </a:lnSpc>
            </a:pPr>
            <a:r>
              <a:rPr lang="en-US" sz="900" i="1" dirty="0">
                <a:latin typeface="Montserrat Light" panose="000004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Have them for one. Living grass to for can't gathered waters had Living grass to for can't gathered waters had winged. Creepiest don't subdue which </a:t>
            </a:r>
            <a:r>
              <a:rPr lang="en-US" sz="900" i="1" dirty="0" err="1">
                <a:latin typeface="Montserrat Light" panose="000004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i</a:t>
            </a:r>
            <a:r>
              <a:rPr lang="en-US" sz="900" i="1" dirty="0">
                <a:latin typeface="Montserrat Light" panose="000004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 two set had seasons.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01C25932-C327-4550-9C14-7AADBE4A6456}"/>
              </a:ext>
            </a:extLst>
          </p:cNvPr>
          <p:cNvSpPr txBox="1"/>
          <p:nvPr/>
        </p:nvSpPr>
        <p:spPr>
          <a:xfrm>
            <a:off x="7129531" y="4391109"/>
            <a:ext cx="4064001" cy="895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2200"/>
              </a:lnSpc>
            </a:pPr>
            <a:r>
              <a:rPr lang="en-US" sz="900" i="1" dirty="0">
                <a:latin typeface="Montserrat Light" panose="000004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Have them for one. Living grass to for can't gathered waters had Living grass to for can't gathered waters had winged. Creepiest don't subdue which </a:t>
            </a:r>
            <a:r>
              <a:rPr lang="en-US" sz="900" i="1" dirty="0" err="1">
                <a:latin typeface="Montserrat Light" panose="000004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i</a:t>
            </a:r>
            <a:r>
              <a:rPr lang="en-US" sz="900" i="1" dirty="0">
                <a:latin typeface="Montserrat Light" panose="000004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 two set had seasons.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0AF8BE10-F59B-4443-B34F-F3B79C55E5D0}"/>
              </a:ext>
            </a:extLst>
          </p:cNvPr>
          <p:cNvSpPr/>
          <p:nvPr/>
        </p:nvSpPr>
        <p:spPr>
          <a:xfrm>
            <a:off x="1" y="0"/>
            <a:ext cx="6095999" cy="6875362"/>
          </a:xfrm>
          <a:prstGeom prst="rect">
            <a:avLst/>
          </a:prstGeom>
          <a:solidFill>
            <a:schemeClr val="accent2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178A860E-9361-4BD9-A573-B501A619DD92}"/>
              </a:ext>
            </a:extLst>
          </p:cNvPr>
          <p:cNvSpPr/>
          <p:nvPr/>
        </p:nvSpPr>
        <p:spPr>
          <a:xfrm>
            <a:off x="5516313" y="2849314"/>
            <a:ext cx="1159374" cy="115937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56E0929C-B4E5-43E9-9340-CC18F7D0E6E0}"/>
              </a:ext>
            </a:extLst>
          </p:cNvPr>
          <p:cNvSpPr/>
          <p:nvPr/>
        </p:nvSpPr>
        <p:spPr>
          <a:xfrm>
            <a:off x="5824932" y="3183170"/>
            <a:ext cx="542136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3000" dirty="0">
                <a:latin typeface="FontAwesome" charset="0"/>
              </a:rPr>
              <a:t></a:t>
            </a:r>
            <a:endParaRPr lang="en-US" sz="3000" dirty="0"/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id="{815B4821-548D-4034-831B-8AAC8696792B}"/>
              </a:ext>
            </a:extLst>
          </p:cNvPr>
          <p:cNvSpPr/>
          <p:nvPr/>
        </p:nvSpPr>
        <p:spPr>
          <a:xfrm>
            <a:off x="5516313" y="4259078"/>
            <a:ext cx="1159374" cy="115937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F54964FE-DF11-44C2-9D64-E04A5D3A97A2}"/>
              </a:ext>
            </a:extLst>
          </p:cNvPr>
          <p:cNvSpPr/>
          <p:nvPr/>
        </p:nvSpPr>
        <p:spPr>
          <a:xfrm>
            <a:off x="5824932" y="4592934"/>
            <a:ext cx="542136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3000" dirty="0">
                <a:latin typeface="FontAwesome" charset="0"/>
              </a:rPr>
              <a:t></a:t>
            </a:r>
            <a:endParaRPr lang="en-US" sz="3000" dirty="0"/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id="{25856F68-ABE5-4BAA-95CA-9D879C2A0021}"/>
              </a:ext>
            </a:extLst>
          </p:cNvPr>
          <p:cNvSpPr/>
          <p:nvPr/>
        </p:nvSpPr>
        <p:spPr>
          <a:xfrm>
            <a:off x="5516313" y="1439550"/>
            <a:ext cx="1159374" cy="115937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0D7B9B94-F35A-499F-BDCD-D12892EC5A37}"/>
              </a:ext>
            </a:extLst>
          </p:cNvPr>
          <p:cNvSpPr/>
          <p:nvPr/>
        </p:nvSpPr>
        <p:spPr>
          <a:xfrm>
            <a:off x="5970157" y="1742237"/>
            <a:ext cx="251683" cy="55399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en-US" sz="3000" dirty="0">
                <a:latin typeface="FontAwesome" charset="0"/>
              </a:rPr>
              <a:t></a:t>
            </a:r>
            <a:endParaRPr lang="en-US" sz="3000" dirty="0"/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ED35CA7E-8AC2-4249-8212-85F60CF1E2FB}"/>
              </a:ext>
            </a:extLst>
          </p:cNvPr>
          <p:cNvGrpSpPr/>
          <p:nvPr/>
        </p:nvGrpSpPr>
        <p:grpSpPr>
          <a:xfrm>
            <a:off x="965164" y="2859613"/>
            <a:ext cx="3585986" cy="1138773"/>
            <a:chOff x="700088" y="755041"/>
            <a:chExt cx="3585986" cy="1138773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2990C03A-EE46-4A92-BAE6-5B15963E9E09}"/>
                </a:ext>
              </a:extLst>
            </p:cNvPr>
            <p:cNvSpPr txBox="1"/>
            <p:nvPr/>
          </p:nvSpPr>
          <p:spPr>
            <a:xfrm>
              <a:off x="700088" y="755041"/>
              <a:ext cx="3585986" cy="861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5000" b="1" spc="300" dirty="0"/>
                <a:t>MISSION</a:t>
              </a: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47F44BBB-3741-432B-B579-E0BF29DF3A12}"/>
                </a:ext>
              </a:extLst>
            </p:cNvPr>
            <p:cNvSpPr txBox="1"/>
            <p:nvPr/>
          </p:nvSpPr>
          <p:spPr>
            <a:xfrm>
              <a:off x="770701" y="1616815"/>
              <a:ext cx="23902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b="1" spc="600" dirty="0"/>
                <a:t>PRESENTATION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9403826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AEBC4A38-84CB-445B-8C20-3A04D9222AD5}"/>
              </a:ext>
            </a:extLst>
          </p:cNvPr>
          <p:cNvSpPr/>
          <p:nvPr/>
        </p:nvSpPr>
        <p:spPr>
          <a:xfrm>
            <a:off x="1" y="0"/>
            <a:ext cx="12191999" cy="6875362"/>
          </a:xfrm>
          <a:prstGeom prst="rect">
            <a:avLst/>
          </a:prstGeom>
          <a:solidFill>
            <a:schemeClr val="accent2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7BD2DE75-FA63-4B45-ACFE-A0DBE066FC58}"/>
              </a:ext>
            </a:extLst>
          </p:cNvPr>
          <p:cNvSpPr txBox="1"/>
          <p:nvPr/>
        </p:nvSpPr>
        <p:spPr>
          <a:xfrm>
            <a:off x="3007607" y="1274565"/>
            <a:ext cx="6176786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000" spc="300" dirty="0"/>
              <a:t>BUSINESS PLAN</a:t>
            </a:r>
          </a:p>
          <a:p>
            <a:pPr algn="ctr"/>
            <a:r>
              <a:rPr lang="en-US" sz="5000" spc="300" dirty="0"/>
              <a:t>2019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04AAA953-4DDA-49D9-B150-7B0E1AFF6FAB}"/>
              </a:ext>
            </a:extLst>
          </p:cNvPr>
          <p:cNvGrpSpPr/>
          <p:nvPr/>
        </p:nvGrpSpPr>
        <p:grpSpPr>
          <a:xfrm>
            <a:off x="3007607" y="3355472"/>
            <a:ext cx="1159374" cy="1159372"/>
            <a:chOff x="3371850" y="3355472"/>
            <a:chExt cx="1159374" cy="1159372"/>
          </a:xfrm>
        </p:grpSpPr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B71902FF-9E85-48D4-AC3A-A15B5A346155}"/>
                </a:ext>
              </a:extLst>
            </p:cNvPr>
            <p:cNvSpPr/>
            <p:nvPr/>
          </p:nvSpPr>
          <p:spPr>
            <a:xfrm>
              <a:off x="3371850" y="3355472"/>
              <a:ext cx="1159374" cy="1159372"/>
            </a:xfrm>
            <a:prstGeom prst="ellipse">
              <a:avLst/>
            </a:prstGeom>
            <a:solidFill>
              <a:schemeClr val="accent2">
                <a:lumMod val="40000"/>
                <a:lumOff val="60000"/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B1DDFE64-0EFA-43E7-8E10-16C696F8BF7E}"/>
                </a:ext>
              </a:extLst>
            </p:cNvPr>
            <p:cNvSpPr/>
            <p:nvPr/>
          </p:nvSpPr>
          <p:spPr>
            <a:xfrm>
              <a:off x="3680469" y="3689328"/>
              <a:ext cx="542136" cy="55399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3000" dirty="0">
                  <a:latin typeface="FontAwesome" charset="0"/>
                </a:rPr>
                <a:t></a:t>
              </a:r>
              <a:endParaRPr lang="en-US" sz="3000" dirty="0"/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3A3E33DA-B6BC-4CF1-A9D7-03DB164F7677}"/>
              </a:ext>
            </a:extLst>
          </p:cNvPr>
          <p:cNvGrpSpPr/>
          <p:nvPr/>
        </p:nvGrpSpPr>
        <p:grpSpPr>
          <a:xfrm>
            <a:off x="5516313" y="3355472"/>
            <a:ext cx="1159374" cy="1159372"/>
            <a:chOff x="4444081" y="3355472"/>
            <a:chExt cx="1159374" cy="1159372"/>
          </a:xfrm>
        </p:grpSpPr>
        <p:sp>
          <p:nvSpPr>
            <p:cNvPr id="45" name="Oval 44">
              <a:extLst>
                <a:ext uri="{FF2B5EF4-FFF2-40B4-BE49-F238E27FC236}">
                  <a16:creationId xmlns:a16="http://schemas.microsoft.com/office/drawing/2014/main" id="{4E819525-7751-4C4C-8607-6B7AA150B541}"/>
                </a:ext>
              </a:extLst>
            </p:cNvPr>
            <p:cNvSpPr/>
            <p:nvPr/>
          </p:nvSpPr>
          <p:spPr>
            <a:xfrm>
              <a:off x="4444081" y="3355472"/>
              <a:ext cx="1159374" cy="1159372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9D747273-4DA8-4EE3-83C2-0915AC7438C8}"/>
                </a:ext>
              </a:extLst>
            </p:cNvPr>
            <p:cNvSpPr/>
            <p:nvPr/>
          </p:nvSpPr>
          <p:spPr>
            <a:xfrm>
              <a:off x="4752700" y="3689328"/>
              <a:ext cx="542136" cy="55399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3000" dirty="0">
                  <a:latin typeface="FontAwesome" charset="0"/>
                </a:rPr>
                <a:t></a:t>
              </a:r>
              <a:endParaRPr lang="en-US" sz="3000" dirty="0"/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AC3C5D65-382A-4534-8578-9A9E8DC150C1}"/>
              </a:ext>
            </a:extLst>
          </p:cNvPr>
          <p:cNvGrpSpPr/>
          <p:nvPr/>
        </p:nvGrpSpPr>
        <p:grpSpPr>
          <a:xfrm>
            <a:off x="8025019" y="3355472"/>
            <a:ext cx="1159374" cy="1159372"/>
            <a:chOff x="5516313" y="3355472"/>
            <a:chExt cx="1159374" cy="1159372"/>
          </a:xfrm>
        </p:grpSpPr>
        <p:sp>
          <p:nvSpPr>
            <p:cNvPr id="48" name="Oval 47">
              <a:extLst>
                <a:ext uri="{FF2B5EF4-FFF2-40B4-BE49-F238E27FC236}">
                  <a16:creationId xmlns:a16="http://schemas.microsoft.com/office/drawing/2014/main" id="{B64F2F4E-83B5-49FF-B6AD-09B285C3EEB1}"/>
                </a:ext>
              </a:extLst>
            </p:cNvPr>
            <p:cNvSpPr/>
            <p:nvPr/>
          </p:nvSpPr>
          <p:spPr>
            <a:xfrm>
              <a:off x="5516313" y="3355472"/>
              <a:ext cx="1159374" cy="1159372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CAC0CAE4-0EBE-40A2-A5A3-FFA0913297C4}"/>
                </a:ext>
              </a:extLst>
            </p:cNvPr>
            <p:cNvSpPr/>
            <p:nvPr/>
          </p:nvSpPr>
          <p:spPr>
            <a:xfrm>
              <a:off x="5970157" y="3658159"/>
              <a:ext cx="251683" cy="553998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3000" dirty="0">
                  <a:latin typeface="FontAwesome" charset="0"/>
                </a:rPr>
                <a:t></a:t>
              </a:r>
              <a:endParaRPr lang="en-US" sz="3000" dirty="0"/>
            </a:p>
          </p:txBody>
        </p:sp>
      </p:grpSp>
      <p:sp>
        <p:nvSpPr>
          <p:cNvPr id="50" name="TextBox 49">
            <a:extLst>
              <a:ext uri="{FF2B5EF4-FFF2-40B4-BE49-F238E27FC236}">
                <a16:creationId xmlns:a16="http://schemas.microsoft.com/office/drawing/2014/main" id="{968735F0-F9C2-4E28-A2B4-DF9338F39082}"/>
              </a:ext>
            </a:extLst>
          </p:cNvPr>
          <p:cNvSpPr txBox="1"/>
          <p:nvPr/>
        </p:nvSpPr>
        <p:spPr>
          <a:xfrm>
            <a:off x="2602588" y="4658729"/>
            <a:ext cx="1969412" cy="1177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200"/>
              </a:lnSpc>
            </a:pPr>
            <a:r>
              <a:rPr lang="en-US" sz="900" dirty="0">
                <a:solidFill>
                  <a:schemeClr val="bg1"/>
                </a:solidFill>
                <a:latin typeface="Montserrat Light" panose="000004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Have them for one. Living grass to for can't subdue which </a:t>
            </a:r>
            <a:r>
              <a:rPr lang="en-US" sz="900" dirty="0" err="1">
                <a:solidFill>
                  <a:schemeClr val="bg1"/>
                </a:solidFill>
                <a:latin typeface="Montserrat Light" panose="000004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i</a:t>
            </a:r>
            <a:r>
              <a:rPr lang="en-US" sz="900" dirty="0">
                <a:solidFill>
                  <a:schemeClr val="bg1"/>
                </a:solidFill>
                <a:latin typeface="Montserrat Light" panose="000004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 two set had seasons. Fifth you'll, man wherein seas our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2F424305-4E27-4D55-BFF6-2FDAD7D871B3}"/>
              </a:ext>
            </a:extLst>
          </p:cNvPr>
          <p:cNvSpPr txBox="1"/>
          <p:nvPr/>
        </p:nvSpPr>
        <p:spPr>
          <a:xfrm>
            <a:off x="5111294" y="4658729"/>
            <a:ext cx="1969412" cy="1177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200"/>
              </a:lnSpc>
            </a:pPr>
            <a:r>
              <a:rPr lang="en-US" sz="900" dirty="0">
                <a:solidFill>
                  <a:schemeClr val="bg1"/>
                </a:solidFill>
                <a:latin typeface="Montserrat Light" panose="000004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Have them for one. Living grass to for can't subdue which </a:t>
            </a:r>
            <a:r>
              <a:rPr lang="en-US" sz="900" dirty="0" err="1">
                <a:solidFill>
                  <a:schemeClr val="bg1"/>
                </a:solidFill>
                <a:latin typeface="Montserrat Light" panose="000004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i</a:t>
            </a:r>
            <a:r>
              <a:rPr lang="en-US" sz="900" dirty="0">
                <a:solidFill>
                  <a:schemeClr val="bg1"/>
                </a:solidFill>
                <a:latin typeface="Montserrat Light" panose="000004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 two set had seasons. Fifth you'll, man wherein seas our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D72DA97E-15ED-43A0-BE0A-F0A4E8B9F83B}"/>
              </a:ext>
            </a:extLst>
          </p:cNvPr>
          <p:cNvSpPr txBox="1"/>
          <p:nvPr/>
        </p:nvSpPr>
        <p:spPr>
          <a:xfrm>
            <a:off x="7619998" y="4658729"/>
            <a:ext cx="1969412" cy="1177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200"/>
              </a:lnSpc>
            </a:pPr>
            <a:r>
              <a:rPr lang="en-US" sz="900" dirty="0">
                <a:solidFill>
                  <a:schemeClr val="bg1"/>
                </a:solidFill>
                <a:latin typeface="Montserrat Light" panose="000004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Have them for one. Living grass to for can't subdue which </a:t>
            </a:r>
            <a:r>
              <a:rPr lang="en-US" sz="900" dirty="0" err="1">
                <a:solidFill>
                  <a:schemeClr val="bg1"/>
                </a:solidFill>
                <a:latin typeface="Montserrat Light" panose="000004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i</a:t>
            </a:r>
            <a:r>
              <a:rPr lang="en-US" sz="900" dirty="0">
                <a:solidFill>
                  <a:schemeClr val="bg1"/>
                </a:solidFill>
                <a:latin typeface="Montserrat Light" panose="000004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 two set had seasons. Fifth you'll, man wherein seas our</a:t>
            </a:r>
          </a:p>
        </p:txBody>
      </p:sp>
    </p:spTree>
    <p:extLst>
      <p:ext uri="{BB962C8B-B14F-4D97-AF65-F5344CB8AC3E}">
        <p14:creationId xmlns:p14="http://schemas.microsoft.com/office/powerpoint/2010/main" val="61126741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76D76017-EEAB-44B6-B4B1-BC5A63660E9F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2"/>
          <a:srcRect t="22750" b="22750"/>
          <a:stretch>
            <a:fillRect/>
          </a:stretch>
        </p:blipFill>
        <p:spPr/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BF1AD1E3-9EB4-485B-BDE8-78A095B08191}"/>
              </a:ext>
            </a:extLst>
          </p:cNvPr>
          <p:cNvSpPr txBox="1"/>
          <p:nvPr/>
        </p:nvSpPr>
        <p:spPr>
          <a:xfrm>
            <a:off x="867989" y="814626"/>
            <a:ext cx="2322526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000" b="1" spc="300" dirty="0"/>
              <a:t>GOAL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7DB57E5-F535-4ADC-B346-4108E0918D44}"/>
              </a:ext>
            </a:extLst>
          </p:cNvPr>
          <p:cNvSpPr txBox="1"/>
          <p:nvPr/>
        </p:nvSpPr>
        <p:spPr>
          <a:xfrm>
            <a:off x="7255328" y="811144"/>
            <a:ext cx="4068683" cy="1177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200"/>
              </a:lnSpc>
            </a:pPr>
            <a:r>
              <a:rPr lang="en-US" sz="900" dirty="0">
                <a:latin typeface="Montserrat Light" panose="000004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Have them for one. Living grass to for can't gathered waters had winged. Creepiest don't subdue which </a:t>
            </a:r>
            <a:r>
              <a:rPr lang="en-US" sz="900" dirty="0" err="1">
                <a:latin typeface="Montserrat Light" panose="000004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i</a:t>
            </a:r>
            <a:r>
              <a:rPr lang="en-US" sz="900" dirty="0">
                <a:latin typeface="Montserrat Light" panose="000004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 two set had seasons. Fifth you'll, man wherein seas our </a:t>
            </a:r>
            <a:r>
              <a:rPr lang="en-US" sz="900" dirty="0" err="1">
                <a:latin typeface="Montserrat Light" panose="000004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creepingcreepingHave</a:t>
            </a:r>
            <a:r>
              <a:rPr lang="en-US" sz="900" dirty="0">
                <a:latin typeface="Montserrat Light" panose="000004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 them for one. Living grass to for can't gathered waters had winged.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858E7D2E-EF6F-4491-8CD1-17F7B21D65F0}"/>
              </a:ext>
            </a:extLst>
          </p:cNvPr>
          <p:cNvSpPr/>
          <p:nvPr/>
        </p:nvSpPr>
        <p:spPr>
          <a:xfrm rot="5400000">
            <a:off x="4249296" y="2257798"/>
            <a:ext cx="3693407" cy="800100"/>
          </a:xfrm>
          <a:prstGeom prst="roundRect">
            <a:avLst>
              <a:gd name="adj" fmla="val 50000"/>
            </a:avLst>
          </a:prstGeom>
          <a:solidFill>
            <a:schemeClr val="accent2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43FE66B0-7B5B-42D1-8EB5-858E8757048E}"/>
              </a:ext>
            </a:extLst>
          </p:cNvPr>
          <p:cNvSpPr txBox="1"/>
          <p:nvPr/>
        </p:nvSpPr>
        <p:spPr>
          <a:xfrm rot="5400000">
            <a:off x="5122156" y="2428101"/>
            <a:ext cx="194768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spc="300" dirty="0">
                <a:solidFill>
                  <a:schemeClr val="bg1"/>
                </a:solidFill>
              </a:rPr>
              <a:t>$20.369</a:t>
            </a:r>
          </a:p>
        </p:txBody>
      </p:sp>
    </p:spTree>
    <p:extLst>
      <p:ext uri="{BB962C8B-B14F-4D97-AF65-F5344CB8AC3E}">
        <p14:creationId xmlns:p14="http://schemas.microsoft.com/office/powerpoint/2010/main" val="3630191643"/>
      </p:ext>
    </p:extLst>
  </p:cSld>
  <p:clrMapOvr>
    <a:masterClrMapping/>
  </p:clrMapOvr>
</p:sld>
</file>

<file path=ppt/theme/theme1.xml><?xml version="1.0" encoding="utf-8"?>
<a:theme xmlns:a="http://schemas.openxmlformats.org/drawingml/2006/main" name="Digit - Multi 1 - Bright">
  <a:themeElements>
    <a:clrScheme name="Custom 76">
      <a:dk1>
        <a:srgbClr val="000000"/>
      </a:dk1>
      <a:lt1>
        <a:srgbClr val="FFFFFF"/>
      </a:lt1>
      <a:dk2>
        <a:srgbClr val="223983"/>
      </a:dk2>
      <a:lt2>
        <a:srgbClr val="7D8287"/>
      </a:lt2>
      <a:accent1>
        <a:srgbClr val="14B4EB"/>
      </a:accent1>
      <a:accent2>
        <a:srgbClr val="3CBEB4"/>
      </a:accent2>
      <a:accent3>
        <a:srgbClr val="96C83C"/>
      </a:accent3>
      <a:accent4>
        <a:srgbClr val="FFAF28"/>
      </a:accent4>
      <a:accent5>
        <a:srgbClr val="FA4655"/>
      </a:accent5>
      <a:accent6>
        <a:srgbClr val="A596D2"/>
      </a:accent6>
      <a:hlink>
        <a:srgbClr val="0563C1"/>
      </a:hlink>
      <a:folHlink>
        <a:srgbClr val="954F72"/>
      </a:folHlink>
    </a:clrScheme>
    <a:fontScheme name="Montserrat - Digit">
      <a:majorFont>
        <a:latin typeface="Montserrat"/>
        <a:ea typeface=""/>
        <a:cs typeface=""/>
      </a:majorFont>
      <a:minorFont>
        <a:latin typeface="Montserra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igit - Multi 1 - Bright" id="{1EED83A8-EBEE-4595-BF05-49EE0B6BAEB2}" vid="{B438FD33-41AA-434C-8FF8-841AA7F524D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Digit - Multi 1 - Bright</Template>
  <TotalTime>31575</TotalTime>
  <Words>1476</Words>
  <Application>Microsoft Office PowerPoint</Application>
  <PresentationFormat>Widescreen</PresentationFormat>
  <Paragraphs>154</Paragraphs>
  <Slides>22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9" baseType="lpstr">
      <vt:lpstr>Arial</vt:lpstr>
      <vt:lpstr>Calibri</vt:lpstr>
      <vt:lpstr>FontAwesome</vt:lpstr>
      <vt:lpstr>Montserrat</vt:lpstr>
      <vt:lpstr>Montserrat </vt:lpstr>
      <vt:lpstr>Montserrat Light</vt:lpstr>
      <vt:lpstr>Digit - Multi 1 - Bright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Team Members</vt:lpstr>
      <vt:lpstr>PowerPoint Presentation</vt:lpstr>
      <vt:lpstr>PowerPoint Presentation</vt:lpstr>
      <vt:lpstr>Portfolio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 src</cp:lastModifiedBy>
  <cp:revision>5123</cp:revision>
  <dcterms:created xsi:type="dcterms:W3CDTF">2015-09-24T05:44:04Z</dcterms:created>
  <dcterms:modified xsi:type="dcterms:W3CDTF">2019-01-09T07:01:42Z</dcterms:modified>
</cp:coreProperties>
</file>