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1067" r:id="rId2"/>
    <p:sldId id="1100" r:id="rId3"/>
    <p:sldId id="1104" r:id="rId4"/>
    <p:sldId id="1101" r:id="rId5"/>
    <p:sldId id="1105" r:id="rId6"/>
    <p:sldId id="1103" r:id="rId7"/>
    <p:sldId id="1121" r:id="rId8"/>
    <p:sldId id="1107" r:id="rId9"/>
    <p:sldId id="1108" r:id="rId10"/>
    <p:sldId id="1109" r:id="rId11"/>
    <p:sldId id="1110" r:id="rId12"/>
    <p:sldId id="1112" r:id="rId13"/>
    <p:sldId id="1111" r:id="rId14"/>
    <p:sldId id="1113" r:id="rId15"/>
    <p:sldId id="1115" r:id="rId16"/>
    <p:sldId id="1114" r:id="rId17"/>
    <p:sldId id="1116" r:id="rId18"/>
    <p:sldId id="1117" r:id="rId19"/>
    <p:sldId id="1118" r:id="rId20"/>
    <p:sldId id="1120" r:id="rId21"/>
    <p:sldId id="1102" r:id="rId22"/>
    <p:sldId id="111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332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57" d="100"/>
          <a:sy n="57" d="100"/>
        </p:scale>
        <p:origin x="2754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CE-4AD3-AE00-723F820FB9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CE-4AD3-AE00-723F820FB9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98440456"/>
        <c:axId val="698445048"/>
      </c:barChart>
      <c:catAx>
        <c:axId val="698440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698445048"/>
        <c:crosses val="autoZero"/>
        <c:auto val="1"/>
        <c:lblAlgn val="ctr"/>
        <c:lblOffset val="100"/>
        <c:noMultiLvlLbl val="0"/>
      </c:catAx>
      <c:valAx>
        <c:axId val="6984450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698440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DB-45A1-A223-9B2861E704AB}"/>
              </c:ext>
            </c:extLst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3DB-45A1-A223-9B2861E704AB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3DB-45A1-A223-9B2861E704AB}"/>
              </c:ext>
            </c:extLst>
          </c:dPt>
          <c:cat>
            <c:strRef>
              <c:f>Sheet1!$A$2:$A$5</c:f>
              <c:strCache>
                <c:ptCount val="4"/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DB-45A1-A223-9B2861E70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B6-49C0-957C-8D470B9537F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DB-45A1-A223-9B2861E704AB}"/>
              </c:ext>
            </c:extLst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3DB-45A1-A223-9B2861E704AB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3DB-45A1-A223-9B2861E704AB}"/>
              </c:ext>
            </c:extLst>
          </c:dPt>
          <c:cat>
            <c:strRef>
              <c:f>Sheet1!$A$2:$A$5</c:f>
              <c:strCache>
                <c:ptCount val="4"/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DB-45A1-A223-9B2861E70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20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6F1350F-5363-4BA5-A90E-66497F811FA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381500" y="819150"/>
            <a:ext cx="3429002" cy="5219700"/>
          </a:xfrm>
          <a:custGeom>
            <a:avLst/>
            <a:gdLst>
              <a:gd name="connsiteX0" fmla="*/ 0 w 3429002"/>
              <a:gd name="connsiteY0" fmla="*/ 0 h 5219700"/>
              <a:gd name="connsiteX1" fmla="*/ 3429002 w 3429002"/>
              <a:gd name="connsiteY1" fmla="*/ 0 h 5219700"/>
              <a:gd name="connsiteX2" fmla="*/ 3429002 w 3429002"/>
              <a:gd name="connsiteY2" fmla="*/ 5219700 h 5219700"/>
              <a:gd name="connsiteX3" fmla="*/ 0 w 3429002"/>
              <a:gd name="connsiteY3" fmla="*/ 521970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2" h="5219700">
                <a:moveTo>
                  <a:pt x="0" y="0"/>
                </a:moveTo>
                <a:lnTo>
                  <a:pt x="3429002" y="0"/>
                </a:lnTo>
                <a:lnTo>
                  <a:pt x="3429002" y="5219700"/>
                </a:lnTo>
                <a:lnTo>
                  <a:pt x="0" y="5219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199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935D496-E4C8-44A4-B53A-2F73C08241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9151" y="819150"/>
            <a:ext cx="10553698" cy="2609850"/>
          </a:xfrm>
          <a:custGeom>
            <a:avLst/>
            <a:gdLst>
              <a:gd name="connsiteX0" fmla="*/ 0 w 10553698"/>
              <a:gd name="connsiteY0" fmla="*/ 0 h 2609850"/>
              <a:gd name="connsiteX1" fmla="*/ 10553698 w 10553698"/>
              <a:gd name="connsiteY1" fmla="*/ 0 h 2609850"/>
              <a:gd name="connsiteX2" fmla="*/ 10553698 w 10553698"/>
              <a:gd name="connsiteY2" fmla="*/ 2609850 h 2609850"/>
              <a:gd name="connsiteX3" fmla="*/ 0 w 10553698"/>
              <a:gd name="connsiteY3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3698" h="2609850">
                <a:moveTo>
                  <a:pt x="0" y="0"/>
                </a:moveTo>
                <a:lnTo>
                  <a:pt x="10553698" y="0"/>
                </a:lnTo>
                <a:lnTo>
                  <a:pt x="10553698" y="2609850"/>
                </a:lnTo>
                <a:lnTo>
                  <a:pt x="0" y="26098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79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D947A82-897B-47DE-99C7-153273BC3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9151" y="819150"/>
            <a:ext cx="5276849" cy="2609850"/>
          </a:xfrm>
          <a:custGeom>
            <a:avLst/>
            <a:gdLst>
              <a:gd name="connsiteX0" fmla="*/ 0 w 5276849"/>
              <a:gd name="connsiteY0" fmla="*/ 0 h 2609850"/>
              <a:gd name="connsiteX1" fmla="*/ 5276849 w 5276849"/>
              <a:gd name="connsiteY1" fmla="*/ 0 h 2609850"/>
              <a:gd name="connsiteX2" fmla="*/ 5276849 w 5276849"/>
              <a:gd name="connsiteY2" fmla="*/ 2609850 h 2609850"/>
              <a:gd name="connsiteX3" fmla="*/ 0 w 5276849"/>
              <a:gd name="connsiteY3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849" h="2609850">
                <a:moveTo>
                  <a:pt x="0" y="0"/>
                </a:moveTo>
                <a:lnTo>
                  <a:pt x="5276849" y="0"/>
                </a:lnTo>
                <a:lnTo>
                  <a:pt x="5276849" y="2609850"/>
                </a:lnTo>
                <a:lnTo>
                  <a:pt x="0" y="26098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728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936B5DB-3FB9-4D5B-8942-BF5BFA954C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62550" y="2171700"/>
            <a:ext cx="1866900" cy="1866900"/>
          </a:xfrm>
          <a:custGeom>
            <a:avLst/>
            <a:gdLst>
              <a:gd name="connsiteX0" fmla="*/ 933450 w 1866900"/>
              <a:gd name="connsiteY0" fmla="*/ 0 h 1866900"/>
              <a:gd name="connsiteX1" fmla="*/ 1866900 w 1866900"/>
              <a:gd name="connsiteY1" fmla="*/ 933450 h 1866900"/>
              <a:gd name="connsiteX2" fmla="*/ 933450 w 1866900"/>
              <a:gd name="connsiteY2" fmla="*/ 1866900 h 1866900"/>
              <a:gd name="connsiteX3" fmla="*/ 0 w 1866900"/>
              <a:gd name="connsiteY3" fmla="*/ 933450 h 1866900"/>
              <a:gd name="connsiteX4" fmla="*/ 933450 w 1866900"/>
              <a:gd name="connsiteY4" fmla="*/ 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1866900"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448980"/>
                  <a:pt x="1448980" y="1866900"/>
                  <a:pt x="933450" y="1866900"/>
                </a:cubicBezTo>
                <a:cubicBezTo>
                  <a:pt x="417920" y="1866900"/>
                  <a:pt x="0" y="1448980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704F0E5-33EC-4A9E-B81D-F2A10F4C47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9151" y="819151"/>
            <a:ext cx="10553698" cy="2271779"/>
          </a:xfrm>
          <a:custGeom>
            <a:avLst/>
            <a:gdLst>
              <a:gd name="connsiteX0" fmla="*/ 0 w 10553698"/>
              <a:gd name="connsiteY0" fmla="*/ 0 h 2271779"/>
              <a:gd name="connsiteX1" fmla="*/ 10553698 w 10553698"/>
              <a:gd name="connsiteY1" fmla="*/ 0 h 2271779"/>
              <a:gd name="connsiteX2" fmla="*/ 10553698 w 10553698"/>
              <a:gd name="connsiteY2" fmla="*/ 2271779 h 2271779"/>
              <a:gd name="connsiteX3" fmla="*/ 0 w 10553698"/>
              <a:gd name="connsiteY3" fmla="*/ 2271779 h 227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3698" h="2271779">
                <a:moveTo>
                  <a:pt x="0" y="0"/>
                </a:moveTo>
                <a:lnTo>
                  <a:pt x="10553698" y="0"/>
                </a:lnTo>
                <a:lnTo>
                  <a:pt x="10553698" y="2271779"/>
                </a:lnTo>
                <a:lnTo>
                  <a:pt x="0" y="227177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701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89219F-97C1-4E83-93A5-D5AE86C24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1999" cy="68753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B2CBFF7-B4BB-4E49-A0B2-8E7B731565B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976687" y="2209610"/>
            <a:ext cx="2019300" cy="2019300"/>
          </a:xfrm>
          <a:custGeom>
            <a:avLst/>
            <a:gdLst>
              <a:gd name="connsiteX0" fmla="*/ 0 w 2019300"/>
              <a:gd name="connsiteY0" fmla="*/ 0 h 2019300"/>
              <a:gd name="connsiteX1" fmla="*/ 2019300 w 2019300"/>
              <a:gd name="connsiteY1" fmla="*/ 0 h 2019300"/>
              <a:gd name="connsiteX2" fmla="*/ 2019300 w 2019300"/>
              <a:gd name="connsiteY2" fmla="*/ 2019300 h 2019300"/>
              <a:gd name="connsiteX3" fmla="*/ 0 w 20193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019300">
                <a:moveTo>
                  <a:pt x="0" y="0"/>
                </a:moveTo>
                <a:lnTo>
                  <a:pt x="2019300" y="0"/>
                </a:lnTo>
                <a:lnTo>
                  <a:pt x="20193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C015322-3301-44FA-A05E-DE20A8A2F67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196012" y="2209610"/>
            <a:ext cx="2019300" cy="2019300"/>
          </a:xfrm>
          <a:custGeom>
            <a:avLst/>
            <a:gdLst>
              <a:gd name="connsiteX0" fmla="*/ 0 w 2019300"/>
              <a:gd name="connsiteY0" fmla="*/ 0 h 2019300"/>
              <a:gd name="connsiteX1" fmla="*/ 2019300 w 2019300"/>
              <a:gd name="connsiteY1" fmla="*/ 0 h 2019300"/>
              <a:gd name="connsiteX2" fmla="*/ 2019300 w 2019300"/>
              <a:gd name="connsiteY2" fmla="*/ 2019300 h 2019300"/>
              <a:gd name="connsiteX3" fmla="*/ 0 w 20193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019300">
                <a:moveTo>
                  <a:pt x="0" y="0"/>
                </a:moveTo>
                <a:lnTo>
                  <a:pt x="2019300" y="0"/>
                </a:lnTo>
                <a:lnTo>
                  <a:pt x="20193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92F7218-3B19-470B-ACD3-BDBFADC3CDF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415337" y="2209610"/>
            <a:ext cx="2019300" cy="2019300"/>
          </a:xfrm>
          <a:custGeom>
            <a:avLst/>
            <a:gdLst>
              <a:gd name="connsiteX0" fmla="*/ 0 w 2019300"/>
              <a:gd name="connsiteY0" fmla="*/ 0 h 2019300"/>
              <a:gd name="connsiteX1" fmla="*/ 2019300 w 2019300"/>
              <a:gd name="connsiteY1" fmla="*/ 0 h 2019300"/>
              <a:gd name="connsiteX2" fmla="*/ 2019300 w 2019300"/>
              <a:gd name="connsiteY2" fmla="*/ 2019300 h 2019300"/>
              <a:gd name="connsiteX3" fmla="*/ 0 w 20193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019300">
                <a:moveTo>
                  <a:pt x="0" y="0"/>
                </a:moveTo>
                <a:lnTo>
                  <a:pt x="2019300" y="0"/>
                </a:lnTo>
                <a:lnTo>
                  <a:pt x="20193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A262966-941F-4DB1-9B73-ED03E1F7F7D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757362" y="2209610"/>
            <a:ext cx="2019300" cy="2019300"/>
          </a:xfrm>
          <a:custGeom>
            <a:avLst/>
            <a:gdLst>
              <a:gd name="connsiteX0" fmla="*/ 0 w 2019300"/>
              <a:gd name="connsiteY0" fmla="*/ 0 h 2019300"/>
              <a:gd name="connsiteX1" fmla="*/ 2019300 w 2019300"/>
              <a:gd name="connsiteY1" fmla="*/ 0 h 2019300"/>
              <a:gd name="connsiteX2" fmla="*/ 2019300 w 2019300"/>
              <a:gd name="connsiteY2" fmla="*/ 2019300 h 2019300"/>
              <a:gd name="connsiteX3" fmla="*/ 0 w 20193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019300">
                <a:moveTo>
                  <a:pt x="0" y="0"/>
                </a:moveTo>
                <a:lnTo>
                  <a:pt x="2019300" y="0"/>
                </a:lnTo>
                <a:lnTo>
                  <a:pt x="20193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735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06B141A-D39F-4D6A-8590-FEC965B0CAF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28770" y="3714750"/>
            <a:ext cx="5044078" cy="2324100"/>
          </a:xfrm>
          <a:custGeom>
            <a:avLst/>
            <a:gdLst>
              <a:gd name="connsiteX0" fmla="*/ 0 w 5044078"/>
              <a:gd name="connsiteY0" fmla="*/ 0 h 2324100"/>
              <a:gd name="connsiteX1" fmla="*/ 5044078 w 5044078"/>
              <a:gd name="connsiteY1" fmla="*/ 0 h 2324100"/>
              <a:gd name="connsiteX2" fmla="*/ 5044078 w 5044078"/>
              <a:gd name="connsiteY2" fmla="*/ 2324100 h 2324100"/>
              <a:gd name="connsiteX3" fmla="*/ 0 w 5044078"/>
              <a:gd name="connsiteY3" fmla="*/ 23241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4078" h="2324100">
                <a:moveTo>
                  <a:pt x="0" y="0"/>
                </a:moveTo>
                <a:lnTo>
                  <a:pt x="5044078" y="0"/>
                </a:lnTo>
                <a:lnTo>
                  <a:pt x="5044078" y="2324100"/>
                </a:lnTo>
                <a:lnTo>
                  <a:pt x="0" y="2324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728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43F3B67-F0B1-453F-8F71-27CE8B2400A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704424 w 12192000"/>
              <a:gd name="connsiteY0" fmla="*/ 3449152 h 6858000"/>
              <a:gd name="connsiteX1" fmla="*/ 3408848 w 12192000"/>
              <a:gd name="connsiteY1" fmla="*/ 5153576 h 6858000"/>
              <a:gd name="connsiteX2" fmla="*/ 1704424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5153576 h 6858000"/>
              <a:gd name="connsiteX5" fmla="*/ 1704424 w 12192000"/>
              <a:gd name="connsiteY5" fmla="*/ 3449152 h 6858000"/>
              <a:gd name="connsiteX6" fmla="*/ 11155987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1036013 h 6858000"/>
              <a:gd name="connsiteX9" fmla="*/ 11155987 w 12192000"/>
              <a:gd name="connsiteY9" fmla="*/ 2072026 h 6858000"/>
              <a:gd name="connsiteX10" fmla="*/ 10119974 w 12192000"/>
              <a:gd name="connsiteY10" fmla="*/ 1036013 h 6858000"/>
              <a:gd name="connsiteX11" fmla="*/ 11155987 w 12192000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704424" y="3449152"/>
                </a:moveTo>
                <a:cubicBezTo>
                  <a:pt x="2645751" y="3449152"/>
                  <a:pt x="3408848" y="4212249"/>
                  <a:pt x="3408848" y="5153576"/>
                </a:cubicBezTo>
                <a:cubicBezTo>
                  <a:pt x="3408848" y="6094903"/>
                  <a:pt x="2645751" y="6858000"/>
                  <a:pt x="1704424" y="6858000"/>
                </a:cubicBezTo>
                <a:lnTo>
                  <a:pt x="0" y="6858000"/>
                </a:lnTo>
                <a:lnTo>
                  <a:pt x="0" y="5153576"/>
                </a:lnTo>
                <a:cubicBezTo>
                  <a:pt x="0" y="4212249"/>
                  <a:pt x="763097" y="3449152"/>
                  <a:pt x="1704424" y="3449152"/>
                </a:cubicBezTo>
                <a:close/>
                <a:moveTo>
                  <a:pt x="11155987" y="0"/>
                </a:moveTo>
                <a:lnTo>
                  <a:pt x="12192000" y="0"/>
                </a:lnTo>
                <a:lnTo>
                  <a:pt x="12192000" y="1036013"/>
                </a:lnTo>
                <a:cubicBezTo>
                  <a:pt x="12192000" y="1608187"/>
                  <a:pt x="11728161" y="2072026"/>
                  <a:pt x="11155987" y="2072026"/>
                </a:cubicBezTo>
                <a:cubicBezTo>
                  <a:pt x="10583813" y="2072026"/>
                  <a:pt x="10119974" y="1608187"/>
                  <a:pt x="10119974" y="1036013"/>
                </a:cubicBezTo>
                <a:cubicBezTo>
                  <a:pt x="10119974" y="463839"/>
                  <a:pt x="10583813" y="0"/>
                  <a:pt x="1115598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408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13A58E6-4BBB-456A-8D86-6AA7E1CD351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988302" y="3529014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98618FF-A7F5-424F-98F1-30AC0E617B6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03727" y="819149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D60385-185C-411D-99C1-30B5C2B3EFE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9152" y="3529014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1140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04343FA-EEB4-40BD-A750-7D5FD62A622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19152" y="819149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13A58E6-4BBB-456A-8D86-6AA7E1CD351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988302" y="3529014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98618FF-A7F5-424F-98F1-30AC0E617B6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03727" y="819149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D60385-185C-411D-99C1-30B5C2B3EFE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9152" y="3529014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DEBEEE4-232A-4526-BE64-F7B84E463B9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988302" y="819149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352DA17-899F-4F65-8AD7-311F4064F77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403727" y="3529014"/>
            <a:ext cx="3384548" cy="2509837"/>
          </a:xfrm>
          <a:custGeom>
            <a:avLst/>
            <a:gdLst>
              <a:gd name="connsiteX0" fmla="*/ 0 w 3384548"/>
              <a:gd name="connsiteY0" fmla="*/ 0 h 2509837"/>
              <a:gd name="connsiteX1" fmla="*/ 3384548 w 3384548"/>
              <a:gd name="connsiteY1" fmla="*/ 1 h 2509837"/>
              <a:gd name="connsiteX2" fmla="*/ 3384548 w 3384548"/>
              <a:gd name="connsiteY2" fmla="*/ 2509837 h 2509837"/>
              <a:gd name="connsiteX3" fmla="*/ 0 w 3384548"/>
              <a:gd name="connsiteY3" fmla="*/ 2509837 h 250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548" h="2509837">
                <a:moveTo>
                  <a:pt x="0" y="0"/>
                </a:moveTo>
                <a:lnTo>
                  <a:pt x="3384548" y="1"/>
                </a:lnTo>
                <a:lnTo>
                  <a:pt x="3384548" y="2509837"/>
                </a:lnTo>
                <a:lnTo>
                  <a:pt x="0" y="25098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053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3BF868A-4382-44AD-B0DD-02A5005D75B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976687" y="2209610"/>
            <a:ext cx="2019300" cy="2019300"/>
          </a:xfrm>
          <a:custGeom>
            <a:avLst/>
            <a:gdLst>
              <a:gd name="connsiteX0" fmla="*/ 1009650 w 2019300"/>
              <a:gd name="connsiteY0" fmla="*/ 0 h 2019300"/>
              <a:gd name="connsiteX1" fmla="*/ 2019300 w 2019300"/>
              <a:gd name="connsiteY1" fmla="*/ 1009650 h 2019300"/>
              <a:gd name="connsiteX2" fmla="*/ 1009650 w 2019300"/>
              <a:gd name="connsiteY2" fmla="*/ 2019300 h 2019300"/>
              <a:gd name="connsiteX3" fmla="*/ 0 w 2019300"/>
              <a:gd name="connsiteY3" fmla="*/ 1009650 h 2019300"/>
              <a:gd name="connsiteX4" fmla="*/ 1009650 w 2019300"/>
              <a:gd name="connsiteY4" fmla="*/ 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9300" h="2019300">
                <a:moveTo>
                  <a:pt x="1009650" y="0"/>
                </a:moveTo>
                <a:cubicBezTo>
                  <a:pt x="1567264" y="0"/>
                  <a:pt x="2019300" y="452036"/>
                  <a:pt x="2019300" y="1009650"/>
                </a:cubicBezTo>
                <a:cubicBezTo>
                  <a:pt x="2019300" y="1567264"/>
                  <a:pt x="1567264" y="2019300"/>
                  <a:pt x="1009650" y="2019300"/>
                </a:cubicBezTo>
                <a:cubicBezTo>
                  <a:pt x="452036" y="2019300"/>
                  <a:pt x="0" y="1567264"/>
                  <a:pt x="0" y="1009650"/>
                </a:cubicBezTo>
                <a:cubicBezTo>
                  <a:pt x="0" y="452036"/>
                  <a:pt x="452036" y="0"/>
                  <a:pt x="1009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B191354-2E00-48E1-ACF9-83097BD18DD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96012" y="2209610"/>
            <a:ext cx="2019300" cy="2019300"/>
          </a:xfrm>
          <a:custGeom>
            <a:avLst/>
            <a:gdLst>
              <a:gd name="connsiteX0" fmla="*/ 1009650 w 2019300"/>
              <a:gd name="connsiteY0" fmla="*/ 0 h 2019300"/>
              <a:gd name="connsiteX1" fmla="*/ 2019300 w 2019300"/>
              <a:gd name="connsiteY1" fmla="*/ 1009650 h 2019300"/>
              <a:gd name="connsiteX2" fmla="*/ 1009650 w 2019300"/>
              <a:gd name="connsiteY2" fmla="*/ 2019300 h 2019300"/>
              <a:gd name="connsiteX3" fmla="*/ 0 w 2019300"/>
              <a:gd name="connsiteY3" fmla="*/ 1009650 h 2019300"/>
              <a:gd name="connsiteX4" fmla="*/ 1009650 w 2019300"/>
              <a:gd name="connsiteY4" fmla="*/ 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9300" h="2019300">
                <a:moveTo>
                  <a:pt x="1009650" y="0"/>
                </a:moveTo>
                <a:cubicBezTo>
                  <a:pt x="1567264" y="0"/>
                  <a:pt x="2019300" y="452036"/>
                  <a:pt x="2019300" y="1009650"/>
                </a:cubicBezTo>
                <a:cubicBezTo>
                  <a:pt x="2019300" y="1567264"/>
                  <a:pt x="1567264" y="2019300"/>
                  <a:pt x="1009650" y="2019300"/>
                </a:cubicBezTo>
                <a:cubicBezTo>
                  <a:pt x="452036" y="2019300"/>
                  <a:pt x="0" y="1567264"/>
                  <a:pt x="0" y="1009650"/>
                </a:cubicBezTo>
                <a:cubicBezTo>
                  <a:pt x="0" y="452036"/>
                  <a:pt x="452036" y="0"/>
                  <a:pt x="1009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B4246D8-695F-4313-AFF6-670B6450E0D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415337" y="2209610"/>
            <a:ext cx="2019300" cy="2019300"/>
          </a:xfrm>
          <a:custGeom>
            <a:avLst/>
            <a:gdLst>
              <a:gd name="connsiteX0" fmla="*/ 1009650 w 2019300"/>
              <a:gd name="connsiteY0" fmla="*/ 0 h 2019300"/>
              <a:gd name="connsiteX1" fmla="*/ 2019300 w 2019300"/>
              <a:gd name="connsiteY1" fmla="*/ 1009650 h 2019300"/>
              <a:gd name="connsiteX2" fmla="*/ 1009650 w 2019300"/>
              <a:gd name="connsiteY2" fmla="*/ 2019300 h 2019300"/>
              <a:gd name="connsiteX3" fmla="*/ 0 w 2019300"/>
              <a:gd name="connsiteY3" fmla="*/ 1009650 h 2019300"/>
              <a:gd name="connsiteX4" fmla="*/ 1009650 w 2019300"/>
              <a:gd name="connsiteY4" fmla="*/ 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9300" h="2019300">
                <a:moveTo>
                  <a:pt x="1009650" y="0"/>
                </a:moveTo>
                <a:cubicBezTo>
                  <a:pt x="1567264" y="0"/>
                  <a:pt x="2019300" y="452036"/>
                  <a:pt x="2019300" y="1009650"/>
                </a:cubicBezTo>
                <a:cubicBezTo>
                  <a:pt x="2019300" y="1567264"/>
                  <a:pt x="1567264" y="2019300"/>
                  <a:pt x="1009650" y="2019300"/>
                </a:cubicBezTo>
                <a:cubicBezTo>
                  <a:pt x="452036" y="2019300"/>
                  <a:pt x="0" y="1567264"/>
                  <a:pt x="0" y="1009650"/>
                </a:cubicBezTo>
                <a:cubicBezTo>
                  <a:pt x="0" y="452036"/>
                  <a:pt x="452036" y="0"/>
                  <a:pt x="1009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FF1D852-EDA5-4903-9E0C-58DB2B4FBD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57362" y="2209610"/>
            <a:ext cx="2019300" cy="2019300"/>
          </a:xfrm>
          <a:custGeom>
            <a:avLst/>
            <a:gdLst>
              <a:gd name="connsiteX0" fmla="*/ 1009650 w 2019300"/>
              <a:gd name="connsiteY0" fmla="*/ 0 h 2019300"/>
              <a:gd name="connsiteX1" fmla="*/ 2019300 w 2019300"/>
              <a:gd name="connsiteY1" fmla="*/ 1009650 h 2019300"/>
              <a:gd name="connsiteX2" fmla="*/ 1009650 w 2019300"/>
              <a:gd name="connsiteY2" fmla="*/ 2019300 h 2019300"/>
              <a:gd name="connsiteX3" fmla="*/ 0 w 2019300"/>
              <a:gd name="connsiteY3" fmla="*/ 1009650 h 2019300"/>
              <a:gd name="connsiteX4" fmla="*/ 1009650 w 2019300"/>
              <a:gd name="connsiteY4" fmla="*/ 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9300" h="2019300">
                <a:moveTo>
                  <a:pt x="1009650" y="0"/>
                </a:moveTo>
                <a:cubicBezTo>
                  <a:pt x="1567264" y="0"/>
                  <a:pt x="2019300" y="452036"/>
                  <a:pt x="2019300" y="1009650"/>
                </a:cubicBezTo>
                <a:cubicBezTo>
                  <a:pt x="2019300" y="1567264"/>
                  <a:pt x="1567264" y="2019300"/>
                  <a:pt x="1009650" y="2019300"/>
                </a:cubicBezTo>
                <a:cubicBezTo>
                  <a:pt x="452036" y="2019300"/>
                  <a:pt x="0" y="1567264"/>
                  <a:pt x="0" y="1009650"/>
                </a:cubicBezTo>
                <a:cubicBezTo>
                  <a:pt x="0" y="452036"/>
                  <a:pt x="452036" y="0"/>
                  <a:pt x="10096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072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3DF4F55-0AD6-4C20-8E3A-A745BD38E5A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34673" y="2209610"/>
            <a:ext cx="2322656" cy="2322655"/>
          </a:xfrm>
          <a:custGeom>
            <a:avLst/>
            <a:gdLst>
              <a:gd name="connsiteX0" fmla="*/ 0 w 2322656"/>
              <a:gd name="connsiteY0" fmla="*/ 0 h 2322655"/>
              <a:gd name="connsiteX1" fmla="*/ 2322656 w 2322656"/>
              <a:gd name="connsiteY1" fmla="*/ 0 h 2322655"/>
              <a:gd name="connsiteX2" fmla="*/ 2322656 w 2322656"/>
              <a:gd name="connsiteY2" fmla="*/ 2322655 h 2322655"/>
              <a:gd name="connsiteX3" fmla="*/ 0 w 2322656"/>
              <a:gd name="connsiteY3" fmla="*/ 2322655 h 232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656" h="2322655">
                <a:moveTo>
                  <a:pt x="0" y="0"/>
                </a:moveTo>
                <a:lnTo>
                  <a:pt x="2322656" y="0"/>
                </a:lnTo>
                <a:lnTo>
                  <a:pt x="2322656" y="2322655"/>
                </a:lnTo>
                <a:lnTo>
                  <a:pt x="0" y="23226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19BF694-AE59-419A-A5CF-66111E75395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660050" y="2209610"/>
            <a:ext cx="2322656" cy="2322655"/>
          </a:xfrm>
          <a:custGeom>
            <a:avLst/>
            <a:gdLst>
              <a:gd name="connsiteX0" fmla="*/ 0 w 2322656"/>
              <a:gd name="connsiteY0" fmla="*/ 0 h 2322655"/>
              <a:gd name="connsiteX1" fmla="*/ 2322656 w 2322656"/>
              <a:gd name="connsiteY1" fmla="*/ 0 h 2322655"/>
              <a:gd name="connsiteX2" fmla="*/ 2322656 w 2322656"/>
              <a:gd name="connsiteY2" fmla="*/ 2322655 h 2322655"/>
              <a:gd name="connsiteX3" fmla="*/ 0 w 2322656"/>
              <a:gd name="connsiteY3" fmla="*/ 2322655 h 232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656" h="2322655">
                <a:moveTo>
                  <a:pt x="0" y="0"/>
                </a:moveTo>
                <a:lnTo>
                  <a:pt x="2322656" y="0"/>
                </a:lnTo>
                <a:lnTo>
                  <a:pt x="2322656" y="2322655"/>
                </a:lnTo>
                <a:lnTo>
                  <a:pt x="0" y="23226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EF1A63C-0448-46E2-BCE6-4B1B7272F45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209293" y="2209610"/>
            <a:ext cx="2322656" cy="2322655"/>
          </a:xfrm>
          <a:custGeom>
            <a:avLst/>
            <a:gdLst>
              <a:gd name="connsiteX0" fmla="*/ 0 w 2322656"/>
              <a:gd name="connsiteY0" fmla="*/ 0 h 2322655"/>
              <a:gd name="connsiteX1" fmla="*/ 2322656 w 2322656"/>
              <a:gd name="connsiteY1" fmla="*/ 0 h 2322655"/>
              <a:gd name="connsiteX2" fmla="*/ 2322656 w 2322656"/>
              <a:gd name="connsiteY2" fmla="*/ 2322655 h 2322655"/>
              <a:gd name="connsiteX3" fmla="*/ 0 w 2322656"/>
              <a:gd name="connsiteY3" fmla="*/ 2322655 h 232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656" h="2322655">
                <a:moveTo>
                  <a:pt x="0" y="0"/>
                </a:moveTo>
                <a:lnTo>
                  <a:pt x="2322656" y="0"/>
                </a:lnTo>
                <a:lnTo>
                  <a:pt x="2322656" y="2322655"/>
                </a:lnTo>
                <a:lnTo>
                  <a:pt x="0" y="23226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72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6A08A0E-4568-4E6D-827D-6F7D9BB93FF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9150" y="2209610"/>
            <a:ext cx="10553700" cy="2463990"/>
          </a:xfrm>
          <a:custGeom>
            <a:avLst/>
            <a:gdLst>
              <a:gd name="connsiteX0" fmla="*/ 0 w 10553700"/>
              <a:gd name="connsiteY0" fmla="*/ 0 h 2463990"/>
              <a:gd name="connsiteX1" fmla="*/ 10553700 w 10553700"/>
              <a:gd name="connsiteY1" fmla="*/ 0 h 2463990"/>
              <a:gd name="connsiteX2" fmla="*/ 10553700 w 10553700"/>
              <a:gd name="connsiteY2" fmla="*/ 2463990 h 2463990"/>
              <a:gd name="connsiteX3" fmla="*/ 0 w 10553700"/>
              <a:gd name="connsiteY3" fmla="*/ 2463990 h 24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3700" h="2463990">
                <a:moveTo>
                  <a:pt x="0" y="0"/>
                </a:moveTo>
                <a:lnTo>
                  <a:pt x="10553700" y="0"/>
                </a:lnTo>
                <a:lnTo>
                  <a:pt x="10553700" y="2463990"/>
                </a:lnTo>
                <a:lnTo>
                  <a:pt x="0" y="2463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030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4010" r:id="rId2"/>
    <p:sldLayoutId id="2147484009" r:id="rId3"/>
    <p:sldLayoutId id="2147484008" r:id="rId4"/>
    <p:sldLayoutId id="2147484004" r:id="rId5"/>
    <p:sldLayoutId id="2147484005" r:id="rId6"/>
    <p:sldLayoutId id="2147484003" r:id="rId7"/>
    <p:sldLayoutId id="2147484002" r:id="rId8"/>
    <p:sldLayoutId id="2147484001" r:id="rId9"/>
    <p:sldLayoutId id="2147483998" r:id="rId10"/>
    <p:sldLayoutId id="2147484007" r:id="rId11"/>
    <p:sldLayoutId id="2147484006" r:id="rId12"/>
    <p:sldLayoutId id="2147483995" r:id="rId13"/>
    <p:sldLayoutId id="2147483903" r:id="rId1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30066C1-6629-48B4-8CD5-0FDA9AB51B1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27" r="127"/>
          <a:stretch>
            <a:fillRect/>
          </a:stretch>
        </p:blipFill>
        <p:spPr/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917646DC-C449-431C-9DA8-BB8153013A9B}"/>
              </a:ext>
            </a:extLst>
          </p:cNvPr>
          <p:cNvSpPr/>
          <p:nvPr/>
        </p:nvSpPr>
        <p:spPr>
          <a:xfrm>
            <a:off x="0" y="1"/>
            <a:ext cx="12192000" cy="4455886"/>
          </a:xfrm>
          <a:prstGeom prst="rect">
            <a:avLst/>
          </a:prstGeom>
          <a:gradFill>
            <a:gsLst>
              <a:gs pos="0">
                <a:schemeClr val="tx2">
                  <a:alpha val="46000"/>
                </a:schemeClr>
              </a:gs>
              <a:gs pos="100000">
                <a:schemeClr val="tx2">
                  <a:alpha val="1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1DA85A-1A38-4CF4-9515-851E937D19EB}"/>
              </a:ext>
            </a:extLst>
          </p:cNvPr>
          <p:cNvGrpSpPr/>
          <p:nvPr/>
        </p:nvGrpSpPr>
        <p:grpSpPr>
          <a:xfrm>
            <a:off x="2057400" y="2839351"/>
            <a:ext cx="8077200" cy="1225689"/>
            <a:chOff x="2312920" y="2988141"/>
            <a:chExt cx="8077200" cy="122568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F18B90-A43E-4C27-A127-C0A6F3281CED}"/>
                </a:ext>
              </a:extLst>
            </p:cNvPr>
            <p:cNvSpPr txBox="1"/>
            <p:nvPr/>
          </p:nvSpPr>
          <p:spPr>
            <a:xfrm>
              <a:off x="4072776" y="3429000"/>
              <a:ext cx="4557488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spc="3000" dirty="0">
                  <a:solidFill>
                    <a:schemeClr val="bg1"/>
                  </a:solidFill>
                  <a:effectLst>
                    <a:outerShdw blurRad="292100" sx="102000" sy="102000" algn="ctr" rotWithShape="0">
                      <a:prstClr val="black">
                        <a:alpha val="35000"/>
                      </a:prstClr>
                    </a:outerShdw>
                  </a:effectLst>
                  <a:latin typeface="Montserrat SemiBold" panose="00000700000000000000" pitchFamily="50" charset="0"/>
                </a:rPr>
                <a:t>TRUE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A6657DD-5AB2-43D7-91EE-11A2E04EFBBB}"/>
                </a:ext>
              </a:extLst>
            </p:cNvPr>
            <p:cNvSpPr txBox="1"/>
            <p:nvPr/>
          </p:nvSpPr>
          <p:spPr>
            <a:xfrm>
              <a:off x="2312920" y="2988141"/>
              <a:ext cx="807720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0" dirty="0">
                  <a:solidFill>
                    <a:schemeClr val="bg1"/>
                  </a:solidFill>
                  <a:latin typeface="+mj-lt"/>
                </a:rPr>
                <a:t>WELCOME TO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9AD82BEF-D210-467C-869E-4E23EEAA3923}"/>
              </a:ext>
            </a:extLst>
          </p:cNvPr>
          <p:cNvSpPr/>
          <p:nvPr/>
        </p:nvSpPr>
        <p:spPr>
          <a:xfrm>
            <a:off x="-2" y="4455888"/>
            <a:ext cx="12192001" cy="2419474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18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713FC5-D18F-4ED7-AB6C-41E9C6940FE8}"/>
              </a:ext>
            </a:extLst>
          </p:cNvPr>
          <p:cNvCxnSpPr>
            <a:cxnSpLocks/>
          </p:cNvCxnSpPr>
          <p:nvPr/>
        </p:nvCxnSpPr>
        <p:spPr>
          <a:xfrm>
            <a:off x="6096000" y="819150"/>
            <a:ext cx="0" cy="521970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8ED15192-426D-47D2-A1EC-6CE9C542D818}"/>
              </a:ext>
            </a:extLst>
          </p:cNvPr>
          <p:cNvGrpSpPr/>
          <p:nvPr/>
        </p:nvGrpSpPr>
        <p:grpSpPr>
          <a:xfrm>
            <a:off x="2280077" y="1267624"/>
            <a:ext cx="7610890" cy="4322752"/>
            <a:chOff x="2280077" y="1173282"/>
            <a:chExt cx="7610890" cy="432275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6947D6B-7B44-4AC3-A727-E71110460DDE}"/>
                </a:ext>
              </a:extLst>
            </p:cNvPr>
            <p:cNvGrpSpPr/>
            <p:nvPr/>
          </p:nvGrpSpPr>
          <p:grpSpPr>
            <a:xfrm>
              <a:off x="4571999" y="4703509"/>
              <a:ext cx="5318968" cy="792525"/>
              <a:chOff x="4571999" y="4653066"/>
              <a:chExt cx="5318968" cy="79252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B1FF369-F0A6-4341-9009-EB27B19F8EA1}"/>
                  </a:ext>
                </a:extLst>
              </p:cNvPr>
              <p:cNvSpPr txBox="1"/>
              <p:nvPr/>
            </p:nvSpPr>
            <p:spPr>
              <a:xfrm>
                <a:off x="4571999" y="4743637"/>
                <a:ext cx="1141095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latin typeface="Montserrat "/>
                    <a:ea typeface="Montserrat Black" charset="0"/>
                    <a:cs typeface="Montserrat Black" charset="0"/>
                  </a:rPr>
                  <a:t>2001-2012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5683CB6-2FF6-455E-B77E-0AC3A2E65AB1}"/>
                  </a:ext>
                </a:extLst>
              </p:cNvPr>
              <p:cNvSpPr txBox="1"/>
              <p:nvPr/>
            </p:nvSpPr>
            <p:spPr>
              <a:xfrm>
                <a:off x="6457950" y="4653066"/>
                <a:ext cx="3433017" cy="79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en-US" sz="1000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had winged. Creepiest don't subdue which </a:t>
                </a:r>
                <a:r>
                  <a:rPr lang="en-US" sz="1000" i="1" spc="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1000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4661147-E07E-4119-B2C2-FE0E42BC64E2}"/>
                  </a:ext>
                </a:extLst>
              </p:cNvPr>
              <p:cNvSpPr/>
              <p:nvPr/>
            </p:nvSpPr>
            <p:spPr>
              <a:xfrm>
                <a:off x="6044410" y="4845061"/>
                <a:ext cx="103180" cy="103178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noFill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58C7487F-85B1-4D96-BA6D-89F34F0CA941}"/>
                </a:ext>
              </a:extLst>
            </p:cNvPr>
            <p:cNvGrpSpPr/>
            <p:nvPr/>
          </p:nvGrpSpPr>
          <p:grpSpPr>
            <a:xfrm>
              <a:off x="4571999" y="1173282"/>
              <a:ext cx="5318968" cy="792525"/>
              <a:chOff x="4571999" y="4653066"/>
              <a:chExt cx="5318968" cy="792525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460080F-A03E-468D-B283-DA131812371F}"/>
                  </a:ext>
                </a:extLst>
              </p:cNvPr>
              <p:cNvSpPr txBox="1"/>
              <p:nvPr/>
            </p:nvSpPr>
            <p:spPr>
              <a:xfrm>
                <a:off x="4571999" y="4743637"/>
                <a:ext cx="1141095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latin typeface="Montserrat "/>
                    <a:ea typeface="Montserrat Black" charset="0"/>
                    <a:cs typeface="Montserrat Black" charset="0"/>
                  </a:rPr>
                  <a:t>2001-2012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85938C1-BCCA-4223-88CA-5B53A247551A}"/>
                  </a:ext>
                </a:extLst>
              </p:cNvPr>
              <p:cNvSpPr txBox="1"/>
              <p:nvPr/>
            </p:nvSpPr>
            <p:spPr>
              <a:xfrm>
                <a:off x="6457950" y="4653066"/>
                <a:ext cx="3433017" cy="79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900"/>
                  </a:lnSpc>
                </a:pPr>
                <a:r>
                  <a:rPr lang="en-US" sz="1000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had winged. Creepiest don't subdue which </a:t>
                </a:r>
                <a:r>
                  <a:rPr lang="en-US" sz="1000" i="1" spc="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1000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</a:t>
                </a: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BD8284C4-E929-4269-A898-2A53FE40EFC0}"/>
                  </a:ext>
                </a:extLst>
              </p:cNvPr>
              <p:cNvSpPr/>
              <p:nvPr/>
            </p:nvSpPr>
            <p:spPr>
              <a:xfrm>
                <a:off x="6044410" y="4845061"/>
                <a:ext cx="103180" cy="103178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noFill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80B5788-6380-4780-BB5A-0225C13FB01D}"/>
                </a:ext>
              </a:extLst>
            </p:cNvPr>
            <p:cNvGrpSpPr/>
            <p:nvPr/>
          </p:nvGrpSpPr>
          <p:grpSpPr>
            <a:xfrm>
              <a:off x="2280077" y="2938396"/>
              <a:ext cx="5318968" cy="792525"/>
              <a:chOff x="2280077" y="2771481"/>
              <a:chExt cx="5318968" cy="792525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92461F20-9259-4724-A7A2-EBE8A4AE1F00}"/>
                  </a:ext>
                </a:extLst>
              </p:cNvPr>
              <p:cNvSpPr/>
              <p:nvPr/>
            </p:nvSpPr>
            <p:spPr>
              <a:xfrm>
                <a:off x="6044410" y="2963476"/>
                <a:ext cx="103180" cy="103178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noFill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DCA697B-D43F-46FA-BF6A-77A17D876366}"/>
                  </a:ext>
                </a:extLst>
              </p:cNvPr>
              <p:cNvSpPr txBox="1"/>
              <p:nvPr/>
            </p:nvSpPr>
            <p:spPr>
              <a:xfrm>
                <a:off x="2280077" y="2771481"/>
                <a:ext cx="3433017" cy="79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900"/>
                  </a:lnSpc>
                </a:pPr>
                <a:r>
                  <a:rPr lang="en-US" sz="1000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had winged. Creepiest don't subdue which </a:t>
                </a:r>
                <a:r>
                  <a:rPr lang="en-US" sz="1000" i="1" spc="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1000" i="1" spc="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5953377-4C83-4B6C-83E6-C45AB63B9871}"/>
                  </a:ext>
                </a:extLst>
              </p:cNvPr>
              <p:cNvSpPr txBox="1"/>
              <p:nvPr/>
            </p:nvSpPr>
            <p:spPr>
              <a:xfrm>
                <a:off x="6457950" y="2862052"/>
                <a:ext cx="1141095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dirty="0">
                    <a:latin typeface="Montserrat "/>
                    <a:ea typeface="Montserrat Black" charset="0"/>
                    <a:cs typeface="Montserrat Black" charset="0"/>
                  </a:rPr>
                  <a:t>2001-2012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8280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CFFFBA-223C-49FE-9340-49CB198110AB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6096000" y="819150"/>
            <a:ext cx="0" cy="2405583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5D9DAC-521F-4A09-8B16-822CFB810A56}"/>
              </a:ext>
            </a:extLst>
          </p:cNvPr>
          <p:cNvGrpSpPr/>
          <p:nvPr/>
        </p:nvGrpSpPr>
        <p:grpSpPr>
          <a:xfrm>
            <a:off x="4571999" y="1267624"/>
            <a:ext cx="5318968" cy="792525"/>
            <a:chOff x="4571999" y="4653066"/>
            <a:chExt cx="5318968" cy="79252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4AC7941-5296-4FB4-9799-562A58E1A862}"/>
                </a:ext>
              </a:extLst>
            </p:cNvPr>
            <p:cNvSpPr txBox="1"/>
            <p:nvPr/>
          </p:nvSpPr>
          <p:spPr>
            <a:xfrm>
              <a:off x="4571999" y="4743637"/>
              <a:ext cx="1141095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2001-2012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E01C93F-A514-421D-A6A4-2487A14D7C86}"/>
                </a:ext>
              </a:extLst>
            </p:cNvPr>
            <p:cNvSpPr txBox="1"/>
            <p:nvPr/>
          </p:nvSpPr>
          <p:spPr>
            <a:xfrm>
              <a:off x="6457950" y="4653066"/>
              <a:ext cx="3433017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had winged. Creepiest don't subdue which </a:t>
              </a:r>
              <a:r>
                <a:rPr lang="en-US" sz="1000" i="1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C0BB7E7-CB4D-4D8A-AC40-43C1AB460532}"/>
                </a:ext>
              </a:extLst>
            </p:cNvPr>
            <p:cNvSpPr/>
            <p:nvPr/>
          </p:nvSpPr>
          <p:spPr>
            <a:xfrm>
              <a:off x="6044410" y="4845061"/>
              <a:ext cx="103180" cy="10317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6C0D302-EEC2-4A0E-82F7-A07D2239FF83}"/>
              </a:ext>
            </a:extLst>
          </p:cNvPr>
          <p:cNvGrpSpPr/>
          <p:nvPr/>
        </p:nvGrpSpPr>
        <p:grpSpPr>
          <a:xfrm>
            <a:off x="2280077" y="3032738"/>
            <a:ext cx="5318968" cy="792525"/>
            <a:chOff x="2280077" y="2771481"/>
            <a:chExt cx="5318968" cy="79252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DB5BF73-C33C-4258-AE67-36D97221C7FD}"/>
                </a:ext>
              </a:extLst>
            </p:cNvPr>
            <p:cNvSpPr/>
            <p:nvPr/>
          </p:nvSpPr>
          <p:spPr>
            <a:xfrm>
              <a:off x="6044410" y="2963476"/>
              <a:ext cx="103180" cy="10317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968EF74-2556-4015-915F-332922001BE6}"/>
                </a:ext>
              </a:extLst>
            </p:cNvPr>
            <p:cNvSpPr txBox="1"/>
            <p:nvPr/>
          </p:nvSpPr>
          <p:spPr>
            <a:xfrm>
              <a:off x="2280077" y="2771481"/>
              <a:ext cx="3433017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en-US" sz="1000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had winged. Creepiest don't subdue which </a:t>
              </a:r>
              <a:r>
                <a:rPr lang="en-US" sz="1000" i="1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F1E619-506D-43D5-B41C-EB264B8AFA63}"/>
                </a:ext>
              </a:extLst>
            </p:cNvPr>
            <p:cNvSpPr txBox="1"/>
            <p:nvPr/>
          </p:nvSpPr>
          <p:spPr>
            <a:xfrm>
              <a:off x="6457950" y="2862052"/>
              <a:ext cx="1141095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2001-2012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3905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C301DBD-D0B5-4F73-96DB-E10501558C7D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/>
          <a:srcRect t="33374" b="33374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BF18E4D-DBBC-4402-83BD-0061F1876D48}"/>
              </a:ext>
            </a:extLst>
          </p:cNvPr>
          <p:cNvGrpSpPr/>
          <p:nvPr/>
        </p:nvGrpSpPr>
        <p:grpSpPr>
          <a:xfrm>
            <a:off x="819151" y="819150"/>
            <a:ext cx="6420607" cy="2070064"/>
            <a:chOff x="3483247" y="1676400"/>
            <a:chExt cx="6420607" cy="207006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05393E-6740-4CF1-BA27-764D38B67503}"/>
                </a:ext>
              </a:extLst>
            </p:cNvPr>
            <p:cNvSpPr txBox="1"/>
            <p:nvPr/>
          </p:nvSpPr>
          <p:spPr>
            <a:xfrm>
              <a:off x="3483247" y="1755278"/>
              <a:ext cx="182698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SERVICE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57F50666-FE7C-401F-8EA4-593F56B149F5}"/>
                </a:ext>
              </a:extLst>
            </p:cNvPr>
            <p:cNvSpPr/>
            <p:nvPr/>
          </p:nvSpPr>
          <p:spPr>
            <a:xfrm rot="5400000">
              <a:off x="5802684" y="1888123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ED3574D-B57F-42FC-AC28-05929388955B}"/>
                </a:ext>
              </a:extLst>
            </p:cNvPr>
            <p:cNvSpPr txBox="1"/>
            <p:nvPr/>
          </p:nvSpPr>
          <p:spPr>
            <a:xfrm>
              <a:off x="6185170" y="1676400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B8464CA-7C3F-4562-9F3A-73E87BD80DB3}"/>
                </a:ext>
              </a:extLst>
            </p:cNvPr>
            <p:cNvGrpSpPr/>
            <p:nvPr/>
          </p:nvGrpSpPr>
          <p:grpSpPr>
            <a:xfrm>
              <a:off x="5819593" y="2835476"/>
              <a:ext cx="4084261" cy="910988"/>
              <a:chOff x="5181600" y="2857500"/>
              <a:chExt cx="5124450" cy="1143000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3C31F6C5-B16A-4746-891E-1075B65045FE}"/>
                  </a:ext>
                </a:extLst>
              </p:cNvPr>
              <p:cNvSpPr/>
              <p:nvPr/>
            </p:nvSpPr>
            <p:spPr>
              <a:xfrm>
                <a:off x="5181600" y="2857500"/>
                <a:ext cx="1143000" cy="1143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B613CD9-F4E9-4A1F-9A88-4DB125029AAA}"/>
                  </a:ext>
                </a:extLst>
              </p:cNvPr>
              <p:cNvSpPr/>
              <p:nvPr/>
            </p:nvSpPr>
            <p:spPr>
              <a:xfrm>
                <a:off x="7172325" y="2857500"/>
                <a:ext cx="1143000" cy="1143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9AF63CB-0572-4F10-8599-6CD9ED817A43}"/>
                  </a:ext>
                </a:extLst>
              </p:cNvPr>
              <p:cNvSpPr/>
              <p:nvPr/>
            </p:nvSpPr>
            <p:spPr>
              <a:xfrm>
                <a:off x="9163050" y="2857500"/>
                <a:ext cx="1143000" cy="1143000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Freeform 33">
                <a:extLst>
                  <a:ext uri="{FF2B5EF4-FFF2-40B4-BE49-F238E27FC236}">
                    <a16:creationId xmlns:a16="http://schemas.microsoft.com/office/drawing/2014/main" id="{0B305850-EA21-4C9B-8C1E-F9D99BC9C8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05214" y="3084785"/>
                <a:ext cx="695773" cy="688432"/>
              </a:xfrm>
              <a:custGeom>
                <a:avLst/>
                <a:gdLst>
                  <a:gd name="T0" fmla="*/ 123 w 140"/>
                  <a:gd name="T1" fmla="*/ 45 h 139"/>
                  <a:gd name="T2" fmla="*/ 62 w 140"/>
                  <a:gd name="T3" fmla="*/ 38 h 139"/>
                  <a:gd name="T4" fmla="*/ 86 w 140"/>
                  <a:gd name="T5" fmla="*/ 20 h 139"/>
                  <a:gd name="T6" fmla="*/ 93 w 140"/>
                  <a:gd name="T7" fmla="*/ 3 h 139"/>
                  <a:gd name="T8" fmla="*/ 79 w 140"/>
                  <a:gd name="T9" fmla="*/ 3 h 139"/>
                  <a:gd name="T10" fmla="*/ 53 w 140"/>
                  <a:gd name="T11" fmla="*/ 40 h 139"/>
                  <a:gd name="T12" fmla="*/ 36 w 140"/>
                  <a:gd name="T13" fmla="*/ 48 h 139"/>
                  <a:gd name="T14" fmla="*/ 16 w 140"/>
                  <a:gd name="T15" fmla="*/ 77 h 139"/>
                  <a:gd name="T16" fmla="*/ 4 w 140"/>
                  <a:gd name="T17" fmla="*/ 78 h 139"/>
                  <a:gd name="T18" fmla="*/ 11 w 140"/>
                  <a:gd name="T19" fmla="*/ 95 h 139"/>
                  <a:gd name="T20" fmla="*/ 20 w 140"/>
                  <a:gd name="T21" fmla="*/ 80 h 139"/>
                  <a:gd name="T22" fmla="*/ 46 w 140"/>
                  <a:gd name="T23" fmla="*/ 122 h 139"/>
                  <a:gd name="T24" fmla="*/ 54 w 140"/>
                  <a:gd name="T25" fmla="*/ 139 h 139"/>
                  <a:gd name="T26" fmla="*/ 54 w 140"/>
                  <a:gd name="T27" fmla="*/ 114 h 139"/>
                  <a:gd name="T28" fmla="*/ 47 w 140"/>
                  <a:gd name="T29" fmla="*/ 58 h 139"/>
                  <a:gd name="T30" fmla="*/ 61 w 140"/>
                  <a:gd name="T31" fmla="*/ 48 h 139"/>
                  <a:gd name="T32" fmla="*/ 87 w 140"/>
                  <a:gd name="T33" fmla="*/ 37 h 139"/>
                  <a:gd name="T34" fmla="*/ 115 w 140"/>
                  <a:gd name="T35" fmla="*/ 53 h 139"/>
                  <a:gd name="T36" fmla="*/ 140 w 140"/>
                  <a:gd name="T37" fmla="*/ 53 h 139"/>
                  <a:gd name="T38" fmla="*/ 59 w 140"/>
                  <a:gd name="T39" fmla="*/ 126 h 139"/>
                  <a:gd name="T40" fmla="*/ 49 w 140"/>
                  <a:gd name="T41" fmla="*/ 126 h 139"/>
                  <a:gd name="T42" fmla="*/ 59 w 140"/>
                  <a:gd name="T43" fmla="*/ 126 h 139"/>
                  <a:gd name="T44" fmla="*/ 86 w 140"/>
                  <a:gd name="T45" fmla="*/ 5 h 139"/>
                  <a:gd name="T46" fmla="*/ 90 w 140"/>
                  <a:gd name="T47" fmla="*/ 14 h 139"/>
                  <a:gd name="T48" fmla="*/ 83 w 140"/>
                  <a:gd name="T49" fmla="*/ 14 h 139"/>
                  <a:gd name="T50" fmla="*/ 15 w 140"/>
                  <a:gd name="T51" fmla="*/ 89 h 139"/>
                  <a:gd name="T52" fmla="*/ 8 w 140"/>
                  <a:gd name="T53" fmla="*/ 89 h 139"/>
                  <a:gd name="T54" fmla="*/ 8 w 140"/>
                  <a:gd name="T55" fmla="*/ 82 h 139"/>
                  <a:gd name="T56" fmla="*/ 15 w 140"/>
                  <a:gd name="T57" fmla="*/ 82 h 139"/>
                  <a:gd name="T58" fmla="*/ 49 w 140"/>
                  <a:gd name="T59" fmla="*/ 53 h 139"/>
                  <a:gd name="T60" fmla="*/ 49 w 140"/>
                  <a:gd name="T61" fmla="*/ 42 h 139"/>
                  <a:gd name="T62" fmla="*/ 49 w 140"/>
                  <a:gd name="T63" fmla="*/ 53 h 139"/>
                  <a:gd name="T64" fmla="*/ 122 w 140"/>
                  <a:gd name="T65" fmla="*/ 53 h 139"/>
                  <a:gd name="T66" fmla="*/ 133 w 140"/>
                  <a:gd name="T67" fmla="*/ 5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0" h="139">
                    <a:moveTo>
                      <a:pt x="127" y="41"/>
                    </a:moveTo>
                    <a:cubicBezTo>
                      <a:pt x="123" y="45"/>
                      <a:pt x="123" y="45"/>
                      <a:pt x="123" y="45"/>
                    </a:cubicBezTo>
                    <a:cubicBezTo>
                      <a:pt x="113" y="37"/>
                      <a:pt x="100" y="32"/>
                      <a:pt x="87" y="32"/>
                    </a:cubicBezTo>
                    <a:cubicBezTo>
                      <a:pt x="78" y="32"/>
                      <a:pt x="70" y="34"/>
                      <a:pt x="62" y="38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4" y="20"/>
                      <a:pt x="86" y="20"/>
                    </a:cubicBezTo>
                    <a:cubicBezTo>
                      <a:pt x="89" y="20"/>
                      <a:pt x="91" y="19"/>
                      <a:pt x="93" y="17"/>
                    </a:cubicBezTo>
                    <a:cubicBezTo>
                      <a:pt x="97" y="13"/>
                      <a:pt x="97" y="7"/>
                      <a:pt x="93" y="3"/>
                    </a:cubicBezTo>
                    <a:cubicBezTo>
                      <a:pt x="91" y="1"/>
                      <a:pt x="89" y="0"/>
                      <a:pt x="86" y="0"/>
                    </a:cubicBezTo>
                    <a:cubicBezTo>
                      <a:pt x="84" y="0"/>
                      <a:pt x="81" y="1"/>
                      <a:pt x="79" y="3"/>
                    </a:cubicBezTo>
                    <a:cubicBezTo>
                      <a:pt x="76" y="6"/>
                      <a:pt x="75" y="12"/>
                      <a:pt x="78" y="15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6"/>
                      <a:pt x="13" y="75"/>
                      <a:pt x="11" y="75"/>
                    </a:cubicBezTo>
                    <a:cubicBezTo>
                      <a:pt x="9" y="75"/>
                      <a:pt x="6" y="76"/>
                      <a:pt x="4" y="78"/>
                    </a:cubicBezTo>
                    <a:cubicBezTo>
                      <a:pt x="0" y="82"/>
                      <a:pt x="0" y="88"/>
                      <a:pt x="4" y="92"/>
                    </a:cubicBezTo>
                    <a:cubicBezTo>
                      <a:pt x="6" y="94"/>
                      <a:pt x="9" y="95"/>
                      <a:pt x="11" y="95"/>
                    </a:cubicBezTo>
                    <a:cubicBezTo>
                      <a:pt x="14" y="95"/>
                      <a:pt x="16" y="94"/>
                      <a:pt x="18" y="92"/>
                    </a:cubicBezTo>
                    <a:cubicBezTo>
                      <a:pt x="22" y="89"/>
                      <a:pt x="22" y="84"/>
                      <a:pt x="20" y="80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29" y="80"/>
                      <a:pt x="31" y="105"/>
                      <a:pt x="46" y="122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35" y="101"/>
                      <a:pt x="34" y="76"/>
                      <a:pt x="47" y="58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7" y="40"/>
                      <a:pt x="77" y="37"/>
                      <a:pt x="87" y="37"/>
                    </a:cubicBezTo>
                    <a:cubicBezTo>
                      <a:pt x="99" y="37"/>
                      <a:pt x="110" y="41"/>
                      <a:pt x="119" y="49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40" y="53"/>
                      <a:pt x="140" y="53"/>
                      <a:pt x="140" y="53"/>
                    </a:cubicBezTo>
                    <a:lnTo>
                      <a:pt x="127" y="41"/>
                    </a:lnTo>
                    <a:close/>
                    <a:moveTo>
                      <a:pt x="59" y="126"/>
                    </a:moveTo>
                    <a:cubicBezTo>
                      <a:pt x="54" y="132"/>
                      <a:pt x="54" y="132"/>
                      <a:pt x="54" y="132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4" y="121"/>
                      <a:pt x="54" y="121"/>
                      <a:pt x="54" y="121"/>
                    </a:cubicBezTo>
                    <a:lnTo>
                      <a:pt x="59" y="126"/>
                    </a:lnTo>
                    <a:close/>
                    <a:moveTo>
                      <a:pt x="83" y="7"/>
                    </a:moveTo>
                    <a:cubicBezTo>
                      <a:pt x="84" y="6"/>
                      <a:pt x="85" y="5"/>
                      <a:pt x="86" y="5"/>
                    </a:cubicBezTo>
                    <a:cubicBezTo>
                      <a:pt x="88" y="5"/>
                      <a:pt x="89" y="6"/>
                      <a:pt x="90" y="7"/>
                    </a:cubicBezTo>
                    <a:cubicBezTo>
                      <a:pt x="92" y="9"/>
                      <a:pt x="92" y="12"/>
                      <a:pt x="90" y="14"/>
                    </a:cubicBezTo>
                    <a:cubicBezTo>
                      <a:pt x="89" y="15"/>
                      <a:pt x="88" y="15"/>
                      <a:pt x="86" y="15"/>
                    </a:cubicBezTo>
                    <a:cubicBezTo>
                      <a:pt x="85" y="15"/>
                      <a:pt x="84" y="15"/>
                      <a:pt x="83" y="14"/>
                    </a:cubicBezTo>
                    <a:cubicBezTo>
                      <a:pt x="81" y="12"/>
                      <a:pt x="81" y="9"/>
                      <a:pt x="83" y="7"/>
                    </a:cubicBezTo>
                    <a:close/>
                    <a:moveTo>
                      <a:pt x="15" y="89"/>
                    </a:moveTo>
                    <a:cubicBezTo>
                      <a:pt x="14" y="90"/>
                      <a:pt x="13" y="90"/>
                      <a:pt x="11" y="90"/>
                    </a:cubicBezTo>
                    <a:cubicBezTo>
                      <a:pt x="10" y="90"/>
                      <a:pt x="9" y="90"/>
                      <a:pt x="8" y="89"/>
                    </a:cubicBezTo>
                    <a:cubicBezTo>
                      <a:pt x="7" y="88"/>
                      <a:pt x="6" y="87"/>
                      <a:pt x="6" y="85"/>
                    </a:cubicBezTo>
                    <a:cubicBezTo>
                      <a:pt x="6" y="84"/>
                      <a:pt x="7" y="83"/>
                      <a:pt x="8" y="82"/>
                    </a:cubicBezTo>
                    <a:cubicBezTo>
                      <a:pt x="9" y="81"/>
                      <a:pt x="10" y="80"/>
                      <a:pt x="11" y="80"/>
                    </a:cubicBezTo>
                    <a:cubicBezTo>
                      <a:pt x="13" y="80"/>
                      <a:pt x="14" y="81"/>
                      <a:pt x="15" y="82"/>
                    </a:cubicBezTo>
                    <a:cubicBezTo>
                      <a:pt x="17" y="84"/>
                      <a:pt x="17" y="87"/>
                      <a:pt x="15" y="89"/>
                    </a:cubicBezTo>
                    <a:close/>
                    <a:moveTo>
                      <a:pt x="49" y="53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54" y="48"/>
                      <a:pt x="54" y="48"/>
                      <a:pt x="54" y="48"/>
                    </a:cubicBezTo>
                    <a:lnTo>
                      <a:pt x="49" y="53"/>
                    </a:lnTo>
                    <a:close/>
                    <a:moveTo>
                      <a:pt x="127" y="58"/>
                    </a:moveTo>
                    <a:cubicBezTo>
                      <a:pt x="122" y="53"/>
                      <a:pt x="122" y="53"/>
                      <a:pt x="122" y="53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33" y="53"/>
                      <a:pt x="133" y="53"/>
                      <a:pt x="133" y="53"/>
                    </a:cubicBezTo>
                    <a:lnTo>
                      <a:pt x="127" y="5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34">
                <a:extLst>
                  <a:ext uri="{FF2B5EF4-FFF2-40B4-BE49-F238E27FC236}">
                    <a16:creationId xmlns:a16="http://schemas.microsoft.com/office/drawing/2014/main" id="{DA1A3D7C-2B00-4871-B4A7-2F9B2EF266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37618" y="3151573"/>
                <a:ext cx="612104" cy="554855"/>
              </a:xfrm>
              <a:custGeom>
                <a:avLst/>
                <a:gdLst>
                  <a:gd name="T0" fmla="*/ 410 w 417"/>
                  <a:gd name="T1" fmla="*/ 108 h 378"/>
                  <a:gd name="T2" fmla="*/ 315 w 417"/>
                  <a:gd name="T3" fmla="*/ 0 h 378"/>
                  <a:gd name="T4" fmla="*/ 102 w 417"/>
                  <a:gd name="T5" fmla="*/ 0 h 378"/>
                  <a:gd name="T6" fmla="*/ 7 w 417"/>
                  <a:gd name="T7" fmla="*/ 108 h 378"/>
                  <a:gd name="T8" fmla="*/ 0 w 417"/>
                  <a:gd name="T9" fmla="*/ 118 h 378"/>
                  <a:gd name="T10" fmla="*/ 7 w 417"/>
                  <a:gd name="T11" fmla="*/ 125 h 378"/>
                  <a:gd name="T12" fmla="*/ 207 w 417"/>
                  <a:gd name="T13" fmla="*/ 378 h 378"/>
                  <a:gd name="T14" fmla="*/ 410 w 417"/>
                  <a:gd name="T15" fmla="*/ 125 h 378"/>
                  <a:gd name="T16" fmla="*/ 417 w 417"/>
                  <a:gd name="T17" fmla="*/ 118 h 378"/>
                  <a:gd name="T18" fmla="*/ 410 w 417"/>
                  <a:gd name="T19" fmla="*/ 108 h 378"/>
                  <a:gd name="T20" fmla="*/ 390 w 417"/>
                  <a:gd name="T21" fmla="*/ 108 h 378"/>
                  <a:gd name="T22" fmla="*/ 231 w 417"/>
                  <a:gd name="T23" fmla="*/ 108 h 378"/>
                  <a:gd name="T24" fmla="*/ 309 w 417"/>
                  <a:gd name="T25" fmla="*/ 17 h 378"/>
                  <a:gd name="T26" fmla="*/ 390 w 417"/>
                  <a:gd name="T27" fmla="*/ 108 h 378"/>
                  <a:gd name="T28" fmla="*/ 207 w 417"/>
                  <a:gd name="T29" fmla="*/ 108 h 378"/>
                  <a:gd name="T30" fmla="*/ 126 w 417"/>
                  <a:gd name="T31" fmla="*/ 14 h 378"/>
                  <a:gd name="T32" fmla="*/ 288 w 417"/>
                  <a:gd name="T33" fmla="*/ 14 h 378"/>
                  <a:gd name="T34" fmla="*/ 210 w 417"/>
                  <a:gd name="T35" fmla="*/ 108 h 378"/>
                  <a:gd name="T36" fmla="*/ 207 w 417"/>
                  <a:gd name="T37" fmla="*/ 108 h 378"/>
                  <a:gd name="T38" fmla="*/ 105 w 417"/>
                  <a:gd name="T39" fmla="*/ 17 h 378"/>
                  <a:gd name="T40" fmla="*/ 187 w 417"/>
                  <a:gd name="T41" fmla="*/ 108 h 378"/>
                  <a:gd name="T42" fmla="*/ 27 w 417"/>
                  <a:gd name="T43" fmla="*/ 108 h 378"/>
                  <a:gd name="T44" fmla="*/ 105 w 417"/>
                  <a:gd name="T45" fmla="*/ 17 h 378"/>
                  <a:gd name="T46" fmla="*/ 200 w 417"/>
                  <a:gd name="T47" fmla="*/ 125 h 378"/>
                  <a:gd name="T48" fmla="*/ 200 w 417"/>
                  <a:gd name="T49" fmla="*/ 344 h 378"/>
                  <a:gd name="T50" fmla="*/ 27 w 417"/>
                  <a:gd name="T51" fmla="*/ 125 h 378"/>
                  <a:gd name="T52" fmla="*/ 200 w 417"/>
                  <a:gd name="T53" fmla="*/ 125 h 378"/>
                  <a:gd name="T54" fmla="*/ 217 w 417"/>
                  <a:gd name="T55" fmla="*/ 344 h 378"/>
                  <a:gd name="T56" fmla="*/ 217 w 417"/>
                  <a:gd name="T57" fmla="*/ 125 h 378"/>
                  <a:gd name="T58" fmla="*/ 390 w 417"/>
                  <a:gd name="T59" fmla="*/ 125 h 378"/>
                  <a:gd name="T60" fmla="*/ 217 w 417"/>
                  <a:gd name="T61" fmla="*/ 34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17" h="378">
                    <a:moveTo>
                      <a:pt x="410" y="108"/>
                    </a:moveTo>
                    <a:lnTo>
                      <a:pt x="315" y="0"/>
                    </a:lnTo>
                    <a:lnTo>
                      <a:pt x="102" y="0"/>
                    </a:lnTo>
                    <a:lnTo>
                      <a:pt x="7" y="108"/>
                    </a:lnTo>
                    <a:lnTo>
                      <a:pt x="0" y="118"/>
                    </a:lnTo>
                    <a:lnTo>
                      <a:pt x="7" y="125"/>
                    </a:lnTo>
                    <a:lnTo>
                      <a:pt x="207" y="378"/>
                    </a:lnTo>
                    <a:lnTo>
                      <a:pt x="410" y="125"/>
                    </a:lnTo>
                    <a:lnTo>
                      <a:pt x="417" y="118"/>
                    </a:lnTo>
                    <a:lnTo>
                      <a:pt x="410" y="108"/>
                    </a:lnTo>
                    <a:close/>
                    <a:moveTo>
                      <a:pt x="390" y="108"/>
                    </a:moveTo>
                    <a:lnTo>
                      <a:pt x="231" y="108"/>
                    </a:lnTo>
                    <a:lnTo>
                      <a:pt x="309" y="17"/>
                    </a:lnTo>
                    <a:lnTo>
                      <a:pt x="390" y="108"/>
                    </a:lnTo>
                    <a:close/>
                    <a:moveTo>
                      <a:pt x="207" y="108"/>
                    </a:moveTo>
                    <a:lnTo>
                      <a:pt x="126" y="14"/>
                    </a:lnTo>
                    <a:lnTo>
                      <a:pt x="288" y="14"/>
                    </a:lnTo>
                    <a:lnTo>
                      <a:pt x="210" y="108"/>
                    </a:lnTo>
                    <a:lnTo>
                      <a:pt x="207" y="108"/>
                    </a:lnTo>
                    <a:close/>
                    <a:moveTo>
                      <a:pt x="105" y="17"/>
                    </a:moveTo>
                    <a:lnTo>
                      <a:pt x="187" y="108"/>
                    </a:lnTo>
                    <a:lnTo>
                      <a:pt x="27" y="108"/>
                    </a:lnTo>
                    <a:lnTo>
                      <a:pt x="105" y="17"/>
                    </a:lnTo>
                    <a:close/>
                    <a:moveTo>
                      <a:pt x="200" y="125"/>
                    </a:moveTo>
                    <a:lnTo>
                      <a:pt x="200" y="344"/>
                    </a:lnTo>
                    <a:lnTo>
                      <a:pt x="27" y="125"/>
                    </a:lnTo>
                    <a:lnTo>
                      <a:pt x="200" y="125"/>
                    </a:lnTo>
                    <a:close/>
                    <a:moveTo>
                      <a:pt x="217" y="344"/>
                    </a:moveTo>
                    <a:lnTo>
                      <a:pt x="217" y="125"/>
                    </a:lnTo>
                    <a:lnTo>
                      <a:pt x="390" y="125"/>
                    </a:lnTo>
                    <a:lnTo>
                      <a:pt x="217" y="34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35">
                <a:extLst>
                  <a:ext uri="{FF2B5EF4-FFF2-40B4-BE49-F238E27FC236}">
                    <a16:creationId xmlns:a16="http://schemas.microsoft.com/office/drawing/2014/main" id="{0B1E5746-FFB2-47A8-BF03-6542EA5F5F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4003" y="3087720"/>
                <a:ext cx="681094" cy="682561"/>
              </a:xfrm>
              <a:custGeom>
                <a:avLst/>
                <a:gdLst>
                  <a:gd name="T0" fmla="*/ 137 w 137"/>
                  <a:gd name="T1" fmla="*/ 78 h 138"/>
                  <a:gd name="T2" fmla="*/ 118 w 137"/>
                  <a:gd name="T3" fmla="*/ 58 h 138"/>
                  <a:gd name="T4" fmla="*/ 122 w 137"/>
                  <a:gd name="T5" fmla="*/ 27 h 138"/>
                  <a:gd name="T6" fmla="*/ 96 w 137"/>
                  <a:gd name="T7" fmla="*/ 26 h 138"/>
                  <a:gd name="T8" fmla="*/ 78 w 137"/>
                  <a:gd name="T9" fmla="*/ 0 h 138"/>
                  <a:gd name="T10" fmla="*/ 57 w 137"/>
                  <a:gd name="T11" fmla="*/ 20 h 138"/>
                  <a:gd name="T12" fmla="*/ 26 w 137"/>
                  <a:gd name="T13" fmla="*/ 15 h 138"/>
                  <a:gd name="T14" fmla="*/ 26 w 137"/>
                  <a:gd name="T15" fmla="*/ 42 h 138"/>
                  <a:gd name="T16" fmla="*/ 0 w 137"/>
                  <a:gd name="T17" fmla="*/ 60 h 138"/>
                  <a:gd name="T18" fmla="*/ 19 w 137"/>
                  <a:gd name="T19" fmla="*/ 80 h 138"/>
                  <a:gd name="T20" fmla="*/ 15 w 137"/>
                  <a:gd name="T21" fmla="*/ 111 h 138"/>
                  <a:gd name="T22" fmla="*/ 41 w 137"/>
                  <a:gd name="T23" fmla="*/ 111 h 138"/>
                  <a:gd name="T24" fmla="*/ 59 w 137"/>
                  <a:gd name="T25" fmla="*/ 138 h 138"/>
                  <a:gd name="T26" fmla="*/ 80 w 137"/>
                  <a:gd name="T27" fmla="*/ 118 h 138"/>
                  <a:gd name="T28" fmla="*/ 111 w 137"/>
                  <a:gd name="T29" fmla="*/ 122 h 138"/>
                  <a:gd name="T30" fmla="*/ 111 w 137"/>
                  <a:gd name="T31" fmla="*/ 96 h 138"/>
                  <a:gd name="T32" fmla="*/ 132 w 137"/>
                  <a:gd name="T33" fmla="*/ 64 h 138"/>
                  <a:gd name="T34" fmla="*/ 117 w 137"/>
                  <a:gd name="T35" fmla="*/ 75 h 138"/>
                  <a:gd name="T36" fmla="*/ 117 w 137"/>
                  <a:gd name="T37" fmla="*/ 63 h 138"/>
                  <a:gd name="T38" fmla="*/ 110 w 137"/>
                  <a:gd name="T39" fmla="*/ 22 h 138"/>
                  <a:gd name="T40" fmla="*/ 107 w 137"/>
                  <a:gd name="T41" fmla="*/ 38 h 138"/>
                  <a:gd name="T42" fmla="*/ 110 w 137"/>
                  <a:gd name="T43" fmla="*/ 22 h 138"/>
                  <a:gd name="T44" fmla="*/ 73 w 137"/>
                  <a:gd name="T45" fmla="*/ 5 h 138"/>
                  <a:gd name="T46" fmla="*/ 68 w 137"/>
                  <a:gd name="T47" fmla="*/ 19 h 138"/>
                  <a:gd name="T48" fmla="*/ 64 w 137"/>
                  <a:gd name="T49" fmla="*/ 5 h 138"/>
                  <a:gd name="T50" fmla="*/ 27 w 137"/>
                  <a:gd name="T51" fmla="*/ 22 h 138"/>
                  <a:gd name="T52" fmla="*/ 34 w 137"/>
                  <a:gd name="T53" fmla="*/ 34 h 138"/>
                  <a:gd name="T54" fmla="*/ 21 w 137"/>
                  <a:gd name="T55" fmla="*/ 27 h 138"/>
                  <a:gd name="T56" fmla="*/ 5 w 137"/>
                  <a:gd name="T57" fmla="*/ 64 h 138"/>
                  <a:gd name="T58" fmla="*/ 19 w 137"/>
                  <a:gd name="T59" fmla="*/ 69 h 138"/>
                  <a:gd name="T60" fmla="*/ 5 w 137"/>
                  <a:gd name="T61" fmla="*/ 74 h 138"/>
                  <a:gd name="T62" fmla="*/ 22 w 137"/>
                  <a:gd name="T63" fmla="*/ 110 h 138"/>
                  <a:gd name="T64" fmla="*/ 38 w 137"/>
                  <a:gd name="T65" fmla="*/ 108 h 138"/>
                  <a:gd name="T66" fmla="*/ 73 w 137"/>
                  <a:gd name="T67" fmla="*/ 133 h 138"/>
                  <a:gd name="T68" fmla="*/ 62 w 137"/>
                  <a:gd name="T69" fmla="*/ 118 h 138"/>
                  <a:gd name="T70" fmla="*/ 68 w 137"/>
                  <a:gd name="T71" fmla="*/ 118 h 138"/>
                  <a:gd name="T72" fmla="*/ 75 w 137"/>
                  <a:gd name="T73" fmla="*/ 118 h 138"/>
                  <a:gd name="T74" fmla="*/ 68 w 137"/>
                  <a:gd name="T75" fmla="*/ 113 h 138"/>
                  <a:gd name="T76" fmla="*/ 37 w 137"/>
                  <a:gd name="T77" fmla="*/ 37 h 138"/>
                  <a:gd name="T78" fmla="*/ 68 w 137"/>
                  <a:gd name="T79" fmla="*/ 24 h 138"/>
                  <a:gd name="T80" fmla="*/ 100 w 137"/>
                  <a:gd name="T81" fmla="*/ 100 h 138"/>
                  <a:gd name="T82" fmla="*/ 116 w 137"/>
                  <a:gd name="T83" fmla="*/ 110 h 138"/>
                  <a:gd name="T84" fmla="*/ 99 w 137"/>
                  <a:gd name="T85" fmla="*/ 108 h 138"/>
                  <a:gd name="T86" fmla="*/ 108 w 137"/>
                  <a:gd name="T87" fmla="*/ 9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7" h="138">
                    <a:moveTo>
                      <a:pt x="118" y="80"/>
                    </a:move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60"/>
                      <a:pt x="137" y="60"/>
                      <a:pt x="137" y="60"/>
                    </a:cubicBezTo>
                    <a:cubicBezTo>
                      <a:pt x="118" y="58"/>
                      <a:pt x="118" y="58"/>
                      <a:pt x="118" y="58"/>
                    </a:cubicBezTo>
                    <a:cubicBezTo>
                      <a:pt x="116" y="52"/>
                      <a:pt x="114" y="46"/>
                      <a:pt x="111" y="42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1" y="23"/>
                      <a:pt x="86" y="21"/>
                      <a:pt x="80" y="2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1" y="21"/>
                      <a:pt x="46" y="23"/>
                      <a:pt x="42" y="2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3" y="47"/>
                      <a:pt x="21" y="52"/>
                      <a:pt x="19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21" y="86"/>
                      <a:pt x="23" y="91"/>
                      <a:pt x="26" y="9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6" y="114"/>
                      <a:pt x="51" y="117"/>
                      <a:pt x="57" y="11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86" y="117"/>
                      <a:pt x="91" y="114"/>
                      <a:pt x="95" y="111"/>
                    </a:cubicBezTo>
                    <a:cubicBezTo>
                      <a:pt x="111" y="122"/>
                      <a:pt x="111" y="122"/>
                      <a:pt x="111" y="122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4" y="91"/>
                      <a:pt x="116" y="86"/>
                      <a:pt x="118" y="80"/>
                    </a:cubicBezTo>
                    <a:close/>
                    <a:moveTo>
                      <a:pt x="132" y="64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8" y="73"/>
                      <a:pt x="118" y="71"/>
                      <a:pt x="118" y="69"/>
                    </a:cubicBezTo>
                    <a:cubicBezTo>
                      <a:pt x="118" y="67"/>
                      <a:pt x="118" y="65"/>
                      <a:pt x="117" y="63"/>
                    </a:cubicBezTo>
                    <a:lnTo>
                      <a:pt x="132" y="64"/>
                    </a:lnTo>
                    <a:close/>
                    <a:moveTo>
                      <a:pt x="110" y="22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5" y="35"/>
                      <a:pt x="102" y="32"/>
                      <a:pt x="99" y="30"/>
                    </a:cubicBezTo>
                    <a:lnTo>
                      <a:pt x="110" y="22"/>
                    </a:lnTo>
                    <a:close/>
                    <a:moveTo>
                      <a:pt x="64" y="5"/>
                    </a:moveTo>
                    <a:cubicBezTo>
                      <a:pt x="73" y="5"/>
                      <a:pt x="73" y="5"/>
                      <a:pt x="73" y="5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3" y="20"/>
                      <a:pt x="71" y="19"/>
                      <a:pt x="68" y="19"/>
                    </a:cubicBezTo>
                    <a:cubicBezTo>
                      <a:pt x="66" y="19"/>
                      <a:pt x="64" y="20"/>
                      <a:pt x="62" y="20"/>
                    </a:cubicBezTo>
                    <a:lnTo>
                      <a:pt x="64" y="5"/>
                    </a:lnTo>
                    <a:close/>
                    <a:moveTo>
                      <a:pt x="21" y="27"/>
                    </a:move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7" y="31"/>
                      <a:pt x="35" y="32"/>
                      <a:pt x="34" y="34"/>
                    </a:cubicBezTo>
                    <a:cubicBezTo>
                      <a:pt x="32" y="35"/>
                      <a:pt x="31" y="37"/>
                      <a:pt x="29" y="39"/>
                    </a:cubicBezTo>
                    <a:lnTo>
                      <a:pt x="21" y="27"/>
                    </a:lnTo>
                    <a:close/>
                    <a:moveTo>
                      <a:pt x="5" y="74"/>
                    </a:moveTo>
                    <a:cubicBezTo>
                      <a:pt x="5" y="64"/>
                      <a:pt x="5" y="64"/>
                      <a:pt x="5" y="64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5"/>
                      <a:pt x="19" y="67"/>
                      <a:pt x="19" y="69"/>
                    </a:cubicBezTo>
                    <a:cubicBezTo>
                      <a:pt x="19" y="71"/>
                      <a:pt x="19" y="73"/>
                      <a:pt x="19" y="75"/>
                    </a:cubicBezTo>
                    <a:lnTo>
                      <a:pt x="5" y="74"/>
                    </a:lnTo>
                    <a:close/>
                    <a:moveTo>
                      <a:pt x="27" y="116"/>
                    </a:moveTo>
                    <a:cubicBezTo>
                      <a:pt x="22" y="110"/>
                      <a:pt x="22" y="110"/>
                      <a:pt x="22" y="11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2" y="103"/>
                      <a:pt x="35" y="105"/>
                      <a:pt x="38" y="108"/>
                    </a:cubicBezTo>
                    <a:lnTo>
                      <a:pt x="27" y="116"/>
                    </a:lnTo>
                    <a:close/>
                    <a:moveTo>
                      <a:pt x="73" y="133"/>
                    </a:moveTo>
                    <a:cubicBezTo>
                      <a:pt x="64" y="133"/>
                      <a:pt x="64" y="133"/>
                      <a:pt x="64" y="133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4" y="118"/>
                      <a:pt x="66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68" y="118"/>
                      <a:pt x="68" y="118"/>
                      <a:pt x="68" y="118"/>
                    </a:cubicBezTo>
                    <a:cubicBezTo>
                      <a:pt x="71" y="118"/>
                      <a:pt x="73" y="118"/>
                      <a:pt x="75" y="118"/>
                    </a:cubicBezTo>
                    <a:lnTo>
                      <a:pt x="73" y="133"/>
                    </a:lnTo>
                    <a:close/>
                    <a:moveTo>
                      <a:pt x="68" y="113"/>
                    </a:moveTo>
                    <a:cubicBezTo>
                      <a:pt x="44" y="113"/>
                      <a:pt x="24" y="93"/>
                      <a:pt x="24" y="69"/>
                    </a:cubicBezTo>
                    <a:cubicBezTo>
                      <a:pt x="24" y="57"/>
                      <a:pt x="29" y="46"/>
                      <a:pt x="37" y="37"/>
                    </a:cubicBezTo>
                    <a:cubicBezTo>
                      <a:pt x="45" y="29"/>
                      <a:pt x="57" y="24"/>
                      <a:pt x="68" y="24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93" y="24"/>
                      <a:pt x="113" y="44"/>
                      <a:pt x="113" y="69"/>
                    </a:cubicBezTo>
                    <a:cubicBezTo>
                      <a:pt x="113" y="81"/>
                      <a:pt x="108" y="92"/>
                      <a:pt x="100" y="100"/>
                    </a:cubicBezTo>
                    <a:cubicBezTo>
                      <a:pt x="92" y="109"/>
                      <a:pt x="80" y="113"/>
                      <a:pt x="68" y="113"/>
                    </a:cubicBezTo>
                    <a:close/>
                    <a:moveTo>
                      <a:pt x="116" y="110"/>
                    </a:moveTo>
                    <a:cubicBezTo>
                      <a:pt x="110" y="116"/>
                      <a:pt x="110" y="116"/>
                      <a:pt x="110" y="116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7"/>
                      <a:pt x="102" y="105"/>
                      <a:pt x="103" y="104"/>
                    </a:cubicBezTo>
                    <a:cubicBezTo>
                      <a:pt x="105" y="102"/>
                      <a:pt x="106" y="101"/>
                      <a:pt x="108" y="99"/>
                    </a:cubicBezTo>
                    <a:lnTo>
                      <a:pt x="116" y="11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229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FBC6969-324A-4476-A04D-6FBB58A0D89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/>
          <a:srcRect t="32491" b="32491"/>
          <a:stretch>
            <a:fillRect/>
          </a:stretch>
        </p:blipFill>
        <p:spPr/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B262B74-2CAE-4C78-846F-F2D0B145CCA6}"/>
              </a:ext>
            </a:extLst>
          </p:cNvPr>
          <p:cNvGrpSpPr/>
          <p:nvPr/>
        </p:nvGrpSpPr>
        <p:grpSpPr>
          <a:xfrm>
            <a:off x="3483247" y="819150"/>
            <a:ext cx="5225507" cy="571310"/>
            <a:chOff x="2859314" y="3111595"/>
            <a:chExt cx="5225507" cy="57131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4DCA634-8F41-4D47-A361-A83AB9CDEF86}"/>
                </a:ext>
              </a:extLst>
            </p:cNvPr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SERVICE</a:t>
              </a: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32D9F9BA-97DD-4F9A-B486-E3EA17A8B7F0}"/>
                </a:ext>
              </a:extLst>
            </p:cNvPr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2B1821E-78BC-4817-ADF3-D7BAA5BB373F}"/>
                </a:ext>
              </a:extLst>
            </p:cNvPr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641836-1D53-43EB-A9F0-F067562269BC}"/>
              </a:ext>
            </a:extLst>
          </p:cNvPr>
          <p:cNvGrpSpPr/>
          <p:nvPr/>
        </p:nvGrpSpPr>
        <p:grpSpPr>
          <a:xfrm>
            <a:off x="3533775" y="2870105"/>
            <a:ext cx="5124450" cy="1143000"/>
            <a:chOff x="5181600" y="2857500"/>
            <a:chExt cx="5124450" cy="11430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AE9E42B-C9C7-4848-9B04-512156A41F51}"/>
                </a:ext>
              </a:extLst>
            </p:cNvPr>
            <p:cNvSpPr/>
            <p:nvPr/>
          </p:nvSpPr>
          <p:spPr>
            <a:xfrm>
              <a:off x="5181600" y="2857500"/>
              <a:ext cx="1143000" cy="114300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D422CDC-27A6-4B8F-9D5F-A43E1BF86511}"/>
                </a:ext>
              </a:extLst>
            </p:cNvPr>
            <p:cNvSpPr/>
            <p:nvPr/>
          </p:nvSpPr>
          <p:spPr>
            <a:xfrm>
              <a:off x="7172325" y="2857500"/>
              <a:ext cx="1143000" cy="114300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A42E6B4-1F15-4994-A9E6-91E4FB2ACE15}"/>
                </a:ext>
              </a:extLst>
            </p:cNvPr>
            <p:cNvSpPr/>
            <p:nvPr/>
          </p:nvSpPr>
          <p:spPr>
            <a:xfrm>
              <a:off x="9163050" y="2857500"/>
              <a:ext cx="1143000" cy="114300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DBCD9416-9836-42BD-94E9-C534460998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5214" y="3084785"/>
              <a:ext cx="695773" cy="688432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C473CEC5-B92B-4C3D-8972-BF7C260948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7618" y="3151573"/>
              <a:ext cx="612104" cy="55485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D03E31FD-C133-43BC-963D-528419590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94003" y="3087720"/>
              <a:ext cx="681094" cy="682561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D7AF5F3-F2E8-4CC1-AB6B-091653267181}"/>
              </a:ext>
            </a:extLst>
          </p:cNvPr>
          <p:cNvSpPr txBox="1"/>
          <p:nvPr/>
        </p:nvSpPr>
        <p:spPr>
          <a:xfrm>
            <a:off x="2751475" y="5489982"/>
            <a:ext cx="6688740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had winged. Creepiest don't subdue which </a:t>
            </a:r>
            <a:r>
              <a:rPr lang="en-US" sz="10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 set had seasons.</a:t>
            </a:r>
          </a:p>
        </p:txBody>
      </p:sp>
    </p:spTree>
    <p:extLst>
      <p:ext uri="{BB962C8B-B14F-4D97-AF65-F5344CB8AC3E}">
        <p14:creationId xmlns:p14="http://schemas.microsoft.com/office/powerpoint/2010/main" val="1419704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7B149A-5C40-4F27-BA8A-E1F01C27B9E9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B71F144-0DAF-44BC-905C-AF1C4BB760DE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0A3DC1C5-049B-401F-9B27-B12E08412EB9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/>
          <a:srcRect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C93A2A7-41B2-4A65-9589-869F0097594C}"/>
              </a:ext>
            </a:extLst>
          </p:cNvPr>
          <p:cNvGrpSpPr/>
          <p:nvPr/>
        </p:nvGrpSpPr>
        <p:grpSpPr>
          <a:xfrm>
            <a:off x="3483247" y="819150"/>
            <a:ext cx="5225507" cy="571310"/>
            <a:chOff x="2859314" y="3111595"/>
            <a:chExt cx="5225507" cy="57131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913BBA-486E-4F38-B91E-9A9DFD13835A}"/>
                </a:ext>
              </a:extLst>
            </p:cNvPr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TEAM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900E2CDA-991E-4B88-A79B-422523F5BB93}"/>
                </a:ext>
              </a:extLst>
            </p:cNvPr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54E7E78-D2E0-4EA8-8D82-7FAB674C6D84}"/>
                </a:ext>
              </a:extLst>
            </p:cNvPr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3CA380D-9DFE-4E71-8811-D4BDEC6A23AE}"/>
              </a:ext>
            </a:extLst>
          </p:cNvPr>
          <p:cNvGrpSpPr/>
          <p:nvPr/>
        </p:nvGrpSpPr>
        <p:grpSpPr>
          <a:xfrm>
            <a:off x="1876424" y="4564800"/>
            <a:ext cx="1781176" cy="1474050"/>
            <a:chOff x="1876424" y="4564800"/>
            <a:chExt cx="1781176" cy="147405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24804EE-C2E7-42DC-8FBA-77F2187DB487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45C372-FDC9-4206-9288-B6F7AC5D4A50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79085B6-AE49-4EB1-83F0-F8C1F0FD249F}"/>
              </a:ext>
            </a:extLst>
          </p:cNvPr>
          <p:cNvGrpSpPr/>
          <p:nvPr/>
        </p:nvGrpSpPr>
        <p:grpSpPr>
          <a:xfrm>
            <a:off x="4095749" y="4564800"/>
            <a:ext cx="1781176" cy="1474050"/>
            <a:chOff x="1876424" y="4564800"/>
            <a:chExt cx="1781176" cy="147405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BB69CEA-ED02-45B7-AC57-075BB173BF16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158281B-6625-4496-8248-19003CCE7DD9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220D398-67E9-46D5-8DA9-78A9A932F5F2}"/>
              </a:ext>
            </a:extLst>
          </p:cNvPr>
          <p:cNvGrpSpPr/>
          <p:nvPr/>
        </p:nvGrpSpPr>
        <p:grpSpPr>
          <a:xfrm>
            <a:off x="6309517" y="4564800"/>
            <a:ext cx="1781176" cy="1474050"/>
            <a:chOff x="1876424" y="4564800"/>
            <a:chExt cx="1781176" cy="147405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AEFDB49-A74D-42D0-A7D1-A3B58D8A0188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11FD67F-6E50-4AAF-9295-E32B9F042526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463A553-D943-4E3B-BCA4-22E92C515AC4}"/>
              </a:ext>
            </a:extLst>
          </p:cNvPr>
          <p:cNvGrpSpPr/>
          <p:nvPr/>
        </p:nvGrpSpPr>
        <p:grpSpPr>
          <a:xfrm>
            <a:off x="8534399" y="4564800"/>
            <a:ext cx="1781176" cy="1474050"/>
            <a:chOff x="1876424" y="4564800"/>
            <a:chExt cx="1781176" cy="147405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367EDBB-307F-41A7-A9E5-4BF368855378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B738D6A-19C7-4929-9FAB-CCE354750296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AD6D8B17-3528-4A51-8447-F58E24C6A1C1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5"/>
          <a:srcRect l="6396" t="-147" r="6396" b="19869"/>
          <a:stretch/>
        </p:blipFill>
        <p:spPr>
          <a:xfrm>
            <a:off x="8415337" y="2209610"/>
            <a:ext cx="2019300" cy="2019300"/>
          </a:xfrm>
        </p:spPr>
      </p:pic>
    </p:spTree>
    <p:extLst>
      <p:ext uri="{BB962C8B-B14F-4D97-AF65-F5344CB8AC3E}">
        <p14:creationId xmlns:p14="http://schemas.microsoft.com/office/powerpoint/2010/main" val="3332666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24F395A5-D683-4622-AC54-1FAFD86B220D}"/>
              </a:ext>
            </a:extLst>
          </p:cNvPr>
          <p:cNvGrpSpPr/>
          <p:nvPr/>
        </p:nvGrpSpPr>
        <p:grpSpPr>
          <a:xfrm>
            <a:off x="3351349" y="819150"/>
            <a:ext cx="5489303" cy="571310"/>
            <a:chOff x="2595518" y="3111595"/>
            <a:chExt cx="5489303" cy="57131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97B9BB7-AD13-4584-9809-0931C9B0F52B}"/>
                </a:ext>
              </a:extLst>
            </p:cNvPr>
            <p:cNvSpPr txBox="1"/>
            <p:nvPr/>
          </p:nvSpPr>
          <p:spPr>
            <a:xfrm>
              <a:off x="2595518" y="3190473"/>
              <a:ext cx="209078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OUR TEAM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44C92A54-08C1-4004-BC09-79DDFE60C59B}"/>
                </a:ext>
              </a:extLst>
            </p:cNvPr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B827A9E-BDCC-425C-A744-59B3CA508C9F}"/>
                </a:ext>
              </a:extLst>
            </p:cNvPr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F0E24DA-7008-4079-96B2-1A7A1F1173E2}"/>
              </a:ext>
            </a:extLst>
          </p:cNvPr>
          <p:cNvSpPr txBox="1"/>
          <p:nvPr/>
        </p:nvSpPr>
        <p:spPr>
          <a:xfrm>
            <a:off x="5205412" y="5246325"/>
            <a:ext cx="1781176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Creepiest don't subdue which </a:t>
            </a:r>
            <a:r>
              <a:rPr lang="en-US" sz="10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23DF09-B336-4442-A9F8-69FC1DB430F8}"/>
              </a:ext>
            </a:extLst>
          </p:cNvPr>
          <p:cNvSpPr txBox="1"/>
          <p:nvPr/>
        </p:nvSpPr>
        <p:spPr>
          <a:xfrm>
            <a:off x="5525453" y="4860075"/>
            <a:ext cx="11410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latin typeface="Montserrat "/>
                <a:ea typeface="Montserrat Black" charset="0"/>
                <a:cs typeface="Montserrat Black" charset="0"/>
              </a:rPr>
              <a:t>Example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962CC47-4143-4E06-855B-D244D124D1DF}"/>
              </a:ext>
            </a:extLst>
          </p:cNvPr>
          <p:cNvSpPr txBox="1"/>
          <p:nvPr/>
        </p:nvSpPr>
        <p:spPr>
          <a:xfrm>
            <a:off x="7950064" y="5246325"/>
            <a:ext cx="1781176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Creepiest don't subdue which </a:t>
            </a:r>
            <a:r>
              <a:rPr lang="en-US" sz="10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85EF4A6-0BAE-475A-B8CA-94ADF48629F0}"/>
              </a:ext>
            </a:extLst>
          </p:cNvPr>
          <p:cNvSpPr txBox="1"/>
          <p:nvPr/>
        </p:nvSpPr>
        <p:spPr>
          <a:xfrm>
            <a:off x="8270105" y="4860075"/>
            <a:ext cx="11410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latin typeface="Montserrat "/>
                <a:ea typeface="Montserrat Black" charset="0"/>
                <a:cs typeface="Montserrat Black" charset="0"/>
              </a:rPr>
              <a:t>Example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3A07E1-25FD-4F84-8118-88E5A45BF74C}"/>
              </a:ext>
            </a:extLst>
          </p:cNvPr>
          <p:cNvSpPr txBox="1"/>
          <p:nvPr/>
        </p:nvSpPr>
        <p:spPr>
          <a:xfrm>
            <a:off x="2460761" y="5246325"/>
            <a:ext cx="1781176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Have them for one. Creepiest don't subdue which </a:t>
            </a:r>
            <a:r>
              <a:rPr lang="en-US" sz="1000" spc="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two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959CCE-52AF-4FAC-8E25-023505E3B609}"/>
              </a:ext>
            </a:extLst>
          </p:cNvPr>
          <p:cNvSpPr txBox="1"/>
          <p:nvPr/>
        </p:nvSpPr>
        <p:spPr>
          <a:xfrm>
            <a:off x="2780802" y="4860075"/>
            <a:ext cx="114109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latin typeface="Montserrat "/>
                <a:ea typeface="Montserrat Black" charset="0"/>
                <a:cs typeface="Montserrat Black" charset="0"/>
              </a:rPr>
              <a:t>Example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6E7CB24-2A4E-43CC-AA71-8F08F5213D2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grayscl/>
          </a:blip>
          <a:srcRect t="3974" b="3974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4ED5A89A-7C38-411A-ADEF-21C5F2CC1F7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grayscl/>
          </a:blip>
          <a:srcRect t="4006" b="4006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C3D5EFDF-D114-4A87-80DD-406DC0F70AA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>
            <a:grayscl/>
          </a:blip>
          <a:srcRect l="8311" t="11624" r="8311" b="11624"/>
          <a:stretch/>
        </p:blipFill>
        <p:spPr>
          <a:xfrm>
            <a:off x="7660050" y="2209610"/>
            <a:ext cx="2322656" cy="2322655"/>
          </a:xfrm>
        </p:spPr>
      </p:pic>
    </p:spTree>
    <p:extLst>
      <p:ext uri="{BB962C8B-B14F-4D97-AF65-F5344CB8AC3E}">
        <p14:creationId xmlns:p14="http://schemas.microsoft.com/office/powerpoint/2010/main" val="1557613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D63E874F-B506-4B46-95A2-79ADC6AC4D8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16675" r="16675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354E965E-6614-4319-9CBC-58E0E4B6891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16729" r="16729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C7619A4D-5973-40EF-9C28-602C56644C1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l="16622" r="16622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09403519-DD35-4783-A9D9-F69F42B37462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/>
          <a:srcRect l="16667" r="16667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7084575-9C44-417A-8CB5-63FA7EFFADCD}"/>
              </a:ext>
            </a:extLst>
          </p:cNvPr>
          <p:cNvGrpSpPr/>
          <p:nvPr/>
        </p:nvGrpSpPr>
        <p:grpSpPr>
          <a:xfrm>
            <a:off x="3351349" y="819150"/>
            <a:ext cx="5489303" cy="571310"/>
            <a:chOff x="2595518" y="3111595"/>
            <a:chExt cx="5489303" cy="57131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132F9F5-A47B-4E76-8474-BA177B3406C1}"/>
                </a:ext>
              </a:extLst>
            </p:cNvPr>
            <p:cNvSpPr txBox="1"/>
            <p:nvPr/>
          </p:nvSpPr>
          <p:spPr>
            <a:xfrm>
              <a:off x="2595518" y="3190473"/>
              <a:ext cx="209078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OUR TEAM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2AA267C4-DB7B-443A-833A-11A40793193B}"/>
                </a:ext>
              </a:extLst>
            </p:cNvPr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5EE387-B609-405C-9466-EB485F12D347}"/>
                </a:ext>
              </a:extLst>
            </p:cNvPr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4AC695D-9FF7-4956-8646-E002F419F690}"/>
              </a:ext>
            </a:extLst>
          </p:cNvPr>
          <p:cNvGrpSpPr/>
          <p:nvPr/>
        </p:nvGrpSpPr>
        <p:grpSpPr>
          <a:xfrm>
            <a:off x="1876424" y="4564800"/>
            <a:ext cx="1781176" cy="1474050"/>
            <a:chOff x="1876424" y="4564800"/>
            <a:chExt cx="1781176" cy="147405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10554B-0E9F-4C28-81D3-8FC18B527CFB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224685-50FF-4C56-AAB3-CC1EA67F241A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C6EC314-7E9A-4FB6-8B71-2746BAA92D02}"/>
              </a:ext>
            </a:extLst>
          </p:cNvPr>
          <p:cNvGrpSpPr/>
          <p:nvPr/>
        </p:nvGrpSpPr>
        <p:grpSpPr>
          <a:xfrm>
            <a:off x="4095749" y="4564800"/>
            <a:ext cx="1781176" cy="1474050"/>
            <a:chOff x="1876424" y="4564800"/>
            <a:chExt cx="1781176" cy="147405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7C89B55-FB0B-46BE-B2DC-19269B1CD65F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5425E8A-BDC2-4B4D-89C4-4ACE62EAACFE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0625C72-AEF4-4ECB-AF6E-38D093150385}"/>
              </a:ext>
            </a:extLst>
          </p:cNvPr>
          <p:cNvGrpSpPr/>
          <p:nvPr/>
        </p:nvGrpSpPr>
        <p:grpSpPr>
          <a:xfrm>
            <a:off x="6309517" y="4564800"/>
            <a:ext cx="1781176" cy="1474050"/>
            <a:chOff x="1876424" y="4564800"/>
            <a:chExt cx="1781176" cy="147405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576902-5AE3-494D-80DD-541EBFA514C8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97BBA4F-2F1E-4489-A372-2164AC8CF546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057F33-ED8A-4AC7-B637-05AD4493B752}"/>
              </a:ext>
            </a:extLst>
          </p:cNvPr>
          <p:cNvGrpSpPr/>
          <p:nvPr/>
        </p:nvGrpSpPr>
        <p:grpSpPr>
          <a:xfrm>
            <a:off x="8534399" y="4564800"/>
            <a:ext cx="1781176" cy="1474050"/>
            <a:chOff x="1876424" y="4564800"/>
            <a:chExt cx="1781176" cy="147405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235A3A1-2661-425A-8821-4DC3B16FC77D}"/>
                </a:ext>
              </a:extLst>
            </p:cNvPr>
            <p:cNvSpPr txBox="1"/>
            <p:nvPr/>
          </p:nvSpPr>
          <p:spPr>
            <a:xfrm>
              <a:off x="1876424" y="5002669"/>
              <a:ext cx="1781176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Creepiest don't subdue which </a:t>
              </a:r>
              <a:r>
                <a:rPr lang="en-US" sz="1000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57DB569-61BD-4C0C-84C8-C3FB05C118EC}"/>
                </a:ext>
              </a:extLst>
            </p:cNvPr>
            <p:cNvSpPr txBox="1"/>
            <p:nvPr/>
          </p:nvSpPr>
          <p:spPr>
            <a:xfrm>
              <a:off x="2196464" y="4564800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8669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E963BF7-5E7D-4AAC-BEB8-F3A50FCA96F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591" b="7591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E85FDD-0AF2-45EC-85EA-C2EE9C18370B}"/>
              </a:ext>
            </a:extLst>
          </p:cNvPr>
          <p:cNvSpPr/>
          <p:nvPr/>
        </p:nvSpPr>
        <p:spPr>
          <a:xfrm>
            <a:off x="819151" y="819150"/>
            <a:ext cx="10553698" cy="5219700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260077B-F4E4-4E01-955A-A7769D172546}"/>
              </a:ext>
            </a:extLst>
          </p:cNvPr>
          <p:cNvGrpSpPr/>
          <p:nvPr/>
        </p:nvGrpSpPr>
        <p:grpSpPr>
          <a:xfrm>
            <a:off x="3234691" y="2490970"/>
            <a:ext cx="5722619" cy="1876060"/>
            <a:chOff x="2986135" y="3143345"/>
            <a:chExt cx="5722619" cy="187606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6004BA2-E559-4B8F-95B6-2C1F5A8003AE}"/>
                </a:ext>
              </a:extLst>
            </p:cNvPr>
            <p:cNvGrpSpPr/>
            <p:nvPr/>
          </p:nvGrpSpPr>
          <p:grpSpPr>
            <a:xfrm>
              <a:off x="2986135" y="3143345"/>
              <a:ext cx="5722619" cy="571310"/>
              <a:chOff x="2362202" y="3111595"/>
              <a:chExt cx="5722619" cy="571310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C50451C-E365-41BD-9AF1-38D19537D496}"/>
                  </a:ext>
                </a:extLst>
              </p:cNvPr>
              <p:cNvSpPr txBox="1"/>
              <p:nvPr/>
            </p:nvSpPr>
            <p:spPr>
              <a:xfrm>
                <a:off x="2362202" y="3190473"/>
                <a:ext cx="23241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500" spc="100" dirty="0">
                    <a:solidFill>
                      <a:schemeClr val="bg1"/>
                    </a:solidFill>
                    <a:latin typeface="Montserrat SemiBold" panose="00000700000000000000" pitchFamily="50" charset="0"/>
                  </a:rPr>
                  <a:t>PORTFOLIO</a:t>
                </a:r>
              </a:p>
            </p:txBody>
          </p:sp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AE65608D-7DEE-4F61-A03C-E4E0C8FEC015}"/>
                  </a:ext>
                </a:extLst>
              </p:cNvPr>
              <p:cNvSpPr/>
              <p:nvPr/>
            </p:nvSpPr>
            <p:spPr>
              <a:xfrm rot="5400000">
                <a:off x="5178751" y="3323318"/>
                <a:ext cx="245182" cy="211364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6E62020-6D6B-41D7-9CDA-16744D2A2CBC}"/>
                  </a:ext>
                </a:extLst>
              </p:cNvPr>
              <p:cNvSpPr txBox="1"/>
              <p:nvPr/>
            </p:nvSpPr>
            <p:spPr>
              <a:xfrm>
                <a:off x="5561237" y="3111595"/>
                <a:ext cx="2523584" cy="57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spc="100" dirty="0">
                    <a:solidFill>
                      <a:schemeClr val="bg1"/>
                    </a:solidFill>
                    <a:latin typeface="Montserrat SemiBold" panose="00000700000000000000" pitchFamily="50" charset="0"/>
                  </a:rPr>
                  <a:t>OUR MINIMAL PRESENTATION CREATIVE DESIGN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CF7E2BC-7A45-4796-9BFA-2D686D19A527}"/>
                </a:ext>
              </a:extLst>
            </p:cNvPr>
            <p:cNvSpPr txBox="1"/>
            <p:nvPr/>
          </p:nvSpPr>
          <p:spPr>
            <a:xfrm>
              <a:off x="6185170" y="3983224"/>
              <a:ext cx="2324100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>
                      <a:lumMod val="65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Good and Evil) by Cicero, written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3991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657DC2A-F84C-4798-816B-586348FAC496}"/>
              </a:ext>
            </a:extLst>
          </p:cNvPr>
          <p:cNvSpPr/>
          <p:nvPr/>
        </p:nvSpPr>
        <p:spPr>
          <a:xfrm rot="5400000">
            <a:off x="1256506" y="381795"/>
            <a:ext cx="2509839" cy="3384548"/>
          </a:xfrm>
          <a:custGeom>
            <a:avLst/>
            <a:gdLst>
              <a:gd name="connsiteX0" fmla="*/ 0 w 2509839"/>
              <a:gd name="connsiteY0" fmla="*/ 3384548 h 3384548"/>
              <a:gd name="connsiteX1" fmla="*/ 0 w 2509839"/>
              <a:gd name="connsiteY1" fmla="*/ 0 h 3384548"/>
              <a:gd name="connsiteX2" fmla="*/ 2509839 w 2509839"/>
              <a:gd name="connsiteY2" fmla="*/ 0 h 3384548"/>
              <a:gd name="connsiteX3" fmla="*/ 2509838 w 2509839"/>
              <a:gd name="connsiteY3" fmla="*/ 3384548 h 3384548"/>
              <a:gd name="connsiteX4" fmla="*/ 0 w 2509839"/>
              <a:gd name="connsiteY4" fmla="*/ 3384548 h 338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9839" h="3384548">
                <a:moveTo>
                  <a:pt x="0" y="3384548"/>
                </a:moveTo>
                <a:lnTo>
                  <a:pt x="0" y="0"/>
                </a:lnTo>
                <a:lnTo>
                  <a:pt x="2509839" y="0"/>
                </a:lnTo>
                <a:lnTo>
                  <a:pt x="2509838" y="3384548"/>
                </a:lnTo>
                <a:lnTo>
                  <a:pt x="0" y="338454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45B978C-F7C7-4696-B09C-DAF27CC4A5BD}"/>
              </a:ext>
            </a:extLst>
          </p:cNvPr>
          <p:cNvSpPr/>
          <p:nvPr/>
        </p:nvSpPr>
        <p:spPr>
          <a:xfrm rot="5400000">
            <a:off x="8425655" y="381794"/>
            <a:ext cx="2509839" cy="3384550"/>
          </a:xfrm>
          <a:custGeom>
            <a:avLst/>
            <a:gdLst>
              <a:gd name="connsiteX0" fmla="*/ 0 w 2509839"/>
              <a:gd name="connsiteY0" fmla="*/ 3384550 h 3384550"/>
              <a:gd name="connsiteX1" fmla="*/ 0 w 2509839"/>
              <a:gd name="connsiteY1" fmla="*/ 0 h 3384550"/>
              <a:gd name="connsiteX2" fmla="*/ 2509839 w 2509839"/>
              <a:gd name="connsiteY2" fmla="*/ 0 h 3384550"/>
              <a:gd name="connsiteX3" fmla="*/ 2509839 w 2509839"/>
              <a:gd name="connsiteY3" fmla="*/ 3384550 h 3384550"/>
              <a:gd name="connsiteX4" fmla="*/ 0 w 2509839"/>
              <a:gd name="connsiteY4" fmla="*/ 3384550 h 338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9839" h="3384550">
                <a:moveTo>
                  <a:pt x="0" y="3384550"/>
                </a:moveTo>
                <a:lnTo>
                  <a:pt x="0" y="0"/>
                </a:lnTo>
                <a:lnTo>
                  <a:pt x="2509839" y="0"/>
                </a:lnTo>
                <a:lnTo>
                  <a:pt x="2509839" y="3384550"/>
                </a:lnTo>
                <a:lnTo>
                  <a:pt x="0" y="33845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D230891-6989-48D8-9779-1527709E3A72}"/>
              </a:ext>
            </a:extLst>
          </p:cNvPr>
          <p:cNvSpPr/>
          <p:nvPr/>
        </p:nvSpPr>
        <p:spPr>
          <a:xfrm rot="5400000">
            <a:off x="4841081" y="3091657"/>
            <a:ext cx="2509837" cy="3384550"/>
          </a:xfrm>
          <a:custGeom>
            <a:avLst/>
            <a:gdLst>
              <a:gd name="connsiteX0" fmla="*/ 0 w 2509837"/>
              <a:gd name="connsiteY0" fmla="*/ 3384550 h 3384550"/>
              <a:gd name="connsiteX1" fmla="*/ 0 w 2509837"/>
              <a:gd name="connsiteY1" fmla="*/ 0 h 3384550"/>
              <a:gd name="connsiteX2" fmla="*/ 2509837 w 2509837"/>
              <a:gd name="connsiteY2" fmla="*/ 0 h 3384550"/>
              <a:gd name="connsiteX3" fmla="*/ 2509836 w 2509837"/>
              <a:gd name="connsiteY3" fmla="*/ 3384550 h 3384550"/>
              <a:gd name="connsiteX4" fmla="*/ 0 w 2509837"/>
              <a:gd name="connsiteY4" fmla="*/ 3384550 h 338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9837" h="3384550">
                <a:moveTo>
                  <a:pt x="0" y="3384550"/>
                </a:moveTo>
                <a:lnTo>
                  <a:pt x="0" y="0"/>
                </a:lnTo>
                <a:lnTo>
                  <a:pt x="2509837" y="0"/>
                </a:lnTo>
                <a:lnTo>
                  <a:pt x="2509836" y="3384550"/>
                </a:lnTo>
                <a:lnTo>
                  <a:pt x="0" y="338455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5552D34-BDCE-4C41-9FAD-7C7FB7049717}"/>
              </a:ext>
            </a:extLst>
          </p:cNvPr>
          <p:cNvGrpSpPr/>
          <p:nvPr/>
        </p:nvGrpSpPr>
        <p:grpSpPr>
          <a:xfrm>
            <a:off x="5205411" y="4194545"/>
            <a:ext cx="1781176" cy="1178775"/>
            <a:chOff x="2460761" y="4860075"/>
            <a:chExt cx="1781176" cy="117877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0207EB1-EE6A-4108-A957-168EF08A876A}"/>
                </a:ext>
              </a:extLst>
            </p:cNvPr>
            <p:cNvSpPr txBox="1"/>
            <p:nvPr/>
          </p:nvSpPr>
          <p:spPr>
            <a:xfrm>
              <a:off x="2460761" y="5246325"/>
              <a:ext cx="1781176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Creepiest don't subdue which </a:t>
              </a:r>
              <a:r>
                <a:rPr lang="en-US" sz="1000" spc="100" dirty="0" err="1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C6B92F3-4309-4690-B5B6-1B8479E7F396}"/>
                </a:ext>
              </a:extLst>
            </p:cNvPr>
            <p:cNvSpPr txBox="1"/>
            <p:nvPr/>
          </p:nvSpPr>
          <p:spPr>
            <a:xfrm>
              <a:off x="2780802" y="4860075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6380C07-1D13-4ADE-AFAA-1C6A954187A4}"/>
              </a:ext>
            </a:extLst>
          </p:cNvPr>
          <p:cNvGrpSpPr/>
          <p:nvPr/>
        </p:nvGrpSpPr>
        <p:grpSpPr>
          <a:xfrm>
            <a:off x="1620837" y="1484682"/>
            <a:ext cx="1781176" cy="1178775"/>
            <a:chOff x="2460761" y="4860075"/>
            <a:chExt cx="1781176" cy="117877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8EE59A-5410-4618-BE06-79DB4C59AC1C}"/>
                </a:ext>
              </a:extLst>
            </p:cNvPr>
            <p:cNvSpPr txBox="1"/>
            <p:nvPr/>
          </p:nvSpPr>
          <p:spPr>
            <a:xfrm>
              <a:off x="2460761" y="5246325"/>
              <a:ext cx="1781176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Creepiest don't subdue which </a:t>
              </a:r>
              <a:r>
                <a:rPr lang="en-US" sz="1000" spc="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E748ED8-4097-4839-BFD2-A62F5715AA3E}"/>
                </a:ext>
              </a:extLst>
            </p:cNvPr>
            <p:cNvSpPr txBox="1"/>
            <p:nvPr/>
          </p:nvSpPr>
          <p:spPr>
            <a:xfrm>
              <a:off x="2780802" y="4860075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1948FBC-0A81-437B-8936-E8E29979A8B4}"/>
              </a:ext>
            </a:extLst>
          </p:cNvPr>
          <p:cNvGrpSpPr/>
          <p:nvPr/>
        </p:nvGrpSpPr>
        <p:grpSpPr>
          <a:xfrm>
            <a:off x="8789986" y="1484682"/>
            <a:ext cx="1781176" cy="1178775"/>
            <a:chOff x="2460761" y="4860075"/>
            <a:chExt cx="1781176" cy="117877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F0095E8-E5FF-4194-A4BF-86B810946EE0}"/>
                </a:ext>
              </a:extLst>
            </p:cNvPr>
            <p:cNvSpPr txBox="1"/>
            <p:nvPr/>
          </p:nvSpPr>
          <p:spPr>
            <a:xfrm>
              <a:off x="2460761" y="5246325"/>
              <a:ext cx="1781176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Creepiest don't subdue which </a:t>
              </a:r>
              <a:r>
                <a:rPr lang="en-US" sz="1000" spc="100" dirty="0" err="1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spc="100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4D1CF3F-6455-4D45-B610-BE1C73B30F66}"/>
                </a:ext>
              </a:extLst>
            </p:cNvPr>
            <p:cNvSpPr txBox="1"/>
            <p:nvPr/>
          </p:nvSpPr>
          <p:spPr>
            <a:xfrm>
              <a:off x="2780802" y="4860075"/>
              <a:ext cx="1141095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Example</a:t>
              </a:r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ED15482-293C-4BC4-A7A5-DF801839BB0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/>
          <a:srcRect l="4990" r="4990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BA0C9A6-D5EF-4F2A-A3C6-473BC37207E2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/>
          <a:srcRect l="5044" r="504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3332FDA-C2E2-4CC8-B5D1-770339244A7A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/>
          <a:srcRect t="563" b="5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31260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B5E70F9-9B42-4F59-A021-3B1706F6F11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/>
          <a:srcRect l="13590" r="13590"/>
          <a:stretch>
            <a:fillRect/>
          </a:stretch>
        </p:blipFill>
        <p:spPr>
          <a:xfrm>
            <a:off x="4403727" y="819149"/>
            <a:ext cx="3384548" cy="2509837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7D514E1-BB07-4DDF-8E3A-65ED78CC717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3"/>
          <a:srcRect l="1811" r="1811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C8AF948-8E61-4EFA-BD48-9B497AAADB12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/>
          <a:srcRect t="24008" b="24008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9D76232-D140-4A49-847D-33511F013448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5"/>
          <a:srcRect t="14582" b="14582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C85EEDDC-8E4A-4C86-842F-73A593F615F1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6"/>
          <a:srcRect t="12922" b="12922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3AF23074-774C-4532-B780-AB9A5F0EC31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7"/>
          <a:srcRect t="14582" b="145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3166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CAB5A7FA-031A-47D5-B760-C0B51AF8F7D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grayscl/>
          </a:blip>
          <a:srcRect t="33856" b="33856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41D8EC-2A46-402B-B3B7-3E387C4EEABE}"/>
              </a:ext>
            </a:extLst>
          </p:cNvPr>
          <p:cNvSpPr/>
          <p:nvPr/>
        </p:nvSpPr>
        <p:spPr>
          <a:xfrm>
            <a:off x="819151" y="819150"/>
            <a:ext cx="10553698" cy="2271779"/>
          </a:xfrm>
          <a:prstGeom prst="rect">
            <a:avLst/>
          </a:prstGeom>
          <a:solidFill>
            <a:schemeClr val="tx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31AB190-F664-45FD-BA8B-EBEC8A24824C}"/>
              </a:ext>
            </a:extLst>
          </p:cNvPr>
          <p:cNvSpPr/>
          <p:nvPr/>
        </p:nvSpPr>
        <p:spPr>
          <a:xfrm>
            <a:off x="5038591" y="2047741"/>
            <a:ext cx="2114818" cy="2114818"/>
          </a:xfrm>
          <a:custGeom>
            <a:avLst/>
            <a:gdLst>
              <a:gd name="connsiteX0" fmla="*/ 933450 w 1866900"/>
              <a:gd name="connsiteY0" fmla="*/ 0 h 1866900"/>
              <a:gd name="connsiteX1" fmla="*/ 1866900 w 1866900"/>
              <a:gd name="connsiteY1" fmla="*/ 933450 h 1866900"/>
              <a:gd name="connsiteX2" fmla="*/ 933450 w 1866900"/>
              <a:gd name="connsiteY2" fmla="*/ 1866900 h 1866900"/>
              <a:gd name="connsiteX3" fmla="*/ 0 w 1866900"/>
              <a:gd name="connsiteY3" fmla="*/ 933450 h 1866900"/>
              <a:gd name="connsiteX4" fmla="*/ 933450 w 1866900"/>
              <a:gd name="connsiteY4" fmla="*/ 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1866900">
                <a:moveTo>
                  <a:pt x="933450" y="0"/>
                </a:moveTo>
                <a:cubicBezTo>
                  <a:pt x="1448980" y="0"/>
                  <a:pt x="1866900" y="417920"/>
                  <a:pt x="1866900" y="933450"/>
                </a:cubicBezTo>
                <a:cubicBezTo>
                  <a:pt x="1866900" y="1448980"/>
                  <a:pt x="1448980" y="1866900"/>
                  <a:pt x="933450" y="1866900"/>
                </a:cubicBezTo>
                <a:cubicBezTo>
                  <a:pt x="417920" y="1866900"/>
                  <a:pt x="0" y="1448980"/>
                  <a:pt x="0" y="933450"/>
                </a:cubicBezTo>
                <a:cubicBezTo>
                  <a:pt x="0" y="417920"/>
                  <a:pt x="417920" y="0"/>
                  <a:pt x="9334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4C83527-AAEB-4C55-B313-911FC51CFA3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l="10546" r="13707" b="3162"/>
          <a:stretch/>
        </p:blipFill>
        <p:spPr>
          <a:xfrm>
            <a:off x="5162550" y="2171700"/>
            <a:ext cx="1866900" cy="18669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02E824-2D54-4A53-96C5-2DFC457DDFA6}"/>
              </a:ext>
            </a:extLst>
          </p:cNvPr>
          <p:cNvSpPr txBox="1"/>
          <p:nvPr/>
        </p:nvSpPr>
        <p:spPr>
          <a:xfrm>
            <a:off x="5162549" y="4478808"/>
            <a:ext cx="18669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spc="100" dirty="0">
                <a:latin typeface="Montserrat SemiBold" panose="00000700000000000000" pitchFamily="50" charset="0"/>
              </a:rPr>
              <a:t>YOUR NAME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1F1840-F101-4F08-81CB-222F35238C9E}"/>
              </a:ext>
            </a:extLst>
          </p:cNvPr>
          <p:cNvSpPr txBox="1"/>
          <p:nvPr/>
        </p:nvSpPr>
        <p:spPr>
          <a:xfrm>
            <a:off x="3771900" y="4973824"/>
            <a:ext cx="4648200" cy="548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Good and Evil) by Cicero, written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1176C4A-1BEC-4B86-ADE1-BBF0AE64F957}"/>
              </a:ext>
            </a:extLst>
          </p:cNvPr>
          <p:cNvGrpSpPr/>
          <p:nvPr/>
        </p:nvGrpSpPr>
        <p:grpSpPr>
          <a:xfrm>
            <a:off x="5654972" y="5792974"/>
            <a:ext cx="882056" cy="245876"/>
            <a:chOff x="3737318" y="5352459"/>
            <a:chExt cx="574436" cy="16012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C2AAAC3-5FC7-4CFC-B002-4DA756BC9277}"/>
                </a:ext>
              </a:extLst>
            </p:cNvPr>
            <p:cNvGrpSpPr/>
            <p:nvPr/>
          </p:nvGrpSpPr>
          <p:grpSpPr>
            <a:xfrm>
              <a:off x="3737318" y="5352459"/>
              <a:ext cx="160124" cy="160126"/>
              <a:chOff x="7136966" y="5134202"/>
              <a:chExt cx="588412" cy="588417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CA757BE4-2652-4A00-B2F7-E0D9029416BE}"/>
                  </a:ext>
                </a:extLst>
              </p:cNvPr>
              <p:cNvSpPr/>
              <p:nvPr/>
            </p:nvSpPr>
            <p:spPr>
              <a:xfrm>
                <a:off x="7136966" y="5134202"/>
                <a:ext cx="588412" cy="588417"/>
              </a:xfrm>
              <a:prstGeom prst="ellipse">
                <a:avLst/>
              </a:prstGeom>
              <a:solidFill>
                <a:schemeClr val="tx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AutoShape 1">
                <a:extLst>
                  <a:ext uri="{FF2B5EF4-FFF2-40B4-BE49-F238E27FC236}">
                    <a16:creationId xmlns:a16="http://schemas.microsoft.com/office/drawing/2014/main" id="{49AB7005-2F21-42F7-812D-09373F4A5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9092" y="5304814"/>
                <a:ext cx="304161" cy="24719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97DBA4D-7724-40FA-95E1-C8790832C2D8}"/>
                </a:ext>
              </a:extLst>
            </p:cNvPr>
            <p:cNvGrpSpPr/>
            <p:nvPr/>
          </p:nvGrpSpPr>
          <p:grpSpPr>
            <a:xfrm>
              <a:off x="3944474" y="5352459"/>
              <a:ext cx="160124" cy="160126"/>
              <a:chOff x="7991862" y="5134202"/>
              <a:chExt cx="588412" cy="588417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3889549-3F38-4FC5-973A-BDC3429E78DC}"/>
                  </a:ext>
                </a:extLst>
              </p:cNvPr>
              <p:cNvSpPr/>
              <p:nvPr/>
            </p:nvSpPr>
            <p:spPr>
              <a:xfrm>
                <a:off x="7991862" y="5134202"/>
                <a:ext cx="588412" cy="588417"/>
              </a:xfrm>
              <a:prstGeom prst="ellipse">
                <a:avLst/>
              </a:prstGeom>
              <a:solidFill>
                <a:schemeClr val="tx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AutoShape 21">
                <a:extLst>
                  <a:ext uri="{FF2B5EF4-FFF2-40B4-BE49-F238E27FC236}">
                    <a16:creationId xmlns:a16="http://schemas.microsoft.com/office/drawing/2014/main" id="{FE478764-95C2-4C57-AE0E-031C992C5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4240" y="5316581"/>
                <a:ext cx="223656" cy="2236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A48AE46-CED2-4795-AB91-81312196DF33}"/>
                </a:ext>
              </a:extLst>
            </p:cNvPr>
            <p:cNvGrpSpPr/>
            <p:nvPr/>
          </p:nvGrpSpPr>
          <p:grpSpPr>
            <a:xfrm>
              <a:off x="4151630" y="5352459"/>
              <a:ext cx="160124" cy="160126"/>
              <a:chOff x="8846763" y="5134202"/>
              <a:chExt cx="588412" cy="588417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4452AD22-B0F2-491C-B35E-1F757175CEB6}"/>
                  </a:ext>
                </a:extLst>
              </p:cNvPr>
              <p:cNvSpPr/>
              <p:nvPr/>
            </p:nvSpPr>
            <p:spPr>
              <a:xfrm>
                <a:off x="8846763" y="5134202"/>
                <a:ext cx="588412" cy="588417"/>
              </a:xfrm>
              <a:prstGeom prst="ellipse">
                <a:avLst/>
              </a:prstGeom>
              <a:solidFill>
                <a:schemeClr val="tx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AutoShape 18">
                <a:extLst>
                  <a:ext uri="{FF2B5EF4-FFF2-40B4-BE49-F238E27FC236}">
                    <a16:creationId xmlns:a16="http://schemas.microsoft.com/office/drawing/2014/main" id="{C3CB8F43-7504-4B5A-BF71-D8A4E828E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4458" y="5322042"/>
                <a:ext cx="333023" cy="212741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92759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2099AEEC-DB90-4C28-8351-48498EB2D1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7353267"/>
              </p:ext>
            </p:extLst>
          </p:nvPr>
        </p:nvGraphicFramePr>
        <p:xfrm>
          <a:off x="819151" y="819151"/>
          <a:ext cx="5276849" cy="3787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:a16="http://schemas.microsoft.com/office/drawing/2014/main" id="{7C1FC763-BB09-4B9D-B3BD-5B1DB8C69222}"/>
              </a:ext>
            </a:extLst>
          </p:cNvPr>
          <p:cNvGrpSpPr/>
          <p:nvPr/>
        </p:nvGrpSpPr>
        <p:grpSpPr>
          <a:xfrm>
            <a:off x="6915150" y="3564793"/>
            <a:ext cx="4121150" cy="2474057"/>
            <a:chOff x="6915150" y="819150"/>
            <a:chExt cx="4121150" cy="247405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10B3FA6-DB0A-4EC7-945A-D2F235EC260A}"/>
                </a:ext>
              </a:extLst>
            </p:cNvPr>
            <p:cNvSpPr txBox="1"/>
            <p:nvPr/>
          </p:nvSpPr>
          <p:spPr>
            <a:xfrm>
              <a:off x="6915150" y="819150"/>
              <a:ext cx="18669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spc="100" dirty="0">
                  <a:latin typeface="Montserrat SemiBold" panose="00000700000000000000" pitchFamily="50" charset="0"/>
                </a:rPr>
                <a:t>EXAMPLE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55EEF90-147F-4C3C-A1B7-008FD13DE0F1}"/>
                </a:ext>
              </a:extLst>
            </p:cNvPr>
            <p:cNvSpPr txBox="1"/>
            <p:nvPr/>
          </p:nvSpPr>
          <p:spPr>
            <a:xfrm>
              <a:off x="6915150" y="1312571"/>
              <a:ext cx="4121150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Good and Evil) by Cicero, written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53F7833-343D-47B1-A350-3E6060F19564}"/>
                </a:ext>
              </a:extLst>
            </p:cNvPr>
            <p:cNvGrpSpPr/>
            <p:nvPr/>
          </p:nvGrpSpPr>
          <p:grpSpPr>
            <a:xfrm>
              <a:off x="6915150" y="2293743"/>
              <a:ext cx="3682956" cy="999464"/>
              <a:chOff x="6746103" y="3128214"/>
              <a:chExt cx="3682956" cy="999464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29751B9-1B8E-4BB1-B8F7-EFA5F470B991}"/>
                  </a:ext>
                </a:extLst>
              </p:cNvPr>
              <p:cNvSpPr txBox="1"/>
              <p:nvPr/>
            </p:nvSpPr>
            <p:spPr>
              <a:xfrm>
                <a:off x="6746103" y="3128214"/>
                <a:ext cx="9978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Montserrat Light" panose="00000400000000000000" pitchFamily="50" charset="0"/>
                  </a:rPr>
                  <a:t>TITLE HERE</a:t>
                </a:r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828A4C77-5FC2-4F9A-AE17-1F09F13DBED1}"/>
                  </a:ext>
                </a:extLst>
              </p:cNvPr>
              <p:cNvGrpSpPr/>
              <p:nvPr/>
            </p:nvGrpSpPr>
            <p:grpSpPr>
              <a:xfrm>
                <a:off x="6843396" y="3559831"/>
                <a:ext cx="3585663" cy="215444"/>
                <a:chOff x="932998" y="4710746"/>
                <a:chExt cx="3585663" cy="215444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006AFD02-DD2C-48BE-A44A-25E100853776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2962274" cy="8465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42F87179-EC47-4E99-BAD3-1C125E4DB060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1991177" cy="8465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8347A70C-55A0-4330-92B0-A7792D310F43}"/>
                    </a:ext>
                  </a:extLst>
                </p:cNvPr>
                <p:cNvSpPr txBox="1"/>
                <p:nvPr/>
              </p:nvSpPr>
              <p:spPr>
                <a:xfrm>
                  <a:off x="4034291" y="4710746"/>
                  <a:ext cx="484370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</a:rPr>
                    <a:t>60%</a:t>
                  </a: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7C78B44F-213B-429B-9B4D-2FB705F4CB7C}"/>
                  </a:ext>
                </a:extLst>
              </p:cNvPr>
              <p:cNvGrpSpPr/>
              <p:nvPr/>
            </p:nvGrpSpPr>
            <p:grpSpPr>
              <a:xfrm>
                <a:off x="6843396" y="3912234"/>
                <a:ext cx="3585663" cy="215444"/>
                <a:chOff x="932998" y="4710746"/>
                <a:chExt cx="3585663" cy="21544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47F5CC-6585-4C1B-A19B-176C81658037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2962274" cy="8465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3571AA6-5427-4170-8881-35AEE43CC66C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1180645" cy="8465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7FB652B6-FAC7-402C-A305-0010C93492D3}"/>
                    </a:ext>
                  </a:extLst>
                </p:cNvPr>
                <p:cNvSpPr txBox="1"/>
                <p:nvPr/>
              </p:nvSpPr>
              <p:spPr>
                <a:xfrm>
                  <a:off x="4034291" y="4710746"/>
                  <a:ext cx="484370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</a:rPr>
                    <a:t>40%</a:t>
                  </a:r>
                </a:p>
              </p:txBody>
            </p:sp>
          </p:grpSp>
        </p:grp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8300797-8B32-46D6-96B1-A1F7BE3C21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6025951"/>
              </p:ext>
            </p:extLst>
          </p:nvPr>
        </p:nvGraphicFramePr>
        <p:xfrm>
          <a:off x="6915150" y="1561162"/>
          <a:ext cx="1447089" cy="1385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Chart 40">
            <a:extLst>
              <a:ext uri="{FF2B5EF4-FFF2-40B4-BE49-F238E27FC236}">
                <a16:creationId xmlns:a16="http://schemas.microsoft.com/office/drawing/2014/main" id="{50DC484B-426F-4855-B2DE-BFB814ABA5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3550881"/>
              </p:ext>
            </p:extLst>
          </p:nvPr>
        </p:nvGraphicFramePr>
        <p:xfrm>
          <a:off x="8379082" y="1561162"/>
          <a:ext cx="1447089" cy="1385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6842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7FA76C3-FA98-41B8-9962-EA4A724348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11631" r="4620" b="16251"/>
          <a:stretch/>
        </p:blipFill>
        <p:spPr>
          <a:xfrm>
            <a:off x="0" y="0"/>
            <a:ext cx="12191999" cy="6875362"/>
          </a:xfr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917646DC-C449-431C-9DA8-BB8153013A9B}"/>
              </a:ext>
            </a:extLst>
          </p:cNvPr>
          <p:cNvSpPr/>
          <p:nvPr/>
        </p:nvSpPr>
        <p:spPr>
          <a:xfrm>
            <a:off x="0" y="3446363"/>
            <a:ext cx="12192000" cy="342899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1DA85A-1A38-4CF4-9515-851E937D19EB}"/>
              </a:ext>
            </a:extLst>
          </p:cNvPr>
          <p:cNvGrpSpPr/>
          <p:nvPr/>
        </p:nvGrpSpPr>
        <p:grpSpPr>
          <a:xfrm>
            <a:off x="1955798" y="4511733"/>
            <a:ext cx="8686802" cy="1298259"/>
            <a:chOff x="1955798" y="2915571"/>
            <a:chExt cx="8686802" cy="129825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F18B90-A43E-4C27-A127-C0A6F3281CED}"/>
                </a:ext>
              </a:extLst>
            </p:cNvPr>
            <p:cNvSpPr txBox="1"/>
            <p:nvPr/>
          </p:nvSpPr>
          <p:spPr>
            <a:xfrm>
              <a:off x="1955798" y="3429000"/>
              <a:ext cx="868680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spc="3000" dirty="0">
                  <a:solidFill>
                    <a:schemeClr val="bg1"/>
                  </a:solidFill>
                  <a:latin typeface="Montserrat SemiBold" panose="00000700000000000000" pitchFamily="50" charset="0"/>
                </a:rPr>
                <a:t>END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A6657DD-5AB2-43D7-91EE-11A2E04EFBBB}"/>
                </a:ext>
              </a:extLst>
            </p:cNvPr>
            <p:cNvSpPr txBox="1"/>
            <p:nvPr/>
          </p:nvSpPr>
          <p:spPr>
            <a:xfrm>
              <a:off x="2312920" y="2915571"/>
              <a:ext cx="80772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4000" dirty="0">
                  <a:solidFill>
                    <a:schemeClr val="bg1"/>
                  </a:solidFill>
                  <a:latin typeface="+mj-lt"/>
                </a:rPr>
                <a:t>COMPANY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7441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EEAF6DE-5D18-4B34-AF59-88FE9E67E905}"/>
              </a:ext>
            </a:extLst>
          </p:cNvPr>
          <p:cNvSpPr txBox="1"/>
          <p:nvPr/>
        </p:nvSpPr>
        <p:spPr>
          <a:xfrm>
            <a:off x="3206749" y="3190473"/>
            <a:ext cx="57785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spc="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3570407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6F715C7-2D86-4F70-8C4F-401BA5DC542A}"/>
              </a:ext>
            </a:extLst>
          </p:cNvPr>
          <p:cNvGrpSpPr/>
          <p:nvPr/>
        </p:nvGrpSpPr>
        <p:grpSpPr>
          <a:xfrm>
            <a:off x="6915150" y="3564793"/>
            <a:ext cx="4121150" cy="2474057"/>
            <a:chOff x="6915150" y="819150"/>
            <a:chExt cx="4121150" cy="247405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01F804A-15AF-4E7A-8710-0366E46761A0}"/>
                </a:ext>
              </a:extLst>
            </p:cNvPr>
            <p:cNvSpPr txBox="1"/>
            <p:nvPr/>
          </p:nvSpPr>
          <p:spPr>
            <a:xfrm>
              <a:off x="6915150" y="819150"/>
              <a:ext cx="18669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spc="100" dirty="0">
                  <a:latin typeface="Montserrat SemiBold" panose="00000700000000000000" pitchFamily="50" charset="0"/>
                </a:rPr>
                <a:t>EXAMPLE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ABE4ADC-8F91-4AE4-B82E-12CC4AC0645E}"/>
                </a:ext>
              </a:extLst>
            </p:cNvPr>
            <p:cNvSpPr txBox="1"/>
            <p:nvPr/>
          </p:nvSpPr>
          <p:spPr>
            <a:xfrm>
              <a:off x="6915150" y="1312571"/>
              <a:ext cx="4121150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Good and Evil) by Cicero, written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5D7EFC3A-DE73-4D26-8EC9-164B63B32E23}"/>
                </a:ext>
              </a:extLst>
            </p:cNvPr>
            <p:cNvGrpSpPr/>
            <p:nvPr/>
          </p:nvGrpSpPr>
          <p:grpSpPr>
            <a:xfrm>
              <a:off x="6915150" y="2293743"/>
              <a:ext cx="3682956" cy="999464"/>
              <a:chOff x="6746103" y="3128214"/>
              <a:chExt cx="3682956" cy="999464"/>
            </a:xfrm>
          </p:grpSpPr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CCA9774B-408C-402F-A40C-0133EDA06207}"/>
                  </a:ext>
                </a:extLst>
              </p:cNvPr>
              <p:cNvSpPr txBox="1"/>
              <p:nvPr/>
            </p:nvSpPr>
            <p:spPr>
              <a:xfrm>
                <a:off x="6746103" y="3128214"/>
                <a:ext cx="9978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Montserrat Light" panose="00000400000000000000" pitchFamily="50" charset="0"/>
                  </a:rPr>
                  <a:t>TITLE HERE</a:t>
                </a:r>
              </a:p>
            </p:txBody>
          </p: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458F2EBA-17D5-4438-A052-E1DAD6499186}"/>
                  </a:ext>
                </a:extLst>
              </p:cNvPr>
              <p:cNvGrpSpPr/>
              <p:nvPr/>
            </p:nvGrpSpPr>
            <p:grpSpPr>
              <a:xfrm>
                <a:off x="6843396" y="3559831"/>
                <a:ext cx="3585663" cy="215444"/>
                <a:chOff x="932998" y="4710746"/>
                <a:chExt cx="3585663" cy="215444"/>
              </a:xfrm>
            </p:grpSpPr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46CE5158-E0DA-41F1-9EDC-DB33F3910682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2962274" cy="8465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3420FBE3-47D9-43E3-9A73-472E65E8CFCE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1991177" cy="8465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B0CF77FC-3CBE-4169-B145-733A83BB0AE1}"/>
                    </a:ext>
                  </a:extLst>
                </p:cNvPr>
                <p:cNvSpPr txBox="1"/>
                <p:nvPr/>
              </p:nvSpPr>
              <p:spPr>
                <a:xfrm>
                  <a:off x="4034291" y="4710746"/>
                  <a:ext cx="484370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</a:rPr>
                    <a:t>60%</a:t>
                  </a:r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D9480B1D-231F-42EE-BB2D-3C98EF9E967B}"/>
                  </a:ext>
                </a:extLst>
              </p:cNvPr>
              <p:cNvGrpSpPr/>
              <p:nvPr/>
            </p:nvGrpSpPr>
            <p:grpSpPr>
              <a:xfrm>
                <a:off x="6843396" y="3912234"/>
                <a:ext cx="3585663" cy="215444"/>
                <a:chOff x="932998" y="4710746"/>
                <a:chExt cx="3585663" cy="215444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5B54AB59-C77A-46FB-8CA8-752DC79C912C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2962274" cy="84656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3D9763B0-BDB3-49F5-8120-E5F8E595AD75}"/>
                    </a:ext>
                  </a:extLst>
                </p:cNvPr>
                <p:cNvSpPr/>
                <p:nvPr/>
              </p:nvSpPr>
              <p:spPr>
                <a:xfrm>
                  <a:off x="932998" y="4791529"/>
                  <a:ext cx="1180645" cy="84656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59C9A02F-8CB0-463E-A07E-7F41C6CEC164}"/>
                    </a:ext>
                  </a:extLst>
                </p:cNvPr>
                <p:cNvSpPr txBox="1"/>
                <p:nvPr/>
              </p:nvSpPr>
              <p:spPr>
                <a:xfrm>
                  <a:off x="4034291" y="4710746"/>
                  <a:ext cx="484370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at Light" panose="00000400000000000000" pitchFamily="50" charset="0"/>
                    </a:rPr>
                    <a:t>40%</a:t>
                  </a:r>
                </a:p>
              </p:txBody>
            </p:sp>
          </p:grpSp>
        </p:grp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863C98D-0C6D-45FA-BCFE-28CBFA84BE1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9347" b="9347"/>
          <a:stretch>
            <a:fillRect/>
          </a:stretch>
        </p:blipFill>
        <p:spPr>
          <a:xfrm>
            <a:off x="819151" y="819150"/>
            <a:ext cx="5276849" cy="2609850"/>
          </a:xfr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9093DA5-3411-4477-9B42-C97D3D9BB7C8}"/>
              </a:ext>
            </a:extLst>
          </p:cNvPr>
          <p:cNvSpPr/>
          <p:nvPr/>
        </p:nvSpPr>
        <p:spPr>
          <a:xfrm>
            <a:off x="4482419" y="4425494"/>
            <a:ext cx="1613356" cy="1613356"/>
          </a:xfrm>
          <a:prstGeom prst="rect">
            <a:avLst/>
          </a:prstGeom>
          <a:solidFill>
            <a:schemeClr val="tx2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F52E22B-CA7A-4646-B029-67F39D713B57}"/>
              </a:ext>
            </a:extLst>
          </p:cNvPr>
          <p:cNvSpPr/>
          <p:nvPr/>
        </p:nvSpPr>
        <p:spPr>
          <a:xfrm>
            <a:off x="6915150" y="819150"/>
            <a:ext cx="1613356" cy="1613356"/>
          </a:xfrm>
          <a:prstGeom prst="rect">
            <a:avLst/>
          </a:prstGeom>
          <a:solidFill>
            <a:schemeClr val="bg1">
              <a:lumMod val="6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09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C212059-504A-49AE-BD46-35D95E596ED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705" b="7705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D73961-11B7-4069-86B1-8AC563B7E53B}"/>
              </a:ext>
            </a:extLst>
          </p:cNvPr>
          <p:cNvSpPr/>
          <p:nvPr/>
        </p:nvSpPr>
        <p:spPr>
          <a:xfrm>
            <a:off x="819151" y="819150"/>
            <a:ext cx="10553698" cy="52197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FD8E7B22-0A11-4630-8206-1513AC84A83F}"/>
              </a:ext>
            </a:extLst>
          </p:cNvPr>
          <p:cNvGrpSpPr/>
          <p:nvPr/>
        </p:nvGrpSpPr>
        <p:grpSpPr>
          <a:xfrm>
            <a:off x="3483247" y="3143345"/>
            <a:ext cx="5225507" cy="571310"/>
            <a:chOff x="2859314" y="3111595"/>
            <a:chExt cx="5225507" cy="571310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56F80A5-BCF9-43A9-84AA-CADCCE436FEB}"/>
                </a:ext>
              </a:extLst>
            </p:cNvPr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MINIMAL</a:t>
              </a:r>
            </a:p>
          </p:txBody>
        </p:sp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60D7C298-964B-4FC5-8925-380AAE9EF908}"/>
                </a:ext>
              </a:extLst>
            </p:cNvPr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5B0EEA5-EB3B-45AA-8D75-08520D6B5F72}"/>
                </a:ext>
              </a:extLst>
            </p:cNvPr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B360BC76-28C5-44EF-80AB-853E096DCF07}"/>
              </a:ext>
            </a:extLst>
          </p:cNvPr>
          <p:cNvSpPr txBox="1"/>
          <p:nvPr/>
        </p:nvSpPr>
        <p:spPr>
          <a:xfrm>
            <a:off x="6185170" y="3983224"/>
            <a:ext cx="2324100" cy="103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Good and Evil) by Cicero, written</a:t>
            </a:r>
          </a:p>
        </p:txBody>
      </p:sp>
    </p:spTree>
    <p:extLst>
      <p:ext uri="{BB962C8B-B14F-4D97-AF65-F5344CB8AC3E}">
        <p14:creationId xmlns:p14="http://schemas.microsoft.com/office/powerpoint/2010/main" val="194948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0D73961-11B7-4069-86B1-8AC563B7E53B}"/>
              </a:ext>
            </a:extLst>
          </p:cNvPr>
          <p:cNvSpPr/>
          <p:nvPr/>
        </p:nvSpPr>
        <p:spPr>
          <a:xfrm>
            <a:off x="819151" y="819150"/>
            <a:ext cx="10553698" cy="6038850"/>
          </a:xfrm>
          <a:prstGeom prst="rect">
            <a:avLst/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FE2E184F-A8A3-4A87-AFF0-7A633B01B7F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3145" r="3145" b="68577"/>
          <a:stretch/>
        </p:blipFill>
        <p:spPr>
          <a:xfrm>
            <a:off x="819151" y="819150"/>
            <a:ext cx="10553698" cy="2609850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BAE765E-BF71-4951-A545-6005514A35F1}"/>
              </a:ext>
            </a:extLst>
          </p:cNvPr>
          <p:cNvGrpSpPr/>
          <p:nvPr/>
        </p:nvGrpSpPr>
        <p:grpSpPr>
          <a:xfrm>
            <a:off x="3332299" y="4162790"/>
            <a:ext cx="5527403" cy="1876060"/>
            <a:chOff x="3181351" y="3143345"/>
            <a:chExt cx="5527403" cy="187606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17046F8-B789-428D-AC1D-605307D4739C}"/>
                </a:ext>
              </a:extLst>
            </p:cNvPr>
            <p:cNvGrpSpPr/>
            <p:nvPr/>
          </p:nvGrpSpPr>
          <p:grpSpPr>
            <a:xfrm>
              <a:off x="3181351" y="3143345"/>
              <a:ext cx="5527403" cy="571310"/>
              <a:chOff x="2557418" y="3111595"/>
              <a:chExt cx="5527403" cy="571310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22502F5-7558-49A0-AFF5-2C4F0AFE7836}"/>
                  </a:ext>
                </a:extLst>
              </p:cNvPr>
              <p:cNvSpPr txBox="1"/>
              <p:nvPr/>
            </p:nvSpPr>
            <p:spPr>
              <a:xfrm>
                <a:off x="2557418" y="3190473"/>
                <a:ext cx="212888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500" spc="100" dirty="0">
                    <a:latin typeface="Montserrat SemiBold" panose="00000700000000000000" pitchFamily="50" charset="0"/>
                  </a:rPr>
                  <a:t>ABOUT US</a:t>
                </a:r>
              </a:p>
            </p:txBody>
          </p:sp>
          <p:sp>
            <p:nvSpPr>
              <p:cNvPr id="12" name="Isosceles Triangle 11">
                <a:extLst>
                  <a:ext uri="{FF2B5EF4-FFF2-40B4-BE49-F238E27FC236}">
                    <a16:creationId xmlns:a16="http://schemas.microsoft.com/office/drawing/2014/main" id="{AECAD333-472E-4C35-AFE8-7F2C2806812B}"/>
                  </a:ext>
                </a:extLst>
              </p:cNvPr>
              <p:cNvSpPr/>
              <p:nvPr/>
            </p:nvSpPr>
            <p:spPr>
              <a:xfrm rot="5400000">
                <a:off x="5178751" y="3323318"/>
                <a:ext cx="245182" cy="21136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06D1899-DEF4-47F3-83C1-006D48FA8097}"/>
                  </a:ext>
                </a:extLst>
              </p:cNvPr>
              <p:cNvSpPr txBox="1"/>
              <p:nvPr/>
            </p:nvSpPr>
            <p:spPr>
              <a:xfrm>
                <a:off x="5561237" y="3111595"/>
                <a:ext cx="2523584" cy="57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spc="100" dirty="0">
                    <a:latin typeface="Montserrat SemiBold" panose="00000700000000000000" pitchFamily="50" charset="0"/>
                  </a:rPr>
                  <a:t>OUR MINIMAL PRESENTATION CREATIVE DESIGN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150A81F-D0A7-43F9-A2FF-2E5A1E718A57}"/>
                </a:ext>
              </a:extLst>
            </p:cNvPr>
            <p:cNvSpPr txBox="1"/>
            <p:nvPr/>
          </p:nvSpPr>
          <p:spPr>
            <a:xfrm>
              <a:off x="6185170" y="3983224"/>
              <a:ext cx="2324100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Good and Evil) by Cicero, written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667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5C52E6C-EC9F-4563-AD35-C741A2FCE8F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r="17634" b="30326"/>
          <a:stretch/>
        </p:blipFill>
        <p:spPr>
          <a:xfrm>
            <a:off x="0" y="0"/>
            <a:ext cx="12191999" cy="6875362"/>
          </a:xfr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B4B7A23-114C-404F-A07D-2592A96A075C}"/>
              </a:ext>
            </a:extLst>
          </p:cNvPr>
          <p:cNvSpPr/>
          <p:nvPr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A0D6CDE-864A-436C-BBD7-11E22CB60065}"/>
              </a:ext>
            </a:extLst>
          </p:cNvPr>
          <p:cNvGrpSpPr/>
          <p:nvPr/>
        </p:nvGrpSpPr>
        <p:grpSpPr>
          <a:xfrm>
            <a:off x="2247901" y="819150"/>
            <a:ext cx="7696199" cy="1905000"/>
            <a:chOff x="1638300" y="2485181"/>
            <a:chExt cx="7696199" cy="19050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D03F55-9AAD-4D7C-9C57-FFC17FAAD2CE}"/>
                </a:ext>
              </a:extLst>
            </p:cNvPr>
            <p:cNvSpPr txBox="1"/>
            <p:nvPr/>
          </p:nvSpPr>
          <p:spPr>
            <a:xfrm>
              <a:off x="1638300" y="2485181"/>
              <a:ext cx="211455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spc="100" dirty="0">
                  <a:latin typeface="Montserrat SemiBold" panose="00000700000000000000" pitchFamily="50" charset="0"/>
                </a:rPr>
                <a:t>CREATIVE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F63EFBC-651B-483A-B7D6-ECBD9B25BC64}"/>
                </a:ext>
              </a:extLst>
            </p:cNvPr>
            <p:cNvSpPr/>
            <p:nvPr/>
          </p:nvSpPr>
          <p:spPr>
            <a:xfrm>
              <a:off x="4895850" y="2485181"/>
              <a:ext cx="1905000" cy="1905000"/>
            </a:xfrm>
            <a:prstGeom prst="ellipse">
              <a:avLst/>
            </a:prstGeom>
            <a:noFill/>
            <a:ln w="1016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5FF80CE-940C-4743-BB6E-072FA3B7F1E2}"/>
                </a:ext>
              </a:extLst>
            </p:cNvPr>
            <p:cNvSpPr/>
            <p:nvPr/>
          </p:nvSpPr>
          <p:spPr>
            <a:xfrm>
              <a:off x="7429499" y="2485181"/>
              <a:ext cx="1905000" cy="1905000"/>
            </a:xfrm>
            <a:prstGeom prst="ellipse">
              <a:avLst/>
            </a:prstGeom>
            <a:noFill/>
            <a:ln w="1016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AA32EFD-D4D3-491D-8F70-672936C56BD1}"/>
                </a:ext>
              </a:extLst>
            </p:cNvPr>
            <p:cNvSpPr txBox="1"/>
            <p:nvPr/>
          </p:nvSpPr>
          <p:spPr>
            <a:xfrm>
              <a:off x="1638300" y="3354000"/>
              <a:ext cx="2324100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Good and Evil) by Cicero, written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4D0910B-BE3E-43E8-91DD-CD8E1ACCF961}"/>
                </a:ext>
              </a:extLst>
            </p:cNvPr>
            <p:cNvSpPr txBox="1"/>
            <p:nvPr/>
          </p:nvSpPr>
          <p:spPr>
            <a:xfrm>
              <a:off x="5271134" y="3299182"/>
              <a:ext cx="1154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100" dirty="0">
                  <a:latin typeface="Montserrat SemiBold" panose="00000700000000000000" pitchFamily="50" charset="0"/>
                </a:rPr>
                <a:t>EXAMPLE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B2333FE-3FCD-4DB3-AA4E-983BD2D8BFCA}"/>
                </a:ext>
              </a:extLst>
            </p:cNvPr>
            <p:cNvSpPr txBox="1"/>
            <p:nvPr/>
          </p:nvSpPr>
          <p:spPr>
            <a:xfrm>
              <a:off x="7804783" y="3299182"/>
              <a:ext cx="11544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spc="100" dirty="0">
                  <a:latin typeface="Montserrat SemiBold" panose="00000700000000000000" pitchFamily="50" charset="0"/>
                </a:rPr>
                <a:t>EXAMPLE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298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9AFC40D1-15AC-4021-ACEE-CBAF38BC0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214CBF-ECE1-4D14-85D0-FE750644733E}"/>
              </a:ext>
            </a:extLst>
          </p:cNvPr>
          <p:cNvSpPr txBox="1"/>
          <p:nvPr/>
        </p:nvSpPr>
        <p:spPr>
          <a:xfrm>
            <a:off x="819150" y="819150"/>
            <a:ext cx="147320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spc="100" dirty="0">
                <a:solidFill>
                  <a:schemeClr val="bg1"/>
                </a:solidFill>
                <a:latin typeface="Montserrat SemiBold" panose="00000700000000000000" pitchFamily="50" charset="0"/>
              </a:rPr>
              <a:t>VISION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EA4DEB-26D5-4817-925F-48B61C92D332}"/>
              </a:ext>
            </a:extLst>
          </p:cNvPr>
          <p:cNvGrpSpPr/>
          <p:nvPr/>
        </p:nvGrpSpPr>
        <p:grpSpPr>
          <a:xfrm>
            <a:off x="8629651" y="4619895"/>
            <a:ext cx="2324100" cy="1418955"/>
            <a:chOff x="6915150" y="819150"/>
            <a:chExt cx="2324100" cy="14189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3901D69-4852-4323-AC4E-EE90305527BF}"/>
                </a:ext>
              </a:extLst>
            </p:cNvPr>
            <p:cNvSpPr txBox="1"/>
            <p:nvPr/>
          </p:nvSpPr>
          <p:spPr>
            <a:xfrm>
              <a:off x="6915150" y="1201924"/>
              <a:ext cx="2324100" cy="103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spc="1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</a:rPr>
                <a:t>Sydney College in Virginia, looked up one of the more Good and Evil) by Cicero, written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872F56A-B962-4252-B0A5-6222E5C68973}"/>
                </a:ext>
              </a:extLst>
            </p:cNvPr>
            <p:cNvSpPr/>
            <p:nvPr/>
          </p:nvSpPr>
          <p:spPr>
            <a:xfrm rot="5400000">
              <a:off x="6997573" y="836059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95B7323-CCF9-4D5A-B5DA-33E6F46C163C}"/>
              </a:ext>
            </a:extLst>
          </p:cNvPr>
          <p:cNvSpPr txBox="1"/>
          <p:nvPr/>
        </p:nvSpPr>
        <p:spPr>
          <a:xfrm>
            <a:off x="813342" y="1572794"/>
            <a:ext cx="2523584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spc="100" dirty="0">
                <a:solidFill>
                  <a:schemeClr val="bg1"/>
                </a:solidFill>
                <a:latin typeface="Montserrat SemiBold" panose="00000700000000000000" pitchFamily="50" charset="0"/>
              </a:rPr>
              <a:t>OUR MINIMAL PRESENTATION CREATIVE DESIGN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BB0FF8-2F02-4610-8E12-BEDFE174A72B}"/>
              </a:ext>
            </a:extLst>
          </p:cNvPr>
          <p:cNvSpPr txBox="1"/>
          <p:nvPr/>
        </p:nvSpPr>
        <p:spPr>
          <a:xfrm>
            <a:off x="813342" y="2420694"/>
            <a:ext cx="2324100" cy="1036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spc="1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Sydney College in Virginia, looked up one of the more Good and Evil) by Cicero, written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B0BD644-6037-4425-9001-17AE9F70D36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28068" r="280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5237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D4D5352-CC99-4A32-A719-4421FB81903E}"/>
              </a:ext>
            </a:extLst>
          </p:cNvPr>
          <p:cNvGrpSpPr/>
          <p:nvPr/>
        </p:nvGrpSpPr>
        <p:grpSpPr>
          <a:xfrm>
            <a:off x="2327412" y="1500716"/>
            <a:ext cx="5225507" cy="571310"/>
            <a:chOff x="2859314" y="3111595"/>
            <a:chExt cx="5225507" cy="57131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3217056-7B19-4F0B-9F8A-FC156BF61CD2}"/>
                </a:ext>
              </a:extLst>
            </p:cNvPr>
            <p:cNvSpPr txBox="1"/>
            <p:nvPr/>
          </p:nvSpPr>
          <p:spPr>
            <a:xfrm>
              <a:off x="2859314" y="3190473"/>
              <a:ext cx="182698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500" spc="100" dirty="0">
                  <a:latin typeface="Montserrat SemiBold" panose="00000700000000000000" pitchFamily="50" charset="0"/>
                </a:rPr>
                <a:t>MISSION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D1E9CA17-5477-4371-B32F-6DF465EADD38}"/>
                </a:ext>
              </a:extLst>
            </p:cNvPr>
            <p:cNvSpPr/>
            <p:nvPr/>
          </p:nvSpPr>
          <p:spPr>
            <a:xfrm rot="5400000">
              <a:off x="5178751" y="3323318"/>
              <a:ext cx="245182" cy="21136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F8507AE-12B9-4DBE-B6BD-7E8CA59B38BA}"/>
                </a:ext>
              </a:extLst>
            </p:cNvPr>
            <p:cNvSpPr txBox="1"/>
            <p:nvPr/>
          </p:nvSpPr>
          <p:spPr>
            <a:xfrm>
              <a:off x="5561237" y="3111595"/>
              <a:ext cx="2523584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OUR MINIMAL PRESENTATION CREATIVE DESIGN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A6EB8976-0A80-4E36-A517-CE8712652D7C}"/>
              </a:ext>
            </a:extLst>
          </p:cNvPr>
          <p:cNvSpPr/>
          <p:nvPr/>
        </p:nvSpPr>
        <p:spPr>
          <a:xfrm>
            <a:off x="6500495" y="2757921"/>
            <a:ext cx="1428750" cy="1428750"/>
          </a:xfrm>
          <a:prstGeom prst="ellips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BFD15AF-2AFF-4749-99A8-2D17753F0ECD}"/>
              </a:ext>
            </a:extLst>
          </p:cNvPr>
          <p:cNvSpPr/>
          <p:nvPr/>
        </p:nvSpPr>
        <p:spPr>
          <a:xfrm>
            <a:off x="8337232" y="2757921"/>
            <a:ext cx="1428750" cy="1428750"/>
          </a:xfrm>
          <a:prstGeom prst="ellips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E55537D-9A68-49FD-B9C5-E71F6A06FC50}"/>
              </a:ext>
            </a:extLst>
          </p:cNvPr>
          <p:cNvSpPr/>
          <p:nvPr/>
        </p:nvSpPr>
        <p:spPr>
          <a:xfrm>
            <a:off x="4663758" y="2757921"/>
            <a:ext cx="1428750" cy="1428750"/>
          </a:xfrm>
          <a:prstGeom prst="ellipse">
            <a:avLst/>
          </a:prstGeom>
          <a:noFill/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A917BE8-028B-4724-A39C-2169AEF8E94B}"/>
              </a:ext>
            </a:extLst>
          </p:cNvPr>
          <p:cNvGrpSpPr/>
          <p:nvPr/>
        </p:nvGrpSpPr>
        <p:grpSpPr>
          <a:xfrm>
            <a:off x="7030177" y="3230614"/>
            <a:ext cx="369386" cy="483364"/>
            <a:chOff x="-4032250" y="-4351338"/>
            <a:chExt cx="4506913" cy="5897563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A54CC51E-7ACD-4B42-9159-E24D0C634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032250" y="-4351338"/>
              <a:ext cx="4506913" cy="5897563"/>
            </a:xfrm>
            <a:custGeom>
              <a:avLst/>
              <a:gdLst>
                <a:gd name="T0" fmla="*/ 1124 w 1248"/>
                <a:gd name="T1" fmla="*/ 637 h 1638"/>
                <a:gd name="T2" fmla="*/ 662 w 1248"/>
                <a:gd name="T3" fmla="*/ 19 h 1638"/>
                <a:gd name="T4" fmla="*/ 624 w 1248"/>
                <a:gd name="T5" fmla="*/ 0 h 1638"/>
                <a:gd name="T6" fmla="*/ 586 w 1248"/>
                <a:gd name="T7" fmla="*/ 19 h 1638"/>
                <a:gd name="T8" fmla="*/ 125 w 1248"/>
                <a:gd name="T9" fmla="*/ 637 h 1638"/>
                <a:gd name="T10" fmla="*/ 0 w 1248"/>
                <a:gd name="T11" fmla="*/ 1011 h 1638"/>
                <a:gd name="T12" fmla="*/ 624 w 1248"/>
                <a:gd name="T13" fmla="*/ 1638 h 1638"/>
                <a:gd name="T14" fmla="*/ 1248 w 1248"/>
                <a:gd name="T15" fmla="*/ 1011 h 1638"/>
                <a:gd name="T16" fmla="*/ 1124 w 1248"/>
                <a:gd name="T17" fmla="*/ 637 h 1638"/>
                <a:gd name="T18" fmla="*/ 624 w 1248"/>
                <a:gd name="T19" fmla="*/ 1542 h 1638"/>
                <a:gd name="T20" fmla="*/ 96 w 1248"/>
                <a:gd name="T21" fmla="*/ 1011 h 1638"/>
                <a:gd name="T22" fmla="*/ 201 w 1248"/>
                <a:gd name="T23" fmla="*/ 695 h 1638"/>
                <a:gd name="T24" fmla="*/ 624 w 1248"/>
                <a:gd name="T25" fmla="*/ 128 h 1638"/>
                <a:gd name="T26" fmla="*/ 1047 w 1248"/>
                <a:gd name="T27" fmla="*/ 695 h 1638"/>
                <a:gd name="T28" fmla="*/ 1152 w 1248"/>
                <a:gd name="T29" fmla="*/ 1011 h 1638"/>
                <a:gd name="T30" fmla="*/ 624 w 1248"/>
                <a:gd name="T31" fmla="*/ 1542 h 1638"/>
                <a:gd name="T32" fmla="*/ 624 w 1248"/>
                <a:gd name="T33" fmla="*/ 1542 h 1638"/>
                <a:gd name="T34" fmla="*/ 624 w 1248"/>
                <a:gd name="T35" fmla="*/ 154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8" h="1638">
                  <a:moveTo>
                    <a:pt x="1124" y="637"/>
                  </a:moveTo>
                  <a:cubicBezTo>
                    <a:pt x="662" y="19"/>
                    <a:pt x="662" y="19"/>
                    <a:pt x="662" y="19"/>
                  </a:cubicBezTo>
                  <a:cubicBezTo>
                    <a:pt x="653" y="7"/>
                    <a:pt x="639" y="0"/>
                    <a:pt x="624" y="0"/>
                  </a:cubicBezTo>
                  <a:cubicBezTo>
                    <a:pt x="609" y="0"/>
                    <a:pt x="595" y="7"/>
                    <a:pt x="586" y="19"/>
                  </a:cubicBezTo>
                  <a:cubicBezTo>
                    <a:pt x="125" y="637"/>
                    <a:pt x="125" y="637"/>
                    <a:pt x="125" y="637"/>
                  </a:cubicBezTo>
                  <a:cubicBezTo>
                    <a:pt x="43" y="746"/>
                    <a:pt x="0" y="875"/>
                    <a:pt x="0" y="1011"/>
                  </a:cubicBezTo>
                  <a:cubicBezTo>
                    <a:pt x="0" y="1357"/>
                    <a:pt x="280" y="1638"/>
                    <a:pt x="624" y="1638"/>
                  </a:cubicBezTo>
                  <a:cubicBezTo>
                    <a:pt x="968" y="1638"/>
                    <a:pt x="1248" y="1357"/>
                    <a:pt x="1248" y="1011"/>
                  </a:cubicBezTo>
                  <a:cubicBezTo>
                    <a:pt x="1248" y="875"/>
                    <a:pt x="1205" y="746"/>
                    <a:pt x="1124" y="637"/>
                  </a:cubicBezTo>
                  <a:close/>
                  <a:moveTo>
                    <a:pt x="624" y="1542"/>
                  </a:moveTo>
                  <a:cubicBezTo>
                    <a:pt x="333" y="1542"/>
                    <a:pt x="96" y="1304"/>
                    <a:pt x="96" y="1011"/>
                  </a:cubicBezTo>
                  <a:cubicBezTo>
                    <a:pt x="96" y="896"/>
                    <a:pt x="132" y="787"/>
                    <a:pt x="201" y="695"/>
                  </a:cubicBezTo>
                  <a:cubicBezTo>
                    <a:pt x="624" y="128"/>
                    <a:pt x="624" y="128"/>
                    <a:pt x="624" y="128"/>
                  </a:cubicBezTo>
                  <a:cubicBezTo>
                    <a:pt x="1047" y="695"/>
                    <a:pt x="1047" y="695"/>
                    <a:pt x="1047" y="695"/>
                  </a:cubicBezTo>
                  <a:cubicBezTo>
                    <a:pt x="1116" y="787"/>
                    <a:pt x="1152" y="896"/>
                    <a:pt x="1152" y="1011"/>
                  </a:cubicBezTo>
                  <a:cubicBezTo>
                    <a:pt x="1152" y="1304"/>
                    <a:pt x="915" y="1542"/>
                    <a:pt x="624" y="1542"/>
                  </a:cubicBezTo>
                  <a:close/>
                  <a:moveTo>
                    <a:pt x="624" y="1542"/>
                  </a:moveTo>
                  <a:cubicBezTo>
                    <a:pt x="624" y="1542"/>
                    <a:pt x="624" y="1542"/>
                    <a:pt x="624" y="154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F7FBB7F2-8D44-4504-8EFC-8ABD5AE851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35287" y="-1920875"/>
              <a:ext cx="2370138" cy="2419350"/>
            </a:xfrm>
            <a:custGeom>
              <a:avLst/>
              <a:gdLst>
                <a:gd name="T0" fmla="*/ 320 w 656"/>
                <a:gd name="T1" fmla="*/ 0 h 672"/>
                <a:gd name="T2" fmla="*/ 96 w 656"/>
                <a:gd name="T3" fmla="*/ 85 h 672"/>
                <a:gd name="T4" fmla="*/ 96 w 656"/>
                <a:gd name="T5" fmla="*/ 48 h 672"/>
                <a:gd name="T6" fmla="*/ 48 w 656"/>
                <a:gd name="T7" fmla="*/ 0 h 672"/>
                <a:gd name="T8" fmla="*/ 0 w 656"/>
                <a:gd name="T9" fmla="*/ 48 h 672"/>
                <a:gd name="T10" fmla="*/ 0 w 656"/>
                <a:gd name="T11" fmla="*/ 240 h 672"/>
                <a:gd name="T12" fmla="*/ 0 w 656"/>
                <a:gd name="T13" fmla="*/ 241 h 672"/>
                <a:gd name="T14" fmla="*/ 48 w 656"/>
                <a:gd name="T15" fmla="*/ 288 h 672"/>
                <a:gd name="T16" fmla="*/ 224 w 656"/>
                <a:gd name="T17" fmla="*/ 288 h 672"/>
                <a:gd name="T18" fmla="*/ 272 w 656"/>
                <a:gd name="T19" fmla="*/ 240 h 672"/>
                <a:gd name="T20" fmla="*/ 224 w 656"/>
                <a:gd name="T21" fmla="*/ 192 h 672"/>
                <a:gd name="T22" fmla="*/ 128 w 656"/>
                <a:gd name="T23" fmla="*/ 192 h 672"/>
                <a:gd name="T24" fmla="*/ 320 w 656"/>
                <a:gd name="T25" fmla="*/ 96 h 672"/>
                <a:gd name="T26" fmla="*/ 560 w 656"/>
                <a:gd name="T27" fmla="*/ 336 h 672"/>
                <a:gd name="T28" fmla="*/ 320 w 656"/>
                <a:gd name="T29" fmla="*/ 576 h 672"/>
                <a:gd name="T30" fmla="*/ 150 w 656"/>
                <a:gd name="T31" fmla="*/ 506 h 672"/>
                <a:gd name="T32" fmla="*/ 82 w 656"/>
                <a:gd name="T33" fmla="*/ 506 h 672"/>
                <a:gd name="T34" fmla="*/ 82 w 656"/>
                <a:gd name="T35" fmla="*/ 574 h 672"/>
                <a:gd name="T36" fmla="*/ 320 w 656"/>
                <a:gd name="T37" fmla="*/ 672 h 672"/>
                <a:gd name="T38" fmla="*/ 656 w 656"/>
                <a:gd name="T39" fmla="*/ 336 h 672"/>
                <a:gd name="T40" fmla="*/ 320 w 656"/>
                <a:gd name="T41" fmla="*/ 0 h 672"/>
                <a:gd name="T42" fmla="*/ 320 w 656"/>
                <a:gd name="T43" fmla="*/ 0 h 672"/>
                <a:gd name="T44" fmla="*/ 320 w 656"/>
                <a:gd name="T45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6" h="672">
                  <a:moveTo>
                    <a:pt x="320" y="0"/>
                  </a:moveTo>
                  <a:cubicBezTo>
                    <a:pt x="236" y="0"/>
                    <a:pt x="157" y="32"/>
                    <a:pt x="96" y="85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0"/>
                    <a:pt x="0" y="241"/>
                    <a:pt x="0" y="241"/>
                  </a:cubicBezTo>
                  <a:cubicBezTo>
                    <a:pt x="1" y="267"/>
                    <a:pt x="22" y="288"/>
                    <a:pt x="48" y="288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251" y="288"/>
                    <a:pt x="272" y="267"/>
                    <a:pt x="272" y="240"/>
                  </a:cubicBezTo>
                  <a:cubicBezTo>
                    <a:pt x="272" y="214"/>
                    <a:pt x="251" y="192"/>
                    <a:pt x="224" y="192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73" y="133"/>
                    <a:pt x="243" y="96"/>
                    <a:pt x="320" y="96"/>
                  </a:cubicBezTo>
                  <a:cubicBezTo>
                    <a:pt x="452" y="96"/>
                    <a:pt x="560" y="204"/>
                    <a:pt x="560" y="336"/>
                  </a:cubicBezTo>
                  <a:cubicBezTo>
                    <a:pt x="560" y="469"/>
                    <a:pt x="452" y="576"/>
                    <a:pt x="320" y="576"/>
                  </a:cubicBezTo>
                  <a:cubicBezTo>
                    <a:pt x="256" y="576"/>
                    <a:pt x="196" y="551"/>
                    <a:pt x="150" y="506"/>
                  </a:cubicBezTo>
                  <a:cubicBezTo>
                    <a:pt x="132" y="487"/>
                    <a:pt x="101" y="487"/>
                    <a:pt x="82" y="506"/>
                  </a:cubicBezTo>
                  <a:cubicBezTo>
                    <a:pt x="64" y="525"/>
                    <a:pt x="64" y="555"/>
                    <a:pt x="82" y="574"/>
                  </a:cubicBezTo>
                  <a:cubicBezTo>
                    <a:pt x="146" y="637"/>
                    <a:pt x="230" y="672"/>
                    <a:pt x="320" y="672"/>
                  </a:cubicBezTo>
                  <a:cubicBezTo>
                    <a:pt x="505" y="672"/>
                    <a:pt x="656" y="521"/>
                    <a:pt x="656" y="336"/>
                  </a:cubicBezTo>
                  <a:cubicBezTo>
                    <a:pt x="656" y="151"/>
                    <a:pt x="505" y="0"/>
                    <a:pt x="320" y="0"/>
                  </a:cubicBezTo>
                  <a:close/>
                  <a:moveTo>
                    <a:pt x="320" y="0"/>
                  </a:moveTo>
                  <a:cubicBezTo>
                    <a:pt x="320" y="0"/>
                    <a:pt x="320" y="0"/>
                    <a:pt x="320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6A8CAB-7774-4F37-B745-8171D310504D}"/>
              </a:ext>
            </a:extLst>
          </p:cNvPr>
          <p:cNvGrpSpPr/>
          <p:nvPr/>
        </p:nvGrpSpPr>
        <p:grpSpPr>
          <a:xfrm>
            <a:off x="5103470" y="3229356"/>
            <a:ext cx="549327" cy="485881"/>
            <a:chOff x="-3121026" y="1930400"/>
            <a:chExt cx="2693988" cy="2382838"/>
          </a:xfrm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FD6A9EF6-A9EB-4BB8-89A4-9233EF346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21026" y="1930400"/>
              <a:ext cx="2693988" cy="1077913"/>
            </a:xfrm>
            <a:custGeom>
              <a:avLst/>
              <a:gdLst>
                <a:gd name="T0" fmla="*/ 1627 w 1650"/>
                <a:gd name="T1" fmla="*/ 579 h 662"/>
                <a:gd name="T2" fmla="*/ 850 w 1650"/>
                <a:gd name="T3" fmla="*/ 11 h 662"/>
                <a:gd name="T4" fmla="*/ 800 w 1650"/>
                <a:gd name="T5" fmla="*/ 11 h 662"/>
                <a:gd name="T6" fmla="*/ 23 w 1650"/>
                <a:gd name="T7" fmla="*/ 579 h 662"/>
                <a:gd name="T8" fmla="*/ 14 w 1650"/>
                <a:gd name="T9" fmla="*/ 639 h 662"/>
                <a:gd name="T10" fmla="*/ 74 w 1650"/>
                <a:gd name="T11" fmla="*/ 648 h 662"/>
                <a:gd name="T12" fmla="*/ 825 w 1650"/>
                <a:gd name="T13" fmla="*/ 98 h 662"/>
                <a:gd name="T14" fmla="*/ 1577 w 1650"/>
                <a:gd name="T15" fmla="*/ 648 h 662"/>
                <a:gd name="T16" fmla="*/ 1602 w 1650"/>
                <a:gd name="T17" fmla="*/ 656 h 662"/>
                <a:gd name="T18" fmla="*/ 1636 w 1650"/>
                <a:gd name="T19" fmla="*/ 639 h 662"/>
                <a:gd name="T20" fmla="*/ 1627 w 1650"/>
                <a:gd name="T21" fmla="*/ 579 h 662"/>
                <a:gd name="T22" fmla="*/ 1627 w 1650"/>
                <a:gd name="T23" fmla="*/ 579 h 662"/>
                <a:gd name="T24" fmla="*/ 1627 w 1650"/>
                <a:gd name="T25" fmla="*/ 57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0" h="662">
                  <a:moveTo>
                    <a:pt x="1627" y="579"/>
                  </a:moveTo>
                  <a:cubicBezTo>
                    <a:pt x="850" y="11"/>
                    <a:pt x="850" y="11"/>
                    <a:pt x="850" y="11"/>
                  </a:cubicBezTo>
                  <a:cubicBezTo>
                    <a:pt x="835" y="0"/>
                    <a:pt x="815" y="0"/>
                    <a:pt x="800" y="11"/>
                  </a:cubicBezTo>
                  <a:cubicBezTo>
                    <a:pt x="23" y="579"/>
                    <a:pt x="23" y="579"/>
                    <a:pt x="23" y="579"/>
                  </a:cubicBezTo>
                  <a:cubicBezTo>
                    <a:pt x="4" y="593"/>
                    <a:pt x="0" y="620"/>
                    <a:pt x="14" y="639"/>
                  </a:cubicBezTo>
                  <a:cubicBezTo>
                    <a:pt x="28" y="658"/>
                    <a:pt x="55" y="662"/>
                    <a:pt x="74" y="648"/>
                  </a:cubicBezTo>
                  <a:cubicBezTo>
                    <a:pt x="825" y="98"/>
                    <a:pt x="825" y="98"/>
                    <a:pt x="825" y="98"/>
                  </a:cubicBezTo>
                  <a:cubicBezTo>
                    <a:pt x="1577" y="648"/>
                    <a:pt x="1577" y="648"/>
                    <a:pt x="1577" y="648"/>
                  </a:cubicBezTo>
                  <a:cubicBezTo>
                    <a:pt x="1584" y="654"/>
                    <a:pt x="1593" y="656"/>
                    <a:pt x="1602" y="656"/>
                  </a:cubicBezTo>
                  <a:cubicBezTo>
                    <a:pt x="1615" y="656"/>
                    <a:pt x="1628" y="650"/>
                    <a:pt x="1636" y="639"/>
                  </a:cubicBezTo>
                  <a:cubicBezTo>
                    <a:pt x="1650" y="620"/>
                    <a:pt x="1646" y="593"/>
                    <a:pt x="1627" y="579"/>
                  </a:cubicBezTo>
                  <a:close/>
                  <a:moveTo>
                    <a:pt x="1627" y="579"/>
                  </a:moveTo>
                  <a:cubicBezTo>
                    <a:pt x="1627" y="579"/>
                    <a:pt x="1627" y="579"/>
                    <a:pt x="1627" y="579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64ACCE12-64F4-4382-BDDB-16CE52D0E7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16225" y="3001963"/>
              <a:ext cx="2085975" cy="1311275"/>
            </a:xfrm>
            <a:custGeom>
              <a:avLst/>
              <a:gdLst>
                <a:gd name="T0" fmla="*/ 1234 w 1277"/>
                <a:gd name="T1" fmla="*/ 0 h 805"/>
                <a:gd name="T2" fmla="*/ 1192 w 1277"/>
                <a:gd name="T3" fmla="*/ 42 h 805"/>
                <a:gd name="T4" fmla="*/ 1192 w 1277"/>
                <a:gd name="T5" fmla="*/ 720 h 805"/>
                <a:gd name="T6" fmla="*/ 851 w 1277"/>
                <a:gd name="T7" fmla="*/ 720 h 805"/>
                <a:gd name="T8" fmla="*/ 851 w 1277"/>
                <a:gd name="T9" fmla="*/ 350 h 805"/>
                <a:gd name="T10" fmla="*/ 638 w 1277"/>
                <a:gd name="T11" fmla="*/ 137 h 805"/>
                <a:gd name="T12" fmla="*/ 425 w 1277"/>
                <a:gd name="T13" fmla="*/ 350 h 805"/>
                <a:gd name="T14" fmla="*/ 425 w 1277"/>
                <a:gd name="T15" fmla="*/ 720 h 805"/>
                <a:gd name="T16" fmla="*/ 85 w 1277"/>
                <a:gd name="T17" fmla="*/ 720 h 805"/>
                <a:gd name="T18" fmla="*/ 85 w 1277"/>
                <a:gd name="T19" fmla="*/ 42 h 805"/>
                <a:gd name="T20" fmla="*/ 42 w 1277"/>
                <a:gd name="T21" fmla="*/ 0 h 805"/>
                <a:gd name="T22" fmla="*/ 0 w 1277"/>
                <a:gd name="T23" fmla="*/ 42 h 805"/>
                <a:gd name="T24" fmla="*/ 0 w 1277"/>
                <a:gd name="T25" fmla="*/ 762 h 805"/>
                <a:gd name="T26" fmla="*/ 42 w 1277"/>
                <a:gd name="T27" fmla="*/ 805 h 805"/>
                <a:gd name="T28" fmla="*/ 468 w 1277"/>
                <a:gd name="T29" fmla="*/ 805 h 805"/>
                <a:gd name="T30" fmla="*/ 510 w 1277"/>
                <a:gd name="T31" fmla="*/ 766 h 805"/>
                <a:gd name="T32" fmla="*/ 510 w 1277"/>
                <a:gd name="T33" fmla="*/ 762 h 805"/>
                <a:gd name="T34" fmla="*/ 510 w 1277"/>
                <a:gd name="T35" fmla="*/ 350 h 805"/>
                <a:gd name="T36" fmla="*/ 638 w 1277"/>
                <a:gd name="T37" fmla="*/ 222 h 805"/>
                <a:gd name="T38" fmla="*/ 766 w 1277"/>
                <a:gd name="T39" fmla="*/ 350 h 805"/>
                <a:gd name="T40" fmla="*/ 766 w 1277"/>
                <a:gd name="T41" fmla="*/ 762 h 805"/>
                <a:gd name="T42" fmla="*/ 766 w 1277"/>
                <a:gd name="T43" fmla="*/ 766 h 805"/>
                <a:gd name="T44" fmla="*/ 809 w 1277"/>
                <a:gd name="T45" fmla="*/ 805 h 805"/>
                <a:gd name="T46" fmla="*/ 1234 w 1277"/>
                <a:gd name="T47" fmla="*/ 805 h 805"/>
                <a:gd name="T48" fmla="*/ 1277 w 1277"/>
                <a:gd name="T49" fmla="*/ 762 h 805"/>
                <a:gd name="T50" fmla="*/ 1277 w 1277"/>
                <a:gd name="T51" fmla="*/ 42 h 805"/>
                <a:gd name="T52" fmla="*/ 1234 w 1277"/>
                <a:gd name="T53" fmla="*/ 0 h 805"/>
                <a:gd name="T54" fmla="*/ 1234 w 1277"/>
                <a:gd name="T55" fmla="*/ 0 h 805"/>
                <a:gd name="T56" fmla="*/ 1234 w 1277"/>
                <a:gd name="T57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77" h="805">
                  <a:moveTo>
                    <a:pt x="1234" y="0"/>
                  </a:moveTo>
                  <a:cubicBezTo>
                    <a:pt x="1211" y="0"/>
                    <a:pt x="1192" y="19"/>
                    <a:pt x="1192" y="42"/>
                  </a:cubicBezTo>
                  <a:cubicBezTo>
                    <a:pt x="1192" y="720"/>
                    <a:pt x="1192" y="720"/>
                    <a:pt x="1192" y="720"/>
                  </a:cubicBezTo>
                  <a:cubicBezTo>
                    <a:pt x="851" y="720"/>
                    <a:pt x="851" y="720"/>
                    <a:pt x="851" y="720"/>
                  </a:cubicBezTo>
                  <a:cubicBezTo>
                    <a:pt x="851" y="350"/>
                    <a:pt x="851" y="350"/>
                    <a:pt x="851" y="350"/>
                  </a:cubicBezTo>
                  <a:cubicBezTo>
                    <a:pt x="851" y="233"/>
                    <a:pt x="756" y="137"/>
                    <a:pt x="638" y="137"/>
                  </a:cubicBezTo>
                  <a:cubicBezTo>
                    <a:pt x="521" y="137"/>
                    <a:pt x="425" y="233"/>
                    <a:pt x="425" y="350"/>
                  </a:cubicBezTo>
                  <a:cubicBezTo>
                    <a:pt x="425" y="720"/>
                    <a:pt x="425" y="720"/>
                    <a:pt x="425" y="720"/>
                  </a:cubicBezTo>
                  <a:cubicBezTo>
                    <a:pt x="85" y="720"/>
                    <a:pt x="85" y="720"/>
                    <a:pt x="85" y="720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0" y="786"/>
                    <a:pt x="19" y="805"/>
                    <a:pt x="42" y="805"/>
                  </a:cubicBezTo>
                  <a:cubicBezTo>
                    <a:pt x="468" y="805"/>
                    <a:pt x="468" y="805"/>
                    <a:pt x="468" y="805"/>
                  </a:cubicBezTo>
                  <a:cubicBezTo>
                    <a:pt x="490" y="805"/>
                    <a:pt x="509" y="788"/>
                    <a:pt x="510" y="766"/>
                  </a:cubicBezTo>
                  <a:cubicBezTo>
                    <a:pt x="510" y="765"/>
                    <a:pt x="510" y="764"/>
                    <a:pt x="510" y="762"/>
                  </a:cubicBezTo>
                  <a:cubicBezTo>
                    <a:pt x="510" y="350"/>
                    <a:pt x="510" y="350"/>
                    <a:pt x="510" y="350"/>
                  </a:cubicBezTo>
                  <a:cubicBezTo>
                    <a:pt x="510" y="280"/>
                    <a:pt x="568" y="222"/>
                    <a:pt x="638" y="222"/>
                  </a:cubicBezTo>
                  <a:cubicBezTo>
                    <a:pt x="709" y="222"/>
                    <a:pt x="766" y="280"/>
                    <a:pt x="766" y="350"/>
                  </a:cubicBezTo>
                  <a:cubicBezTo>
                    <a:pt x="766" y="762"/>
                    <a:pt x="766" y="762"/>
                    <a:pt x="766" y="762"/>
                  </a:cubicBezTo>
                  <a:cubicBezTo>
                    <a:pt x="766" y="764"/>
                    <a:pt x="766" y="765"/>
                    <a:pt x="766" y="766"/>
                  </a:cubicBezTo>
                  <a:cubicBezTo>
                    <a:pt x="768" y="788"/>
                    <a:pt x="786" y="805"/>
                    <a:pt x="809" y="805"/>
                  </a:cubicBezTo>
                  <a:cubicBezTo>
                    <a:pt x="1234" y="805"/>
                    <a:pt x="1234" y="805"/>
                    <a:pt x="1234" y="805"/>
                  </a:cubicBezTo>
                  <a:cubicBezTo>
                    <a:pt x="1258" y="805"/>
                    <a:pt x="1277" y="786"/>
                    <a:pt x="1277" y="762"/>
                  </a:cubicBezTo>
                  <a:cubicBezTo>
                    <a:pt x="1277" y="42"/>
                    <a:pt x="1277" y="42"/>
                    <a:pt x="1277" y="42"/>
                  </a:cubicBezTo>
                  <a:cubicBezTo>
                    <a:pt x="1277" y="19"/>
                    <a:pt x="1258" y="0"/>
                    <a:pt x="1234" y="0"/>
                  </a:cubicBezTo>
                  <a:close/>
                  <a:moveTo>
                    <a:pt x="1234" y="0"/>
                  </a:moveTo>
                  <a:cubicBezTo>
                    <a:pt x="1234" y="0"/>
                    <a:pt x="1234" y="0"/>
                    <a:pt x="1234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15">
            <a:extLst>
              <a:ext uri="{FF2B5EF4-FFF2-40B4-BE49-F238E27FC236}">
                <a16:creationId xmlns:a16="http://schemas.microsoft.com/office/drawing/2014/main" id="{C9F0DDBB-0325-4931-BFFF-156C40114AE4}"/>
              </a:ext>
            </a:extLst>
          </p:cNvPr>
          <p:cNvSpPr>
            <a:spLocks noEditPoints="1"/>
          </p:cNvSpPr>
          <p:nvPr/>
        </p:nvSpPr>
        <p:spPr bwMode="auto">
          <a:xfrm>
            <a:off x="8821718" y="3228577"/>
            <a:ext cx="459778" cy="487438"/>
          </a:xfrm>
          <a:custGeom>
            <a:avLst/>
            <a:gdLst>
              <a:gd name="T0" fmla="*/ 1237 w 1433"/>
              <a:gd name="T1" fmla="*/ 579 h 1523"/>
              <a:gd name="T2" fmla="*/ 1237 w 1433"/>
              <a:gd name="T3" fmla="*/ 521 h 1523"/>
              <a:gd name="T4" fmla="*/ 1098 w 1433"/>
              <a:gd name="T5" fmla="*/ 154 h 1523"/>
              <a:gd name="T6" fmla="*/ 741 w 1433"/>
              <a:gd name="T7" fmla="*/ 0 h 1523"/>
              <a:gd name="T8" fmla="*/ 692 w 1433"/>
              <a:gd name="T9" fmla="*/ 0 h 1523"/>
              <a:gd name="T10" fmla="*/ 335 w 1433"/>
              <a:gd name="T11" fmla="*/ 154 h 1523"/>
              <a:gd name="T12" fmla="*/ 196 w 1433"/>
              <a:gd name="T13" fmla="*/ 521 h 1523"/>
              <a:gd name="T14" fmla="*/ 196 w 1433"/>
              <a:gd name="T15" fmla="*/ 579 h 1523"/>
              <a:gd name="T16" fmla="*/ 0 w 1433"/>
              <a:gd name="T17" fmla="*/ 788 h 1523"/>
              <a:gd name="T18" fmla="*/ 0 w 1433"/>
              <a:gd name="T19" fmla="*/ 880 h 1523"/>
              <a:gd name="T20" fmla="*/ 210 w 1433"/>
              <a:gd name="T21" fmla="*/ 1090 h 1523"/>
              <a:gd name="T22" fmla="*/ 328 w 1433"/>
              <a:gd name="T23" fmla="*/ 1090 h 1523"/>
              <a:gd name="T24" fmla="*/ 366 w 1433"/>
              <a:gd name="T25" fmla="*/ 1051 h 1523"/>
              <a:gd name="T26" fmla="*/ 366 w 1433"/>
              <a:gd name="T27" fmla="*/ 617 h 1523"/>
              <a:gd name="T28" fmla="*/ 328 w 1433"/>
              <a:gd name="T29" fmla="*/ 579 h 1523"/>
              <a:gd name="T30" fmla="*/ 273 w 1433"/>
              <a:gd name="T31" fmla="*/ 579 h 1523"/>
              <a:gd name="T32" fmla="*/ 273 w 1433"/>
              <a:gd name="T33" fmla="*/ 521 h 1523"/>
              <a:gd name="T34" fmla="*/ 692 w 1433"/>
              <a:gd name="T35" fmla="*/ 77 h 1523"/>
              <a:gd name="T36" fmla="*/ 740 w 1433"/>
              <a:gd name="T37" fmla="*/ 77 h 1523"/>
              <a:gd name="T38" fmla="*/ 1160 w 1433"/>
              <a:gd name="T39" fmla="*/ 521 h 1523"/>
              <a:gd name="T40" fmla="*/ 1160 w 1433"/>
              <a:gd name="T41" fmla="*/ 579 h 1523"/>
              <a:gd name="T42" fmla="*/ 1105 w 1433"/>
              <a:gd name="T43" fmla="*/ 579 h 1523"/>
              <a:gd name="T44" fmla="*/ 1067 w 1433"/>
              <a:gd name="T45" fmla="*/ 617 h 1523"/>
              <a:gd name="T46" fmla="*/ 1067 w 1433"/>
              <a:gd name="T47" fmla="*/ 1051 h 1523"/>
              <a:gd name="T48" fmla="*/ 1105 w 1433"/>
              <a:gd name="T49" fmla="*/ 1089 h 1523"/>
              <a:gd name="T50" fmla="*/ 1159 w 1433"/>
              <a:gd name="T51" fmla="*/ 1089 h 1523"/>
              <a:gd name="T52" fmla="*/ 941 w 1433"/>
              <a:gd name="T53" fmla="*/ 1347 h 1523"/>
              <a:gd name="T54" fmla="*/ 813 w 1433"/>
              <a:gd name="T55" fmla="*/ 1253 h 1523"/>
              <a:gd name="T56" fmla="*/ 717 w 1433"/>
              <a:gd name="T57" fmla="*/ 1253 h 1523"/>
              <a:gd name="T58" fmla="*/ 582 w 1433"/>
              <a:gd name="T59" fmla="*/ 1388 h 1523"/>
              <a:gd name="T60" fmla="*/ 717 w 1433"/>
              <a:gd name="T61" fmla="*/ 1523 h 1523"/>
              <a:gd name="T62" fmla="*/ 813 w 1433"/>
              <a:gd name="T63" fmla="*/ 1523 h 1523"/>
              <a:gd name="T64" fmla="*/ 943 w 1433"/>
              <a:gd name="T65" fmla="*/ 1424 h 1523"/>
              <a:gd name="T66" fmla="*/ 1073 w 1433"/>
              <a:gd name="T67" fmla="*/ 1380 h 1523"/>
              <a:gd name="T68" fmla="*/ 1236 w 1433"/>
              <a:gd name="T69" fmla="*/ 1089 h 1523"/>
              <a:gd name="T70" fmla="*/ 1433 w 1433"/>
              <a:gd name="T71" fmla="*/ 880 h 1523"/>
              <a:gd name="T72" fmla="*/ 1433 w 1433"/>
              <a:gd name="T73" fmla="*/ 788 h 1523"/>
              <a:gd name="T74" fmla="*/ 1237 w 1433"/>
              <a:gd name="T75" fmla="*/ 579 h 1523"/>
              <a:gd name="T76" fmla="*/ 290 w 1433"/>
              <a:gd name="T77" fmla="*/ 1012 h 1523"/>
              <a:gd name="T78" fmla="*/ 210 w 1433"/>
              <a:gd name="T79" fmla="*/ 1012 h 1523"/>
              <a:gd name="T80" fmla="*/ 77 w 1433"/>
              <a:gd name="T81" fmla="*/ 880 h 1523"/>
              <a:gd name="T82" fmla="*/ 77 w 1433"/>
              <a:gd name="T83" fmla="*/ 788 h 1523"/>
              <a:gd name="T84" fmla="*/ 210 w 1433"/>
              <a:gd name="T85" fmla="*/ 655 h 1523"/>
              <a:gd name="T86" fmla="*/ 290 w 1433"/>
              <a:gd name="T87" fmla="*/ 655 h 1523"/>
              <a:gd name="T88" fmla="*/ 290 w 1433"/>
              <a:gd name="T89" fmla="*/ 1012 h 1523"/>
              <a:gd name="T90" fmla="*/ 813 w 1433"/>
              <a:gd name="T91" fmla="*/ 1446 h 1523"/>
              <a:gd name="T92" fmla="*/ 717 w 1433"/>
              <a:gd name="T93" fmla="*/ 1446 h 1523"/>
              <a:gd name="T94" fmla="*/ 659 w 1433"/>
              <a:gd name="T95" fmla="*/ 1388 h 1523"/>
              <a:gd name="T96" fmla="*/ 717 w 1433"/>
              <a:gd name="T97" fmla="*/ 1331 h 1523"/>
              <a:gd name="T98" fmla="*/ 813 w 1433"/>
              <a:gd name="T99" fmla="*/ 1331 h 1523"/>
              <a:gd name="T100" fmla="*/ 871 w 1433"/>
              <a:gd name="T101" fmla="*/ 1388 h 1523"/>
              <a:gd name="T102" fmla="*/ 813 w 1433"/>
              <a:gd name="T103" fmla="*/ 1446 h 1523"/>
              <a:gd name="T104" fmla="*/ 1356 w 1433"/>
              <a:gd name="T105" fmla="*/ 880 h 1523"/>
              <a:gd name="T106" fmla="*/ 1223 w 1433"/>
              <a:gd name="T107" fmla="*/ 1012 h 1523"/>
              <a:gd name="T108" fmla="*/ 1144 w 1433"/>
              <a:gd name="T109" fmla="*/ 1012 h 1523"/>
              <a:gd name="T110" fmla="*/ 1144 w 1433"/>
              <a:gd name="T111" fmla="*/ 655 h 1523"/>
              <a:gd name="T112" fmla="*/ 1223 w 1433"/>
              <a:gd name="T113" fmla="*/ 655 h 1523"/>
              <a:gd name="T114" fmla="*/ 1356 w 1433"/>
              <a:gd name="T115" fmla="*/ 788 h 1523"/>
              <a:gd name="T116" fmla="*/ 1356 w 1433"/>
              <a:gd name="T117" fmla="*/ 880 h 1523"/>
              <a:gd name="T118" fmla="*/ 1356 w 1433"/>
              <a:gd name="T119" fmla="*/ 880 h 1523"/>
              <a:gd name="T120" fmla="*/ 1356 w 1433"/>
              <a:gd name="T121" fmla="*/ 880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33" h="1523">
                <a:moveTo>
                  <a:pt x="1237" y="579"/>
                </a:moveTo>
                <a:cubicBezTo>
                  <a:pt x="1237" y="521"/>
                  <a:pt x="1237" y="521"/>
                  <a:pt x="1237" y="521"/>
                </a:cubicBezTo>
                <a:cubicBezTo>
                  <a:pt x="1237" y="380"/>
                  <a:pt x="1188" y="250"/>
                  <a:pt x="1098" y="154"/>
                </a:cubicBezTo>
                <a:cubicBezTo>
                  <a:pt x="1006" y="54"/>
                  <a:pt x="879" y="0"/>
                  <a:pt x="741" y="0"/>
                </a:cubicBezTo>
                <a:cubicBezTo>
                  <a:pt x="692" y="0"/>
                  <a:pt x="692" y="0"/>
                  <a:pt x="692" y="0"/>
                </a:cubicBezTo>
                <a:cubicBezTo>
                  <a:pt x="554" y="0"/>
                  <a:pt x="428" y="54"/>
                  <a:pt x="335" y="154"/>
                </a:cubicBezTo>
                <a:cubicBezTo>
                  <a:pt x="245" y="250"/>
                  <a:pt x="196" y="380"/>
                  <a:pt x="196" y="521"/>
                </a:cubicBezTo>
                <a:cubicBezTo>
                  <a:pt x="196" y="579"/>
                  <a:pt x="196" y="579"/>
                  <a:pt x="196" y="579"/>
                </a:cubicBezTo>
                <a:cubicBezTo>
                  <a:pt x="87" y="587"/>
                  <a:pt x="0" y="677"/>
                  <a:pt x="0" y="788"/>
                </a:cubicBezTo>
                <a:cubicBezTo>
                  <a:pt x="0" y="880"/>
                  <a:pt x="0" y="880"/>
                  <a:pt x="0" y="880"/>
                </a:cubicBezTo>
                <a:cubicBezTo>
                  <a:pt x="0" y="996"/>
                  <a:pt x="94" y="1090"/>
                  <a:pt x="210" y="1090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349" y="1090"/>
                  <a:pt x="366" y="1072"/>
                  <a:pt x="366" y="1051"/>
                </a:cubicBezTo>
                <a:cubicBezTo>
                  <a:pt x="366" y="617"/>
                  <a:pt x="366" y="617"/>
                  <a:pt x="366" y="617"/>
                </a:cubicBezTo>
                <a:cubicBezTo>
                  <a:pt x="366" y="596"/>
                  <a:pt x="349" y="579"/>
                  <a:pt x="328" y="579"/>
                </a:cubicBezTo>
                <a:cubicBezTo>
                  <a:pt x="273" y="579"/>
                  <a:pt x="273" y="579"/>
                  <a:pt x="273" y="579"/>
                </a:cubicBezTo>
                <a:cubicBezTo>
                  <a:pt x="273" y="521"/>
                  <a:pt x="273" y="521"/>
                  <a:pt x="273" y="521"/>
                </a:cubicBezTo>
                <a:cubicBezTo>
                  <a:pt x="273" y="268"/>
                  <a:pt x="453" y="77"/>
                  <a:pt x="692" y="77"/>
                </a:cubicBezTo>
                <a:cubicBezTo>
                  <a:pt x="740" y="77"/>
                  <a:pt x="740" y="77"/>
                  <a:pt x="740" y="77"/>
                </a:cubicBezTo>
                <a:cubicBezTo>
                  <a:pt x="980" y="77"/>
                  <a:pt x="1160" y="268"/>
                  <a:pt x="1160" y="521"/>
                </a:cubicBezTo>
                <a:cubicBezTo>
                  <a:pt x="1160" y="579"/>
                  <a:pt x="1160" y="579"/>
                  <a:pt x="1160" y="579"/>
                </a:cubicBezTo>
                <a:cubicBezTo>
                  <a:pt x="1105" y="579"/>
                  <a:pt x="1105" y="579"/>
                  <a:pt x="1105" y="579"/>
                </a:cubicBezTo>
                <a:cubicBezTo>
                  <a:pt x="1084" y="579"/>
                  <a:pt x="1067" y="596"/>
                  <a:pt x="1067" y="617"/>
                </a:cubicBezTo>
                <a:cubicBezTo>
                  <a:pt x="1067" y="1051"/>
                  <a:pt x="1067" y="1051"/>
                  <a:pt x="1067" y="1051"/>
                </a:cubicBezTo>
                <a:cubicBezTo>
                  <a:pt x="1067" y="1072"/>
                  <a:pt x="1084" y="1089"/>
                  <a:pt x="1105" y="1089"/>
                </a:cubicBezTo>
                <a:cubicBezTo>
                  <a:pt x="1159" y="1089"/>
                  <a:pt x="1159" y="1089"/>
                  <a:pt x="1159" y="1089"/>
                </a:cubicBezTo>
                <a:cubicBezTo>
                  <a:pt x="1143" y="1290"/>
                  <a:pt x="1005" y="1336"/>
                  <a:pt x="941" y="1347"/>
                </a:cubicBezTo>
                <a:cubicBezTo>
                  <a:pt x="924" y="1292"/>
                  <a:pt x="873" y="1253"/>
                  <a:pt x="813" y="1253"/>
                </a:cubicBezTo>
                <a:cubicBezTo>
                  <a:pt x="717" y="1253"/>
                  <a:pt x="717" y="1253"/>
                  <a:pt x="717" y="1253"/>
                </a:cubicBezTo>
                <a:cubicBezTo>
                  <a:pt x="643" y="1253"/>
                  <a:pt x="582" y="1314"/>
                  <a:pt x="582" y="1388"/>
                </a:cubicBezTo>
                <a:cubicBezTo>
                  <a:pt x="582" y="1462"/>
                  <a:pt x="643" y="1523"/>
                  <a:pt x="717" y="1523"/>
                </a:cubicBezTo>
                <a:cubicBezTo>
                  <a:pt x="813" y="1523"/>
                  <a:pt x="813" y="1523"/>
                  <a:pt x="813" y="1523"/>
                </a:cubicBezTo>
                <a:cubicBezTo>
                  <a:pt x="875" y="1523"/>
                  <a:pt x="927" y="1481"/>
                  <a:pt x="943" y="1424"/>
                </a:cubicBezTo>
                <a:cubicBezTo>
                  <a:pt x="974" y="1420"/>
                  <a:pt x="1024" y="1408"/>
                  <a:pt x="1073" y="1380"/>
                </a:cubicBezTo>
                <a:cubicBezTo>
                  <a:pt x="1143" y="1339"/>
                  <a:pt x="1225" y="1256"/>
                  <a:pt x="1236" y="1089"/>
                </a:cubicBezTo>
                <a:cubicBezTo>
                  <a:pt x="1346" y="1082"/>
                  <a:pt x="1433" y="991"/>
                  <a:pt x="1433" y="880"/>
                </a:cubicBezTo>
                <a:cubicBezTo>
                  <a:pt x="1433" y="788"/>
                  <a:pt x="1433" y="788"/>
                  <a:pt x="1433" y="788"/>
                </a:cubicBezTo>
                <a:cubicBezTo>
                  <a:pt x="1433" y="677"/>
                  <a:pt x="1347" y="586"/>
                  <a:pt x="1237" y="579"/>
                </a:cubicBezTo>
                <a:close/>
                <a:moveTo>
                  <a:pt x="290" y="1012"/>
                </a:moveTo>
                <a:cubicBezTo>
                  <a:pt x="210" y="1012"/>
                  <a:pt x="210" y="1012"/>
                  <a:pt x="210" y="1012"/>
                </a:cubicBezTo>
                <a:cubicBezTo>
                  <a:pt x="137" y="1012"/>
                  <a:pt x="77" y="953"/>
                  <a:pt x="77" y="880"/>
                </a:cubicBezTo>
                <a:cubicBezTo>
                  <a:pt x="77" y="788"/>
                  <a:pt x="77" y="788"/>
                  <a:pt x="77" y="788"/>
                </a:cubicBezTo>
                <a:cubicBezTo>
                  <a:pt x="77" y="715"/>
                  <a:pt x="137" y="655"/>
                  <a:pt x="210" y="655"/>
                </a:cubicBezTo>
                <a:cubicBezTo>
                  <a:pt x="290" y="655"/>
                  <a:pt x="290" y="655"/>
                  <a:pt x="290" y="655"/>
                </a:cubicBezTo>
                <a:lnTo>
                  <a:pt x="290" y="1012"/>
                </a:lnTo>
                <a:close/>
                <a:moveTo>
                  <a:pt x="813" y="1446"/>
                </a:moveTo>
                <a:cubicBezTo>
                  <a:pt x="717" y="1446"/>
                  <a:pt x="717" y="1446"/>
                  <a:pt x="717" y="1446"/>
                </a:cubicBezTo>
                <a:cubicBezTo>
                  <a:pt x="685" y="1446"/>
                  <a:pt x="659" y="1420"/>
                  <a:pt x="659" y="1388"/>
                </a:cubicBezTo>
                <a:cubicBezTo>
                  <a:pt x="659" y="1356"/>
                  <a:pt x="685" y="1331"/>
                  <a:pt x="717" y="1331"/>
                </a:cubicBezTo>
                <a:cubicBezTo>
                  <a:pt x="813" y="1331"/>
                  <a:pt x="813" y="1331"/>
                  <a:pt x="813" y="1331"/>
                </a:cubicBezTo>
                <a:cubicBezTo>
                  <a:pt x="845" y="1331"/>
                  <a:pt x="871" y="1356"/>
                  <a:pt x="871" y="1388"/>
                </a:cubicBezTo>
                <a:cubicBezTo>
                  <a:pt x="871" y="1420"/>
                  <a:pt x="845" y="1446"/>
                  <a:pt x="813" y="1446"/>
                </a:cubicBezTo>
                <a:close/>
                <a:moveTo>
                  <a:pt x="1356" y="880"/>
                </a:moveTo>
                <a:cubicBezTo>
                  <a:pt x="1356" y="953"/>
                  <a:pt x="1297" y="1012"/>
                  <a:pt x="1223" y="1012"/>
                </a:cubicBezTo>
                <a:cubicBezTo>
                  <a:pt x="1144" y="1012"/>
                  <a:pt x="1144" y="1012"/>
                  <a:pt x="1144" y="1012"/>
                </a:cubicBezTo>
                <a:cubicBezTo>
                  <a:pt x="1144" y="655"/>
                  <a:pt x="1144" y="655"/>
                  <a:pt x="1144" y="655"/>
                </a:cubicBezTo>
                <a:cubicBezTo>
                  <a:pt x="1223" y="655"/>
                  <a:pt x="1223" y="655"/>
                  <a:pt x="1223" y="655"/>
                </a:cubicBezTo>
                <a:cubicBezTo>
                  <a:pt x="1297" y="655"/>
                  <a:pt x="1356" y="715"/>
                  <a:pt x="1356" y="788"/>
                </a:cubicBezTo>
                <a:lnTo>
                  <a:pt x="1356" y="880"/>
                </a:lnTo>
                <a:close/>
                <a:moveTo>
                  <a:pt x="1356" y="880"/>
                </a:moveTo>
                <a:cubicBezTo>
                  <a:pt x="1356" y="880"/>
                  <a:pt x="1356" y="880"/>
                  <a:pt x="1356" y="88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E8146CF-C215-4481-9F83-3582209D4D2B}"/>
              </a:ext>
            </a:extLst>
          </p:cNvPr>
          <p:cNvGrpSpPr/>
          <p:nvPr/>
        </p:nvGrpSpPr>
        <p:grpSpPr>
          <a:xfrm>
            <a:off x="4565151" y="4423801"/>
            <a:ext cx="1625964" cy="950848"/>
            <a:chOff x="5720986" y="4656730"/>
            <a:chExt cx="1625964" cy="950848"/>
          </a:xfrm>
        </p:grpSpPr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98E8D13F-1764-4AFE-899E-466606D65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3735" y="4656730"/>
              <a:ext cx="800466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b="1" dirty="0"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example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67FA521-300D-44C1-ABB3-73C3EFA2AB26}"/>
                </a:ext>
              </a:extLst>
            </p:cNvPr>
            <p:cNvSpPr txBox="1"/>
            <p:nvPr/>
          </p:nvSpPr>
          <p:spPr>
            <a:xfrm>
              <a:off x="5720986" y="5058710"/>
              <a:ext cx="1625964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written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7357637-2D8B-493B-891F-01D03418D093}"/>
              </a:ext>
            </a:extLst>
          </p:cNvPr>
          <p:cNvGrpSpPr/>
          <p:nvPr/>
        </p:nvGrpSpPr>
        <p:grpSpPr>
          <a:xfrm>
            <a:off x="6401888" y="4423801"/>
            <a:ext cx="1625964" cy="950848"/>
            <a:chOff x="5720986" y="4656730"/>
            <a:chExt cx="1625964" cy="950848"/>
          </a:xfrm>
        </p:grpSpPr>
        <p:sp>
          <p:nvSpPr>
            <p:cNvPr id="29" name="Rectangle 17">
              <a:extLst>
                <a:ext uri="{FF2B5EF4-FFF2-40B4-BE49-F238E27FC236}">
                  <a16:creationId xmlns:a16="http://schemas.microsoft.com/office/drawing/2014/main" id="{3AAF6FE0-3131-47A0-B9ED-4913A8706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3735" y="4656730"/>
              <a:ext cx="800466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b="1" dirty="0"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example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52E0AF0-4C15-464D-8477-9F2BA9BFF1FF}"/>
                </a:ext>
              </a:extLst>
            </p:cNvPr>
            <p:cNvSpPr txBox="1"/>
            <p:nvPr/>
          </p:nvSpPr>
          <p:spPr>
            <a:xfrm>
              <a:off x="5720986" y="5058710"/>
              <a:ext cx="1625964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written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042867B-90B9-47E7-B0A6-EB7772FAF5FA}"/>
              </a:ext>
            </a:extLst>
          </p:cNvPr>
          <p:cNvGrpSpPr/>
          <p:nvPr/>
        </p:nvGrpSpPr>
        <p:grpSpPr>
          <a:xfrm>
            <a:off x="8238625" y="4423801"/>
            <a:ext cx="1625964" cy="950848"/>
            <a:chOff x="5720986" y="4656730"/>
            <a:chExt cx="1625964" cy="950848"/>
          </a:xfrm>
        </p:grpSpPr>
        <p:sp>
          <p:nvSpPr>
            <p:cNvPr id="32" name="Rectangle 17">
              <a:extLst>
                <a:ext uri="{FF2B5EF4-FFF2-40B4-BE49-F238E27FC236}">
                  <a16:creationId xmlns:a16="http://schemas.microsoft.com/office/drawing/2014/main" id="{AF1CE34D-5CAF-4491-810F-6AC1D573D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3735" y="4656730"/>
              <a:ext cx="800466" cy="394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sz="1200" b="1" dirty="0">
                  <a:latin typeface="Montserrat Light" panose="00000400000000000000" pitchFamily="50" charset="0"/>
                  <a:ea typeface="Lato" charset="0"/>
                  <a:cs typeface="Lato" charset="0"/>
                  <a:sym typeface="Montserrat-Regular" charset="0"/>
                </a:rPr>
                <a:t>example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D0DA4A2-0E86-4EE6-A84E-07EAE927F3A6}"/>
                </a:ext>
              </a:extLst>
            </p:cNvPr>
            <p:cNvSpPr txBox="1"/>
            <p:nvPr/>
          </p:nvSpPr>
          <p:spPr>
            <a:xfrm>
              <a:off x="5720986" y="5058710"/>
              <a:ext cx="1625964" cy="5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1000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</a:rPr>
                <a:t>Sydney College in written</a:t>
              </a:r>
            </a:p>
          </p:txBody>
        </p:sp>
      </p:grpSp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B8B4AF60-CDFC-4485-BF31-52DF1C84B295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1340" t="14040" b="12701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00703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2E42CCAB-370D-451C-B4F7-40C22BDFF871}"/>
              </a:ext>
            </a:extLst>
          </p:cNvPr>
          <p:cNvSpPr/>
          <p:nvPr/>
        </p:nvSpPr>
        <p:spPr>
          <a:xfrm>
            <a:off x="819151" y="819150"/>
            <a:ext cx="10553698" cy="3108938"/>
          </a:xfrm>
          <a:prstGeom prst="rect">
            <a:avLst/>
          </a:prstGeom>
          <a:solidFill>
            <a:schemeClr val="tx2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EB81A30-3894-4896-9280-8E551452B44A}"/>
              </a:ext>
            </a:extLst>
          </p:cNvPr>
          <p:cNvCxnSpPr>
            <a:stCxn id="31" idx="4"/>
          </p:cNvCxnSpPr>
          <p:nvPr/>
        </p:nvCxnSpPr>
        <p:spPr>
          <a:xfrm>
            <a:off x="6096000" y="5042411"/>
            <a:ext cx="0" cy="996439"/>
          </a:xfrm>
          <a:prstGeom prst="straightConnector1">
            <a:avLst/>
          </a:prstGeom>
          <a:ln w="254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625355E4-151F-4298-B1B7-503FA3EDDB1E}"/>
              </a:ext>
            </a:extLst>
          </p:cNvPr>
          <p:cNvGrpSpPr/>
          <p:nvPr/>
        </p:nvGrpSpPr>
        <p:grpSpPr>
          <a:xfrm>
            <a:off x="4571999" y="4747238"/>
            <a:ext cx="5318968" cy="792525"/>
            <a:chOff x="4571999" y="4653066"/>
            <a:chExt cx="5318968" cy="79252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2A1C568-1C88-4BF9-A147-C897C565E2A8}"/>
                </a:ext>
              </a:extLst>
            </p:cNvPr>
            <p:cNvSpPr txBox="1"/>
            <p:nvPr/>
          </p:nvSpPr>
          <p:spPr>
            <a:xfrm>
              <a:off x="4571999" y="4743637"/>
              <a:ext cx="1141095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dirty="0">
                  <a:latin typeface="Montserrat "/>
                  <a:ea typeface="Montserrat Black" charset="0"/>
                  <a:cs typeface="Montserrat Black" charset="0"/>
                </a:rPr>
                <a:t>2001-2012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33763B4-1B7A-4EA8-BBCF-C0D27525BB6A}"/>
                </a:ext>
              </a:extLst>
            </p:cNvPr>
            <p:cNvSpPr txBox="1"/>
            <p:nvPr/>
          </p:nvSpPr>
          <p:spPr>
            <a:xfrm>
              <a:off x="6457950" y="4653066"/>
              <a:ext cx="3433017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en-US" sz="1000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had winged. Creepiest don't subdue which </a:t>
              </a:r>
              <a:r>
                <a:rPr lang="en-US" sz="1000" i="1" spc="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1000" i="1" spc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1535B0C-F8F7-443B-B8B9-25BAADCA7A2C}"/>
                </a:ext>
              </a:extLst>
            </p:cNvPr>
            <p:cNvSpPr/>
            <p:nvPr/>
          </p:nvSpPr>
          <p:spPr>
            <a:xfrm>
              <a:off x="6044410" y="4845061"/>
              <a:ext cx="103180" cy="103178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C1E2476-5573-43EE-A769-8FE6E59073B7}"/>
              </a:ext>
            </a:extLst>
          </p:cNvPr>
          <p:cNvSpPr txBox="1"/>
          <p:nvPr/>
        </p:nvSpPr>
        <p:spPr>
          <a:xfrm>
            <a:off x="2400095" y="2135092"/>
            <a:ext cx="75899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spc="1500" dirty="0">
                <a:solidFill>
                  <a:schemeClr val="bg1"/>
                </a:solidFill>
                <a:latin typeface="Montserrat SemiBold" panose="00000700000000000000" pitchFamily="50" charset="0"/>
              </a:rPr>
              <a:t>COMPANY TIMELINE</a:t>
            </a:r>
          </a:p>
        </p:txBody>
      </p:sp>
    </p:spTree>
    <p:extLst>
      <p:ext uri="{BB962C8B-B14F-4D97-AF65-F5344CB8AC3E}">
        <p14:creationId xmlns:p14="http://schemas.microsoft.com/office/powerpoint/2010/main" val="515986284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31389</TotalTime>
  <Words>647</Words>
  <Application>Microsoft Office PowerPoint</Application>
  <PresentationFormat>Widescreen</PresentationFormat>
  <Paragraphs>94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Montserrat</vt:lpstr>
      <vt:lpstr>Montserrat </vt:lpstr>
      <vt:lpstr>Montserrat Light</vt:lpstr>
      <vt:lpstr>Montserrat SemiBold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5089</cp:revision>
  <dcterms:created xsi:type="dcterms:W3CDTF">2015-09-24T05:44:04Z</dcterms:created>
  <dcterms:modified xsi:type="dcterms:W3CDTF">2019-10-29T06:19:05Z</dcterms:modified>
</cp:coreProperties>
</file>