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06" r:id="rId2"/>
    <p:sldId id="1136" r:id="rId3"/>
    <p:sldId id="1135" r:id="rId4"/>
    <p:sldId id="1056" r:id="rId5"/>
    <p:sldId id="1058" r:id="rId6"/>
    <p:sldId id="1020" r:id="rId7"/>
    <p:sldId id="1059" r:id="rId8"/>
    <p:sldId id="1134" r:id="rId9"/>
    <p:sldId id="1131" r:id="rId10"/>
    <p:sldId id="1069" r:id="rId11"/>
    <p:sldId id="1070" r:id="rId12"/>
    <p:sldId id="1071" r:id="rId13"/>
    <p:sldId id="1078" r:id="rId14"/>
    <p:sldId id="1080" r:id="rId15"/>
    <p:sldId id="1086" r:id="rId16"/>
    <p:sldId id="1087" r:id="rId17"/>
    <p:sldId id="1089" r:id="rId18"/>
    <p:sldId id="1093" r:id="rId19"/>
    <p:sldId id="1095" r:id="rId20"/>
    <p:sldId id="1096" r:id="rId21"/>
    <p:sldId id="1122" r:id="rId22"/>
    <p:sldId id="113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6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7013"/>
  </p:normalViewPr>
  <p:slideViewPr>
    <p:cSldViewPr snapToGrid="0" snapToObjects="1">
      <p:cViewPr varScale="1">
        <p:scale>
          <a:sx n="114" d="100"/>
          <a:sy n="114" d="100"/>
        </p:scale>
        <p:origin x="8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373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6/3/2020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3D9F758D-467E-4663-BEAD-BFBB640C6FC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923632" y="2762251"/>
            <a:ext cx="2344736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1AEDADC-8CBE-4D00-A2C5-DA44FDD35D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870032" y="2762251"/>
            <a:ext cx="2344736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C2AF9B73-E30C-49E0-8207-8ED58A857DF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977232" y="2762251"/>
            <a:ext cx="2344736" cy="2344734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00563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7194F2F-DB50-4712-B2EE-3DCEC3213B7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048000" cy="3429000"/>
          </a:xfrm>
          <a:custGeom>
            <a:avLst/>
            <a:gdLst>
              <a:gd name="connsiteX0" fmla="*/ 0 w 7700964"/>
              <a:gd name="connsiteY0" fmla="*/ 0 h 3206610"/>
              <a:gd name="connsiteX1" fmla="*/ 7700964 w 7700964"/>
              <a:gd name="connsiteY1" fmla="*/ 0 h 3206610"/>
              <a:gd name="connsiteX2" fmla="*/ 7700964 w 7700964"/>
              <a:gd name="connsiteY2" fmla="*/ 3206610 h 3206610"/>
              <a:gd name="connsiteX3" fmla="*/ 0 w 7700964"/>
              <a:gd name="connsiteY3" fmla="*/ 3206610 h 3206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0964" h="3206610">
                <a:moveTo>
                  <a:pt x="0" y="0"/>
                </a:moveTo>
                <a:lnTo>
                  <a:pt x="7700964" y="0"/>
                </a:lnTo>
                <a:lnTo>
                  <a:pt x="7700964" y="3206610"/>
                </a:lnTo>
                <a:lnTo>
                  <a:pt x="0" y="32066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76BBE7-4222-4E92-8174-E8871EE31A6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048000" y="905262"/>
            <a:ext cx="4883708" cy="5047476"/>
          </a:xfrm>
          <a:custGeom>
            <a:avLst/>
            <a:gdLst>
              <a:gd name="connsiteX0" fmla="*/ 0 w 4883708"/>
              <a:gd name="connsiteY0" fmla="*/ 0 h 5047476"/>
              <a:gd name="connsiteX1" fmla="*/ 4883708 w 4883708"/>
              <a:gd name="connsiteY1" fmla="*/ 0 h 5047476"/>
              <a:gd name="connsiteX2" fmla="*/ 4883708 w 4883708"/>
              <a:gd name="connsiteY2" fmla="*/ 5047476 h 5047476"/>
              <a:gd name="connsiteX3" fmla="*/ 0 w 4883708"/>
              <a:gd name="connsiteY3" fmla="*/ 5047476 h 5047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3708" h="5047476">
                <a:moveTo>
                  <a:pt x="0" y="0"/>
                </a:moveTo>
                <a:lnTo>
                  <a:pt x="4883708" y="0"/>
                </a:lnTo>
                <a:lnTo>
                  <a:pt x="4883708" y="5047476"/>
                </a:lnTo>
                <a:lnTo>
                  <a:pt x="0" y="50474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8408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7EBBCE2-7697-4DF5-BC35-7CD077B64F4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2" y="927240"/>
            <a:ext cx="4881561" cy="5930760"/>
          </a:xfrm>
          <a:custGeom>
            <a:avLst/>
            <a:gdLst>
              <a:gd name="connsiteX0" fmla="*/ 0 w 4881561"/>
              <a:gd name="connsiteY0" fmla="*/ 0 h 5003521"/>
              <a:gd name="connsiteX1" fmla="*/ 4881561 w 4881561"/>
              <a:gd name="connsiteY1" fmla="*/ 0 h 5003521"/>
              <a:gd name="connsiteX2" fmla="*/ 4881561 w 4881561"/>
              <a:gd name="connsiteY2" fmla="*/ 5003521 h 5003521"/>
              <a:gd name="connsiteX3" fmla="*/ 0 w 4881561"/>
              <a:gd name="connsiteY3" fmla="*/ 5003521 h 500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561" h="5003521">
                <a:moveTo>
                  <a:pt x="0" y="0"/>
                </a:moveTo>
                <a:lnTo>
                  <a:pt x="4881561" y="0"/>
                </a:lnTo>
                <a:lnTo>
                  <a:pt x="4881561" y="5003521"/>
                </a:lnTo>
                <a:lnTo>
                  <a:pt x="0" y="50035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1079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ACBE90-9FDC-4468-B6EE-A928F53FB6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276600" y="0"/>
            <a:ext cx="2819400" cy="2590800"/>
          </a:xfrm>
          <a:custGeom>
            <a:avLst/>
            <a:gdLst>
              <a:gd name="connsiteX0" fmla="*/ 0 w 2819400"/>
              <a:gd name="connsiteY0" fmla="*/ 0 h 2590800"/>
              <a:gd name="connsiteX1" fmla="*/ 2819400 w 2819400"/>
              <a:gd name="connsiteY1" fmla="*/ 0 h 2590800"/>
              <a:gd name="connsiteX2" fmla="*/ 2819400 w 2819400"/>
              <a:gd name="connsiteY2" fmla="*/ 2590800 h 2590800"/>
              <a:gd name="connsiteX3" fmla="*/ 0 w 2819400"/>
              <a:gd name="connsiteY3" fmla="*/ 259080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2590800">
                <a:moveTo>
                  <a:pt x="0" y="0"/>
                </a:moveTo>
                <a:lnTo>
                  <a:pt x="2819400" y="0"/>
                </a:lnTo>
                <a:lnTo>
                  <a:pt x="28194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43684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78FD28-1E77-4D90-88F5-3EE8920E923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30964" y="927240"/>
            <a:ext cx="3117186" cy="5003520"/>
          </a:xfrm>
          <a:custGeom>
            <a:avLst/>
            <a:gdLst>
              <a:gd name="connsiteX0" fmla="*/ 0 w 3117186"/>
              <a:gd name="connsiteY0" fmla="*/ 0 h 5003520"/>
              <a:gd name="connsiteX1" fmla="*/ 3117186 w 3117186"/>
              <a:gd name="connsiteY1" fmla="*/ 0 h 5003520"/>
              <a:gd name="connsiteX2" fmla="*/ 3117186 w 3117186"/>
              <a:gd name="connsiteY2" fmla="*/ 5003520 h 5003520"/>
              <a:gd name="connsiteX3" fmla="*/ 0 w 3117186"/>
              <a:gd name="connsiteY3" fmla="*/ 5003520 h 500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7186" h="5003520">
                <a:moveTo>
                  <a:pt x="0" y="0"/>
                </a:moveTo>
                <a:lnTo>
                  <a:pt x="3117186" y="0"/>
                </a:lnTo>
                <a:lnTo>
                  <a:pt x="3117186" y="5003520"/>
                </a:lnTo>
                <a:lnTo>
                  <a:pt x="0" y="5003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5363E00-F9D0-4C4E-8CE6-D39FC5C87B5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978638" y="927241"/>
            <a:ext cx="2482399" cy="5003519"/>
          </a:xfrm>
          <a:custGeom>
            <a:avLst/>
            <a:gdLst>
              <a:gd name="connsiteX0" fmla="*/ 0 w 2482399"/>
              <a:gd name="connsiteY0" fmla="*/ 0 h 5003519"/>
              <a:gd name="connsiteX1" fmla="*/ 2482399 w 2482399"/>
              <a:gd name="connsiteY1" fmla="*/ 0 h 5003519"/>
              <a:gd name="connsiteX2" fmla="*/ 2482399 w 2482399"/>
              <a:gd name="connsiteY2" fmla="*/ 5003519 h 5003519"/>
              <a:gd name="connsiteX3" fmla="*/ 0 w 2482399"/>
              <a:gd name="connsiteY3" fmla="*/ 5003519 h 5003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2399" h="5003519">
                <a:moveTo>
                  <a:pt x="0" y="0"/>
                </a:moveTo>
                <a:lnTo>
                  <a:pt x="2482399" y="0"/>
                </a:lnTo>
                <a:lnTo>
                  <a:pt x="2482399" y="5003519"/>
                </a:lnTo>
                <a:lnTo>
                  <a:pt x="0" y="50035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2171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3E7EB6A-D7B7-4B98-A1A3-7EB9308408B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96001" y="0"/>
            <a:ext cx="4881562" cy="5003520"/>
          </a:xfrm>
          <a:custGeom>
            <a:avLst/>
            <a:gdLst>
              <a:gd name="connsiteX0" fmla="*/ 0 w 4881562"/>
              <a:gd name="connsiteY0" fmla="*/ 0 h 5003520"/>
              <a:gd name="connsiteX1" fmla="*/ 4881562 w 4881562"/>
              <a:gd name="connsiteY1" fmla="*/ 0 h 5003520"/>
              <a:gd name="connsiteX2" fmla="*/ 4881562 w 4881562"/>
              <a:gd name="connsiteY2" fmla="*/ 5003520 h 5003520"/>
              <a:gd name="connsiteX3" fmla="*/ 0 w 4881562"/>
              <a:gd name="connsiteY3" fmla="*/ 5003520 h 5003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1562" h="5003520">
                <a:moveTo>
                  <a:pt x="0" y="0"/>
                </a:moveTo>
                <a:lnTo>
                  <a:pt x="4881562" y="0"/>
                </a:lnTo>
                <a:lnTo>
                  <a:pt x="4881562" y="5003520"/>
                </a:lnTo>
                <a:lnTo>
                  <a:pt x="0" y="50035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42922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E2C1A0-BB81-4553-90FE-008D7F9FDF5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13500" y="0"/>
            <a:ext cx="4824334" cy="6857999"/>
          </a:xfrm>
          <a:custGeom>
            <a:avLst/>
            <a:gdLst>
              <a:gd name="connsiteX0" fmla="*/ 0 w 4824334"/>
              <a:gd name="connsiteY0" fmla="*/ 0 h 4707804"/>
              <a:gd name="connsiteX1" fmla="*/ 4824334 w 4824334"/>
              <a:gd name="connsiteY1" fmla="*/ 0 h 4707804"/>
              <a:gd name="connsiteX2" fmla="*/ 4824334 w 4824334"/>
              <a:gd name="connsiteY2" fmla="*/ 4707804 h 4707804"/>
              <a:gd name="connsiteX3" fmla="*/ 0 w 4824334"/>
              <a:gd name="connsiteY3" fmla="*/ 4707804 h 470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4334" h="4707804">
                <a:moveTo>
                  <a:pt x="0" y="0"/>
                </a:moveTo>
                <a:lnTo>
                  <a:pt x="4824334" y="0"/>
                </a:lnTo>
                <a:lnTo>
                  <a:pt x="4824334" y="4707804"/>
                </a:lnTo>
                <a:lnTo>
                  <a:pt x="0" y="47078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C12F660-7761-4C00-8807-682D37BD40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312066" y="1669143"/>
            <a:ext cx="4783933" cy="3519714"/>
          </a:xfrm>
          <a:custGeom>
            <a:avLst/>
            <a:gdLst>
              <a:gd name="connsiteX0" fmla="*/ 0 w 4783933"/>
              <a:gd name="connsiteY0" fmla="*/ 0 h 3519714"/>
              <a:gd name="connsiteX1" fmla="*/ 4783933 w 4783933"/>
              <a:gd name="connsiteY1" fmla="*/ 0 h 3519714"/>
              <a:gd name="connsiteX2" fmla="*/ 4783933 w 4783933"/>
              <a:gd name="connsiteY2" fmla="*/ 3519714 h 3519714"/>
              <a:gd name="connsiteX3" fmla="*/ 0 w 4783933"/>
              <a:gd name="connsiteY3" fmla="*/ 3519714 h 351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3933" h="3519714">
                <a:moveTo>
                  <a:pt x="0" y="0"/>
                </a:moveTo>
                <a:lnTo>
                  <a:pt x="4783933" y="0"/>
                </a:lnTo>
                <a:lnTo>
                  <a:pt x="4783933" y="3519714"/>
                </a:lnTo>
                <a:lnTo>
                  <a:pt x="0" y="3519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32510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5EAB72-0FFD-4DF5-9571-368FD4DDFD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490788" y="2543175"/>
            <a:ext cx="7210425" cy="1771650"/>
          </a:xfrm>
          <a:custGeom>
            <a:avLst/>
            <a:gdLst>
              <a:gd name="connsiteX0" fmla="*/ 0 w 7210425"/>
              <a:gd name="connsiteY0" fmla="*/ 0 h 1771650"/>
              <a:gd name="connsiteX1" fmla="*/ 7210425 w 7210425"/>
              <a:gd name="connsiteY1" fmla="*/ 0 h 1771650"/>
              <a:gd name="connsiteX2" fmla="*/ 7210425 w 7210425"/>
              <a:gd name="connsiteY2" fmla="*/ 1771650 h 1771650"/>
              <a:gd name="connsiteX3" fmla="*/ 0 w 7210425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0425" h="1771650">
                <a:moveTo>
                  <a:pt x="0" y="0"/>
                </a:moveTo>
                <a:lnTo>
                  <a:pt x="7210425" y="0"/>
                </a:lnTo>
                <a:lnTo>
                  <a:pt x="7210425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879323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97B3A36-9289-4DB9-A8F5-94FC5411A8D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118644" y="1584960"/>
            <a:ext cx="1954712" cy="1586608"/>
          </a:xfrm>
          <a:custGeom>
            <a:avLst/>
            <a:gdLst>
              <a:gd name="connsiteX0" fmla="*/ 0 w 1954712"/>
              <a:gd name="connsiteY0" fmla="*/ 0 h 1586608"/>
              <a:gd name="connsiteX1" fmla="*/ 1954712 w 1954712"/>
              <a:gd name="connsiteY1" fmla="*/ 0 h 1586608"/>
              <a:gd name="connsiteX2" fmla="*/ 1954712 w 1954712"/>
              <a:gd name="connsiteY2" fmla="*/ 1586608 h 1586608"/>
              <a:gd name="connsiteX3" fmla="*/ 0 w 1954712"/>
              <a:gd name="connsiteY3" fmla="*/ 1586608 h 15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4712" h="1586608">
                <a:moveTo>
                  <a:pt x="0" y="0"/>
                </a:moveTo>
                <a:lnTo>
                  <a:pt x="1954712" y="0"/>
                </a:lnTo>
                <a:lnTo>
                  <a:pt x="1954712" y="1586608"/>
                </a:lnTo>
                <a:lnTo>
                  <a:pt x="0" y="15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68521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E4E71A6-5F84-4D17-9BD7-09AC2E4B185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530189" y="1754215"/>
            <a:ext cx="3799757" cy="2380514"/>
          </a:xfrm>
          <a:custGeom>
            <a:avLst/>
            <a:gdLst>
              <a:gd name="connsiteX0" fmla="*/ 0 w 3799757"/>
              <a:gd name="connsiteY0" fmla="*/ 0 h 2380514"/>
              <a:gd name="connsiteX1" fmla="*/ 3799757 w 3799757"/>
              <a:gd name="connsiteY1" fmla="*/ 0 h 2380514"/>
              <a:gd name="connsiteX2" fmla="*/ 3799757 w 3799757"/>
              <a:gd name="connsiteY2" fmla="*/ 2380514 h 2380514"/>
              <a:gd name="connsiteX3" fmla="*/ 0 w 3799757"/>
              <a:gd name="connsiteY3" fmla="*/ 2380514 h 2380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99757" h="2380514">
                <a:moveTo>
                  <a:pt x="0" y="0"/>
                </a:moveTo>
                <a:lnTo>
                  <a:pt x="3799757" y="0"/>
                </a:lnTo>
                <a:lnTo>
                  <a:pt x="3799757" y="2380514"/>
                </a:lnTo>
                <a:lnTo>
                  <a:pt x="0" y="2380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6056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D97461-5631-40CC-95D6-3B127628754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63331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F2428F-1E35-483D-AE52-3AD82289256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365319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17254AC-9552-46CD-BD2A-8621EA7D4CA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761343" y="2819400"/>
            <a:ext cx="2065338" cy="1771650"/>
          </a:xfrm>
          <a:custGeom>
            <a:avLst/>
            <a:gdLst>
              <a:gd name="connsiteX0" fmla="*/ 0 w 2065338"/>
              <a:gd name="connsiteY0" fmla="*/ 0 h 1771650"/>
              <a:gd name="connsiteX1" fmla="*/ 2065338 w 2065338"/>
              <a:gd name="connsiteY1" fmla="*/ 0 h 1771650"/>
              <a:gd name="connsiteX2" fmla="*/ 2065338 w 2065338"/>
              <a:gd name="connsiteY2" fmla="*/ 1771650 h 1771650"/>
              <a:gd name="connsiteX3" fmla="*/ 0 w 2065338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5338" h="1771650">
                <a:moveTo>
                  <a:pt x="0" y="0"/>
                </a:moveTo>
                <a:lnTo>
                  <a:pt x="2065338" y="0"/>
                </a:lnTo>
                <a:lnTo>
                  <a:pt x="2065338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33150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E06F100-AC12-4571-9258-EDBA3840E66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516914" y="927241"/>
            <a:ext cx="2284186" cy="2278498"/>
          </a:xfrm>
          <a:custGeom>
            <a:avLst/>
            <a:gdLst>
              <a:gd name="connsiteX0" fmla="*/ 0 w 2284186"/>
              <a:gd name="connsiteY0" fmla="*/ 0 h 2278498"/>
              <a:gd name="connsiteX1" fmla="*/ 2284186 w 2284186"/>
              <a:gd name="connsiteY1" fmla="*/ 0 h 2278498"/>
              <a:gd name="connsiteX2" fmla="*/ 2284186 w 2284186"/>
              <a:gd name="connsiteY2" fmla="*/ 2278498 h 2278498"/>
              <a:gd name="connsiteX3" fmla="*/ 0 w 2284186"/>
              <a:gd name="connsiteY3" fmla="*/ 2278498 h 2278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4186" h="2278498">
                <a:moveTo>
                  <a:pt x="0" y="0"/>
                </a:moveTo>
                <a:lnTo>
                  <a:pt x="2284186" y="0"/>
                </a:lnTo>
                <a:lnTo>
                  <a:pt x="2284186" y="2278498"/>
                </a:lnTo>
                <a:lnTo>
                  <a:pt x="0" y="2278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58529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31EA8DB-5E76-4170-BAB1-1612042E72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179188" y="2781300"/>
            <a:ext cx="1833624" cy="1833624"/>
          </a:xfrm>
          <a:custGeom>
            <a:avLst/>
            <a:gdLst>
              <a:gd name="connsiteX0" fmla="*/ 0 w 1833624"/>
              <a:gd name="connsiteY0" fmla="*/ 0 h 1833624"/>
              <a:gd name="connsiteX1" fmla="*/ 1833624 w 1833624"/>
              <a:gd name="connsiteY1" fmla="*/ 0 h 1833624"/>
              <a:gd name="connsiteX2" fmla="*/ 1833624 w 1833624"/>
              <a:gd name="connsiteY2" fmla="*/ 1833624 h 1833624"/>
              <a:gd name="connsiteX3" fmla="*/ 0 w 1833624"/>
              <a:gd name="connsiteY3" fmla="*/ 1833624 h 183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624" h="1833624">
                <a:moveTo>
                  <a:pt x="0" y="0"/>
                </a:moveTo>
                <a:lnTo>
                  <a:pt x="1833624" y="0"/>
                </a:lnTo>
                <a:lnTo>
                  <a:pt x="1833624" y="1833624"/>
                </a:lnTo>
                <a:lnTo>
                  <a:pt x="0" y="18336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6F0690-E9BD-4670-8CE1-3B5453B92B7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483035" y="2781300"/>
            <a:ext cx="1833624" cy="1833624"/>
          </a:xfrm>
          <a:custGeom>
            <a:avLst/>
            <a:gdLst>
              <a:gd name="connsiteX0" fmla="*/ 0 w 1833624"/>
              <a:gd name="connsiteY0" fmla="*/ 0 h 1833624"/>
              <a:gd name="connsiteX1" fmla="*/ 1833624 w 1833624"/>
              <a:gd name="connsiteY1" fmla="*/ 0 h 1833624"/>
              <a:gd name="connsiteX2" fmla="*/ 1833624 w 1833624"/>
              <a:gd name="connsiteY2" fmla="*/ 1833624 h 1833624"/>
              <a:gd name="connsiteX3" fmla="*/ 0 w 1833624"/>
              <a:gd name="connsiteY3" fmla="*/ 1833624 h 183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624" h="1833624">
                <a:moveTo>
                  <a:pt x="0" y="0"/>
                </a:moveTo>
                <a:lnTo>
                  <a:pt x="1833624" y="0"/>
                </a:lnTo>
                <a:lnTo>
                  <a:pt x="1833624" y="1833624"/>
                </a:lnTo>
                <a:lnTo>
                  <a:pt x="0" y="18336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F9BF68-3E83-4C2C-A359-821ED0ABCC7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875341" y="2781300"/>
            <a:ext cx="1833624" cy="1833624"/>
          </a:xfrm>
          <a:custGeom>
            <a:avLst/>
            <a:gdLst>
              <a:gd name="connsiteX0" fmla="*/ 0 w 1833624"/>
              <a:gd name="connsiteY0" fmla="*/ 0 h 1833624"/>
              <a:gd name="connsiteX1" fmla="*/ 1833624 w 1833624"/>
              <a:gd name="connsiteY1" fmla="*/ 0 h 1833624"/>
              <a:gd name="connsiteX2" fmla="*/ 1833624 w 1833624"/>
              <a:gd name="connsiteY2" fmla="*/ 1833624 h 1833624"/>
              <a:gd name="connsiteX3" fmla="*/ 0 w 1833624"/>
              <a:gd name="connsiteY3" fmla="*/ 1833624 h 183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3624" h="1833624">
                <a:moveTo>
                  <a:pt x="0" y="0"/>
                </a:moveTo>
                <a:lnTo>
                  <a:pt x="1833624" y="0"/>
                </a:lnTo>
                <a:lnTo>
                  <a:pt x="1833624" y="1833624"/>
                </a:lnTo>
                <a:lnTo>
                  <a:pt x="0" y="18336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87185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160946-6A7A-4855-A929-EBB047EBADE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112836" y="1112839"/>
            <a:ext cx="4965068" cy="5745161"/>
          </a:xfrm>
          <a:custGeom>
            <a:avLst/>
            <a:gdLst>
              <a:gd name="connsiteX0" fmla="*/ 0 w 2032953"/>
              <a:gd name="connsiteY0" fmla="*/ 0 h 2316161"/>
              <a:gd name="connsiteX1" fmla="*/ 2032953 w 2032953"/>
              <a:gd name="connsiteY1" fmla="*/ 0 h 2316161"/>
              <a:gd name="connsiteX2" fmla="*/ 2032953 w 2032953"/>
              <a:gd name="connsiteY2" fmla="*/ 2316161 h 2316161"/>
              <a:gd name="connsiteX3" fmla="*/ 0 w 2032953"/>
              <a:gd name="connsiteY3" fmla="*/ 2316161 h 231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2953" h="2316161">
                <a:moveTo>
                  <a:pt x="0" y="0"/>
                </a:moveTo>
                <a:lnTo>
                  <a:pt x="2032953" y="0"/>
                </a:lnTo>
                <a:lnTo>
                  <a:pt x="2032953" y="2316161"/>
                </a:lnTo>
                <a:lnTo>
                  <a:pt x="0" y="23161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82178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Slide Number Placeholder 11">
            <a:extLst>
              <a:ext uri="{FF2B5EF4-FFF2-40B4-BE49-F238E27FC236}">
                <a16:creationId xmlns:a16="http://schemas.microsoft.com/office/drawing/2014/main" id="{F6FE328C-20E9-4AA4-A3C7-957BDAF9BB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1117415"/>
            <a:ext cx="347158" cy="21489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tx1"/>
                </a:solidFill>
                <a:latin typeface="Montserrat "/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76" r:id="rId2"/>
    <p:sldLayoutId id="2147483975" r:id="rId3"/>
    <p:sldLayoutId id="2147483974" r:id="rId4"/>
    <p:sldLayoutId id="2147483962" r:id="rId5"/>
    <p:sldLayoutId id="2147483952" r:id="rId6"/>
    <p:sldLayoutId id="2147483951" r:id="rId7"/>
    <p:sldLayoutId id="2147483950" r:id="rId8"/>
    <p:sldLayoutId id="2147483946" r:id="rId9"/>
    <p:sldLayoutId id="2147483944" r:id="rId10"/>
    <p:sldLayoutId id="2147483943" r:id="rId11"/>
    <p:sldLayoutId id="2147483938" r:id="rId12"/>
    <p:sldLayoutId id="2147483936" r:id="rId13"/>
    <p:sldLayoutId id="2147483969" r:id="rId14"/>
    <p:sldLayoutId id="2147483968" r:id="rId15"/>
    <p:sldLayoutId id="2147483904" r:id="rId1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D464D764-73B1-44AF-AAFF-DCABDF7D0028}"/>
              </a:ext>
            </a:extLst>
          </p:cNvPr>
          <p:cNvSpPr/>
          <p:nvPr/>
        </p:nvSpPr>
        <p:spPr>
          <a:xfrm>
            <a:off x="1312066" y="1669143"/>
            <a:ext cx="4783933" cy="35197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102AF8-EF69-4F4E-8D3B-2361000B4C5C}"/>
              </a:ext>
            </a:extLst>
          </p:cNvPr>
          <p:cNvSpPr/>
          <p:nvPr/>
        </p:nvSpPr>
        <p:spPr>
          <a:xfrm>
            <a:off x="6095999" y="1669143"/>
            <a:ext cx="4783933" cy="351971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DCA4A0-EBD4-4FFC-B8E1-58C889657C7D}"/>
              </a:ext>
            </a:extLst>
          </p:cNvPr>
          <p:cNvSpPr txBox="1"/>
          <p:nvPr/>
        </p:nvSpPr>
        <p:spPr>
          <a:xfrm>
            <a:off x="-596901" y="3147451"/>
            <a:ext cx="56206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spc="5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tserrat Thin" panose="00000300000000000000" pitchFamily="50" charset="0"/>
              </a:rPr>
              <a:t>Mi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96BC383-17C4-4646-90BB-180702601DE2}"/>
              </a:ext>
            </a:extLst>
          </p:cNvPr>
          <p:cNvSpPr txBox="1"/>
          <p:nvPr/>
        </p:nvSpPr>
        <p:spPr>
          <a:xfrm>
            <a:off x="4496707" y="3031337"/>
            <a:ext cx="31985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solidFill>
                  <a:schemeClr val="bg1"/>
                </a:solidFill>
                <a:latin typeface="Montserrat Light" panose="00000400000000000000" pitchFamily="50" charset="0"/>
              </a:rPr>
              <a:t>WOW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F873E-8734-400D-A3B1-9A26355275D6}"/>
              </a:ext>
            </a:extLst>
          </p:cNvPr>
          <p:cNvSpPr txBox="1"/>
          <p:nvPr/>
        </p:nvSpPr>
        <p:spPr>
          <a:xfrm>
            <a:off x="5087552" y="3580442"/>
            <a:ext cx="20168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400" dirty="0">
                <a:solidFill>
                  <a:schemeClr val="bg1"/>
                </a:solidFill>
                <a:latin typeface="Montserrat Light" panose="00000400000000000000" pitchFamily="50" charset="0"/>
              </a:rPr>
              <a:t>PRESENTATION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C349CF-ECEB-4310-8A32-F3DEF04A0F34}"/>
              </a:ext>
            </a:extLst>
          </p:cNvPr>
          <p:cNvSpPr/>
          <p:nvPr/>
        </p:nvSpPr>
        <p:spPr>
          <a:xfrm rot="5400000">
            <a:off x="2024005" y="-711938"/>
            <a:ext cx="660400" cy="20842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1D6940-4D6C-429C-90B0-1D04D3B05355}"/>
              </a:ext>
            </a:extLst>
          </p:cNvPr>
          <p:cNvSpPr txBox="1"/>
          <p:nvPr/>
        </p:nvSpPr>
        <p:spPr>
          <a:xfrm>
            <a:off x="1728989" y="207089"/>
            <a:ext cx="1250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4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912395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D99BD07-C252-4AFD-9275-6BF15A2546B8}"/>
              </a:ext>
            </a:extLst>
          </p:cNvPr>
          <p:cNvCxnSpPr>
            <a:cxnSpLocks/>
          </p:cNvCxnSpPr>
          <p:nvPr/>
        </p:nvCxnSpPr>
        <p:spPr>
          <a:xfrm>
            <a:off x="2861657" y="3806375"/>
            <a:ext cx="933034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Hexagon 22">
            <a:extLst>
              <a:ext uri="{FF2B5EF4-FFF2-40B4-BE49-F238E27FC236}">
                <a16:creationId xmlns:a16="http://schemas.microsoft.com/office/drawing/2014/main" id="{DD204488-C540-4BCC-832A-2EB5CD07BBFF}"/>
              </a:ext>
            </a:extLst>
          </p:cNvPr>
          <p:cNvSpPr/>
          <p:nvPr/>
        </p:nvSpPr>
        <p:spPr>
          <a:xfrm rot="5400000">
            <a:off x="9452654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CCD061A8-72F6-43B7-92B7-DB5282B927B4}"/>
              </a:ext>
            </a:extLst>
          </p:cNvPr>
          <p:cNvSpPr/>
          <p:nvPr/>
        </p:nvSpPr>
        <p:spPr>
          <a:xfrm rot="5400000">
            <a:off x="5835196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FEF64012-17BA-45A2-8F90-6566766809DB}"/>
              </a:ext>
            </a:extLst>
          </p:cNvPr>
          <p:cNvSpPr/>
          <p:nvPr/>
        </p:nvSpPr>
        <p:spPr>
          <a:xfrm rot="5400000">
            <a:off x="1214438" y="3043774"/>
            <a:ext cx="1769236" cy="1525202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50E300-0E0E-415B-81EC-8796387CDB4A}"/>
              </a:ext>
            </a:extLst>
          </p:cNvPr>
          <p:cNvGrpSpPr/>
          <p:nvPr/>
        </p:nvGrpSpPr>
        <p:grpSpPr>
          <a:xfrm>
            <a:off x="1112838" y="927240"/>
            <a:ext cx="5930770" cy="1091014"/>
            <a:chOff x="2609849" y="3181575"/>
            <a:chExt cx="5930770" cy="10910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B53733-4FFF-45A4-91D4-61938B977044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COMPANY TIMELINE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1C04C5-9114-4BAB-99E4-D1DBD7FC5096}"/>
                </a:ext>
              </a:extLst>
            </p:cNvPr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C6D0E19-FE84-4BA0-BFFB-D94CC84801D9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AutoShape 62">
            <a:extLst>
              <a:ext uri="{FF2B5EF4-FFF2-40B4-BE49-F238E27FC236}">
                <a16:creationId xmlns:a16="http://schemas.microsoft.com/office/drawing/2014/main" id="{B2D38F12-8EB5-4B9E-ABC2-93F5B27BCF13}"/>
              </a:ext>
            </a:extLst>
          </p:cNvPr>
          <p:cNvSpPr>
            <a:spLocks/>
          </p:cNvSpPr>
          <p:nvPr/>
        </p:nvSpPr>
        <p:spPr bwMode="auto">
          <a:xfrm>
            <a:off x="1689034" y="3396354"/>
            <a:ext cx="820046" cy="82004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47A295-ACBC-4372-8F52-C84695C92935}"/>
              </a:ext>
            </a:extLst>
          </p:cNvPr>
          <p:cNvGrpSpPr/>
          <p:nvPr/>
        </p:nvGrpSpPr>
        <p:grpSpPr>
          <a:xfrm>
            <a:off x="4730296" y="2899007"/>
            <a:ext cx="2629808" cy="2998456"/>
            <a:chOff x="4571092" y="3102205"/>
            <a:chExt cx="2629808" cy="299845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7711325-0C8A-4895-BB5C-784F345E50FB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01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C1BCD04-937B-4DED-878C-4E183FA47241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BD50E65-A15D-4BD0-A922-3BE4FD963D89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101F4A0-89BF-48FB-BAD6-FBDDC39F2DD8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2E9268E-B4E2-428A-B09C-8590816A10E2}"/>
              </a:ext>
            </a:extLst>
          </p:cNvPr>
          <p:cNvGrpSpPr/>
          <p:nvPr/>
        </p:nvGrpSpPr>
        <p:grpSpPr>
          <a:xfrm>
            <a:off x="8347754" y="2899007"/>
            <a:ext cx="2629808" cy="2998456"/>
            <a:chOff x="4571092" y="3102205"/>
            <a:chExt cx="2629808" cy="299845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EBF8642-E380-4941-9C23-08C2751316F0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02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556BB43-9210-4974-B7FB-ABC063B1E0B2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40C0EFF-D57E-4D5E-882C-B6656A8DBB8E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04D13B5-210C-46EF-9F4D-C4F47BB0A672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2013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0814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D99BD07-C252-4AFD-9275-6BF15A2546B8}"/>
              </a:ext>
            </a:extLst>
          </p:cNvPr>
          <p:cNvCxnSpPr>
            <a:cxnSpLocks/>
          </p:cNvCxnSpPr>
          <p:nvPr/>
        </p:nvCxnSpPr>
        <p:spPr>
          <a:xfrm>
            <a:off x="0" y="3806375"/>
            <a:ext cx="12192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Hexagon 51">
            <a:extLst>
              <a:ext uri="{FF2B5EF4-FFF2-40B4-BE49-F238E27FC236}">
                <a16:creationId xmlns:a16="http://schemas.microsoft.com/office/drawing/2014/main" id="{B69670A8-C9C8-4E87-AC33-9D3303783D0E}"/>
              </a:ext>
            </a:extLst>
          </p:cNvPr>
          <p:cNvSpPr/>
          <p:nvPr/>
        </p:nvSpPr>
        <p:spPr>
          <a:xfrm rot="5400000">
            <a:off x="2217738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6A171744-251E-4CED-953E-67B6BC3C20AD}"/>
              </a:ext>
            </a:extLst>
          </p:cNvPr>
          <p:cNvSpPr/>
          <p:nvPr/>
        </p:nvSpPr>
        <p:spPr>
          <a:xfrm rot="5400000">
            <a:off x="9452654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DE1A73A9-CDCB-4431-962F-D452518DF96E}"/>
              </a:ext>
            </a:extLst>
          </p:cNvPr>
          <p:cNvSpPr/>
          <p:nvPr/>
        </p:nvSpPr>
        <p:spPr>
          <a:xfrm rot="5400000">
            <a:off x="5835196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350E300-0E0E-415B-81EC-8796387CDB4A}"/>
              </a:ext>
            </a:extLst>
          </p:cNvPr>
          <p:cNvGrpSpPr/>
          <p:nvPr/>
        </p:nvGrpSpPr>
        <p:grpSpPr>
          <a:xfrm>
            <a:off x="1112838" y="927240"/>
            <a:ext cx="5930770" cy="1091014"/>
            <a:chOff x="2609849" y="3181575"/>
            <a:chExt cx="5930770" cy="10910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B53733-4FFF-45A4-91D4-61938B977044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COMPANY TIMELINE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1C04C5-9114-4BAB-99E4-D1DBD7FC5096}"/>
                </a:ext>
              </a:extLst>
            </p:cNvPr>
            <p:cNvSpPr txBox="1"/>
            <p:nvPr/>
          </p:nvSpPr>
          <p:spPr>
            <a:xfrm>
              <a:off x="2609849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C6D0E19-FE84-4BA0-BFFB-D94CC84801D9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F47A295-ACBC-4372-8F52-C84695C92935}"/>
              </a:ext>
            </a:extLst>
          </p:cNvPr>
          <p:cNvGrpSpPr/>
          <p:nvPr/>
        </p:nvGrpSpPr>
        <p:grpSpPr>
          <a:xfrm>
            <a:off x="4730296" y="2899007"/>
            <a:ext cx="2629808" cy="2998456"/>
            <a:chOff x="4571092" y="3102205"/>
            <a:chExt cx="2629808" cy="299845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7711325-0C8A-4895-BB5C-784F345E50FB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04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C1BCD04-937B-4DED-878C-4E183FA47241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BD50E65-A15D-4BD0-A922-3BE4FD963D89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101F4A0-89BF-48FB-BAD6-FBDDC39F2DD8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2E9268E-B4E2-428A-B09C-8590816A10E2}"/>
              </a:ext>
            </a:extLst>
          </p:cNvPr>
          <p:cNvGrpSpPr/>
          <p:nvPr/>
        </p:nvGrpSpPr>
        <p:grpSpPr>
          <a:xfrm>
            <a:off x="8347754" y="2899007"/>
            <a:ext cx="2629808" cy="2998456"/>
            <a:chOff x="4571092" y="3102205"/>
            <a:chExt cx="2629808" cy="299845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EBF8642-E380-4941-9C23-08C2751316F0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05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556BB43-9210-4974-B7FB-ABC063B1E0B2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40C0EFF-D57E-4D5E-882C-B6656A8DBB8E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04D13B5-210C-46EF-9F4D-C4F47BB0A672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2013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272561-3454-461F-AD51-9841FBCC2A96}"/>
              </a:ext>
            </a:extLst>
          </p:cNvPr>
          <p:cNvGrpSpPr/>
          <p:nvPr/>
        </p:nvGrpSpPr>
        <p:grpSpPr>
          <a:xfrm>
            <a:off x="1112838" y="2899007"/>
            <a:ext cx="2629808" cy="2998456"/>
            <a:chOff x="4571092" y="3102205"/>
            <a:chExt cx="2629808" cy="299845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5586ED-F19A-4FEE-A4D9-9FCDB96F0EF6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04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FEE941-4DFB-45E9-9405-0ABAF4CF6657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9234BE5-09B4-44BC-892E-2CF45453F2F3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1AA0520-3D81-4141-9E6D-8C63909D0E61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507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Hexagon 22">
            <a:extLst>
              <a:ext uri="{FF2B5EF4-FFF2-40B4-BE49-F238E27FC236}">
                <a16:creationId xmlns:a16="http://schemas.microsoft.com/office/drawing/2014/main" id="{C56A0F76-546E-4634-A1AA-D824E87BC941}"/>
              </a:ext>
            </a:extLst>
          </p:cNvPr>
          <p:cNvSpPr/>
          <p:nvPr/>
        </p:nvSpPr>
        <p:spPr>
          <a:xfrm rot="5400000">
            <a:off x="9208326" y="3043774"/>
            <a:ext cx="1769236" cy="1525202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DD99BD07-C252-4AFD-9275-6BF15A2546B8}"/>
              </a:ext>
            </a:extLst>
          </p:cNvPr>
          <p:cNvCxnSpPr>
            <a:cxnSpLocks/>
          </p:cNvCxnSpPr>
          <p:nvPr/>
        </p:nvCxnSpPr>
        <p:spPr>
          <a:xfrm>
            <a:off x="0" y="3806375"/>
            <a:ext cx="933034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Hexagon 16">
            <a:extLst>
              <a:ext uri="{FF2B5EF4-FFF2-40B4-BE49-F238E27FC236}">
                <a16:creationId xmlns:a16="http://schemas.microsoft.com/office/drawing/2014/main" id="{3C804BB5-2E47-4EFB-A4D4-E0DC6FE99CD2}"/>
              </a:ext>
            </a:extLst>
          </p:cNvPr>
          <p:cNvSpPr/>
          <p:nvPr/>
        </p:nvSpPr>
        <p:spPr>
          <a:xfrm rot="5400000">
            <a:off x="2217738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E5A27BF7-32C5-4898-909E-CD290E5BD3C2}"/>
              </a:ext>
            </a:extLst>
          </p:cNvPr>
          <p:cNvSpPr/>
          <p:nvPr/>
        </p:nvSpPr>
        <p:spPr>
          <a:xfrm rot="5400000">
            <a:off x="5835196" y="3625337"/>
            <a:ext cx="420008" cy="362076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47A295-ACBC-4372-8F52-C84695C92935}"/>
              </a:ext>
            </a:extLst>
          </p:cNvPr>
          <p:cNvGrpSpPr/>
          <p:nvPr/>
        </p:nvGrpSpPr>
        <p:grpSpPr>
          <a:xfrm>
            <a:off x="4730296" y="2899007"/>
            <a:ext cx="2629808" cy="2998456"/>
            <a:chOff x="4571092" y="3102205"/>
            <a:chExt cx="2629808" cy="299845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7711325-0C8A-4895-BB5C-784F345E50FB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07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C1BCD04-937B-4DED-878C-4E183FA47241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BD50E65-A15D-4BD0-A922-3BE4FD963D89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101F4A0-89BF-48FB-BAD6-FBDDC39F2DD8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6272561-3454-461F-AD51-9841FBCC2A96}"/>
              </a:ext>
            </a:extLst>
          </p:cNvPr>
          <p:cNvGrpSpPr/>
          <p:nvPr/>
        </p:nvGrpSpPr>
        <p:grpSpPr>
          <a:xfrm>
            <a:off x="1112838" y="2899007"/>
            <a:ext cx="2629808" cy="2998456"/>
            <a:chOff x="4571092" y="3102205"/>
            <a:chExt cx="2629808" cy="299845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F5586ED-F19A-4FEE-A4D9-9FCDB96F0EF6}"/>
                </a:ext>
              </a:extLst>
            </p:cNvPr>
            <p:cNvSpPr txBox="1"/>
            <p:nvPr/>
          </p:nvSpPr>
          <p:spPr>
            <a:xfrm>
              <a:off x="5698331" y="3886462"/>
              <a:ext cx="37533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06</a:t>
              </a:r>
              <a:endPara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1FEE941-4DFB-45E9-9405-0ABAF4CF6657}"/>
                </a:ext>
              </a:extLst>
            </p:cNvPr>
            <p:cNvSpPr txBox="1"/>
            <p:nvPr/>
          </p:nvSpPr>
          <p:spPr>
            <a:xfrm>
              <a:off x="4571092" y="4923223"/>
              <a:ext cx="2629808" cy="1177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can't gathered waters had winged. Creepiest don't subdue which i two set had</a:t>
              </a:r>
            </a:p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lorem ipsum dolor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9234BE5-09B4-44BC-892E-2CF45453F2F3}"/>
                </a:ext>
              </a:extLst>
            </p:cNvPr>
            <p:cNvSpPr txBox="1"/>
            <p:nvPr/>
          </p:nvSpPr>
          <p:spPr>
            <a:xfrm>
              <a:off x="5136244" y="4609164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TEXT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1AA0520-3D81-4141-9E6D-8C63909D0E61}"/>
                </a:ext>
              </a:extLst>
            </p:cNvPr>
            <p:cNvSpPr txBox="1"/>
            <p:nvPr/>
          </p:nvSpPr>
          <p:spPr>
            <a:xfrm>
              <a:off x="5136244" y="3102205"/>
              <a:ext cx="14995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2012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43" name="AutoShape 23">
            <a:extLst>
              <a:ext uri="{FF2B5EF4-FFF2-40B4-BE49-F238E27FC236}">
                <a16:creationId xmlns:a16="http://schemas.microsoft.com/office/drawing/2014/main" id="{E4D2168C-031C-4A07-A86D-0BDFCDE4ED36}"/>
              </a:ext>
            </a:extLst>
          </p:cNvPr>
          <p:cNvSpPr>
            <a:spLocks/>
          </p:cNvSpPr>
          <p:nvPr/>
        </p:nvSpPr>
        <p:spPr bwMode="auto">
          <a:xfrm>
            <a:off x="9748462" y="3406316"/>
            <a:ext cx="688964" cy="80011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111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366CA10C-6965-4A83-A35A-4F28630EF4A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4054" b="4054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5AC08F-6DA6-44AE-BC97-2A5F3BB9CEBA}"/>
              </a:ext>
            </a:extLst>
          </p:cNvPr>
          <p:cNvSpPr/>
          <p:nvPr/>
        </p:nvSpPr>
        <p:spPr>
          <a:xfrm>
            <a:off x="3276600" y="2724150"/>
            <a:ext cx="5626099" cy="320661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73C586-6A4C-4B10-8C29-D0D6A5C28A91}"/>
              </a:ext>
            </a:extLst>
          </p:cNvPr>
          <p:cNvSpPr/>
          <p:nvPr/>
        </p:nvSpPr>
        <p:spPr>
          <a:xfrm>
            <a:off x="1523999" y="2724150"/>
            <a:ext cx="1619250" cy="148795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B089FB-42EA-4025-B5CA-FD67BA71CEC8}"/>
              </a:ext>
            </a:extLst>
          </p:cNvPr>
          <p:cNvSpPr txBox="1"/>
          <p:nvPr/>
        </p:nvSpPr>
        <p:spPr>
          <a:xfrm>
            <a:off x="4829175" y="927240"/>
            <a:ext cx="2533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Light" panose="00000400000000000000" pitchFamily="50" charset="0"/>
              </a:rPr>
              <a:t>Our</a:t>
            </a:r>
          </a:p>
          <a:p>
            <a:r>
              <a:rPr lang="en-US" sz="3000" b="1" spc="500" dirty="0">
                <a:latin typeface="Montserrat Light" panose="00000400000000000000" pitchFamily="50" charset="0"/>
              </a:rPr>
              <a:t>Portfolio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B8027E-3743-45BA-9ED0-E44EF8BD41D4}"/>
              </a:ext>
            </a:extLst>
          </p:cNvPr>
          <p:cNvSpPr txBox="1"/>
          <p:nvPr/>
        </p:nvSpPr>
        <p:spPr>
          <a:xfrm rot="16200000">
            <a:off x="8605604" y="3891237"/>
            <a:ext cx="3229484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</a:t>
            </a:r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A8664290-BBFF-43E6-BC63-D4D5CB8D701F}"/>
              </a:ext>
            </a:extLst>
          </p:cNvPr>
          <p:cNvSpPr>
            <a:spLocks noEditPoints="1"/>
          </p:cNvSpPr>
          <p:nvPr/>
        </p:nvSpPr>
        <p:spPr bwMode="auto">
          <a:xfrm>
            <a:off x="2043111" y="3190316"/>
            <a:ext cx="581025" cy="555625"/>
          </a:xfrm>
          <a:custGeom>
            <a:avLst/>
            <a:gdLst>
              <a:gd name="T0" fmla="*/ 50 w 50"/>
              <a:gd name="T1" fmla="*/ 7 h 50"/>
              <a:gd name="T2" fmla="*/ 32 w 50"/>
              <a:gd name="T3" fmla="*/ 2 h 50"/>
              <a:gd name="T4" fmla="*/ 25 w 50"/>
              <a:gd name="T5" fmla="*/ 5 h 50"/>
              <a:gd name="T6" fmla="*/ 19 w 50"/>
              <a:gd name="T7" fmla="*/ 2 h 50"/>
              <a:gd name="T8" fmla="*/ 1 w 50"/>
              <a:gd name="T9" fmla="*/ 7 h 50"/>
              <a:gd name="T10" fmla="*/ 0 w 50"/>
              <a:gd name="T11" fmla="*/ 8 h 50"/>
              <a:gd name="T12" fmla="*/ 0 w 50"/>
              <a:gd name="T13" fmla="*/ 48 h 50"/>
              <a:gd name="T14" fmla="*/ 1 w 50"/>
              <a:gd name="T15" fmla="*/ 50 h 50"/>
              <a:gd name="T16" fmla="*/ 2 w 50"/>
              <a:gd name="T17" fmla="*/ 50 h 50"/>
              <a:gd name="T18" fmla="*/ 4 w 50"/>
              <a:gd name="T19" fmla="*/ 50 h 50"/>
              <a:gd name="T20" fmla="*/ 24 w 50"/>
              <a:gd name="T21" fmla="*/ 50 h 50"/>
              <a:gd name="T22" fmla="*/ 24 w 50"/>
              <a:gd name="T23" fmla="*/ 50 h 50"/>
              <a:gd name="T24" fmla="*/ 24 w 50"/>
              <a:gd name="T25" fmla="*/ 50 h 50"/>
              <a:gd name="T26" fmla="*/ 24 w 50"/>
              <a:gd name="T27" fmla="*/ 50 h 50"/>
              <a:gd name="T28" fmla="*/ 24 w 50"/>
              <a:gd name="T29" fmla="*/ 50 h 50"/>
              <a:gd name="T30" fmla="*/ 24 w 50"/>
              <a:gd name="T31" fmla="*/ 50 h 50"/>
              <a:gd name="T32" fmla="*/ 25 w 50"/>
              <a:gd name="T33" fmla="*/ 50 h 50"/>
              <a:gd name="T34" fmla="*/ 25 w 50"/>
              <a:gd name="T35" fmla="*/ 50 h 50"/>
              <a:gd name="T36" fmla="*/ 25 w 50"/>
              <a:gd name="T37" fmla="*/ 50 h 50"/>
              <a:gd name="T38" fmla="*/ 25 w 50"/>
              <a:gd name="T39" fmla="*/ 50 h 50"/>
              <a:gd name="T40" fmla="*/ 26 w 50"/>
              <a:gd name="T41" fmla="*/ 50 h 50"/>
              <a:gd name="T42" fmla="*/ 26 w 50"/>
              <a:gd name="T43" fmla="*/ 50 h 50"/>
              <a:gd name="T44" fmla="*/ 26 w 50"/>
              <a:gd name="T45" fmla="*/ 50 h 50"/>
              <a:gd name="T46" fmla="*/ 26 w 50"/>
              <a:gd name="T47" fmla="*/ 50 h 50"/>
              <a:gd name="T48" fmla="*/ 26 w 50"/>
              <a:gd name="T49" fmla="*/ 50 h 50"/>
              <a:gd name="T50" fmla="*/ 27 w 50"/>
              <a:gd name="T51" fmla="*/ 50 h 50"/>
              <a:gd name="T52" fmla="*/ 27 w 50"/>
              <a:gd name="T53" fmla="*/ 50 h 50"/>
              <a:gd name="T54" fmla="*/ 47 w 50"/>
              <a:gd name="T55" fmla="*/ 50 h 50"/>
              <a:gd name="T56" fmla="*/ 48 w 50"/>
              <a:gd name="T57" fmla="*/ 50 h 50"/>
              <a:gd name="T58" fmla="*/ 49 w 50"/>
              <a:gd name="T59" fmla="*/ 50 h 50"/>
              <a:gd name="T60" fmla="*/ 50 w 50"/>
              <a:gd name="T61" fmla="*/ 48 h 50"/>
              <a:gd name="T62" fmla="*/ 50 w 50"/>
              <a:gd name="T63" fmla="*/ 8 h 50"/>
              <a:gd name="T64" fmla="*/ 50 w 50"/>
              <a:gd name="T65" fmla="*/ 7 h 50"/>
              <a:gd name="T66" fmla="*/ 4 w 50"/>
              <a:gd name="T67" fmla="*/ 43 h 50"/>
              <a:gd name="T68" fmla="*/ 4 w 50"/>
              <a:gd name="T69" fmla="*/ 9 h 50"/>
              <a:gd name="T70" fmla="*/ 24 w 50"/>
              <a:gd name="T71" fmla="*/ 10 h 50"/>
              <a:gd name="T72" fmla="*/ 24 w 50"/>
              <a:gd name="T73" fmla="*/ 10 h 50"/>
              <a:gd name="T74" fmla="*/ 24 w 50"/>
              <a:gd name="T75" fmla="*/ 10 h 50"/>
              <a:gd name="T76" fmla="*/ 24 w 50"/>
              <a:gd name="T77" fmla="*/ 10 h 50"/>
              <a:gd name="T78" fmla="*/ 24 w 50"/>
              <a:gd name="T79" fmla="*/ 44 h 50"/>
              <a:gd name="T80" fmla="*/ 19 w 50"/>
              <a:gd name="T81" fmla="*/ 42 h 50"/>
              <a:gd name="T82" fmla="*/ 4 w 50"/>
              <a:gd name="T83" fmla="*/ 43 h 50"/>
              <a:gd name="T84" fmla="*/ 46 w 50"/>
              <a:gd name="T85" fmla="*/ 43 h 50"/>
              <a:gd name="T86" fmla="*/ 32 w 50"/>
              <a:gd name="T87" fmla="*/ 42 h 50"/>
              <a:gd name="T88" fmla="*/ 26 w 50"/>
              <a:gd name="T89" fmla="*/ 44 h 50"/>
              <a:gd name="T90" fmla="*/ 26 w 50"/>
              <a:gd name="T91" fmla="*/ 10 h 50"/>
              <a:gd name="T92" fmla="*/ 26 w 50"/>
              <a:gd name="T93" fmla="*/ 10 h 50"/>
              <a:gd name="T94" fmla="*/ 27 w 50"/>
              <a:gd name="T95" fmla="*/ 10 h 50"/>
              <a:gd name="T96" fmla="*/ 27 w 50"/>
              <a:gd name="T97" fmla="*/ 10 h 50"/>
              <a:gd name="T98" fmla="*/ 46 w 50"/>
              <a:gd name="T99" fmla="*/ 9 h 50"/>
              <a:gd name="T100" fmla="*/ 46 w 50"/>
              <a:gd name="T101" fmla="*/ 43 h 50"/>
              <a:gd name="T102" fmla="*/ 46 w 50"/>
              <a:gd name="T103" fmla="*/ 43 h 50"/>
              <a:gd name="T104" fmla="*/ 46 w 50"/>
              <a:gd name="T105" fmla="*/ 4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" h="50">
                <a:moveTo>
                  <a:pt x="50" y="7"/>
                </a:moveTo>
                <a:cubicBezTo>
                  <a:pt x="43" y="0"/>
                  <a:pt x="36" y="0"/>
                  <a:pt x="32" y="2"/>
                </a:cubicBezTo>
                <a:cubicBezTo>
                  <a:pt x="29" y="3"/>
                  <a:pt x="27" y="4"/>
                  <a:pt x="25" y="5"/>
                </a:cubicBezTo>
                <a:cubicBezTo>
                  <a:pt x="24" y="4"/>
                  <a:pt x="21" y="3"/>
                  <a:pt x="19" y="2"/>
                </a:cubicBezTo>
                <a:cubicBezTo>
                  <a:pt x="14" y="0"/>
                  <a:pt x="7" y="0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0"/>
                  <a:pt x="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3" y="50"/>
                  <a:pt x="3" y="50"/>
                  <a:pt x="4" y="50"/>
                </a:cubicBezTo>
                <a:cubicBezTo>
                  <a:pt x="13" y="40"/>
                  <a:pt x="23" y="49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49"/>
                  <a:pt x="37" y="40"/>
                  <a:pt x="47" y="50"/>
                </a:cubicBezTo>
                <a:cubicBezTo>
                  <a:pt x="47" y="50"/>
                  <a:pt x="48" y="50"/>
                  <a:pt x="48" y="50"/>
                </a:cubicBezTo>
                <a:cubicBezTo>
                  <a:pt x="48" y="50"/>
                  <a:pt x="49" y="50"/>
                  <a:pt x="49" y="50"/>
                </a:cubicBezTo>
                <a:cubicBezTo>
                  <a:pt x="50" y="50"/>
                  <a:pt x="50" y="49"/>
                  <a:pt x="50" y="4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7"/>
                  <a:pt x="50" y="7"/>
                </a:cubicBezTo>
                <a:close/>
                <a:moveTo>
                  <a:pt x="4" y="43"/>
                </a:moveTo>
                <a:cubicBezTo>
                  <a:pt x="4" y="9"/>
                  <a:pt x="4" y="9"/>
                  <a:pt x="4" y="9"/>
                </a:cubicBezTo>
                <a:cubicBezTo>
                  <a:pt x="14" y="1"/>
                  <a:pt x="23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3"/>
                  <a:pt x="21" y="42"/>
                  <a:pt x="19" y="42"/>
                </a:cubicBezTo>
                <a:cubicBezTo>
                  <a:pt x="15" y="41"/>
                  <a:pt x="10" y="40"/>
                  <a:pt x="4" y="43"/>
                </a:cubicBezTo>
                <a:close/>
                <a:moveTo>
                  <a:pt x="46" y="43"/>
                </a:moveTo>
                <a:cubicBezTo>
                  <a:pt x="41" y="40"/>
                  <a:pt x="35" y="41"/>
                  <a:pt x="32" y="42"/>
                </a:cubicBezTo>
                <a:cubicBezTo>
                  <a:pt x="30" y="42"/>
                  <a:pt x="28" y="43"/>
                  <a:pt x="26" y="44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36" y="1"/>
                  <a:pt x="46" y="9"/>
                </a:cubicBezTo>
                <a:lnTo>
                  <a:pt x="46" y="43"/>
                </a:lnTo>
                <a:close/>
                <a:moveTo>
                  <a:pt x="46" y="43"/>
                </a:moveTo>
                <a:cubicBezTo>
                  <a:pt x="46" y="43"/>
                  <a:pt x="46" y="43"/>
                  <a:pt x="46" y="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E48F64-A875-46A0-B2C0-8CDF5192B83E}"/>
              </a:ext>
            </a:extLst>
          </p:cNvPr>
          <p:cNvSpPr txBox="1"/>
          <p:nvPr/>
        </p:nvSpPr>
        <p:spPr>
          <a:xfrm>
            <a:off x="1523999" y="5235185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4BEC81-670C-436D-9A7D-34BC4EDF711D}"/>
              </a:ext>
            </a:extLst>
          </p:cNvPr>
          <p:cNvSpPr txBox="1"/>
          <p:nvPr/>
        </p:nvSpPr>
        <p:spPr>
          <a:xfrm>
            <a:off x="3624941" y="3147451"/>
            <a:ext cx="56206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spc="5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tserrat Thin" panose="00000300000000000000" pitchFamily="50" charset="0"/>
              </a:rPr>
              <a:t>Mi</a:t>
            </a:r>
          </a:p>
        </p:txBody>
      </p:sp>
    </p:spTree>
    <p:extLst>
      <p:ext uri="{BB962C8B-B14F-4D97-AF65-F5344CB8AC3E}">
        <p14:creationId xmlns:p14="http://schemas.microsoft.com/office/powerpoint/2010/main" val="2593928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FCE254B-9D55-440F-BDC9-CD0CC4CD0C70}"/>
              </a:ext>
            </a:extLst>
          </p:cNvPr>
          <p:cNvSpPr txBox="1"/>
          <p:nvPr/>
        </p:nvSpPr>
        <p:spPr>
          <a:xfrm>
            <a:off x="1112838" y="1406210"/>
            <a:ext cx="2533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Montserrat Light" panose="00000400000000000000" pitchFamily="50" charset="0"/>
              </a:rPr>
              <a:t>Our</a:t>
            </a:r>
          </a:p>
          <a:p>
            <a:r>
              <a:rPr lang="en-US" sz="3000" b="1" spc="500" dirty="0">
                <a:latin typeface="Montserrat Light" panose="00000400000000000000" pitchFamily="50" charset="0"/>
              </a:rPr>
              <a:t>Portfolio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A17D89-A361-48A3-9814-E64FC4D3D017}"/>
              </a:ext>
            </a:extLst>
          </p:cNvPr>
          <p:cNvSpPr txBox="1"/>
          <p:nvPr/>
        </p:nvSpPr>
        <p:spPr>
          <a:xfrm>
            <a:off x="3276600" y="2948706"/>
            <a:ext cx="1951038" cy="1738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1A8410-A310-45AD-B716-4A0DD3FAEE08}"/>
              </a:ext>
            </a:extLst>
          </p:cNvPr>
          <p:cNvSpPr txBox="1"/>
          <p:nvPr/>
        </p:nvSpPr>
        <p:spPr>
          <a:xfrm>
            <a:off x="1112838" y="2948706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9F62B5-4E5B-4E22-8118-AD5EEC23E6B2}"/>
              </a:ext>
            </a:extLst>
          </p:cNvPr>
          <p:cNvCxnSpPr>
            <a:cxnSpLocks/>
          </p:cNvCxnSpPr>
          <p:nvPr/>
        </p:nvCxnSpPr>
        <p:spPr>
          <a:xfrm>
            <a:off x="1112838" y="927240"/>
            <a:ext cx="4114800" cy="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90B01C1-E3D4-4A27-9730-D1C242B25E29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8846" r="88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655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51425220-D3BF-4E21-BA3F-C767CE1B8E82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l="1635" r="1635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155A37-DFD6-46A7-B294-02AED598048B}"/>
              </a:ext>
            </a:extLst>
          </p:cNvPr>
          <p:cNvSpPr/>
          <p:nvPr/>
        </p:nvSpPr>
        <p:spPr>
          <a:xfrm>
            <a:off x="3048000" y="905262"/>
            <a:ext cx="4883708" cy="2523738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8787FCE9-58D9-45C5-9BFC-55A1CE4CE2A8}"/>
              </a:ext>
            </a:extLst>
          </p:cNvPr>
          <p:cNvGrpSpPr/>
          <p:nvPr/>
        </p:nvGrpSpPr>
        <p:grpSpPr>
          <a:xfrm>
            <a:off x="4627447" y="1437637"/>
            <a:ext cx="2702764" cy="1336348"/>
            <a:chOff x="2844755" y="867555"/>
            <a:chExt cx="2702764" cy="1336348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AE5E99D8-D551-497C-95B7-E1F85362B701}"/>
                </a:ext>
              </a:extLst>
            </p:cNvPr>
            <p:cNvSpPr txBox="1"/>
            <p:nvPr/>
          </p:nvSpPr>
          <p:spPr>
            <a:xfrm>
              <a:off x="2844755" y="1311607"/>
              <a:ext cx="2702764" cy="892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800" dirty="0"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 lorem ipsum dolor creeping.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A135FA5-FB1C-494E-B0C9-B9C887AA068A}"/>
                </a:ext>
              </a:extLst>
            </p:cNvPr>
            <p:cNvSpPr txBox="1"/>
            <p:nvPr/>
          </p:nvSpPr>
          <p:spPr>
            <a:xfrm>
              <a:off x="4627447" y="867555"/>
              <a:ext cx="9200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spc="5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2019</a:t>
              </a:r>
              <a:endParaRPr lang="en-US" sz="1400" b="1" spc="5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3B5EB83-A9CD-44C2-A5BB-93F754CFD042}"/>
              </a:ext>
            </a:extLst>
          </p:cNvPr>
          <p:cNvGrpSpPr/>
          <p:nvPr/>
        </p:nvGrpSpPr>
        <p:grpSpPr>
          <a:xfrm rot="16200000">
            <a:off x="7805203" y="2273576"/>
            <a:ext cx="4286935" cy="2310847"/>
            <a:chOff x="6803717" y="1069586"/>
            <a:chExt cx="4286935" cy="231084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A7D614C-2F6D-4869-A063-86B2C62027CE}"/>
                </a:ext>
              </a:extLst>
            </p:cNvPr>
            <p:cNvSpPr txBox="1"/>
            <p:nvPr/>
          </p:nvSpPr>
          <p:spPr>
            <a:xfrm>
              <a:off x="7105706" y="1069586"/>
              <a:ext cx="36829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59436C5-EE8E-47E6-B88D-543680206D4F}"/>
                </a:ext>
              </a:extLst>
            </p:cNvPr>
            <p:cNvSpPr txBox="1"/>
            <p:nvPr/>
          </p:nvSpPr>
          <p:spPr>
            <a:xfrm>
              <a:off x="8017703" y="1652107"/>
              <a:ext cx="18589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5201AD6-11D4-4F29-A0EE-26BDC224D250}"/>
                </a:ext>
              </a:extLst>
            </p:cNvPr>
            <p:cNvSpPr txBox="1"/>
            <p:nvPr/>
          </p:nvSpPr>
          <p:spPr>
            <a:xfrm>
              <a:off x="6803717" y="2485123"/>
              <a:ext cx="4286935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A45DA07-9A83-48AE-8A29-93A58C68970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5556" r="5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76802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5092F249-60E6-4630-AD6E-FC7ED1027401}"/>
              </a:ext>
            </a:extLst>
          </p:cNvPr>
          <p:cNvSpPr txBox="1"/>
          <p:nvPr/>
        </p:nvSpPr>
        <p:spPr>
          <a:xfrm>
            <a:off x="53462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5A4F35-4B60-4837-AD54-474B42970B1F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A2ED81-37BE-4E0C-B486-251842CBAD66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6DC6B4-0A0C-4959-BA55-B26A7A8A4B79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0787AEE-D921-4177-A2F1-188DEC14BA2A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C94D71D-800D-4808-AE77-BF0C31716EFB}"/>
              </a:ext>
            </a:extLst>
          </p:cNvPr>
          <p:cNvSpPr txBox="1"/>
          <p:nvPr/>
        </p:nvSpPr>
        <p:spPr>
          <a:xfrm>
            <a:off x="23998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63E3FC-B687-4738-B891-A0A302D4D669}"/>
              </a:ext>
            </a:extLst>
          </p:cNvPr>
          <p:cNvSpPr txBox="1"/>
          <p:nvPr/>
        </p:nvSpPr>
        <p:spPr>
          <a:xfrm>
            <a:off x="8292647" y="5614977"/>
            <a:ext cx="1499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TEXT HERE</a:t>
            </a:r>
            <a:endParaRPr lang="en-US" sz="1400" b="1" spc="200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811FCA0-C110-4F0A-A5F4-E6218D770797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>
          <a:blip r:embed="rId2"/>
          <a:srcRect l="34" r="34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AD49A62-B629-4BB0-AACD-1F5F7300B861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2"/>
          <a:srcRect l="34" r="34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E167F35-BDD1-4388-A47B-6041158E1858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2"/>
          <a:srcRect l="34" r="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6802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687CC996-A9F8-4F4F-AEE2-3A1CABFCDB6A}"/>
              </a:ext>
            </a:extLst>
          </p:cNvPr>
          <p:cNvGrpSpPr/>
          <p:nvPr/>
        </p:nvGrpSpPr>
        <p:grpSpPr>
          <a:xfrm>
            <a:off x="6862762" y="1788412"/>
            <a:ext cx="4114800" cy="3281177"/>
            <a:chOff x="1112838" y="2264221"/>
            <a:chExt cx="4114800" cy="328117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313E433-828E-4C87-8109-38D65068173E}"/>
                </a:ext>
              </a:extLst>
            </p:cNvPr>
            <p:cNvSpPr txBox="1"/>
            <p:nvPr/>
          </p:nvSpPr>
          <p:spPr>
            <a:xfrm>
              <a:off x="1112838" y="2264221"/>
              <a:ext cx="25336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Our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Portfolio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77BFB6C-3806-4C0B-871D-3374E54364AB}"/>
                </a:ext>
              </a:extLst>
            </p:cNvPr>
            <p:cNvSpPr txBox="1"/>
            <p:nvPr/>
          </p:nvSpPr>
          <p:spPr>
            <a:xfrm>
              <a:off x="3276600" y="3806717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5B606C9-486B-4DF1-99A6-E673B13B9DFA}"/>
                </a:ext>
              </a:extLst>
            </p:cNvPr>
            <p:cNvSpPr txBox="1"/>
            <p:nvPr/>
          </p:nvSpPr>
          <p:spPr>
            <a:xfrm>
              <a:off x="1112838" y="3806717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54373C2-1BF6-4F56-97AF-5FDD3671B6BB}"/>
              </a:ext>
            </a:extLst>
          </p:cNvPr>
          <p:cNvCxnSpPr>
            <a:cxnSpLocks/>
          </p:cNvCxnSpPr>
          <p:nvPr/>
        </p:nvCxnSpPr>
        <p:spPr>
          <a:xfrm>
            <a:off x="6969124" y="1125679"/>
            <a:ext cx="4114800" cy="0"/>
          </a:xfrm>
          <a:prstGeom prst="line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3F551FC-4E74-4CFC-A8B4-AFA6A9A860A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l="6784" r="6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46695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B010BD-ED95-4CA7-B650-4E9536EBEDD9}"/>
              </a:ext>
            </a:extLst>
          </p:cNvPr>
          <p:cNvSpPr/>
          <p:nvPr/>
        </p:nvSpPr>
        <p:spPr>
          <a:xfrm>
            <a:off x="0" y="3614057"/>
            <a:ext cx="12192000" cy="32439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D657EEA-4190-4036-ABDA-3325299A79B2}"/>
              </a:ext>
            </a:extLst>
          </p:cNvPr>
          <p:cNvGrpSpPr/>
          <p:nvPr/>
        </p:nvGrpSpPr>
        <p:grpSpPr>
          <a:xfrm>
            <a:off x="5179187" y="4881221"/>
            <a:ext cx="1833625" cy="1209369"/>
            <a:chOff x="1757006" y="5111663"/>
            <a:chExt cx="1833625" cy="12093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630722-69E9-46D5-BBB2-420672E5FC29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8787787-191C-4834-827E-5F9BACFC8914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DCCCBD1-EF84-48D0-B595-4901B047C0C1}"/>
              </a:ext>
            </a:extLst>
          </p:cNvPr>
          <p:cNvGrpSpPr/>
          <p:nvPr/>
        </p:nvGrpSpPr>
        <p:grpSpPr>
          <a:xfrm>
            <a:off x="1465943" y="927240"/>
            <a:ext cx="9260114" cy="1091014"/>
            <a:chOff x="945177" y="3181575"/>
            <a:chExt cx="9260114" cy="109101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96E7F8A-7095-4CD1-9DBF-7880F3329D7A}"/>
                </a:ext>
              </a:extLst>
            </p:cNvPr>
            <p:cNvSpPr txBox="1"/>
            <p:nvPr/>
          </p:nvSpPr>
          <p:spPr>
            <a:xfrm>
              <a:off x="945177" y="3181575"/>
              <a:ext cx="92601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COMPANY TEAM MEMBERS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A45C5A6-E671-452A-BEF5-9B756FCD06C8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57BB477-33D9-4C64-BC33-7C894E2D6949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E2A4050-64CB-40C3-9BCF-51C557CA32AA}"/>
              </a:ext>
            </a:extLst>
          </p:cNvPr>
          <p:cNvGrpSpPr/>
          <p:nvPr/>
        </p:nvGrpSpPr>
        <p:grpSpPr>
          <a:xfrm>
            <a:off x="7483034" y="4881221"/>
            <a:ext cx="1833625" cy="1209369"/>
            <a:chOff x="1757006" y="5111663"/>
            <a:chExt cx="1833625" cy="1209369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2A17E2E-D7D5-4477-8E30-5E4058737B70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0417B54-9EF2-4F6C-90A8-AAA1544C2A2C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13721F1-E42E-428C-9229-6F9195002115}"/>
              </a:ext>
            </a:extLst>
          </p:cNvPr>
          <p:cNvGrpSpPr/>
          <p:nvPr/>
        </p:nvGrpSpPr>
        <p:grpSpPr>
          <a:xfrm>
            <a:off x="2875341" y="4881221"/>
            <a:ext cx="1833625" cy="1209369"/>
            <a:chOff x="1757006" y="5111663"/>
            <a:chExt cx="1833625" cy="1209369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4E76A95-407F-4C4E-B286-BCEFC1C9186F}"/>
                </a:ext>
              </a:extLst>
            </p:cNvPr>
            <p:cNvSpPr txBox="1"/>
            <p:nvPr/>
          </p:nvSpPr>
          <p:spPr>
            <a:xfrm>
              <a:off x="1757006" y="5425722"/>
              <a:ext cx="1833624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 lorem ipsum dolor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0782818-1369-4D39-BE2A-D54E548ECAF4}"/>
                </a:ext>
              </a:extLst>
            </p:cNvPr>
            <p:cNvSpPr txBox="1"/>
            <p:nvPr/>
          </p:nvSpPr>
          <p:spPr>
            <a:xfrm>
              <a:off x="1757006" y="5111663"/>
              <a:ext cx="18336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84F6F8F4-0397-486C-B065-EE1B055DFE6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619BFF96-FBD5-4EC9-8911-DA04F2BEB94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43" b="43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D9E991E-9460-4011-A1A3-A1B370AFBF8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5843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063A4D-CDA1-497C-8C64-C2A3E26F2D41}"/>
              </a:ext>
            </a:extLst>
          </p:cNvPr>
          <p:cNvSpPr/>
          <p:nvPr/>
        </p:nvSpPr>
        <p:spPr>
          <a:xfrm>
            <a:off x="6516914" y="3205740"/>
            <a:ext cx="4460648" cy="272501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7B6593-96C7-4861-B8CE-4BF371383A79}"/>
              </a:ext>
            </a:extLst>
          </p:cNvPr>
          <p:cNvGrpSpPr/>
          <p:nvPr/>
        </p:nvGrpSpPr>
        <p:grpSpPr>
          <a:xfrm>
            <a:off x="7217455" y="3764436"/>
            <a:ext cx="3059567" cy="1607623"/>
            <a:chOff x="6905760" y="3884431"/>
            <a:chExt cx="3059567" cy="160762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DFFA2F56-5B79-4B22-9AB6-5D5828B02170}"/>
                </a:ext>
              </a:extLst>
            </p:cNvPr>
            <p:cNvGrpSpPr/>
            <p:nvPr/>
          </p:nvGrpSpPr>
          <p:grpSpPr>
            <a:xfrm>
              <a:off x="6905760" y="3884431"/>
              <a:ext cx="3059567" cy="774199"/>
              <a:chOff x="6746103" y="3303474"/>
              <a:chExt cx="3059567" cy="774199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0D1C5B4-AB44-45EA-A33A-67C71E322F53}"/>
                  </a:ext>
                </a:extLst>
              </p:cNvPr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bg1"/>
                    </a:solidFill>
                    <a:latin typeface="Montserrat Light" panose="00000400000000000000" pitchFamily="50" charset="0"/>
                  </a:rPr>
                  <a:t>TITLE HERE</a:t>
                </a: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FB989844-579E-4588-8444-90BB8E1A404C}"/>
                  </a:ext>
                </a:extLst>
              </p:cNvPr>
              <p:cNvGrpSpPr/>
              <p:nvPr/>
            </p:nvGrpSpPr>
            <p:grpSpPr>
              <a:xfrm>
                <a:off x="6843396" y="3334251"/>
                <a:ext cx="2962274" cy="391019"/>
                <a:chOff x="932998" y="4485166"/>
                <a:chExt cx="2962274" cy="391019"/>
              </a:xfrm>
            </p:grpSpPr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E66FA46E-F851-4D57-920F-4A5C0DE8F5B8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5915CC77-057A-4C18-8B32-3DCFA3477F0E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A247F8A2-3816-4A00-A867-747AFD3F31F6}"/>
                    </a:ext>
                  </a:extLst>
                </p:cNvPr>
                <p:cNvSpPr txBox="1"/>
                <p:nvPr/>
              </p:nvSpPr>
              <p:spPr>
                <a:xfrm>
                  <a:off x="3410902" y="448516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2"/>
                      </a:solidFill>
                      <a:latin typeface="Montserrat Light" panose="00000400000000000000" pitchFamily="50" charset="0"/>
                    </a:rPr>
                    <a:t>60%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EADFC350-AA7C-4DCB-AC5F-5AAAD0DD68A3}"/>
                  </a:ext>
                </a:extLst>
              </p:cNvPr>
              <p:cNvGrpSpPr/>
              <p:nvPr/>
            </p:nvGrpSpPr>
            <p:grpSpPr>
              <a:xfrm>
                <a:off x="6843396" y="3754508"/>
                <a:ext cx="2962274" cy="323165"/>
                <a:chOff x="932998" y="4553020"/>
                <a:chExt cx="2962274" cy="323165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711A41A4-E93B-49C3-AE85-D1DFE9F0961C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8D843A94-78B1-4029-9F61-E77028437E71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D9C24769-DF95-42C8-9A2F-B9EBE51FD5AC}"/>
                    </a:ext>
                  </a:extLst>
                </p:cNvPr>
                <p:cNvSpPr txBox="1"/>
                <p:nvPr/>
              </p:nvSpPr>
              <p:spPr>
                <a:xfrm>
                  <a:off x="3410902" y="4553020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bg2"/>
                      </a:solidFill>
                      <a:latin typeface="Montserrat Light" panose="00000400000000000000" pitchFamily="50" charset="0"/>
                    </a:rPr>
                    <a:t>40%</a:t>
                  </a:r>
                </a:p>
              </p:txBody>
            </p:sp>
          </p:grp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012D94E-4535-40B7-8A76-5FE1AA66761F}"/>
                </a:ext>
              </a:extLst>
            </p:cNvPr>
            <p:cNvSpPr txBox="1"/>
            <p:nvPr/>
          </p:nvSpPr>
          <p:spPr>
            <a:xfrm>
              <a:off x="6905761" y="4881887"/>
              <a:ext cx="3059566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bg2"/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dolor creeping.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0406BB8-552D-4B07-A0D7-CD60CBAF9D73}"/>
              </a:ext>
            </a:extLst>
          </p:cNvPr>
          <p:cNvGrpSpPr/>
          <p:nvPr/>
        </p:nvGrpSpPr>
        <p:grpSpPr>
          <a:xfrm>
            <a:off x="1214437" y="1788412"/>
            <a:ext cx="4114801" cy="3281177"/>
            <a:chOff x="1112837" y="2264221"/>
            <a:chExt cx="4114801" cy="3281177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368299C-E3BF-473E-A4B3-5A95A9EADA89}"/>
                </a:ext>
              </a:extLst>
            </p:cNvPr>
            <p:cNvSpPr txBox="1"/>
            <p:nvPr/>
          </p:nvSpPr>
          <p:spPr>
            <a:xfrm>
              <a:off x="1112837" y="2264221"/>
              <a:ext cx="329950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Your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Name Here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16D146F-02EE-49D2-B5F8-405778978DC0}"/>
                </a:ext>
              </a:extLst>
            </p:cNvPr>
            <p:cNvSpPr txBox="1"/>
            <p:nvPr/>
          </p:nvSpPr>
          <p:spPr>
            <a:xfrm>
              <a:off x="3276600" y="3806717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3BD3F94-919C-4370-AB41-0785753E4BAC}"/>
                </a:ext>
              </a:extLst>
            </p:cNvPr>
            <p:cNvSpPr txBox="1"/>
            <p:nvPr/>
          </p:nvSpPr>
          <p:spPr>
            <a:xfrm>
              <a:off x="1112838" y="3806717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4434AC3-015F-4252-8135-3FE0AAD3D687}"/>
              </a:ext>
            </a:extLst>
          </p:cNvPr>
          <p:cNvCxnSpPr>
            <a:cxnSpLocks/>
          </p:cNvCxnSpPr>
          <p:nvPr/>
        </p:nvCxnSpPr>
        <p:spPr>
          <a:xfrm>
            <a:off x="1303338" y="927240"/>
            <a:ext cx="41148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4869610-4CF3-4EB1-A87B-AD46A18A0CD4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139" b="13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4184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F3329F5A-E865-4591-917F-1A533036FF95}"/>
              </a:ext>
            </a:extLst>
          </p:cNvPr>
          <p:cNvSpPr/>
          <p:nvPr/>
        </p:nvSpPr>
        <p:spPr>
          <a:xfrm>
            <a:off x="4879181" y="1346200"/>
            <a:ext cx="2433638" cy="218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91E414E-3584-4090-A831-82579CB22F45}"/>
              </a:ext>
            </a:extLst>
          </p:cNvPr>
          <p:cNvSpPr/>
          <p:nvPr/>
        </p:nvSpPr>
        <p:spPr>
          <a:xfrm>
            <a:off x="4972050" y="1439067"/>
            <a:ext cx="2247902" cy="199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68108A2-B29C-42A3-AA85-78DA6CA5DF9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9416" b="9416"/>
          <a:stretch>
            <a:fillRect/>
          </a:stretch>
        </p:blipFill>
        <p:spPr/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FE5CD220-17BB-4086-8606-E5E5615A2544}"/>
              </a:ext>
            </a:extLst>
          </p:cNvPr>
          <p:cNvSpPr txBox="1"/>
          <p:nvPr/>
        </p:nvSpPr>
        <p:spPr>
          <a:xfrm>
            <a:off x="-184152" y="-626700"/>
            <a:ext cx="1256030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0" spc="500" dirty="0">
                <a:solidFill>
                  <a:schemeClr val="bg1">
                    <a:lumMod val="85000"/>
                  </a:schemeClr>
                </a:solidFill>
                <a:latin typeface="Montserrat Thin" panose="00000300000000000000" pitchFamily="50" charset="0"/>
              </a:rPr>
              <a:t>welcome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DD36D86-49F0-4921-9C47-129145EBD0DA}"/>
              </a:ext>
            </a:extLst>
          </p:cNvPr>
          <p:cNvSpPr/>
          <p:nvPr/>
        </p:nvSpPr>
        <p:spPr>
          <a:xfrm>
            <a:off x="5364958" y="3266711"/>
            <a:ext cx="1462086" cy="411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1C27298-1970-4276-A8AB-05E4CB84D2AA}"/>
              </a:ext>
            </a:extLst>
          </p:cNvPr>
          <p:cNvSpPr txBox="1"/>
          <p:nvPr/>
        </p:nvSpPr>
        <p:spPr>
          <a:xfrm>
            <a:off x="5410202" y="3311074"/>
            <a:ext cx="137159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Montserrat Light" panose="00000400000000000000" pitchFamily="50" charset="0"/>
              </a:rPr>
              <a:t>SAMI COX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CBA3321-EB53-47B4-801F-F97130DDA43D}"/>
              </a:ext>
            </a:extLst>
          </p:cNvPr>
          <p:cNvSpPr txBox="1"/>
          <p:nvPr/>
        </p:nvSpPr>
        <p:spPr>
          <a:xfrm>
            <a:off x="2251587" y="3773746"/>
            <a:ext cx="7688826" cy="385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8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creeping. Very to Make from for lorem ipsum dolor seas.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66CEC83-54C0-41A2-9C3E-266DB994987D}"/>
              </a:ext>
            </a:extLst>
          </p:cNvPr>
          <p:cNvCxnSpPr>
            <a:cxnSpLocks/>
          </p:cNvCxnSpPr>
          <p:nvPr/>
        </p:nvCxnSpPr>
        <p:spPr>
          <a:xfrm>
            <a:off x="6096000" y="5019675"/>
            <a:ext cx="0" cy="819150"/>
          </a:xfrm>
          <a:prstGeom prst="line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CA3F7BA7-8862-4BD6-ADE2-167123E14D23}"/>
              </a:ext>
            </a:extLst>
          </p:cNvPr>
          <p:cNvSpPr/>
          <p:nvPr/>
        </p:nvSpPr>
        <p:spPr>
          <a:xfrm>
            <a:off x="6010276" y="5838825"/>
            <a:ext cx="171447" cy="171447"/>
          </a:xfrm>
          <a:prstGeom prst="ellipse">
            <a:avLst/>
          </a:prstGeom>
          <a:noFill/>
          <a:ln w="31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AE6A303-D65F-4F3E-8628-390E60051878}"/>
              </a:ext>
            </a:extLst>
          </p:cNvPr>
          <p:cNvGrpSpPr/>
          <p:nvPr/>
        </p:nvGrpSpPr>
        <p:grpSpPr>
          <a:xfrm>
            <a:off x="5651755" y="4402639"/>
            <a:ext cx="888490" cy="247946"/>
            <a:chOff x="1432435" y="5708541"/>
            <a:chExt cx="640840" cy="178836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1F305D33-AD31-48EC-9A8D-25BAB7D75BAD}"/>
                </a:ext>
              </a:extLst>
            </p:cNvPr>
            <p:cNvGrpSpPr/>
            <p:nvPr/>
          </p:nvGrpSpPr>
          <p:grpSpPr>
            <a:xfrm>
              <a:off x="1432435" y="5708541"/>
              <a:ext cx="178834" cy="178836"/>
              <a:chOff x="7136966" y="5134202"/>
              <a:chExt cx="588412" cy="588417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D8D61109-283B-4441-AFC8-76E124B12B79}"/>
                  </a:ext>
                </a:extLst>
              </p:cNvPr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AutoShape 1">
                <a:extLst>
                  <a:ext uri="{FF2B5EF4-FFF2-40B4-BE49-F238E27FC236}">
                    <a16:creationId xmlns:a16="http://schemas.microsoft.com/office/drawing/2014/main" id="{62D8F7B1-928D-44C6-AA97-26864E450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9092" y="5304814"/>
                <a:ext cx="304161" cy="24719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0EDEF42-C87C-4DFB-A7D0-E12DB02301C3}"/>
                </a:ext>
              </a:extLst>
            </p:cNvPr>
            <p:cNvGrpSpPr/>
            <p:nvPr/>
          </p:nvGrpSpPr>
          <p:grpSpPr>
            <a:xfrm>
              <a:off x="1663438" y="5708541"/>
              <a:ext cx="178834" cy="178836"/>
              <a:chOff x="7972027" y="5134202"/>
              <a:chExt cx="588412" cy="588417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4190A538-A16E-4EF9-8B6B-1E7FBC736D14}"/>
                  </a:ext>
                </a:extLst>
              </p:cNvPr>
              <p:cNvSpPr/>
              <p:nvPr/>
            </p:nvSpPr>
            <p:spPr>
              <a:xfrm>
                <a:off x="7972027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AutoShape 21">
                <a:extLst>
                  <a:ext uri="{FF2B5EF4-FFF2-40B4-BE49-F238E27FC236}">
                    <a16:creationId xmlns:a16="http://schemas.microsoft.com/office/drawing/2014/main" id="{ECF99D3D-B552-4699-A071-0018B2765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4404" y="5316581"/>
                <a:ext cx="223656" cy="2236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58BE4183-21F8-4B69-A315-86AAB09E4456}"/>
                </a:ext>
              </a:extLst>
            </p:cNvPr>
            <p:cNvGrpSpPr/>
            <p:nvPr/>
          </p:nvGrpSpPr>
          <p:grpSpPr>
            <a:xfrm>
              <a:off x="1894441" y="5708541"/>
              <a:ext cx="178834" cy="178836"/>
              <a:chOff x="8807093" y="5134202"/>
              <a:chExt cx="588412" cy="588417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DA7A77C7-9C39-428F-B2D3-4E4D58B6401D}"/>
                  </a:ext>
                </a:extLst>
              </p:cNvPr>
              <p:cNvSpPr/>
              <p:nvPr/>
            </p:nvSpPr>
            <p:spPr>
              <a:xfrm>
                <a:off x="8807093" y="5134202"/>
                <a:ext cx="588412" cy="588417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AutoShape 18">
                <a:extLst>
                  <a:ext uri="{FF2B5EF4-FFF2-40B4-BE49-F238E27FC236}">
                    <a16:creationId xmlns:a16="http://schemas.microsoft.com/office/drawing/2014/main" id="{C7D141AB-B3D1-4634-B86A-FF239D6AD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4787" y="5322041"/>
                <a:ext cx="333022" cy="21274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9298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D2A35E6-75D2-487D-96A9-F62DA479D35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7110" b="7110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559B6A76-A902-4611-BE63-B5E7539A3EA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7143" b="714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992A7E-A1FF-4871-B578-688F88D8B0CF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7110" b="7110"/>
          <a:stretch>
            <a:fillRect/>
          </a:stretch>
        </p:blipFill>
        <p:spPr/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8E49AF4A-EC8B-479C-80F8-3A60CB974EDF}"/>
              </a:ext>
            </a:extLst>
          </p:cNvPr>
          <p:cNvGrpSpPr/>
          <p:nvPr/>
        </p:nvGrpSpPr>
        <p:grpSpPr>
          <a:xfrm>
            <a:off x="2761343" y="5004986"/>
            <a:ext cx="2065338" cy="924226"/>
            <a:chOff x="1286783" y="5111663"/>
            <a:chExt cx="2065338" cy="92422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093333D-50CE-438A-9C63-8D9DE821176A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3DE12C8-757B-4417-B891-E5029FFE5DB3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4DF2F7C-83A8-46D8-9312-09359651CCD0}"/>
              </a:ext>
            </a:extLst>
          </p:cNvPr>
          <p:cNvGrpSpPr/>
          <p:nvPr/>
        </p:nvGrpSpPr>
        <p:grpSpPr>
          <a:xfrm>
            <a:off x="5063331" y="5004986"/>
            <a:ext cx="2065338" cy="924226"/>
            <a:chOff x="1286783" y="5111663"/>
            <a:chExt cx="2065338" cy="92422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9AF746D-6EA8-4330-ABD8-03874FCCF8CF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26C0638-4B2E-4013-84B7-0AFA5F41CD74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1D752CA-62C8-40E2-9139-67E9756439E9}"/>
              </a:ext>
            </a:extLst>
          </p:cNvPr>
          <p:cNvGrpSpPr/>
          <p:nvPr/>
        </p:nvGrpSpPr>
        <p:grpSpPr>
          <a:xfrm>
            <a:off x="7365318" y="5004986"/>
            <a:ext cx="2065338" cy="924226"/>
            <a:chOff x="1286783" y="5111663"/>
            <a:chExt cx="2065338" cy="92422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7BE6A3F-95F0-455B-B9F7-886F4506CFBF}"/>
                </a:ext>
              </a:extLst>
            </p:cNvPr>
            <p:cNvSpPr txBox="1"/>
            <p:nvPr/>
          </p:nvSpPr>
          <p:spPr>
            <a:xfrm>
              <a:off x="1286784" y="5425722"/>
              <a:ext cx="2065337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349EB90-87E5-4E50-8937-992A38DF0762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NAME HERE</a:t>
              </a:r>
              <a:endParaRPr lang="en-US" sz="1400" b="1" spc="200" dirty="0"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AAE787A-4A26-4850-8707-FD625029F949}"/>
              </a:ext>
            </a:extLst>
          </p:cNvPr>
          <p:cNvSpPr/>
          <p:nvPr/>
        </p:nvSpPr>
        <p:spPr>
          <a:xfrm>
            <a:off x="3569041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E73D16D-A02E-47F4-9C29-F670B2BAEFFC}"/>
              </a:ext>
            </a:extLst>
          </p:cNvPr>
          <p:cNvSpPr/>
          <p:nvPr/>
        </p:nvSpPr>
        <p:spPr>
          <a:xfrm>
            <a:off x="5871028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470526-CF01-4233-9131-F0205C7B7767}"/>
              </a:ext>
            </a:extLst>
          </p:cNvPr>
          <p:cNvSpPr/>
          <p:nvPr/>
        </p:nvSpPr>
        <p:spPr>
          <a:xfrm>
            <a:off x="8173017" y="4366078"/>
            <a:ext cx="449943" cy="4499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0F51A5A-BE75-4676-9B1D-CC6976B951C7}"/>
              </a:ext>
            </a:extLst>
          </p:cNvPr>
          <p:cNvSpPr/>
          <p:nvPr/>
        </p:nvSpPr>
        <p:spPr>
          <a:xfrm>
            <a:off x="3619124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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55CC91B-5F90-450C-BDB1-B72192D7FFA6}"/>
              </a:ext>
            </a:extLst>
          </p:cNvPr>
          <p:cNvSpPr/>
          <p:nvPr/>
        </p:nvSpPr>
        <p:spPr>
          <a:xfrm>
            <a:off x="5921111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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FD243C-B4EA-49AB-A2EC-182B202BD41B}"/>
              </a:ext>
            </a:extLst>
          </p:cNvPr>
          <p:cNvSpPr/>
          <p:nvPr/>
        </p:nvSpPr>
        <p:spPr>
          <a:xfrm>
            <a:off x="8223099" y="4429467"/>
            <a:ext cx="349775" cy="32316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1500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noFill/>
                <a:latin typeface="FontAwesome" charset="0"/>
              </a:rPr>
              <a:t></a:t>
            </a:r>
            <a:endParaRPr lang="en-US" sz="1500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noFill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E5EB87B-4194-418F-974E-B87F40D15EA6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E10F731-FFA4-4683-912C-D8388FC96CFF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TEAM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E51FBA-6CF1-4D16-AF72-90250F4C2CF4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24242E9-20DB-4089-AEC1-A6E1A29E29BE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07358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C8A8D81-541B-4A2C-A5B1-F53CECCF6221}"/>
              </a:ext>
            </a:extLst>
          </p:cNvPr>
          <p:cNvSpPr/>
          <p:nvPr/>
        </p:nvSpPr>
        <p:spPr>
          <a:xfrm>
            <a:off x="0" y="0"/>
            <a:ext cx="3424401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B245FC3-36EA-4DAD-9041-6339DB3A2BD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8659" b="18659"/>
          <a:stretch>
            <a:fillRect/>
          </a:stretch>
        </p:blipFill>
        <p:spPr/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8774C852-BFC8-4180-B748-A292E0E43DC3}"/>
              </a:ext>
            </a:extLst>
          </p:cNvPr>
          <p:cNvGrpSpPr/>
          <p:nvPr/>
        </p:nvGrpSpPr>
        <p:grpSpPr>
          <a:xfrm>
            <a:off x="848375" y="1547098"/>
            <a:ext cx="5162128" cy="2961594"/>
            <a:chOff x="3938949" y="2303516"/>
            <a:chExt cx="4210968" cy="2415898"/>
          </a:xfrm>
        </p:grpSpPr>
        <p:sp>
          <p:nvSpPr>
            <p:cNvPr id="44" name="Shape 6">
              <a:extLst>
                <a:ext uri="{FF2B5EF4-FFF2-40B4-BE49-F238E27FC236}">
                  <a16:creationId xmlns:a16="http://schemas.microsoft.com/office/drawing/2014/main" id="{4ACD44EE-A234-494E-9334-5C13AA47D65A}"/>
                </a:ext>
              </a:extLst>
            </p:cNvPr>
            <p:cNvSpPr/>
            <p:nvPr/>
          </p:nvSpPr>
          <p:spPr>
            <a:xfrm>
              <a:off x="4357133" y="2334880"/>
              <a:ext cx="3375972" cy="228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 7">
              <a:extLst>
                <a:ext uri="{FF2B5EF4-FFF2-40B4-BE49-F238E27FC236}">
                  <a16:creationId xmlns:a16="http://schemas.microsoft.com/office/drawing/2014/main" id="{EF30E133-BCD4-4C6B-83DC-F60D7FCE0636}"/>
                </a:ext>
              </a:extLst>
            </p:cNvPr>
            <p:cNvSpPr/>
            <p:nvPr/>
          </p:nvSpPr>
          <p:spPr>
            <a:xfrm>
              <a:off x="7719331" y="4576339"/>
              <a:ext cx="28020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 8">
              <a:extLst>
                <a:ext uri="{FF2B5EF4-FFF2-40B4-BE49-F238E27FC236}">
                  <a16:creationId xmlns:a16="http://schemas.microsoft.com/office/drawing/2014/main" id="{F5708BA8-D70A-4291-8C1D-748A797826D6}"/>
                </a:ext>
              </a:extLst>
            </p:cNvPr>
            <p:cNvSpPr/>
            <p:nvPr/>
          </p:nvSpPr>
          <p:spPr>
            <a:xfrm>
              <a:off x="4342496" y="4576339"/>
              <a:ext cx="28021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 9">
              <a:extLst>
                <a:ext uri="{FF2B5EF4-FFF2-40B4-BE49-F238E27FC236}">
                  <a16:creationId xmlns:a16="http://schemas.microsoft.com/office/drawing/2014/main" id="{F26A994B-0C85-4C61-8D14-3C6C6EF259FE}"/>
                </a:ext>
              </a:extLst>
            </p:cNvPr>
            <p:cNvSpPr/>
            <p:nvPr/>
          </p:nvSpPr>
          <p:spPr>
            <a:xfrm>
              <a:off x="4325769" y="2303516"/>
              <a:ext cx="3437365" cy="240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 10">
              <a:extLst>
                <a:ext uri="{FF2B5EF4-FFF2-40B4-BE49-F238E27FC236}">
                  <a16:creationId xmlns:a16="http://schemas.microsoft.com/office/drawing/2014/main" id="{A9D8B4D5-D7FD-4415-B877-7959E1C50EBA}"/>
                </a:ext>
              </a:extLst>
            </p:cNvPr>
            <p:cNvSpPr/>
            <p:nvPr/>
          </p:nvSpPr>
          <p:spPr>
            <a:xfrm>
              <a:off x="4336224" y="2313971"/>
              <a:ext cx="3415439" cy="2387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 11">
              <a:extLst>
                <a:ext uri="{FF2B5EF4-FFF2-40B4-BE49-F238E27FC236}">
                  <a16:creationId xmlns:a16="http://schemas.microsoft.com/office/drawing/2014/main" id="{754296DB-F916-402A-A797-1EC093ABACB5}"/>
                </a:ext>
              </a:extLst>
            </p:cNvPr>
            <p:cNvSpPr/>
            <p:nvPr/>
          </p:nvSpPr>
          <p:spPr>
            <a:xfrm>
              <a:off x="4357133" y="2334880"/>
              <a:ext cx="3375972" cy="228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 12">
              <a:extLst>
                <a:ext uri="{FF2B5EF4-FFF2-40B4-BE49-F238E27FC236}">
                  <a16:creationId xmlns:a16="http://schemas.microsoft.com/office/drawing/2014/main" id="{4CF76FEB-07BC-44F3-A628-4FAC53FD954D}"/>
                </a:ext>
              </a:extLst>
            </p:cNvPr>
            <p:cNvSpPr/>
            <p:nvPr/>
          </p:nvSpPr>
          <p:spPr>
            <a:xfrm>
              <a:off x="4342496" y="2320243"/>
              <a:ext cx="3406669" cy="231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 13">
              <a:extLst>
                <a:ext uri="{FF2B5EF4-FFF2-40B4-BE49-F238E27FC236}">
                  <a16:creationId xmlns:a16="http://schemas.microsoft.com/office/drawing/2014/main" id="{D033E0B9-1867-41CF-95E1-A84D4471F367}"/>
                </a:ext>
              </a:extLst>
            </p:cNvPr>
            <p:cNvSpPr/>
            <p:nvPr/>
          </p:nvSpPr>
          <p:spPr>
            <a:xfrm>
              <a:off x="7633603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 14">
              <a:extLst>
                <a:ext uri="{FF2B5EF4-FFF2-40B4-BE49-F238E27FC236}">
                  <a16:creationId xmlns:a16="http://schemas.microsoft.com/office/drawing/2014/main" id="{220A3AF0-561B-46A7-97BA-5F7F7D56707B}"/>
                </a:ext>
              </a:extLst>
            </p:cNvPr>
            <p:cNvSpPr/>
            <p:nvPr/>
          </p:nvSpPr>
          <p:spPr>
            <a:xfrm>
              <a:off x="4346678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8" name="Shape 15">
              <a:extLst>
                <a:ext uri="{FF2B5EF4-FFF2-40B4-BE49-F238E27FC236}">
                  <a16:creationId xmlns:a16="http://schemas.microsoft.com/office/drawing/2014/main" id="{9FC4FA65-C580-46FB-8B33-2053CFF6F28A}"/>
                </a:ext>
              </a:extLst>
            </p:cNvPr>
            <p:cNvSpPr/>
            <p:nvPr/>
          </p:nvSpPr>
          <p:spPr>
            <a:xfrm>
              <a:off x="4495133" y="2472880"/>
              <a:ext cx="3099624" cy="194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 16">
              <a:extLst>
                <a:ext uri="{FF2B5EF4-FFF2-40B4-BE49-F238E27FC236}">
                  <a16:creationId xmlns:a16="http://schemas.microsoft.com/office/drawing/2014/main" id="{20944170-3F68-47DE-80C7-4C82DA1DB145}"/>
                </a:ext>
              </a:extLst>
            </p:cNvPr>
            <p:cNvSpPr/>
            <p:nvPr/>
          </p:nvSpPr>
          <p:spPr>
            <a:xfrm>
              <a:off x="4486770" y="2464516"/>
              <a:ext cx="3114972" cy="195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 17">
              <a:extLst>
                <a:ext uri="{FF2B5EF4-FFF2-40B4-BE49-F238E27FC236}">
                  <a16:creationId xmlns:a16="http://schemas.microsoft.com/office/drawing/2014/main" id="{443CF5D4-5F38-4A76-B75A-1F9DD0452A5A}"/>
                </a:ext>
              </a:extLst>
            </p:cNvPr>
            <p:cNvSpPr/>
            <p:nvPr/>
          </p:nvSpPr>
          <p:spPr>
            <a:xfrm>
              <a:off x="6023595" y="2387153"/>
              <a:ext cx="42637" cy="4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 18">
              <a:extLst>
                <a:ext uri="{FF2B5EF4-FFF2-40B4-BE49-F238E27FC236}">
                  <a16:creationId xmlns:a16="http://schemas.microsoft.com/office/drawing/2014/main" id="{FC3A2D91-FE44-4B8A-A796-8677819624CD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 19">
              <a:extLst>
                <a:ext uri="{FF2B5EF4-FFF2-40B4-BE49-F238E27FC236}">
                  <a16:creationId xmlns:a16="http://schemas.microsoft.com/office/drawing/2014/main" id="{96B32A36-3220-4F61-A88B-324AE22EAE3C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 20">
              <a:extLst>
                <a:ext uri="{FF2B5EF4-FFF2-40B4-BE49-F238E27FC236}">
                  <a16:creationId xmlns:a16="http://schemas.microsoft.com/office/drawing/2014/main" id="{16A3BC6E-F2E8-43A3-B55D-DB2EC93655EA}"/>
                </a:ext>
              </a:extLst>
            </p:cNvPr>
            <p:cNvSpPr/>
            <p:nvPr/>
          </p:nvSpPr>
          <p:spPr>
            <a:xfrm>
              <a:off x="3938949" y="4628612"/>
              <a:ext cx="4210968" cy="10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 21">
              <a:extLst>
                <a:ext uri="{FF2B5EF4-FFF2-40B4-BE49-F238E27FC236}">
                  <a16:creationId xmlns:a16="http://schemas.microsoft.com/office/drawing/2014/main" id="{B3523720-F87D-4251-B6D6-EA6999B4BFD9}"/>
                </a:ext>
              </a:extLst>
            </p:cNvPr>
            <p:cNvSpPr/>
            <p:nvPr/>
          </p:nvSpPr>
          <p:spPr>
            <a:xfrm>
              <a:off x="3945222" y="4639067"/>
              <a:ext cx="4201748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 22">
              <a:extLst>
                <a:ext uri="{FF2B5EF4-FFF2-40B4-BE49-F238E27FC236}">
                  <a16:creationId xmlns:a16="http://schemas.microsoft.com/office/drawing/2014/main" id="{C4DE1CF8-723F-493A-B789-A14481E3C9C8}"/>
                </a:ext>
              </a:extLst>
            </p:cNvPr>
            <p:cNvSpPr/>
            <p:nvPr/>
          </p:nvSpPr>
          <p:spPr>
            <a:xfrm>
              <a:off x="5682775" y="4628612"/>
              <a:ext cx="701653" cy="2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 23">
              <a:extLst>
                <a:ext uri="{FF2B5EF4-FFF2-40B4-BE49-F238E27FC236}">
                  <a16:creationId xmlns:a16="http://schemas.microsoft.com/office/drawing/2014/main" id="{F4D4CE7B-0263-46E4-B651-26646AA93498}"/>
                </a:ext>
              </a:extLst>
            </p:cNvPr>
            <p:cNvSpPr/>
            <p:nvPr/>
          </p:nvSpPr>
          <p:spPr>
            <a:xfrm>
              <a:off x="5676503" y="4645339"/>
              <a:ext cx="716479" cy="1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 24">
              <a:extLst>
                <a:ext uri="{FF2B5EF4-FFF2-40B4-BE49-F238E27FC236}">
                  <a16:creationId xmlns:a16="http://schemas.microsoft.com/office/drawing/2014/main" id="{4000C615-5CCF-4419-BF7D-9C7F073E9852}"/>
                </a:ext>
              </a:extLst>
            </p:cNvPr>
            <p:cNvSpPr/>
            <p:nvPr/>
          </p:nvSpPr>
          <p:spPr>
            <a:xfrm>
              <a:off x="5323137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3" name="Shape 25">
              <a:extLst>
                <a:ext uri="{FF2B5EF4-FFF2-40B4-BE49-F238E27FC236}">
                  <a16:creationId xmlns:a16="http://schemas.microsoft.com/office/drawing/2014/main" id="{10ADA6A3-D8D3-48C5-8D88-ABFDD1D26A48}"/>
                </a:ext>
              </a:extLst>
            </p:cNvPr>
            <p:cNvSpPr/>
            <p:nvPr/>
          </p:nvSpPr>
          <p:spPr>
            <a:xfrm>
              <a:off x="6705235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4" name="Shape 26">
              <a:extLst>
                <a:ext uri="{FF2B5EF4-FFF2-40B4-BE49-F238E27FC236}">
                  <a16:creationId xmlns:a16="http://schemas.microsoft.com/office/drawing/2014/main" id="{42943342-49B6-4E1C-B2B8-0630463AF110}"/>
                </a:ext>
              </a:extLst>
            </p:cNvPr>
            <p:cNvSpPr/>
            <p:nvPr/>
          </p:nvSpPr>
          <p:spPr>
            <a:xfrm>
              <a:off x="3955676" y="4639067"/>
              <a:ext cx="4180772" cy="1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5" name="Shape 27">
              <a:extLst>
                <a:ext uri="{FF2B5EF4-FFF2-40B4-BE49-F238E27FC236}">
                  <a16:creationId xmlns:a16="http://schemas.microsoft.com/office/drawing/2014/main" id="{849A4743-0245-4BD9-B166-D489ED851270}"/>
                </a:ext>
              </a:extLst>
            </p:cNvPr>
            <p:cNvSpPr/>
            <p:nvPr/>
          </p:nvSpPr>
          <p:spPr>
            <a:xfrm>
              <a:off x="6027777" y="2391334"/>
              <a:ext cx="33595" cy="3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6" name="Shape 28">
              <a:extLst>
                <a:ext uri="{FF2B5EF4-FFF2-40B4-BE49-F238E27FC236}">
                  <a16:creationId xmlns:a16="http://schemas.microsoft.com/office/drawing/2014/main" id="{47750781-8414-4E32-9B9A-55B8AA1C1D9D}"/>
                </a:ext>
              </a:extLst>
            </p:cNvPr>
            <p:cNvSpPr/>
            <p:nvPr/>
          </p:nvSpPr>
          <p:spPr>
            <a:xfrm>
              <a:off x="6040323" y="2403880"/>
              <a:ext cx="8260" cy="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7" name="Shape 29">
              <a:extLst>
                <a:ext uri="{FF2B5EF4-FFF2-40B4-BE49-F238E27FC236}">
                  <a16:creationId xmlns:a16="http://schemas.microsoft.com/office/drawing/2014/main" id="{2EE20DA0-EB81-4A51-8C2C-6EF536EE7EB3}"/>
                </a:ext>
              </a:extLst>
            </p:cNvPr>
            <p:cNvSpPr/>
            <p:nvPr/>
          </p:nvSpPr>
          <p:spPr>
            <a:xfrm>
              <a:off x="5864685" y="2343243"/>
              <a:ext cx="1858721" cy="227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4A43C66-1E84-46B0-A413-FE01856C884D}"/>
              </a:ext>
            </a:extLst>
          </p:cNvPr>
          <p:cNvGrpSpPr/>
          <p:nvPr/>
        </p:nvGrpSpPr>
        <p:grpSpPr>
          <a:xfrm>
            <a:off x="6512152" y="1550754"/>
            <a:ext cx="4114800" cy="3760147"/>
            <a:chOff x="1112838" y="927240"/>
            <a:chExt cx="4114800" cy="3760147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F017B21-E67E-4DED-9452-6400C3E83568}"/>
                </a:ext>
              </a:extLst>
            </p:cNvPr>
            <p:cNvSpPr txBox="1"/>
            <p:nvPr/>
          </p:nvSpPr>
          <p:spPr>
            <a:xfrm>
              <a:off x="1112838" y="1406210"/>
              <a:ext cx="253365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Laptop</a:t>
              </a:r>
            </a:p>
            <a:p>
              <a:r>
                <a:rPr lang="en-US" sz="3000" b="1" spc="500" dirty="0">
                  <a:latin typeface="Montserrat Light" panose="00000400000000000000" pitchFamily="50" charset="0"/>
                </a:rPr>
                <a:t>App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91E03FA-E213-4CD1-9D19-9D5EF9EA10F3}"/>
                </a:ext>
              </a:extLst>
            </p:cNvPr>
            <p:cNvSpPr txBox="1"/>
            <p:nvPr/>
          </p:nvSpPr>
          <p:spPr>
            <a:xfrm>
              <a:off x="3276600" y="2948706"/>
              <a:ext cx="1951038" cy="17386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 lorem ipsum dolor creeping.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CF10E71-FA06-4A15-A3BF-498F02A25C09}"/>
                </a:ext>
              </a:extLst>
            </p:cNvPr>
            <p:cNvSpPr txBox="1"/>
            <p:nvPr/>
          </p:nvSpPr>
          <p:spPr>
            <a:xfrm>
              <a:off x="1112838" y="2948706"/>
              <a:ext cx="1378902" cy="695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CREATIVE</a:t>
              </a:r>
            </a:p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Montserrat Light" charset="0"/>
                  <a:cs typeface="Montserrat Light" charset="0"/>
                </a:rPr>
                <a:t>DESIGN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7B53BFC-101F-4D60-B019-4E1BC01062F6}"/>
                </a:ext>
              </a:extLst>
            </p:cNvPr>
            <p:cNvCxnSpPr>
              <a:cxnSpLocks/>
            </p:cNvCxnSpPr>
            <p:nvPr/>
          </p:nvCxnSpPr>
          <p:spPr>
            <a:xfrm>
              <a:off x="1112838" y="927240"/>
              <a:ext cx="4114800" cy="0"/>
            </a:xfrm>
            <a:prstGeom prst="line">
              <a:avLst/>
            </a:prstGeom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1982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8FCCE99A-91C8-4B05-AFEC-EE7778E0748F}"/>
              </a:ext>
            </a:extLst>
          </p:cNvPr>
          <p:cNvSpPr txBox="1"/>
          <p:nvPr/>
        </p:nvSpPr>
        <p:spPr>
          <a:xfrm>
            <a:off x="2401287" y="3139177"/>
            <a:ext cx="7389426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2500" b="1" spc="500" dirty="0">
                <a:solidFill>
                  <a:schemeClr val="accent2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811748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A1606D78-B72E-421F-8DC1-7CF5A6E728B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7715" b="37715"/>
          <a:stretch>
            <a:fillRect/>
          </a:stretch>
        </p:blipFill>
        <p:spPr/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673B422-3418-40A5-A786-58B9632D2CA5}"/>
              </a:ext>
            </a:extLst>
          </p:cNvPr>
          <p:cNvGrpSpPr/>
          <p:nvPr/>
        </p:nvGrpSpPr>
        <p:grpSpPr>
          <a:xfrm>
            <a:off x="4675029" y="609600"/>
            <a:ext cx="2841942" cy="1091014"/>
            <a:chOff x="2609849" y="3181575"/>
            <a:chExt cx="2841942" cy="109101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23CB458-CB8B-4C3E-8A0D-39C181231CAA}"/>
                </a:ext>
              </a:extLst>
            </p:cNvPr>
            <p:cNvSpPr txBox="1"/>
            <p:nvPr/>
          </p:nvSpPr>
          <p:spPr>
            <a:xfrm>
              <a:off x="2609849" y="3181575"/>
              <a:ext cx="284194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ABOUT US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77BF515-0A39-481B-82DC-C213A8F8C5C9}"/>
                </a:ext>
              </a:extLst>
            </p:cNvPr>
            <p:cNvSpPr txBox="1"/>
            <p:nvPr/>
          </p:nvSpPr>
          <p:spPr>
            <a:xfrm>
              <a:off x="3186270" y="3764096"/>
              <a:ext cx="1689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C64AF1-E938-4ECF-92BF-C4C80DFF826D}"/>
                </a:ext>
              </a:extLst>
            </p:cNvPr>
            <p:cNvCxnSpPr>
              <a:cxnSpLocks/>
            </p:cNvCxnSpPr>
            <p:nvPr/>
          </p:nvCxnSpPr>
          <p:spPr>
            <a:xfrm>
              <a:off x="3440497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594E1CB-6450-4F39-8B86-7444CA1B7248}"/>
              </a:ext>
            </a:extLst>
          </p:cNvPr>
          <p:cNvSpPr txBox="1"/>
          <p:nvPr/>
        </p:nvSpPr>
        <p:spPr>
          <a:xfrm>
            <a:off x="5290342" y="4752658"/>
            <a:ext cx="3251201" cy="88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i two set had seasons. Fifth you'll, man wherein seas our  lorem ipsum dolor creeping.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EC20B6-9EB0-43F2-BADB-7739386FEEBB}"/>
              </a:ext>
            </a:extLst>
          </p:cNvPr>
          <p:cNvSpPr txBox="1"/>
          <p:nvPr/>
        </p:nvSpPr>
        <p:spPr>
          <a:xfrm>
            <a:off x="3650456" y="4724083"/>
            <a:ext cx="1378902" cy="695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CREATIVE</a:t>
            </a:r>
          </a:p>
          <a:p>
            <a:pPr algn="r">
              <a:lnSpc>
                <a:spcPts val="2500"/>
              </a:lnSpc>
            </a:pPr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rPr>
              <a:t>DESIGN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125E5A-904E-4B73-A0B7-2D42B16F6155}"/>
              </a:ext>
            </a:extLst>
          </p:cNvPr>
          <p:cNvSpPr/>
          <p:nvPr/>
        </p:nvSpPr>
        <p:spPr>
          <a:xfrm>
            <a:off x="3280227" y="3125629"/>
            <a:ext cx="5631544" cy="606742"/>
          </a:xfrm>
          <a:prstGeom prst="rect">
            <a:avLst/>
          </a:prstGeom>
          <a:solidFill>
            <a:schemeClr val="bg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68248C-4A83-4C61-8E48-604E0FBE313A}"/>
              </a:ext>
            </a:extLst>
          </p:cNvPr>
          <p:cNvSpPr txBox="1"/>
          <p:nvPr/>
        </p:nvSpPr>
        <p:spPr>
          <a:xfrm>
            <a:off x="3555999" y="3275111"/>
            <a:ext cx="508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EXAMPLE</a:t>
            </a:r>
            <a:endParaRPr lang="en-US" sz="1400" b="1" spc="200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55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FE8F5584-A981-4D36-BBE8-C50E1A925F8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3205" b="13205"/>
          <a:stretch>
            <a:fillRect/>
          </a:stretch>
        </p:blipFill>
        <p:spPr/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80126D0-01B9-4587-B63C-F16392264F07}"/>
              </a:ext>
            </a:extLst>
          </p:cNvPr>
          <p:cNvSpPr txBox="1"/>
          <p:nvPr/>
        </p:nvSpPr>
        <p:spPr>
          <a:xfrm>
            <a:off x="-596901" y="3147451"/>
            <a:ext cx="56206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0" spc="500" dirty="0">
                <a:solidFill>
                  <a:schemeClr val="accent2">
                    <a:lumMod val="60000"/>
                    <a:lumOff val="40000"/>
                  </a:schemeClr>
                </a:solidFill>
                <a:latin typeface="Montserrat Thin" panose="00000300000000000000" pitchFamily="50" charset="0"/>
              </a:rPr>
              <a:t>Mi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6D4A357-51E2-4F57-80CC-76D1D0474D8E}"/>
              </a:ext>
            </a:extLst>
          </p:cNvPr>
          <p:cNvGrpSpPr/>
          <p:nvPr/>
        </p:nvGrpSpPr>
        <p:grpSpPr>
          <a:xfrm>
            <a:off x="6793709" y="1669143"/>
            <a:ext cx="4086225" cy="2310847"/>
            <a:chOff x="1157288" y="927240"/>
            <a:chExt cx="4086225" cy="2310847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17CA7EE-714C-421C-B174-60B41F41C810}"/>
                </a:ext>
              </a:extLst>
            </p:cNvPr>
            <p:cNvSpPr txBox="1"/>
            <p:nvPr/>
          </p:nvSpPr>
          <p:spPr>
            <a:xfrm>
              <a:off x="2051051" y="927240"/>
              <a:ext cx="319246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MISSION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DD045DE-E35B-4627-863B-EAE8F23260A6}"/>
                </a:ext>
              </a:extLst>
            </p:cNvPr>
            <p:cNvSpPr txBox="1"/>
            <p:nvPr/>
          </p:nvSpPr>
          <p:spPr>
            <a:xfrm>
              <a:off x="1157288" y="1509761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C68279E-2819-4EAE-80AA-A4DB049EA1F8}"/>
                </a:ext>
              </a:extLst>
            </p:cNvPr>
            <p:cNvCxnSpPr>
              <a:cxnSpLocks/>
            </p:cNvCxnSpPr>
            <p:nvPr/>
          </p:nvCxnSpPr>
          <p:spPr>
            <a:xfrm>
              <a:off x="3856492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F99FCE9-8D48-4E9E-A62B-B62200D35C52}"/>
                </a:ext>
              </a:extLst>
            </p:cNvPr>
            <p:cNvSpPr txBox="1"/>
            <p:nvPr/>
          </p:nvSpPr>
          <p:spPr>
            <a:xfrm>
              <a:off x="1607005" y="2342777"/>
              <a:ext cx="353173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i two set had seasons. Fifth you'll, man wherein seas our creeping.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1921A6-7983-4D60-AEF5-3E55936AB92C}"/>
              </a:ext>
            </a:extLst>
          </p:cNvPr>
          <p:cNvGrpSpPr/>
          <p:nvPr/>
        </p:nvGrpSpPr>
        <p:grpSpPr>
          <a:xfrm>
            <a:off x="1902548" y="1303710"/>
            <a:ext cx="3602968" cy="730866"/>
            <a:chOff x="6984157" y="4820613"/>
            <a:chExt cx="3602968" cy="73086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BF391C3A-A5B5-483E-B3BA-B82CFCE63AE1}"/>
                </a:ext>
              </a:extLst>
            </p:cNvPr>
            <p:cNvSpPr/>
            <p:nvPr/>
          </p:nvSpPr>
          <p:spPr>
            <a:xfrm>
              <a:off x="6984157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25E0525B-7E84-4E47-BA70-3F2CC02340F8}"/>
                </a:ext>
              </a:extLst>
            </p:cNvPr>
            <p:cNvGrpSpPr/>
            <p:nvPr/>
          </p:nvGrpSpPr>
          <p:grpSpPr>
            <a:xfrm>
              <a:off x="7180880" y="5036823"/>
              <a:ext cx="337418" cy="298446"/>
              <a:chOff x="-3121026" y="1930400"/>
              <a:chExt cx="2693988" cy="2382838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65" name="Freeform 10">
                <a:extLst>
                  <a:ext uri="{FF2B5EF4-FFF2-40B4-BE49-F238E27FC236}">
                    <a16:creationId xmlns:a16="http://schemas.microsoft.com/office/drawing/2014/main" id="{E168A6F0-FFE5-44F4-8CBC-FCCB528A5A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3121026" y="1930400"/>
                <a:ext cx="2693988" cy="1077913"/>
              </a:xfrm>
              <a:custGeom>
                <a:avLst/>
                <a:gdLst>
                  <a:gd name="T0" fmla="*/ 1627 w 1650"/>
                  <a:gd name="T1" fmla="*/ 579 h 662"/>
                  <a:gd name="T2" fmla="*/ 850 w 1650"/>
                  <a:gd name="T3" fmla="*/ 11 h 662"/>
                  <a:gd name="T4" fmla="*/ 800 w 1650"/>
                  <a:gd name="T5" fmla="*/ 11 h 662"/>
                  <a:gd name="T6" fmla="*/ 23 w 1650"/>
                  <a:gd name="T7" fmla="*/ 579 h 662"/>
                  <a:gd name="T8" fmla="*/ 14 w 1650"/>
                  <a:gd name="T9" fmla="*/ 639 h 662"/>
                  <a:gd name="T10" fmla="*/ 74 w 1650"/>
                  <a:gd name="T11" fmla="*/ 648 h 662"/>
                  <a:gd name="T12" fmla="*/ 825 w 1650"/>
                  <a:gd name="T13" fmla="*/ 98 h 662"/>
                  <a:gd name="T14" fmla="*/ 1577 w 1650"/>
                  <a:gd name="T15" fmla="*/ 648 h 662"/>
                  <a:gd name="T16" fmla="*/ 1602 w 1650"/>
                  <a:gd name="T17" fmla="*/ 656 h 662"/>
                  <a:gd name="T18" fmla="*/ 1636 w 1650"/>
                  <a:gd name="T19" fmla="*/ 639 h 662"/>
                  <a:gd name="T20" fmla="*/ 1627 w 1650"/>
                  <a:gd name="T21" fmla="*/ 579 h 662"/>
                  <a:gd name="T22" fmla="*/ 1627 w 1650"/>
                  <a:gd name="T23" fmla="*/ 579 h 662"/>
                  <a:gd name="T24" fmla="*/ 1627 w 1650"/>
                  <a:gd name="T25" fmla="*/ 579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0" h="662">
                    <a:moveTo>
                      <a:pt x="1627" y="579"/>
                    </a:moveTo>
                    <a:cubicBezTo>
                      <a:pt x="850" y="11"/>
                      <a:pt x="850" y="11"/>
                      <a:pt x="850" y="11"/>
                    </a:cubicBezTo>
                    <a:cubicBezTo>
                      <a:pt x="835" y="0"/>
                      <a:pt x="815" y="0"/>
                      <a:pt x="800" y="11"/>
                    </a:cubicBezTo>
                    <a:cubicBezTo>
                      <a:pt x="23" y="579"/>
                      <a:pt x="23" y="579"/>
                      <a:pt x="23" y="579"/>
                    </a:cubicBezTo>
                    <a:cubicBezTo>
                      <a:pt x="4" y="593"/>
                      <a:pt x="0" y="620"/>
                      <a:pt x="14" y="639"/>
                    </a:cubicBezTo>
                    <a:cubicBezTo>
                      <a:pt x="28" y="658"/>
                      <a:pt x="55" y="662"/>
                      <a:pt x="74" y="648"/>
                    </a:cubicBezTo>
                    <a:cubicBezTo>
                      <a:pt x="825" y="98"/>
                      <a:pt x="825" y="98"/>
                      <a:pt x="825" y="98"/>
                    </a:cubicBezTo>
                    <a:cubicBezTo>
                      <a:pt x="1577" y="648"/>
                      <a:pt x="1577" y="648"/>
                      <a:pt x="1577" y="648"/>
                    </a:cubicBezTo>
                    <a:cubicBezTo>
                      <a:pt x="1584" y="654"/>
                      <a:pt x="1593" y="656"/>
                      <a:pt x="1602" y="656"/>
                    </a:cubicBezTo>
                    <a:cubicBezTo>
                      <a:pt x="1615" y="656"/>
                      <a:pt x="1628" y="650"/>
                      <a:pt x="1636" y="639"/>
                    </a:cubicBezTo>
                    <a:cubicBezTo>
                      <a:pt x="1650" y="620"/>
                      <a:pt x="1646" y="593"/>
                      <a:pt x="1627" y="579"/>
                    </a:cubicBezTo>
                    <a:close/>
                    <a:moveTo>
                      <a:pt x="1627" y="579"/>
                    </a:moveTo>
                    <a:cubicBezTo>
                      <a:pt x="1627" y="579"/>
                      <a:pt x="1627" y="579"/>
                      <a:pt x="1627" y="579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1">
                <a:extLst>
                  <a:ext uri="{FF2B5EF4-FFF2-40B4-BE49-F238E27FC236}">
                    <a16:creationId xmlns:a16="http://schemas.microsoft.com/office/drawing/2014/main" id="{39138868-426E-4475-A425-C243426ED59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816225" y="3001963"/>
                <a:ext cx="2085975" cy="1311275"/>
              </a:xfrm>
              <a:custGeom>
                <a:avLst/>
                <a:gdLst>
                  <a:gd name="T0" fmla="*/ 1234 w 1277"/>
                  <a:gd name="T1" fmla="*/ 0 h 805"/>
                  <a:gd name="T2" fmla="*/ 1192 w 1277"/>
                  <a:gd name="T3" fmla="*/ 42 h 805"/>
                  <a:gd name="T4" fmla="*/ 1192 w 1277"/>
                  <a:gd name="T5" fmla="*/ 720 h 805"/>
                  <a:gd name="T6" fmla="*/ 851 w 1277"/>
                  <a:gd name="T7" fmla="*/ 720 h 805"/>
                  <a:gd name="T8" fmla="*/ 851 w 1277"/>
                  <a:gd name="T9" fmla="*/ 350 h 805"/>
                  <a:gd name="T10" fmla="*/ 638 w 1277"/>
                  <a:gd name="T11" fmla="*/ 137 h 805"/>
                  <a:gd name="T12" fmla="*/ 425 w 1277"/>
                  <a:gd name="T13" fmla="*/ 350 h 805"/>
                  <a:gd name="T14" fmla="*/ 425 w 1277"/>
                  <a:gd name="T15" fmla="*/ 720 h 805"/>
                  <a:gd name="T16" fmla="*/ 85 w 1277"/>
                  <a:gd name="T17" fmla="*/ 720 h 805"/>
                  <a:gd name="T18" fmla="*/ 85 w 1277"/>
                  <a:gd name="T19" fmla="*/ 42 h 805"/>
                  <a:gd name="T20" fmla="*/ 42 w 1277"/>
                  <a:gd name="T21" fmla="*/ 0 h 805"/>
                  <a:gd name="T22" fmla="*/ 0 w 1277"/>
                  <a:gd name="T23" fmla="*/ 42 h 805"/>
                  <a:gd name="T24" fmla="*/ 0 w 1277"/>
                  <a:gd name="T25" fmla="*/ 762 h 805"/>
                  <a:gd name="T26" fmla="*/ 42 w 1277"/>
                  <a:gd name="T27" fmla="*/ 805 h 805"/>
                  <a:gd name="T28" fmla="*/ 468 w 1277"/>
                  <a:gd name="T29" fmla="*/ 805 h 805"/>
                  <a:gd name="T30" fmla="*/ 510 w 1277"/>
                  <a:gd name="T31" fmla="*/ 766 h 805"/>
                  <a:gd name="T32" fmla="*/ 510 w 1277"/>
                  <a:gd name="T33" fmla="*/ 762 h 805"/>
                  <a:gd name="T34" fmla="*/ 510 w 1277"/>
                  <a:gd name="T35" fmla="*/ 350 h 805"/>
                  <a:gd name="T36" fmla="*/ 638 w 1277"/>
                  <a:gd name="T37" fmla="*/ 222 h 805"/>
                  <a:gd name="T38" fmla="*/ 766 w 1277"/>
                  <a:gd name="T39" fmla="*/ 350 h 805"/>
                  <a:gd name="T40" fmla="*/ 766 w 1277"/>
                  <a:gd name="T41" fmla="*/ 762 h 805"/>
                  <a:gd name="T42" fmla="*/ 766 w 1277"/>
                  <a:gd name="T43" fmla="*/ 766 h 805"/>
                  <a:gd name="T44" fmla="*/ 809 w 1277"/>
                  <a:gd name="T45" fmla="*/ 805 h 805"/>
                  <a:gd name="T46" fmla="*/ 1234 w 1277"/>
                  <a:gd name="T47" fmla="*/ 805 h 805"/>
                  <a:gd name="T48" fmla="*/ 1277 w 1277"/>
                  <a:gd name="T49" fmla="*/ 762 h 805"/>
                  <a:gd name="T50" fmla="*/ 1277 w 1277"/>
                  <a:gd name="T51" fmla="*/ 42 h 805"/>
                  <a:gd name="T52" fmla="*/ 1234 w 1277"/>
                  <a:gd name="T53" fmla="*/ 0 h 805"/>
                  <a:gd name="T54" fmla="*/ 1234 w 1277"/>
                  <a:gd name="T55" fmla="*/ 0 h 805"/>
                  <a:gd name="T56" fmla="*/ 1234 w 1277"/>
                  <a:gd name="T57" fmla="*/ 0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77" h="805">
                    <a:moveTo>
                      <a:pt x="1234" y="0"/>
                    </a:moveTo>
                    <a:cubicBezTo>
                      <a:pt x="1211" y="0"/>
                      <a:pt x="1192" y="19"/>
                      <a:pt x="1192" y="42"/>
                    </a:cubicBezTo>
                    <a:cubicBezTo>
                      <a:pt x="1192" y="720"/>
                      <a:pt x="1192" y="720"/>
                      <a:pt x="1192" y="720"/>
                    </a:cubicBezTo>
                    <a:cubicBezTo>
                      <a:pt x="851" y="720"/>
                      <a:pt x="851" y="720"/>
                      <a:pt x="851" y="720"/>
                    </a:cubicBezTo>
                    <a:cubicBezTo>
                      <a:pt x="851" y="350"/>
                      <a:pt x="851" y="350"/>
                      <a:pt x="851" y="350"/>
                    </a:cubicBezTo>
                    <a:cubicBezTo>
                      <a:pt x="851" y="233"/>
                      <a:pt x="756" y="137"/>
                      <a:pt x="638" y="137"/>
                    </a:cubicBezTo>
                    <a:cubicBezTo>
                      <a:pt x="521" y="137"/>
                      <a:pt x="425" y="233"/>
                      <a:pt x="425" y="350"/>
                    </a:cubicBezTo>
                    <a:cubicBezTo>
                      <a:pt x="425" y="720"/>
                      <a:pt x="425" y="720"/>
                      <a:pt x="425" y="720"/>
                    </a:cubicBezTo>
                    <a:cubicBezTo>
                      <a:pt x="85" y="720"/>
                      <a:pt x="85" y="720"/>
                      <a:pt x="85" y="720"/>
                    </a:cubicBezTo>
                    <a:cubicBezTo>
                      <a:pt x="85" y="42"/>
                      <a:pt x="85" y="42"/>
                      <a:pt x="85" y="42"/>
                    </a:cubicBezTo>
                    <a:cubicBezTo>
                      <a:pt x="85" y="19"/>
                      <a:pt x="66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762"/>
                      <a:pt x="0" y="762"/>
                      <a:pt x="0" y="762"/>
                    </a:cubicBezTo>
                    <a:cubicBezTo>
                      <a:pt x="0" y="786"/>
                      <a:pt x="19" y="805"/>
                      <a:pt x="42" y="805"/>
                    </a:cubicBezTo>
                    <a:cubicBezTo>
                      <a:pt x="468" y="805"/>
                      <a:pt x="468" y="805"/>
                      <a:pt x="468" y="805"/>
                    </a:cubicBezTo>
                    <a:cubicBezTo>
                      <a:pt x="490" y="805"/>
                      <a:pt x="509" y="788"/>
                      <a:pt x="510" y="766"/>
                    </a:cubicBezTo>
                    <a:cubicBezTo>
                      <a:pt x="510" y="765"/>
                      <a:pt x="510" y="764"/>
                      <a:pt x="510" y="762"/>
                    </a:cubicBezTo>
                    <a:cubicBezTo>
                      <a:pt x="510" y="350"/>
                      <a:pt x="510" y="350"/>
                      <a:pt x="510" y="350"/>
                    </a:cubicBezTo>
                    <a:cubicBezTo>
                      <a:pt x="510" y="280"/>
                      <a:pt x="568" y="222"/>
                      <a:pt x="638" y="222"/>
                    </a:cubicBezTo>
                    <a:cubicBezTo>
                      <a:pt x="709" y="222"/>
                      <a:pt x="766" y="280"/>
                      <a:pt x="766" y="350"/>
                    </a:cubicBezTo>
                    <a:cubicBezTo>
                      <a:pt x="766" y="762"/>
                      <a:pt x="766" y="762"/>
                      <a:pt x="766" y="762"/>
                    </a:cubicBezTo>
                    <a:cubicBezTo>
                      <a:pt x="766" y="764"/>
                      <a:pt x="766" y="765"/>
                      <a:pt x="766" y="766"/>
                    </a:cubicBezTo>
                    <a:cubicBezTo>
                      <a:pt x="768" y="788"/>
                      <a:pt x="786" y="805"/>
                      <a:pt x="809" y="805"/>
                    </a:cubicBezTo>
                    <a:cubicBezTo>
                      <a:pt x="1234" y="805"/>
                      <a:pt x="1234" y="805"/>
                      <a:pt x="1234" y="805"/>
                    </a:cubicBezTo>
                    <a:cubicBezTo>
                      <a:pt x="1258" y="805"/>
                      <a:pt x="1277" y="786"/>
                      <a:pt x="1277" y="762"/>
                    </a:cubicBezTo>
                    <a:cubicBezTo>
                      <a:pt x="1277" y="42"/>
                      <a:pt x="1277" y="42"/>
                      <a:pt x="1277" y="42"/>
                    </a:cubicBezTo>
                    <a:cubicBezTo>
                      <a:pt x="1277" y="19"/>
                      <a:pt x="1258" y="0"/>
                      <a:pt x="1234" y="0"/>
                    </a:cubicBezTo>
                    <a:close/>
                    <a:moveTo>
                      <a:pt x="1234" y="0"/>
                    </a:moveTo>
                    <a:cubicBezTo>
                      <a:pt x="1234" y="0"/>
                      <a:pt x="1234" y="0"/>
                      <a:pt x="123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1E04163-7480-446C-92E1-8FF5DB95B993}"/>
                </a:ext>
              </a:extLst>
            </p:cNvPr>
            <p:cNvSpPr/>
            <p:nvPr/>
          </p:nvSpPr>
          <p:spPr>
            <a:xfrm>
              <a:off x="8365509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15">
              <a:extLst>
                <a:ext uri="{FF2B5EF4-FFF2-40B4-BE49-F238E27FC236}">
                  <a16:creationId xmlns:a16="http://schemas.microsoft.com/office/drawing/2014/main" id="{9EE44E12-1143-4BB3-9C06-041B88CCAA1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89736" y="5036344"/>
              <a:ext cx="282414" cy="299404"/>
            </a:xfrm>
            <a:custGeom>
              <a:avLst/>
              <a:gdLst>
                <a:gd name="T0" fmla="*/ 1237 w 1433"/>
                <a:gd name="T1" fmla="*/ 579 h 1523"/>
                <a:gd name="T2" fmla="*/ 1237 w 1433"/>
                <a:gd name="T3" fmla="*/ 521 h 1523"/>
                <a:gd name="T4" fmla="*/ 1098 w 1433"/>
                <a:gd name="T5" fmla="*/ 154 h 1523"/>
                <a:gd name="T6" fmla="*/ 741 w 1433"/>
                <a:gd name="T7" fmla="*/ 0 h 1523"/>
                <a:gd name="T8" fmla="*/ 692 w 1433"/>
                <a:gd name="T9" fmla="*/ 0 h 1523"/>
                <a:gd name="T10" fmla="*/ 335 w 1433"/>
                <a:gd name="T11" fmla="*/ 154 h 1523"/>
                <a:gd name="T12" fmla="*/ 196 w 1433"/>
                <a:gd name="T13" fmla="*/ 521 h 1523"/>
                <a:gd name="T14" fmla="*/ 196 w 1433"/>
                <a:gd name="T15" fmla="*/ 579 h 1523"/>
                <a:gd name="T16" fmla="*/ 0 w 1433"/>
                <a:gd name="T17" fmla="*/ 788 h 1523"/>
                <a:gd name="T18" fmla="*/ 0 w 1433"/>
                <a:gd name="T19" fmla="*/ 880 h 1523"/>
                <a:gd name="T20" fmla="*/ 210 w 1433"/>
                <a:gd name="T21" fmla="*/ 1090 h 1523"/>
                <a:gd name="T22" fmla="*/ 328 w 1433"/>
                <a:gd name="T23" fmla="*/ 1090 h 1523"/>
                <a:gd name="T24" fmla="*/ 366 w 1433"/>
                <a:gd name="T25" fmla="*/ 1051 h 1523"/>
                <a:gd name="T26" fmla="*/ 366 w 1433"/>
                <a:gd name="T27" fmla="*/ 617 h 1523"/>
                <a:gd name="T28" fmla="*/ 328 w 1433"/>
                <a:gd name="T29" fmla="*/ 579 h 1523"/>
                <a:gd name="T30" fmla="*/ 273 w 1433"/>
                <a:gd name="T31" fmla="*/ 579 h 1523"/>
                <a:gd name="T32" fmla="*/ 273 w 1433"/>
                <a:gd name="T33" fmla="*/ 521 h 1523"/>
                <a:gd name="T34" fmla="*/ 692 w 1433"/>
                <a:gd name="T35" fmla="*/ 77 h 1523"/>
                <a:gd name="T36" fmla="*/ 740 w 1433"/>
                <a:gd name="T37" fmla="*/ 77 h 1523"/>
                <a:gd name="T38" fmla="*/ 1160 w 1433"/>
                <a:gd name="T39" fmla="*/ 521 h 1523"/>
                <a:gd name="T40" fmla="*/ 1160 w 1433"/>
                <a:gd name="T41" fmla="*/ 579 h 1523"/>
                <a:gd name="T42" fmla="*/ 1105 w 1433"/>
                <a:gd name="T43" fmla="*/ 579 h 1523"/>
                <a:gd name="T44" fmla="*/ 1067 w 1433"/>
                <a:gd name="T45" fmla="*/ 617 h 1523"/>
                <a:gd name="T46" fmla="*/ 1067 w 1433"/>
                <a:gd name="T47" fmla="*/ 1051 h 1523"/>
                <a:gd name="T48" fmla="*/ 1105 w 1433"/>
                <a:gd name="T49" fmla="*/ 1089 h 1523"/>
                <a:gd name="T50" fmla="*/ 1159 w 1433"/>
                <a:gd name="T51" fmla="*/ 1089 h 1523"/>
                <a:gd name="T52" fmla="*/ 941 w 1433"/>
                <a:gd name="T53" fmla="*/ 1347 h 1523"/>
                <a:gd name="T54" fmla="*/ 813 w 1433"/>
                <a:gd name="T55" fmla="*/ 1253 h 1523"/>
                <a:gd name="T56" fmla="*/ 717 w 1433"/>
                <a:gd name="T57" fmla="*/ 1253 h 1523"/>
                <a:gd name="T58" fmla="*/ 582 w 1433"/>
                <a:gd name="T59" fmla="*/ 1388 h 1523"/>
                <a:gd name="T60" fmla="*/ 717 w 1433"/>
                <a:gd name="T61" fmla="*/ 1523 h 1523"/>
                <a:gd name="T62" fmla="*/ 813 w 1433"/>
                <a:gd name="T63" fmla="*/ 1523 h 1523"/>
                <a:gd name="T64" fmla="*/ 943 w 1433"/>
                <a:gd name="T65" fmla="*/ 1424 h 1523"/>
                <a:gd name="T66" fmla="*/ 1073 w 1433"/>
                <a:gd name="T67" fmla="*/ 1380 h 1523"/>
                <a:gd name="T68" fmla="*/ 1236 w 1433"/>
                <a:gd name="T69" fmla="*/ 1089 h 1523"/>
                <a:gd name="T70" fmla="*/ 1433 w 1433"/>
                <a:gd name="T71" fmla="*/ 880 h 1523"/>
                <a:gd name="T72" fmla="*/ 1433 w 1433"/>
                <a:gd name="T73" fmla="*/ 788 h 1523"/>
                <a:gd name="T74" fmla="*/ 1237 w 1433"/>
                <a:gd name="T75" fmla="*/ 579 h 1523"/>
                <a:gd name="T76" fmla="*/ 290 w 1433"/>
                <a:gd name="T77" fmla="*/ 1012 h 1523"/>
                <a:gd name="T78" fmla="*/ 210 w 1433"/>
                <a:gd name="T79" fmla="*/ 1012 h 1523"/>
                <a:gd name="T80" fmla="*/ 77 w 1433"/>
                <a:gd name="T81" fmla="*/ 880 h 1523"/>
                <a:gd name="T82" fmla="*/ 77 w 1433"/>
                <a:gd name="T83" fmla="*/ 788 h 1523"/>
                <a:gd name="T84" fmla="*/ 210 w 1433"/>
                <a:gd name="T85" fmla="*/ 655 h 1523"/>
                <a:gd name="T86" fmla="*/ 290 w 1433"/>
                <a:gd name="T87" fmla="*/ 655 h 1523"/>
                <a:gd name="T88" fmla="*/ 290 w 1433"/>
                <a:gd name="T89" fmla="*/ 1012 h 1523"/>
                <a:gd name="T90" fmla="*/ 813 w 1433"/>
                <a:gd name="T91" fmla="*/ 1446 h 1523"/>
                <a:gd name="T92" fmla="*/ 717 w 1433"/>
                <a:gd name="T93" fmla="*/ 1446 h 1523"/>
                <a:gd name="T94" fmla="*/ 659 w 1433"/>
                <a:gd name="T95" fmla="*/ 1388 h 1523"/>
                <a:gd name="T96" fmla="*/ 717 w 1433"/>
                <a:gd name="T97" fmla="*/ 1331 h 1523"/>
                <a:gd name="T98" fmla="*/ 813 w 1433"/>
                <a:gd name="T99" fmla="*/ 1331 h 1523"/>
                <a:gd name="T100" fmla="*/ 871 w 1433"/>
                <a:gd name="T101" fmla="*/ 1388 h 1523"/>
                <a:gd name="T102" fmla="*/ 813 w 1433"/>
                <a:gd name="T103" fmla="*/ 1446 h 1523"/>
                <a:gd name="T104" fmla="*/ 1356 w 1433"/>
                <a:gd name="T105" fmla="*/ 880 h 1523"/>
                <a:gd name="T106" fmla="*/ 1223 w 1433"/>
                <a:gd name="T107" fmla="*/ 1012 h 1523"/>
                <a:gd name="T108" fmla="*/ 1144 w 1433"/>
                <a:gd name="T109" fmla="*/ 1012 h 1523"/>
                <a:gd name="T110" fmla="*/ 1144 w 1433"/>
                <a:gd name="T111" fmla="*/ 655 h 1523"/>
                <a:gd name="T112" fmla="*/ 1223 w 1433"/>
                <a:gd name="T113" fmla="*/ 655 h 1523"/>
                <a:gd name="T114" fmla="*/ 1356 w 1433"/>
                <a:gd name="T115" fmla="*/ 788 h 1523"/>
                <a:gd name="T116" fmla="*/ 1356 w 1433"/>
                <a:gd name="T117" fmla="*/ 880 h 1523"/>
                <a:gd name="T118" fmla="*/ 1356 w 1433"/>
                <a:gd name="T119" fmla="*/ 880 h 1523"/>
                <a:gd name="T120" fmla="*/ 1356 w 1433"/>
                <a:gd name="T121" fmla="*/ 880 h 1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33" h="1523">
                  <a:moveTo>
                    <a:pt x="1237" y="579"/>
                  </a:moveTo>
                  <a:cubicBezTo>
                    <a:pt x="1237" y="521"/>
                    <a:pt x="1237" y="521"/>
                    <a:pt x="1237" y="521"/>
                  </a:cubicBezTo>
                  <a:cubicBezTo>
                    <a:pt x="1237" y="380"/>
                    <a:pt x="1188" y="250"/>
                    <a:pt x="1098" y="154"/>
                  </a:cubicBezTo>
                  <a:cubicBezTo>
                    <a:pt x="1006" y="54"/>
                    <a:pt x="879" y="0"/>
                    <a:pt x="741" y="0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554" y="0"/>
                    <a:pt x="428" y="54"/>
                    <a:pt x="335" y="154"/>
                  </a:cubicBezTo>
                  <a:cubicBezTo>
                    <a:pt x="245" y="250"/>
                    <a:pt x="196" y="380"/>
                    <a:pt x="196" y="521"/>
                  </a:cubicBezTo>
                  <a:cubicBezTo>
                    <a:pt x="196" y="579"/>
                    <a:pt x="196" y="579"/>
                    <a:pt x="196" y="579"/>
                  </a:cubicBezTo>
                  <a:cubicBezTo>
                    <a:pt x="87" y="587"/>
                    <a:pt x="0" y="677"/>
                    <a:pt x="0" y="788"/>
                  </a:cubicBezTo>
                  <a:cubicBezTo>
                    <a:pt x="0" y="880"/>
                    <a:pt x="0" y="880"/>
                    <a:pt x="0" y="880"/>
                  </a:cubicBezTo>
                  <a:cubicBezTo>
                    <a:pt x="0" y="996"/>
                    <a:pt x="94" y="1090"/>
                    <a:pt x="210" y="1090"/>
                  </a:cubicBezTo>
                  <a:cubicBezTo>
                    <a:pt x="328" y="1090"/>
                    <a:pt x="328" y="1090"/>
                    <a:pt x="328" y="1090"/>
                  </a:cubicBezTo>
                  <a:cubicBezTo>
                    <a:pt x="349" y="1090"/>
                    <a:pt x="366" y="1072"/>
                    <a:pt x="366" y="1051"/>
                  </a:cubicBezTo>
                  <a:cubicBezTo>
                    <a:pt x="366" y="617"/>
                    <a:pt x="366" y="617"/>
                    <a:pt x="366" y="617"/>
                  </a:cubicBezTo>
                  <a:cubicBezTo>
                    <a:pt x="366" y="596"/>
                    <a:pt x="349" y="579"/>
                    <a:pt x="328" y="579"/>
                  </a:cubicBezTo>
                  <a:cubicBezTo>
                    <a:pt x="273" y="579"/>
                    <a:pt x="273" y="579"/>
                    <a:pt x="273" y="579"/>
                  </a:cubicBezTo>
                  <a:cubicBezTo>
                    <a:pt x="273" y="521"/>
                    <a:pt x="273" y="521"/>
                    <a:pt x="273" y="521"/>
                  </a:cubicBezTo>
                  <a:cubicBezTo>
                    <a:pt x="273" y="268"/>
                    <a:pt x="453" y="77"/>
                    <a:pt x="692" y="77"/>
                  </a:cubicBezTo>
                  <a:cubicBezTo>
                    <a:pt x="740" y="77"/>
                    <a:pt x="740" y="77"/>
                    <a:pt x="740" y="77"/>
                  </a:cubicBezTo>
                  <a:cubicBezTo>
                    <a:pt x="980" y="77"/>
                    <a:pt x="1160" y="268"/>
                    <a:pt x="1160" y="521"/>
                  </a:cubicBezTo>
                  <a:cubicBezTo>
                    <a:pt x="1160" y="579"/>
                    <a:pt x="1160" y="579"/>
                    <a:pt x="1160" y="579"/>
                  </a:cubicBezTo>
                  <a:cubicBezTo>
                    <a:pt x="1105" y="579"/>
                    <a:pt x="1105" y="579"/>
                    <a:pt x="1105" y="579"/>
                  </a:cubicBezTo>
                  <a:cubicBezTo>
                    <a:pt x="1084" y="579"/>
                    <a:pt x="1067" y="596"/>
                    <a:pt x="1067" y="617"/>
                  </a:cubicBezTo>
                  <a:cubicBezTo>
                    <a:pt x="1067" y="1051"/>
                    <a:pt x="1067" y="1051"/>
                    <a:pt x="1067" y="1051"/>
                  </a:cubicBezTo>
                  <a:cubicBezTo>
                    <a:pt x="1067" y="1072"/>
                    <a:pt x="1084" y="1089"/>
                    <a:pt x="1105" y="1089"/>
                  </a:cubicBezTo>
                  <a:cubicBezTo>
                    <a:pt x="1159" y="1089"/>
                    <a:pt x="1159" y="1089"/>
                    <a:pt x="1159" y="1089"/>
                  </a:cubicBezTo>
                  <a:cubicBezTo>
                    <a:pt x="1143" y="1290"/>
                    <a:pt x="1005" y="1336"/>
                    <a:pt x="941" y="1347"/>
                  </a:cubicBezTo>
                  <a:cubicBezTo>
                    <a:pt x="924" y="1292"/>
                    <a:pt x="873" y="1253"/>
                    <a:pt x="813" y="1253"/>
                  </a:cubicBezTo>
                  <a:cubicBezTo>
                    <a:pt x="717" y="1253"/>
                    <a:pt x="717" y="1253"/>
                    <a:pt x="717" y="1253"/>
                  </a:cubicBezTo>
                  <a:cubicBezTo>
                    <a:pt x="643" y="1253"/>
                    <a:pt x="582" y="1314"/>
                    <a:pt x="582" y="1388"/>
                  </a:cubicBezTo>
                  <a:cubicBezTo>
                    <a:pt x="582" y="1462"/>
                    <a:pt x="643" y="1523"/>
                    <a:pt x="717" y="1523"/>
                  </a:cubicBezTo>
                  <a:cubicBezTo>
                    <a:pt x="813" y="1523"/>
                    <a:pt x="813" y="1523"/>
                    <a:pt x="813" y="1523"/>
                  </a:cubicBezTo>
                  <a:cubicBezTo>
                    <a:pt x="875" y="1523"/>
                    <a:pt x="927" y="1481"/>
                    <a:pt x="943" y="1424"/>
                  </a:cubicBezTo>
                  <a:cubicBezTo>
                    <a:pt x="974" y="1420"/>
                    <a:pt x="1024" y="1408"/>
                    <a:pt x="1073" y="1380"/>
                  </a:cubicBezTo>
                  <a:cubicBezTo>
                    <a:pt x="1143" y="1339"/>
                    <a:pt x="1225" y="1256"/>
                    <a:pt x="1236" y="1089"/>
                  </a:cubicBezTo>
                  <a:cubicBezTo>
                    <a:pt x="1346" y="1082"/>
                    <a:pt x="1433" y="991"/>
                    <a:pt x="1433" y="880"/>
                  </a:cubicBezTo>
                  <a:cubicBezTo>
                    <a:pt x="1433" y="788"/>
                    <a:pt x="1433" y="788"/>
                    <a:pt x="1433" y="788"/>
                  </a:cubicBezTo>
                  <a:cubicBezTo>
                    <a:pt x="1433" y="677"/>
                    <a:pt x="1347" y="586"/>
                    <a:pt x="1237" y="579"/>
                  </a:cubicBezTo>
                  <a:close/>
                  <a:moveTo>
                    <a:pt x="290" y="1012"/>
                  </a:moveTo>
                  <a:cubicBezTo>
                    <a:pt x="210" y="1012"/>
                    <a:pt x="210" y="1012"/>
                    <a:pt x="210" y="1012"/>
                  </a:cubicBezTo>
                  <a:cubicBezTo>
                    <a:pt x="137" y="1012"/>
                    <a:pt x="77" y="953"/>
                    <a:pt x="77" y="880"/>
                  </a:cubicBezTo>
                  <a:cubicBezTo>
                    <a:pt x="77" y="788"/>
                    <a:pt x="77" y="788"/>
                    <a:pt x="77" y="788"/>
                  </a:cubicBezTo>
                  <a:cubicBezTo>
                    <a:pt x="77" y="715"/>
                    <a:pt x="137" y="655"/>
                    <a:pt x="210" y="655"/>
                  </a:cubicBezTo>
                  <a:cubicBezTo>
                    <a:pt x="290" y="655"/>
                    <a:pt x="290" y="655"/>
                    <a:pt x="290" y="655"/>
                  </a:cubicBezTo>
                  <a:lnTo>
                    <a:pt x="290" y="1012"/>
                  </a:lnTo>
                  <a:close/>
                  <a:moveTo>
                    <a:pt x="813" y="1446"/>
                  </a:moveTo>
                  <a:cubicBezTo>
                    <a:pt x="717" y="1446"/>
                    <a:pt x="717" y="1446"/>
                    <a:pt x="717" y="1446"/>
                  </a:cubicBezTo>
                  <a:cubicBezTo>
                    <a:pt x="685" y="1446"/>
                    <a:pt x="659" y="1420"/>
                    <a:pt x="659" y="1388"/>
                  </a:cubicBezTo>
                  <a:cubicBezTo>
                    <a:pt x="659" y="1356"/>
                    <a:pt x="685" y="1331"/>
                    <a:pt x="717" y="1331"/>
                  </a:cubicBezTo>
                  <a:cubicBezTo>
                    <a:pt x="813" y="1331"/>
                    <a:pt x="813" y="1331"/>
                    <a:pt x="813" y="1331"/>
                  </a:cubicBezTo>
                  <a:cubicBezTo>
                    <a:pt x="845" y="1331"/>
                    <a:pt x="871" y="1356"/>
                    <a:pt x="871" y="1388"/>
                  </a:cubicBezTo>
                  <a:cubicBezTo>
                    <a:pt x="871" y="1420"/>
                    <a:pt x="845" y="1446"/>
                    <a:pt x="813" y="1446"/>
                  </a:cubicBezTo>
                  <a:close/>
                  <a:moveTo>
                    <a:pt x="1356" y="880"/>
                  </a:moveTo>
                  <a:cubicBezTo>
                    <a:pt x="1356" y="953"/>
                    <a:pt x="1297" y="1012"/>
                    <a:pt x="1223" y="1012"/>
                  </a:cubicBezTo>
                  <a:cubicBezTo>
                    <a:pt x="1144" y="1012"/>
                    <a:pt x="1144" y="1012"/>
                    <a:pt x="1144" y="1012"/>
                  </a:cubicBezTo>
                  <a:cubicBezTo>
                    <a:pt x="1144" y="655"/>
                    <a:pt x="1144" y="655"/>
                    <a:pt x="1144" y="655"/>
                  </a:cubicBezTo>
                  <a:cubicBezTo>
                    <a:pt x="1223" y="655"/>
                    <a:pt x="1223" y="655"/>
                    <a:pt x="1223" y="655"/>
                  </a:cubicBezTo>
                  <a:cubicBezTo>
                    <a:pt x="1297" y="655"/>
                    <a:pt x="1356" y="715"/>
                    <a:pt x="1356" y="788"/>
                  </a:cubicBezTo>
                  <a:lnTo>
                    <a:pt x="1356" y="880"/>
                  </a:lnTo>
                  <a:close/>
                  <a:moveTo>
                    <a:pt x="1356" y="880"/>
                  </a:moveTo>
                  <a:cubicBezTo>
                    <a:pt x="1356" y="880"/>
                    <a:pt x="1356" y="880"/>
                    <a:pt x="1356" y="88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B2C63D88-0C2D-4983-9398-95CAF17C6B1A}"/>
                </a:ext>
              </a:extLst>
            </p:cNvPr>
            <p:cNvSpPr/>
            <p:nvPr/>
          </p:nvSpPr>
          <p:spPr>
            <a:xfrm>
              <a:off x="9856259" y="4820613"/>
              <a:ext cx="730866" cy="7308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97048083-3ED1-4350-BA32-4FE851BE5A41}"/>
                </a:ext>
              </a:extLst>
            </p:cNvPr>
            <p:cNvGrpSpPr/>
            <p:nvPr/>
          </p:nvGrpSpPr>
          <p:grpSpPr>
            <a:xfrm>
              <a:off x="10108246" y="5037596"/>
              <a:ext cx="226892" cy="296902"/>
              <a:chOff x="-4032250" y="-4351338"/>
              <a:chExt cx="4506913" cy="5897563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7" name="Freeform 5">
                <a:extLst>
                  <a:ext uri="{FF2B5EF4-FFF2-40B4-BE49-F238E27FC236}">
                    <a16:creationId xmlns:a16="http://schemas.microsoft.com/office/drawing/2014/main" id="{580F89B2-B251-402B-9B65-008C4DC956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032250" y="-4351338"/>
                <a:ext cx="4506913" cy="5897563"/>
              </a:xfrm>
              <a:custGeom>
                <a:avLst/>
                <a:gdLst>
                  <a:gd name="T0" fmla="*/ 1124 w 1248"/>
                  <a:gd name="T1" fmla="*/ 637 h 1638"/>
                  <a:gd name="T2" fmla="*/ 662 w 1248"/>
                  <a:gd name="T3" fmla="*/ 19 h 1638"/>
                  <a:gd name="T4" fmla="*/ 624 w 1248"/>
                  <a:gd name="T5" fmla="*/ 0 h 1638"/>
                  <a:gd name="T6" fmla="*/ 586 w 1248"/>
                  <a:gd name="T7" fmla="*/ 19 h 1638"/>
                  <a:gd name="T8" fmla="*/ 125 w 1248"/>
                  <a:gd name="T9" fmla="*/ 637 h 1638"/>
                  <a:gd name="T10" fmla="*/ 0 w 1248"/>
                  <a:gd name="T11" fmla="*/ 1011 h 1638"/>
                  <a:gd name="T12" fmla="*/ 624 w 1248"/>
                  <a:gd name="T13" fmla="*/ 1638 h 1638"/>
                  <a:gd name="T14" fmla="*/ 1248 w 1248"/>
                  <a:gd name="T15" fmla="*/ 1011 h 1638"/>
                  <a:gd name="T16" fmla="*/ 1124 w 1248"/>
                  <a:gd name="T17" fmla="*/ 637 h 1638"/>
                  <a:gd name="T18" fmla="*/ 624 w 1248"/>
                  <a:gd name="T19" fmla="*/ 1542 h 1638"/>
                  <a:gd name="T20" fmla="*/ 96 w 1248"/>
                  <a:gd name="T21" fmla="*/ 1011 h 1638"/>
                  <a:gd name="T22" fmla="*/ 201 w 1248"/>
                  <a:gd name="T23" fmla="*/ 695 h 1638"/>
                  <a:gd name="T24" fmla="*/ 624 w 1248"/>
                  <a:gd name="T25" fmla="*/ 128 h 1638"/>
                  <a:gd name="T26" fmla="*/ 1047 w 1248"/>
                  <a:gd name="T27" fmla="*/ 695 h 1638"/>
                  <a:gd name="T28" fmla="*/ 1152 w 1248"/>
                  <a:gd name="T29" fmla="*/ 1011 h 1638"/>
                  <a:gd name="T30" fmla="*/ 624 w 1248"/>
                  <a:gd name="T31" fmla="*/ 1542 h 1638"/>
                  <a:gd name="T32" fmla="*/ 624 w 1248"/>
                  <a:gd name="T33" fmla="*/ 1542 h 1638"/>
                  <a:gd name="T34" fmla="*/ 624 w 1248"/>
                  <a:gd name="T35" fmla="*/ 1542 h 1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48" h="1638">
                    <a:moveTo>
                      <a:pt x="1124" y="637"/>
                    </a:moveTo>
                    <a:cubicBezTo>
                      <a:pt x="662" y="19"/>
                      <a:pt x="662" y="19"/>
                      <a:pt x="662" y="19"/>
                    </a:cubicBezTo>
                    <a:cubicBezTo>
                      <a:pt x="653" y="7"/>
                      <a:pt x="639" y="0"/>
                      <a:pt x="624" y="0"/>
                    </a:cubicBezTo>
                    <a:cubicBezTo>
                      <a:pt x="609" y="0"/>
                      <a:pt x="595" y="7"/>
                      <a:pt x="586" y="19"/>
                    </a:cubicBezTo>
                    <a:cubicBezTo>
                      <a:pt x="125" y="637"/>
                      <a:pt x="125" y="637"/>
                      <a:pt x="125" y="637"/>
                    </a:cubicBezTo>
                    <a:cubicBezTo>
                      <a:pt x="43" y="746"/>
                      <a:pt x="0" y="875"/>
                      <a:pt x="0" y="1011"/>
                    </a:cubicBezTo>
                    <a:cubicBezTo>
                      <a:pt x="0" y="1357"/>
                      <a:pt x="280" y="1638"/>
                      <a:pt x="624" y="1638"/>
                    </a:cubicBezTo>
                    <a:cubicBezTo>
                      <a:pt x="968" y="1638"/>
                      <a:pt x="1248" y="1357"/>
                      <a:pt x="1248" y="1011"/>
                    </a:cubicBezTo>
                    <a:cubicBezTo>
                      <a:pt x="1248" y="875"/>
                      <a:pt x="1205" y="746"/>
                      <a:pt x="1124" y="637"/>
                    </a:cubicBezTo>
                    <a:close/>
                    <a:moveTo>
                      <a:pt x="624" y="1542"/>
                    </a:moveTo>
                    <a:cubicBezTo>
                      <a:pt x="333" y="1542"/>
                      <a:pt x="96" y="1304"/>
                      <a:pt x="96" y="1011"/>
                    </a:cubicBezTo>
                    <a:cubicBezTo>
                      <a:pt x="96" y="896"/>
                      <a:pt x="132" y="787"/>
                      <a:pt x="201" y="695"/>
                    </a:cubicBezTo>
                    <a:cubicBezTo>
                      <a:pt x="624" y="128"/>
                      <a:pt x="624" y="128"/>
                      <a:pt x="624" y="128"/>
                    </a:cubicBezTo>
                    <a:cubicBezTo>
                      <a:pt x="1047" y="695"/>
                      <a:pt x="1047" y="695"/>
                      <a:pt x="1047" y="695"/>
                    </a:cubicBezTo>
                    <a:cubicBezTo>
                      <a:pt x="1116" y="787"/>
                      <a:pt x="1152" y="896"/>
                      <a:pt x="1152" y="1011"/>
                    </a:cubicBezTo>
                    <a:cubicBezTo>
                      <a:pt x="1152" y="1304"/>
                      <a:pt x="915" y="1542"/>
                      <a:pt x="624" y="1542"/>
                    </a:cubicBezTo>
                    <a:close/>
                    <a:moveTo>
                      <a:pt x="624" y="1542"/>
                    </a:moveTo>
                    <a:cubicBezTo>
                      <a:pt x="624" y="1542"/>
                      <a:pt x="624" y="1542"/>
                      <a:pt x="624" y="154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">
                <a:extLst>
                  <a:ext uri="{FF2B5EF4-FFF2-40B4-BE49-F238E27FC236}">
                    <a16:creationId xmlns:a16="http://schemas.microsoft.com/office/drawing/2014/main" id="{73A7C3E6-9667-4BC1-A8D1-F466715B96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2935287" y="-1920875"/>
                <a:ext cx="2370138" cy="2419350"/>
              </a:xfrm>
              <a:custGeom>
                <a:avLst/>
                <a:gdLst>
                  <a:gd name="T0" fmla="*/ 320 w 656"/>
                  <a:gd name="T1" fmla="*/ 0 h 672"/>
                  <a:gd name="T2" fmla="*/ 96 w 656"/>
                  <a:gd name="T3" fmla="*/ 85 h 672"/>
                  <a:gd name="T4" fmla="*/ 96 w 656"/>
                  <a:gd name="T5" fmla="*/ 48 h 672"/>
                  <a:gd name="T6" fmla="*/ 48 w 656"/>
                  <a:gd name="T7" fmla="*/ 0 h 672"/>
                  <a:gd name="T8" fmla="*/ 0 w 656"/>
                  <a:gd name="T9" fmla="*/ 48 h 672"/>
                  <a:gd name="T10" fmla="*/ 0 w 656"/>
                  <a:gd name="T11" fmla="*/ 240 h 672"/>
                  <a:gd name="T12" fmla="*/ 0 w 656"/>
                  <a:gd name="T13" fmla="*/ 241 h 672"/>
                  <a:gd name="T14" fmla="*/ 48 w 656"/>
                  <a:gd name="T15" fmla="*/ 288 h 672"/>
                  <a:gd name="T16" fmla="*/ 224 w 656"/>
                  <a:gd name="T17" fmla="*/ 288 h 672"/>
                  <a:gd name="T18" fmla="*/ 272 w 656"/>
                  <a:gd name="T19" fmla="*/ 240 h 672"/>
                  <a:gd name="T20" fmla="*/ 224 w 656"/>
                  <a:gd name="T21" fmla="*/ 192 h 672"/>
                  <a:gd name="T22" fmla="*/ 128 w 656"/>
                  <a:gd name="T23" fmla="*/ 192 h 672"/>
                  <a:gd name="T24" fmla="*/ 320 w 656"/>
                  <a:gd name="T25" fmla="*/ 96 h 672"/>
                  <a:gd name="T26" fmla="*/ 560 w 656"/>
                  <a:gd name="T27" fmla="*/ 336 h 672"/>
                  <a:gd name="T28" fmla="*/ 320 w 656"/>
                  <a:gd name="T29" fmla="*/ 576 h 672"/>
                  <a:gd name="T30" fmla="*/ 150 w 656"/>
                  <a:gd name="T31" fmla="*/ 506 h 672"/>
                  <a:gd name="T32" fmla="*/ 82 w 656"/>
                  <a:gd name="T33" fmla="*/ 506 h 672"/>
                  <a:gd name="T34" fmla="*/ 82 w 656"/>
                  <a:gd name="T35" fmla="*/ 574 h 672"/>
                  <a:gd name="T36" fmla="*/ 320 w 656"/>
                  <a:gd name="T37" fmla="*/ 672 h 672"/>
                  <a:gd name="T38" fmla="*/ 656 w 656"/>
                  <a:gd name="T39" fmla="*/ 336 h 672"/>
                  <a:gd name="T40" fmla="*/ 320 w 656"/>
                  <a:gd name="T41" fmla="*/ 0 h 672"/>
                  <a:gd name="T42" fmla="*/ 320 w 656"/>
                  <a:gd name="T43" fmla="*/ 0 h 672"/>
                  <a:gd name="T44" fmla="*/ 320 w 656"/>
                  <a:gd name="T45" fmla="*/ 0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6" h="672">
                    <a:moveTo>
                      <a:pt x="320" y="0"/>
                    </a:moveTo>
                    <a:cubicBezTo>
                      <a:pt x="236" y="0"/>
                      <a:pt x="157" y="32"/>
                      <a:pt x="96" y="85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ubicBezTo>
                      <a:pt x="22" y="0"/>
                      <a:pt x="0" y="22"/>
                      <a:pt x="0" y="48"/>
                    </a:cubicBezTo>
                    <a:cubicBezTo>
                      <a:pt x="0" y="240"/>
                      <a:pt x="0" y="240"/>
                      <a:pt x="0" y="240"/>
                    </a:cubicBezTo>
                    <a:cubicBezTo>
                      <a:pt x="0" y="240"/>
                      <a:pt x="0" y="241"/>
                      <a:pt x="0" y="241"/>
                    </a:cubicBezTo>
                    <a:cubicBezTo>
                      <a:pt x="1" y="267"/>
                      <a:pt x="22" y="288"/>
                      <a:pt x="48" y="288"/>
                    </a:cubicBezTo>
                    <a:cubicBezTo>
                      <a:pt x="224" y="288"/>
                      <a:pt x="224" y="288"/>
                      <a:pt x="224" y="288"/>
                    </a:cubicBezTo>
                    <a:cubicBezTo>
                      <a:pt x="251" y="288"/>
                      <a:pt x="272" y="267"/>
                      <a:pt x="272" y="240"/>
                    </a:cubicBezTo>
                    <a:cubicBezTo>
                      <a:pt x="272" y="214"/>
                      <a:pt x="251" y="192"/>
                      <a:pt x="224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73" y="133"/>
                      <a:pt x="243" y="96"/>
                      <a:pt x="320" y="96"/>
                    </a:cubicBezTo>
                    <a:cubicBezTo>
                      <a:pt x="452" y="96"/>
                      <a:pt x="560" y="204"/>
                      <a:pt x="560" y="336"/>
                    </a:cubicBezTo>
                    <a:cubicBezTo>
                      <a:pt x="560" y="469"/>
                      <a:pt x="452" y="576"/>
                      <a:pt x="320" y="576"/>
                    </a:cubicBezTo>
                    <a:cubicBezTo>
                      <a:pt x="256" y="576"/>
                      <a:pt x="196" y="551"/>
                      <a:pt x="150" y="506"/>
                    </a:cubicBezTo>
                    <a:cubicBezTo>
                      <a:pt x="132" y="487"/>
                      <a:pt x="101" y="487"/>
                      <a:pt x="82" y="506"/>
                    </a:cubicBezTo>
                    <a:cubicBezTo>
                      <a:pt x="64" y="525"/>
                      <a:pt x="64" y="555"/>
                      <a:pt x="82" y="574"/>
                    </a:cubicBezTo>
                    <a:cubicBezTo>
                      <a:pt x="146" y="637"/>
                      <a:pt x="230" y="672"/>
                      <a:pt x="320" y="672"/>
                    </a:cubicBezTo>
                    <a:cubicBezTo>
                      <a:pt x="505" y="672"/>
                      <a:pt x="656" y="521"/>
                      <a:pt x="656" y="336"/>
                    </a:cubicBezTo>
                    <a:cubicBezTo>
                      <a:pt x="656" y="151"/>
                      <a:pt x="505" y="0"/>
                      <a:pt x="320" y="0"/>
                    </a:cubicBezTo>
                    <a:close/>
                    <a:moveTo>
                      <a:pt x="320" y="0"/>
                    </a:moveTo>
                    <a:cubicBezTo>
                      <a:pt x="320" y="0"/>
                      <a:pt x="320" y="0"/>
                      <a:pt x="3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5384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B7C0125-CF02-44B2-A08F-57A3B0C96C1C}"/>
              </a:ext>
            </a:extLst>
          </p:cNvPr>
          <p:cNvGrpSpPr/>
          <p:nvPr/>
        </p:nvGrpSpPr>
        <p:grpSpPr>
          <a:xfrm>
            <a:off x="1112838" y="2910547"/>
            <a:ext cx="3682956" cy="3020213"/>
            <a:chOff x="1112838" y="927240"/>
            <a:chExt cx="3682956" cy="302021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8ADE5A4-F0CA-4B2B-B6CC-8064CD0179BD}"/>
                </a:ext>
              </a:extLst>
            </p:cNvPr>
            <p:cNvGrpSpPr/>
            <p:nvPr/>
          </p:nvGrpSpPr>
          <p:grpSpPr>
            <a:xfrm>
              <a:off x="1112838" y="927240"/>
              <a:ext cx="3682956" cy="1091014"/>
              <a:chOff x="2609849" y="3181575"/>
              <a:chExt cx="3682956" cy="109101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EC21C8-B4A1-4FD7-982F-9AA023FD9E1F}"/>
                  </a:ext>
                </a:extLst>
              </p:cNvPr>
              <p:cNvSpPr txBox="1"/>
              <p:nvPr/>
            </p:nvSpPr>
            <p:spPr>
              <a:xfrm>
                <a:off x="2609849" y="3181575"/>
                <a:ext cx="368295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spc="5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Montserrat Light" panose="00000400000000000000" pitchFamily="50" charset="0"/>
                  </a:rPr>
                  <a:t>OUR VISION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92E2CC4-FD8C-4F63-B9BC-BDEB839166DB}"/>
                  </a:ext>
                </a:extLst>
              </p:cNvPr>
              <p:cNvSpPr txBox="1"/>
              <p:nvPr/>
            </p:nvSpPr>
            <p:spPr>
              <a:xfrm>
                <a:off x="2609849" y="3764096"/>
                <a:ext cx="185896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7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Montserrat Light" panose="00000400000000000000" pitchFamily="50" charset="0"/>
                  </a:rPr>
                  <a:t>CREATIVE</a:t>
                </a:r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7941D42-BDD4-4FA0-AE42-D968FEB0B3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1449" y="4272589"/>
                <a:ext cx="1180646" cy="0"/>
              </a:xfrm>
              <a:prstGeom prst="line">
                <a:avLst/>
              </a:prstGeom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0EF16D0-0B66-4B6D-B1C6-2EB470F1C026}"/>
                </a:ext>
              </a:extLst>
            </p:cNvPr>
            <p:cNvSpPr txBox="1"/>
            <p:nvPr/>
          </p:nvSpPr>
          <p:spPr>
            <a:xfrm>
              <a:off x="1112838" y="2342777"/>
              <a:ext cx="3682956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Have them for one. Living grass to for can't gathered waters had you'll, man wherein seas our creeping.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826935F-33A3-4DF9-AF9B-CE97986C5776}"/>
                </a:ext>
              </a:extLst>
            </p:cNvPr>
            <p:cNvSpPr/>
            <p:nvPr/>
          </p:nvSpPr>
          <p:spPr>
            <a:xfrm>
              <a:off x="1219539" y="3506294"/>
              <a:ext cx="1841092" cy="44115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D70D07-DF11-46E8-933C-BA15836962A2}"/>
                </a:ext>
              </a:extLst>
            </p:cNvPr>
            <p:cNvSpPr txBox="1"/>
            <p:nvPr/>
          </p:nvSpPr>
          <p:spPr>
            <a:xfrm>
              <a:off x="1399542" y="3580679"/>
              <a:ext cx="148108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Montserrat Light" panose="00000400000000000000" pitchFamily="50" charset="0"/>
                </a:rPr>
                <a:t>CLEAN DESIGN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055BB47E-CC7D-4388-957F-F86CB0A77700}"/>
              </a:ext>
            </a:extLst>
          </p:cNvPr>
          <p:cNvSpPr/>
          <p:nvPr/>
        </p:nvSpPr>
        <p:spPr>
          <a:xfrm>
            <a:off x="1219539" y="927239"/>
            <a:ext cx="4749460" cy="12286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B5749-8B1D-4D08-9171-D43FB454272A}"/>
              </a:ext>
            </a:extLst>
          </p:cNvPr>
          <p:cNvSpPr txBox="1"/>
          <p:nvPr/>
        </p:nvSpPr>
        <p:spPr>
          <a:xfrm>
            <a:off x="1709906" y="1387669"/>
            <a:ext cx="3768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EXAMPLE</a:t>
            </a:r>
            <a:endParaRPr lang="en-US" sz="1400" b="1" spc="200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4F0CA71E-1951-4B36-BB0D-1AAC905267A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21" r="12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35468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31D69CC0-571B-4EA1-84B1-025557F73291}"/>
              </a:ext>
            </a:extLst>
          </p:cNvPr>
          <p:cNvSpPr txBox="1"/>
          <p:nvPr/>
        </p:nvSpPr>
        <p:spPr>
          <a:xfrm>
            <a:off x="4495700" y="5684539"/>
            <a:ext cx="4722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pc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www.website.com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318397-6BC7-4523-8E16-1CA476AA2568}"/>
              </a:ext>
            </a:extLst>
          </p:cNvPr>
          <p:cNvGrpSpPr/>
          <p:nvPr/>
        </p:nvGrpSpPr>
        <p:grpSpPr>
          <a:xfrm>
            <a:off x="4495700" y="2777079"/>
            <a:ext cx="2482397" cy="869828"/>
            <a:chOff x="4495700" y="3159500"/>
            <a:chExt cx="2482397" cy="869828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71CAB142-A2C0-43DE-A459-44806E253BDB}"/>
                </a:ext>
              </a:extLst>
            </p:cNvPr>
            <p:cNvSpPr txBox="1"/>
            <p:nvPr/>
          </p:nvSpPr>
          <p:spPr>
            <a:xfrm>
              <a:off x="4495700" y="3553813"/>
              <a:ext cx="2482397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  <p:sp>
          <p:nvSpPr>
            <p:cNvPr id="110" name="Freeform 33">
              <a:extLst>
                <a:ext uri="{FF2B5EF4-FFF2-40B4-BE49-F238E27FC236}">
                  <a16:creationId xmlns:a16="http://schemas.microsoft.com/office/drawing/2014/main" id="{25801249-ECC7-4A54-BBF5-DBA518055A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5700" y="3159500"/>
              <a:ext cx="354545" cy="350805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D4D2F460-820F-47D0-B6BA-F21F8258115F}"/>
                </a:ext>
              </a:extLst>
            </p:cNvPr>
            <p:cNvSpPr txBox="1"/>
            <p:nvPr/>
          </p:nvSpPr>
          <p:spPr>
            <a:xfrm>
              <a:off x="5010445" y="3181014"/>
              <a:ext cx="88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D9F0EE3-2649-44AB-95A6-522DE1BB10FD}"/>
              </a:ext>
            </a:extLst>
          </p:cNvPr>
          <p:cNvGrpSpPr/>
          <p:nvPr/>
        </p:nvGrpSpPr>
        <p:grpSpPr>
          <a:xfrm>
            <a:off x="4495700" y="4057383"/>
            <a:ext cx="2482399" cy="868332"/>
            <a:chOff x="7544251" y="3160248"/>
            <a:chExt cx="2482399" cy="868332"/>
          </a:xfrm>
        </p:grpSpPr>
        <p:sp>
          <p:nvSpPr>
            <p:cNvPr id="106" name="Freeform 35">
              <a:extLst>
                <a:ext uri="{FF2B5EF4-FFF2-40B4-BE49-F238E27FC236}">
                  <a16:creationId xmlns:a16="http://schemas.microsoft.com/office/drawing/2014/main" id="{E8973480-563F-49DE-AA14-2309A5CA15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4251" y="3160248"/>
              <a:ext cx="347065" cy="347813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DE20544-F752-46A4-9A8F-AC46107C1030}"/>
                </a:ext>
              </a:extLst>
            </p:cNvPr>
            <p:cNvSpPr txBox="1"/>
            <p:nvPr/>
          </p:nvSpPr>
          <p:spPr>
            <a:xfrm>
              <a:off x="8058997" y="3180266"/>
              <a:ext cx="9615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BB8FBC5-AD1E-4B9F-B059-73F4550AF776}"/>
                </a:ext>
              </a:extLst>
            </p:cNvPr>
            <p:cNvSpPr txBox="1"/>
            <p:nvPr/>
          </p:nvSpPr>
          <p:spPr>
            <a:xfrm>
              <a:off x="7544251" y="3553065"/>
              <a:ext cx="24823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1F41958-B70F-4F37-9BC0-B044E27DD49C}"/>
              </a:ext>
            </a:extLst>
          </p:cNvPr>
          <p:cNvGrpSpPr/>
          <p:nvPr/>
        </p:nvGrpSpPr>
        <p:grpSpPr>
          <a:xfrm>
            <a:off x="4495699" y="927240"/>
            <a:ext cx="3848151" cy="1091014"/>
            <a:chOff x="2609848" y="3181575"/>
            <a:chExt cx="3848151" cy="1091014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A187FF4-B854-4F52-BFC4-B3FC3F9283B5}"/>
                </a:ext>
              </a:extLst>
            </p:cNvPr>
            <p:cNvSpPr txBox="1"/>
            <p:nvPr/>
          </p:nvSpPr>
          <p:spPr>
            <a:xfrm>
              <a:off x="2609848" y="3181575"/>
              <a:ext cx="38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OUR SERVICE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F096D4CA-C1F8-49DB-99FC-FDA30297613B}"/>
                </a:ext>
              </a:extLst>
            </p:cNvPr>
            <p:cNvSpPr txBox="1"/>
            <p:nvPr/>
          </p:nvSpPr>
          <p:spPr>
            <a:xfrm>
              <a:off x="2609849" y="3764096"/>
              <a:ext cx="2276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PRESENTATION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089B9DB9-C874-4D8A-9271-B661DD4D679B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C9EDD64-F520-47A3-9577-614749351A4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8845" r="18845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1E3351F-DEDF-4A83-8F1C-AE4127ECC53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5190" r="25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6091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62CCF880-BD02-41AE-895A-C763E31E3AAC}"/>
              </a:ext>
            </a:extLst>
          </p:cNvPr>
          <p:cNvSpPr txBox="1"/>
          <p:nvPr/>
        </p:nvSpPr>
        <p:spPr>
          <a:xfrm>
            <a:off x="1005340" y="5684539"/>
            <a:ext cx="4722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spc="10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www.website.com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81A2B0F-0731-427E-8F4D-EBE7E639A20B}"/>
              </a:ext>
            </a:extLst>
          </p:cNvPr>
          <p:cNvSpPr txBox="1"/>
          <p:nvPr/>
        </p:nvSpPr>
        <p:spPr>
          <a:xfrm>
            <a:off x="1430416" y="3879692"/>
            <a:ext cx="1738234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intext</a:t>
            </a:r>
          </a:p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 piece of classical</a:t>
            </a:r>
          </a:p>
        </p:txBody>
      </p:sp>
      <p:sp>
        <p:nvSpPr>
          <p:cNvPr id="82" name="Freeform 33">
            <a:extLst>
              <a:ext uri="{FF2B5EF4-FFF2-40B4-BE49-F238E27FC236}">
                <a16:creationId xmlns:a16="http://schemas.microsoft.com/office/drawing/2014/main" id="{A8680DA8-18CC-4534-A7EB-23B546230504}"/>
              </a:ext>
            </a:extLst>
          </p:cNvPr>
          <p:cNvSpPr>
            <a:spLocks noEditPoints="1"/>
          </p:cNvSpPr>
          <p:nvPr/>
        </p:nvSpPr>
        <p:spPr bwMode="auto">
          <a:xfrm>
            <a:off x="2699805" y="2994989"/>
            <a:ext cx="354545" cy="350805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FDEB172-D371-40F2-BA09-CABD600C95D4}"/>
              </a:ext>
            </a:extLst>
          </p:cNvPr>
          <p:cNvSpPr txBox="1"/>
          <p:nvPr/>
        </p:nvSpPr>
        <p:spPr>
          <a:xfrm>
            <a:off x="2287665" y="3522768"/>
            <a:ext cx="88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CLEAN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78" name="Freeform 35">
            <a:extLst>
              <a:ext uri="{FF2B5EF4-FFF2-40B4-BE49-F238E27FC236}">
                <a16:creationId xmlns:a16="http://schemas.microsoft.com/office/drawing/2014/main" id="{1D9ADE08-DC7A-4E25-B275-4DF1C683D9C5}"/>
              </a:ext>
            </a:extLst>
          </p:cNvPr>
          <p:cNvSpPr>
            <a:spLocks noEditPoints="1"/>
          </p:cNvSpPr>
          <p:nvPr/>
        </p:nvSpPr>
        <p:spPr bwMode="auto">
          <a:xfrm>
            <a:off x="5177435" y="2996485"/>
            <a:ext cx="347065" cy="347813"/>
          </a:xfrm>
          <a:custGeom>
            <a:avLst/>
            <a:gdLst>
              <a:gd name="T0" fmla="*/ 137 w 137"/>
              <a:gd name="T1" fmla="*/ 78 h 138"/>
              <a:gd name="T2" fmla="*/ 118 w 137"/>
              <a:gd name="T3" fmla="*/ 58 h 138"/>
              <a:gd name="T4" fmla="*/ 122 w 137"/>
              <a:gd name="T5" fmla="*/ 27 h 138"/>
              <a:gd name="T6" fmla="*/ 96 w 137"/>
              <a:gd name="T7" fmla="*/ 26 h 138"/>
              <a:gd name="T8" fmla="*/ 78 w 137"/>
              <a:gd name="T9" fmla="*/ 0 h 138"/>
              <a:gd name="T10" fmla="*/ 57 w 137"/>
              <a:gd name="T11" fmla="*/ 20 h 138"/>
              <a:gd name="T12" fmla="*/ 26 w 137"/>
              <a:gd name="T13" fmla="*/ 15 h 138"/>
              <a:gd name="T14" fmla="*/ 26 w 137"/>
              <a:gd name="T15" fmla="*/ 42 h 138"/>
              <a:gd name="T16" fmla="*/ 0 w 137"/>
              <a:gd name="T17" fmla="*/ 60 h 138"/>
              <a:gd name="T18" fmla="*/ 19 w 137"/>
              <a:gd name="T19" fmla="*/ 80 h 138"/>
              <a:gd name="T20" fmla="*/ 15 w 137"/>
              <a:gd name="T21" fmla="*/ 111 h 138"/>
              <a:gd name="T22" fmla="*/ 41 w 137"/>
              <a:gd name="T23" fmla="*/ 111 h 138"/>
              <a:gd name="T24" fmla="*/ 59 w 137"/>
              <a:gd name="T25" fmla="*/ 138 h 138"/>
              <a:gd name="T26" fmla="*/ 80 w 137"/>
              <a:gd name="T27" fmla="*/ 118 h 138"/>
              <a:gd name="T28" fmla="*/ 111 w 137"/>
              <a:gd name="T29" fmla="*/ 122 h 138"/>
              <a:gd name="T30" fmla="*/ 111 w 137"/>
              <a:gd name="T31" fmla="*/ 96 h 138"/>
              <a:gd name="T32" fmla="*/ 132 w 137"/>
              <a:gd name="T33" fmla="*/ 64 h 138"/>
              <a:gd name="T34" fmla="*/ 117 w 137"/>
              <a:gd name="T35" fmla="*/ 75 h 138"/>
              <a:gd name="T36" fmla="*/ 117 w 137"/>
              <a:gd name="T37" fmla="*/ 63 h 138"/>
              <a:gd name="T38" fmla="*/ 110 w 137"/>
              <a:gd name="T39" fmla="*/ 22 h 138"/>
              <a:gd name="T40" fmla="*/ 107 w 137"/>
              <a:gd name="T41" fmla="*/ 38 h 138"/>
              <a:gd name="T42" fmla="*/ 110 w 137"/>
              <a:gd name="T43" fmla="*/ 22 h 138"/>
              <a:gd name="T44" fmla="*/ 73 w 137"/>
              <a:gd name="T45" fmla="*/ 5 h 138"/>
              <a:gd name="T46" fmla="*/ 68 w 137"/>
              <a:gd name="T47" fmla="*/ 19 h 138"/>
              <a:gd name="T48" fmla="*/ 64 w 137"/>
              <a:gd name="T49" fmla="*/ 5 h 138"/>
              <a:gd name="T50" fmla="*/ 27 w 137"/>
              <a:gd name="T51" fmla="*/ 22 h 138"/>
              <a:gd name="T52" fmla="*/ 34 w 137"/>
              <a:gd name="T53" fmla="*/ 34 h 138"/>
              <a:gd name="T54" fmla="*/ 21 w 137"/>
              <a:gd name="T55" fmla="*/ 27 h 138"/>
              <a:gd name="T56" fmla="*/ 5 w 137"/>
              <a:gd name="T57" fmla="*/ 64 h 138"/>
              <a:gd name="T58" fmla="*/ 19 w 137"/>
              <a:gd name="T59" fmla="*/ 69 h 138"/>
              <a:gd name="T60" fmla="*/ 5 w 137"/>
              <a:gd name="T61" fmla="*/ 74 h 138"/>
              <a:gd name="T62" fmla="*/ 22 w 137"/>
              <a:gd name="T63" fmla="*/ 110 h 138"/>
              <a:gd name="T64" fmla="*/ 38 w 137"/>
              <a:gd name="T65" fmla="*/ 108 h 138"/>
              <a:gd name="T66" fmla="*/ 73 w 137"/>
              <a:gd name="T67" fmla="*/ 133 h 138"/>
              <a:gd name="T68" fmla="*/ 62 w 137"/>
              <a:gd name="T69" fmla="*/ 118 h 138"/>
              <a:gd name="T70" fmla="*/ 68 w 137"/>
              <a:gd name="T71" fmla="*/ 118 h 138"/>
              <a:gd name="T72" fmla="*/ 75 w 137"/>
              <a:gd name="T73" fmla="*/ 118 h 138"/>
              <a:gd name="T74" fmla="*/ 68 w 137"/>
              <a:gd name="T75" fmla="*/ 113 h 138"/>
              <a:gd name="T76" fmla="*/ 37 w 137"/>
              <a:gd name="T77" fmla="*/ 37 h 138"/>
              <a:gd name="T78" fmla="*/ 68 w 137"/>
              <a:gd name="T79" fmla="*/ 24 h 138"/>
              <a:gd name="T80" fmla="*/ 100 w 137"/>
              <a:gd name="T81" fmla="*/ 100 h 138"/>
              <a:gd name="T82" fmla="*/ 116 w 137"/>
              <a:gd name="T83" fmla="*/ 110 h 138"/>
              <a:gd name="T84" fmla="*/ 99 w 137"/>
              <a:gd name="T85" fmla="*/ 108 h 138"/>
              <a:gd name="T86" fmla="*/ 108 w 137"/>
              <a:gd name="T87" fmla="*/ 9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138">
                <a:moveTo>
                  <a:pt x="118" y="80"/>
                </a:moveTo>
                <a:cubicBezTo>
                  <a:pt x="137" y="78"/>
                  <a:pt x="137" y="78"/>
                  <a:pt x="137" y="78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6" y="52"/>
                  <a:pt x="114" y="46"/>
                  <a:pt x="111" y="42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110" y="15"/>
                  <a:pt x="110" y="15"/>
                  <a:pt x="110" y="15"/>
                </a:cubicBezTo>
                <a:cubicBezTo>
                  <a:pt x="96" y="26"/>
                  <a:pt x="96" y="26"/>
                  <a:pt x="96" y="26"/>
                </a:cubicBezTo>
                <a:cubicBezTo>
                  <a:pt x="91" y="23"/>
                  <a:pt x="86" y="21"/>
                  <a:pt x="80" y="20"/>
                </a:cubicBezTo>
                <a:cubicBezTo>
                  <a:pt x="78" y="0"/>
                  <a:pt x="78" y="0"/>
                  <a:pt x="7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20"/>
                  <a:pt x="57" y="20"/>
                  <a:pt x="57" y="20"/>
                </a:cubicBezTo>
                <a:cubicBezTo>
                  <a:pt x="51" y="21"/>
                  <a:pt x="46" y="23"/>
                  <a:pt x="42" y="26"/>
                </a:cubicBezTo>
                <a:cubicBezTo>
                  <a:pt x="26" y="15"/>
                  <a:pt x="26" y="15"/>
                  <a:pt x="26" y="15"/>
                </a:cubicBezTo>
                <a:cubicBezTo>
                  <a:pt x="15" y="27"/>
                  <a:pt x="15" y="27"/>
                  <a:pt x="15" y="27"/>
                </a:cubicBezTo>
                <a:cubicBezTo>
                  <a:pt x="26" y="42"/>
                  <a:pt x="26" y="42"/>
                  <a:pt x="26" y="42"/>
                </a:cubicBezTo>
                <a:cubicBezTo>
                  <a:pt x="23" y="47"/>
                  <a:pt x="21" y="52"/>
                  <a:pt x="19" y="5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78"/>
                  <a:pt x="0" y="78"/>
                  <a:pt x="0" y="78"/>
                </a:cubicBezTo>
                <a:cubicBezTo>
                  <a:pt x="19" y="80"/>
                  <a:pt x="19" y="80"/>
                  <a:pt x="19" y="80"/>
                </a:cubicBezTo>
                <a:cubicBezTo>
                  <a:pt x="21" y="86"/>
                  <a:pt x="23" y="91"/>
                  <a:pt x="26" y="96"/>
                </a:cubicBezTo>
                <a:cubicBezTo>
                  <a:pt x="15" y="111"/>
                  <a:pt x="15" y="111"/>
                  <a:pt x="15" y="111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41" y="111"/>
                  <a:pt x="41" y="111"/>
                  <a:pt x="41" y="111"/>
                </a:cubicBezTo>
                <a:cubicBezTo>
                  <a:pt x="46" y="114"/>
                  <a:pt x="51" y="117"/>
                  <a:pt x="57" y="11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80" y="118"/>
                  <a:pt x="80" y="118"/>
                  <a:pt x="80" y="118"/>
                </a:cubicBezTo>
                <a:cubicBezTo>
                  <a:pt x="86" y="117"/>
                  <a:pt x="91" y="114"/>
                  <a:pt x="95" y="111"/>
                </a:cubicBezTo>
                <a:cubicBezTo>
                  <a:pt x="111" y="122"/>
                  <a:pt x="111" y="122"/>
                  <a:pt x="111" y="122"/>
                </a:cubicBezTo>
                <a:cubicBezTo>
                  <a:pt x="122" y="111"/>
                  <a:pt x="122" y="111"/>
                  <a:pt x="122" y="111"/>
                </a:cubicBezTo>
                <a:cubicBezTo>
                  <a:pt x="111" y="96"/>
                  <a:pt x="111" y="96"/>
                  <a:pt x="111" y="96"/>
                </a:cubicBezTo>
                <a:cubicBezTo>
                  <a:pt x="114" y="91"/>
                  <a:pt x="116" y="86"/>
                  <a:pt x="118" y="80"/>
                </a:cubicBezTo>
                <a:close/>
                <a:moveTo>
                  <a:pt x="132" y="64"/>
                </a:moveTo>
                <a:cubicBezTo>
                  <a:pt x="132" y="74"/>
                  <a:pt x="132" y="74"/>
                  <a:pt x="132" y="74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3"/>
                  <a:pt x="118" y="71"/>
                  <a:pt x="118" y="69"/>
                </a:cubicBezTo>
                <a:cubicBezTo>
                  <a:pt x="118" y="67"/>
                  <a:pt x="118" y="65"/>
                  <a:pt x="117" y="63"/>
                </a:cubicBezTo>
                <a:lnTo>
                  <a:pt x="132" y="64"/>
                </a:lnTo>
                <a:close/>
                <a:moveTo>
                  <a:pt x="110" y="22"/>
                </a:moveTo>
                <a:cubicBezTo>
                  <a:pt x="115" y="27"/>
                  <a:pt x="115" y="27"/>
                  <a:pt x="115" y="27"/>
                </a:cubicBezTo>
                <a:cubicBezTo>
                  <a:pt x="107" y="38"/>
                  <a:pt x="107" y="38"/>
                  <a:pt x="107" y="38"/>
                </a:cubicBezTo>
                <a:cubicBezTo>
                  <a:pt x="105" y="35"/>
                  <a:pt x="102" y="32"/>
                  <a:pt x="99" y="30"/>
                </a:cubicBezTo>
                <a:lnTo>
                  <a:pt x="110" y="22"/>
                </a:lnTo>
                <a:close/>
                <a:moveTo>
                  <a:pt x="64" y="5"/>
                </a:moveTo>
                <a:cubicBezTo>
                  <a:pt x="73" y="5"/>
                  <a:pt x="73" y="5"/>
                  <a:pt x="73" y="5"/>
                </a:cubicBezTo>
                <a:cubicBezTo>
                  <a:pt x="75" y="20"/>
                  <a:pt x="75" y="20"/>
                  <a:pt x="75" y="20"/>
                </a:cubicBezTo>
                <a:cubicBezTo>
                  <a:pt x="73" y="20"/>
                  <a:pt x="71" y="19"/>
                  <a:pt x="68" y="19"/>
                </a:cubicBezTo>
                <a:cubicBezTo>
                  <a:pt x="66" y="19"/>
                  <a:pt x="64" y="20"/>
                  <a:pt x="62" y="20"/>
                </a:cubicBezTo>
                <a:lnTo>
                  <a:pt x="64" y="5"/>
                </a:lnTo>
                <a:close/>
                <a:moveTo>
                  <a:pt x="21" y="27"/>
                </a:moveTo>
                <a:cubicBezTo>
                  <a:pt x="27" y="22"/>
                  <a:pt x="27" y="22"/>
                  <a:pt x="27" y="22"/>
                </a:cubicBezTo>
                <a:cubicBezTo>
                  <a:pt x="38" y="30"/>
                  <a:pt x="38" y="30"/>
                  <a:pt x="38" y="30"/>
                </a:cubicBezTo>
                <a:cubicBezTo>
                  <a:pt x="37" y="31"/>
                  <a:pt x="35" y="32"/>
                  <a:pt x="34" y="34"/>
                </a:cubicBezTo>
                <a:cubicBezTo>
                  <a:pt x="32" y="35"/>
                  <a:pt x="31" y="37"/>
                  <a:pt x="29" y="39"/>
                </a:cubicBezTo>
                <a:lnTo>
                  <a:pt x="21" y="27"/>
                </a:lnTo>
                <a:close/>
                <a:moveTo>
                  <a:pt x="5" y="74"/>
                </a:moveTo>
                <a:cubicBezTo>
                  <a:pt x="5" y="64"/>
                  <a:pt x="5" y="64"/>
                  <a:pt x="5" y="64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5"/>
                  <a:pt x="19" y="67"/>
                  <a:pt x="19" y="69"/>
                </a:cubicBezTo>
                <a:cubicBezTo>
                  <a:pt x="19" y="71"/>
                  <a:pt x="19" y="73"/>
                  <a:pt x="19" y="75"/>
                </a:cubicBezTo>
                <a:lnTo>
                  <a:pt x="5" y="74"/>
                </a:lnTo>
                <a:close/>
                <a:moveTo>
                  <a:pt x="27" y="116"/>
                </a:moveTo>
                <a:cubicBezTo>
                  <a:pt x="22" y="110"/>
                  <a:pt x="22" y="110"/>
                  <a:pt x="22" y="110"/>
                </a:cubicBezTo>
                <a:cubicBezTo>
                  <a:pt x="30" y="99"/>
                  <a:pt x="30" y="99"/>
                  <a:pt x="30" y="99"/>
                </a:cubicBezTo>
                <a:cubicBezTo>
                  <a:pt x="32" y="103"/>
                  <a:pt x="35" y="105"/>
                  <a:pt x="38" y="108"/>
                </a:cubicBezTo>
                <a:lnTo>
                  <a:pt x="27" y="116"/>
                </a:lnTo>
                <a:close/>
                <a:moveTo>
                  <a:pt x="73" y="133"/>
                </a:moveTo>
                <a:cubicBezTo>
                  <a:pt x="64" y="133"/>
                  <a:pt x="64" y="133"/>
                  <a:pt x="64" y="133"/>
                </a:cubicBezTo>
                <a:cubicBezTo>
                  <a:pt x="62" y="118"/>
                  <a:pt x="62" y="118"/>
                  <a:pt x="62" y="118"/>
                </a:cubicBezTo>
                <a:cubicBezTo>
                  <a:pt x="64" y="118"/>
                  <a:pt x="66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71" y="118"/>
                  <a:pt x="73" y="118"/>
                  <a:pt x="75" y="118"/>
                </a:cubicBezTo>
                <a:lnTo>
                  <a:pt x="73" y="133"/>
                </a:lnTo>
                <a:close/>
                <a:moveTo>
                  <a:pt x="68" y="113"/>
                </a:moveTo>
                <a:cubicBezTo>
                  <a:pt x="44" y="113"/>
                  <a:pt x="24" y="93"/>
                  <a:pt x="24" y="69"/>
                </a:cubicBezTo>
                <a:cubicBezTo>
                  <a:pt x="24" y="57"/>
                  <a:pt x="29" y="46"/>
                  <a:pt x="37" y="37"/>
                </a:cubicBezTo>
                <a:cubicBezTo>
                  <a:pt x="45" y="29"/>
                  <a:pt x="57" y="24"/>
                  <a:pt x="68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93" y="24"/>
                  <a:pt x="113" y="44"/>
                  <a:pt x="113" y="69"/>
                </a:cubicBezTo>
                <a:cubicBezTo>
                  <a:pt x="113" y="81"/>
                  <a:pt x="108" y="92"/>
                  <a:pt x="100" y="100"/>
                </a:cubicBezTo>
                <a:cubicBezTo>
                  <a:pt x="92" y="109"/>
                  <a:pt x="80" y="113"/>
                  <a:pt x="68" y="113"/>
                </a:cubicBezTo>
                <a:close/>
                <a:moveTo>
                  <a:pt x="116" y="110"/>
                </a:moveTo>
                <a:cubicBezTo>
                  <a:pt x="110" y="116"/>
                  <a:pt x="110" y="116"/>
                  <a:pt x="110" y="116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100" y="107"/>
                  <a:pt x="102" y="105"/>
                  <a:pt x="103" y="104"/>
                </a:cubicBezTo>
                <a:cubicBezTo>
                  <a:pt x="105" y="102"/>
                  <a:pt x="106" y="101"/>
                  <a:pt x="108" y="99"/>
                </a:cubicBezTo>
                <a:lnTo>
                  <a:pt x="116" y="11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BA19E51-11D4-499B-AE4E-FF980A104344}"/>
              </a:ext>
            </a:extLst>
          </p:cNvPr>
          <p:cNvSpPr txBox="1"/>
          <p:nvPr/>
        </p:nvSpPr>
        <p:spPr>
          <a:xfrm>
            <a:off x="4547844" y="3522020"/>
            <a:ext cx="1090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MINIMAL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F27D67-15A7-4DE4-BD0F-7032A157A29B}"/>
              </a:ext>
            </a:extLst>
          </p:cNvPr>
          <p:cNvSpPr txBox="1"/>
          <p:nvPr/>
        </p:nvSpPr>
        <p:spPr>
          <a:xfrm>
            <a:off x="3771900" y="3879692"/>
            <a:ext cx="1866900" cy="828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intext</a:t>
            </a:r>
          </a:p>
          <a:p>
            <a:pPr algn="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 piece of classical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EF52DA3-5669-4ADE-8A20-3B195C974639}"/>
              </a:ext>
            </a:extLst>
          </p:cNvPr>
          <p:cNvGrpSpPr/>
          <p:nvPr/>
        </p:nvGrpSpPr>
        <p:grpSpPr>
          <a:xfrm>
            <a:off x="1641475" y="1130850"/>
            <a:ext cx="4086225" cy="1091014"/>
            <a:chOff x="1157288" y="927240"/>
            <a:chExt cx="4086225" cy="109101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59BD8E5-6D90-465F-B9A4-765DA9693F7F}"/>
                </a:ext>
              </a:extLst>
            </p:cNvPr>
            <p:cNvSpPr txBox="1"/>
            <p:nvPr/>
          </p:nvSpPr>
          <p:spPr>
            <a:xfrm>
              <a:off x="2051051" y="927240"/>
              <a:ext cx="319246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000" b="1" spc="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</a:rPr>
                <a:t>SERVICE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32614E6-3CC5-469C-8BCA-6AD77AE03FE1}"/>
                </a:ext>
              </a:extLst>
            </p:cNvPr>
            <p:cNvSpPr txBox="1"/>
            <p:nvPr/>
          </p:nvSpPr>
          <p:spPr>
            <a:xfrm>
              <a:off x="1157288" y="1509761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spc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716BBE4-225A-488D-9DA6-6FC828831288}"/>
                </a:ext>
              </a:extLst>
            </p:cNvPr>
            <p:cNvCxnSpPr>
              <a:cxnSpLocks/>
            </p:cNvCxnSpPr>
            <p:nvPr/>
          </p:nvCxnSpPr>
          <p:spPr>
            <a:xfrm>
              <a:off x="3856492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240B4FB-0F1B-4A3C-BC04-C1B3C9873D4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4826" r="148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4688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8755A064-7509-4D95-836A-7BBF66D3DF69}"/>
              </a:ext>
            </a:extLst>
          </p:cNvPr>
          <p:cNvSpPr/>
          <p:nvPr/>
        </p:nvSpPr>
        <p:spPr>
          <a:xfrm>
            <a:off x="3376924" y="561975"/>
            <a:ext cx="2623197" cy="27711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C7DFC09-7FDE-4FA1-B417-E41242D6004A}"/>
              </a:ext>
            </a:extLst>
          </p:cNvPr>
          <p:cNvSpPr/>
          <p:nvPr/>
        </p:nvSpPr>
        <p:spPr>
          <a:xfrm>
            <a:off x="561973" y="3524876"/>
            <a:ext cx="5438148" cy="27711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B4C753A-F376-4422-ABD1-3E02293024AB}"/>
              </a:ext>
            </a:extLst>
          </p:cNvPr>
          <p:cNvSpPr/>
          <p:nvPr/>
        </p:nvSpPr>
        <p:spPr>
          <a:xfrm>
            <a:off x="561972" y="561975"/>
            <a:ext cx="2623197" cy="27711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2EFF080-9295-4AEA-972F-2F7D9409CF80}"/>
              </a:ext>
            </a:extLst>
          </p:cNvPr>
          <p:cNvGrpSpPr/>
          <p:nvPr/>
        </p:nvGrpSpPr>
        <p:grpSpPr>
          <a:xfrm>
            <a:off x="1090813" y="1302219"/>
            <a:ext cx="1565514" cy="1290662"/>
            <a:chOff x="1090813" y="1302219"/>
            <a:chExt cx="1565514" cy="1290662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53672A2-4ECD-4091-B0CE-E23B6A12D874}"/>
                </a:ext>
              </a:extLst>
            </p:cNvPr>
            <p:cNvSpPr txBox="1"/>
            <p:nvPr/>
          </p:nvSpPr>
          <p:spPr>
            <a:xfrm>
              <a:off x="1090813" y="2114352"/>
              <a:ext cx="1565514" cy="4785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text</a:t>
              </a:r>
            </a:p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random text.</a:t>
              </a:r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C138AC92-54EE-43DF-AC3D-A4A476F0A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6063" y="1302219"/>
              <a:ext cx="354545" cy="350805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B381343-0CB5-4C6D-85B2-DEAB05A1B00E}"/>
                </a:ext>
              </a:extLst>
            </p:cNvPr>
            <p:cNvSpPr txBox="1"/>
            <p:nvPr/>
          </p:nvSpPr>
          <p:spPr>
            <a:xfrm>
              <a:off x="1090813" y="1829998"/>
              <a:ext cx="88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CLEAN</a:t>
              </a:r>
              <a:endParaRPr lang="en-US" sz="1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68" name="Freeform 34">
            <a:extLst>
              <a:ext uri="{FF2B5EF4-FFF2-40B4-BE49-F238E27FC236}">
                <a16:creationId xmlns:a16="http://schemas.microsoft.com/office/drawing/2014/main" id="{3E229776-6B67-443A-98D7-7D4A445072EA}"/>
              </a:ext>
            </a:extLst>
          </p:cNvPr>
          <p:cNvSpPr>
            <a:spLocks noEditPoints="1"/>
          </p:cNvSpPr>
          <p:nvPr/>
        </p:nvSpPr>
        <p:spPr bwMode="auto">
          <a:xfrm>
            <a:off x="3125092" y="4214811"/>
            <a:ext cx="311910" cy="282738"/>
          </a:xfrm>
          <a:custGeom>
            <a:avLst/>
            <a:gdLst>
              <a:gd name="T0" fmla="*/ 410 w 417"/>
              <a:gd name="T1" fmla="*/ 108 h 378"/>
              <a:gd name="T2" fmla="*/ 315 w 417"/>
              <a:gd name="T3" fmla="*/ 0 h 378"/>
              <a:gd name="T4" fmla="*/ 102 w 417"/>
              <a:gd name="T5" fmla="*/ 0 h 378"/>
              <a:gd name="T6" fmla="*/ 7 w 417"/>
              <a:gd name="T7" fmla="*/ 108 h 378"/>
              <a:gd name="T8" fmla="*/ 0 w 417"/>
              <a:gd name="T9" fmla="*/ 118 h 378"/>
              <a:gd name="T10" fmla="*/ 7 w 417"/>
              <a:gd name="T11" fmla="*/ 125 h 378"/>
              <a:gd name="T12" fmla="*/ 207 w 417"/>
              <a:gd name="T13" fmla="*/ 378 h 378"/>
              <a:gd name="T14" fmla="*/ 410 w 417"/>
              <a:gd name="T15" fmla="*/ 125 h 378"/>
              <a:gd name="T16" fmla="*/ 417 w 417"/>
              <a:gd name="T17" fmla="*/ 118 h 378"/>
              <a:gd name="T18" fmla="*/ 410 w 417"/>
              <a:gd name="T19" fmla="*/ 108 h 378"/>
              <a:gd name="T20" fmla="*/ 390 w 417"/>
              <a:gd name="T21" fmla="*/ 108 h 378"/>
              <a:gd name="T22" fmla="*/ 231 w 417"/>
              <a:gd name="T23" fmla="*/ 108 h 378"/>
              <a:gd name="T24" fmla="*/ 309 w 417"/>
              <a:gd name="T25" fmla="*/ 17 h 378"/>
              <a:gd name="T26" fmla="*/ 390 w 417"/>
              <a:gd name="T27" fmla="*/ 108 h 378"/>
              <a:gd name="T28" fmla="*/ 207 w 417"/>
              <a:gd name="T29" fmla="*/ 108 h 378"/>
              <a:gd name="T30" fmla="*/ 126 w 417"/>
              <a:gd name="T31" fmla="*/ 14 h 378"/>
              <a:gd name="T32" fmla="*/ 288 w 417"/>
              <a:gd name="T33" fmla="*/ 14 h 378"/>
              <a:gd name="T34" fmla="*/ 210 w 417"/>
              <a:gd name="T35" fmla="*/ 108 h 378"/>
              <a:gd name="T36" fmla="*/ 207 w 417"/>
              <a:gd name="T37" fmla="*/ 108 h 378"/>
              <a:gd name="T38" fmla="*/ 105 w 417"/>
              <a:gd name="T39" fmla="*/ 17 h 378"/>
              <a:gd name="T40" fmla="*/ 187 w 417"/>
              <a:gd name="T41" fmla="*/ 108 h 378"/>
              <a:gd name="T42" fmla="*/ 27 w 417"/>
              <a:gd name="T43" fmla="*/ 108 h 378"/>
              <a:gd name="T44" fmla="*/ 105 w 417"/>
              <a:gd name="T45" fmla="*/ 17 h 378"/>
              <a:gd name="T46" fmla="*/ 200 w 417"/>
              <a:gd name="T47" fmla="*/ 125 h 378"/>
              <a:gd name="T48" fmla="*/ 200 w 417"/>
              <a:gd name="T49" fmla="*/ 344 h 378"/>
              <a:gd name="T50" fmla="*/ 27 w 417"/>
              <a:gd name="T51" fmla="*/ 125 h 378"/>
              <a:gd name="T52" fmla="*/ 200 w 417"/>
              <a:gd name="T53" fmla="*/ 125 h 378"/>
              <a:gd name="T54" fmla="*/ 217 w 417"/>
              <a:gd name="T55" fmla="*/ 344 h 378"/>
              <a:gd name="T56" fmla="*/ 217 w 417"/>
              <a:gd name="T57" fmla="*/ 125 h 378"/>
              <a:gd name="T58" fmla="*/ 390 w 417"/>
              <a:gd name="T59" fmla="*/ 125 h 378"/>
              <a:gd name="T60" fmla="*/ 217 w 417"/>
              <a:gd name="T61" fmla="*/ 344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7" h="378">
                <a:moveTo>
                  <a:pt x="410" y="108"/>
                </a:moveTo>
                <a:lnTo>
                  <a:pt x="315" y="0"/>
                </a:lnTo>
                <a:lnTo>
                  <a:pt x="102" y="0"/>
                </a:lnTo>
                <a:lnTo>
                  <a:pt x="7" y="108"/>
                </a:lnTo>
                <a:lnTo>
                  <a:pt x="0" y="118"/>
                </a:lnTo>
                <a:lnTo>
                  <a:pt x="7" y="125"/>
                </a:lnTo>
                <a:lnTo>
                  <a:pt x="207" y="378"/>
                </a:lnTo>
                <a:lnTo>
                  <a:pt x="410" y="125"/>
                </a:lnTo>
                <a:lnTo>
                  <a:pt x="417" y="118"/>
                </a:lnTo>
                <a:lnTo>
                  <a:pt x="410" y="108"/>
                </a:lnTo>
                <a:close/>
                <a:moveTo>
                  <a:pt x="390" y="108"/>
                </a:moveTo>
                <a:lnTo>
                  <a:pt x="231" y="108"/>
                </a:lnTo>
                <a:lnTo>
                  <a:pt x="309" y="17"/>
                </a:lnTo>
                <a:lnTo>
                  <a:pt x="390" y="108"/>
                </a:lnTo>
                <a:close/>
                <a:moveTo>
                  <a:pt x="207" y="108"/>
                </a:moveTo>
                <a:lnTo>
                  <a:pt x="126" y="14"/>
                </a:lnTo>
                <a:lnTo>
                  <a:pt x="288" y="14"/>
                </a:lnTo>
                <a:lnTo>
                  <a:pt x="210" y="108"/>
                </a:lnTo>
                <a:lnTo>
                  <a:pt x="207" y="108"/>
                </a:lnTo>
                <a:close/>
                <a:moveTo>
                  <a:pt x="105" y="17"/>
                </a:moveTo>
                <a:lnTo>
                  <a:pt x="187" y="108"/>
                </a:lnTo>
                <a:lnTo>
                  <a:pt x="27" y="108"/>
                </a:lnTo>
                <a:lnTo>
                  <a:pt x="105" y="17"/>
                </a:lnTo>
                <a:close/>
                <a:moveTo>
                  <a:pt x="200" y="125"/>
                </a:moveTo>
                <a:lnTo>
                  <a:pt x="200" y="344"/>
                </a:lnTo>
                <a:lnTo>
                  <a:pt x="27" y="125"/>
                </a:lnTo>
                <a:lnTo>
                  <a:pt x="200" y="125"/>
                </a:lnTo>
                <a:close/>
                <a:moveTo>
                  <a:pt x="217" y="344"/>
                </a:moveTo>
                <a:lnTo>
                  <a:pt x="217" y="125"/>
                </a:lnTo>
                <a:lnTo>
                  <a:pt x="390" y="125"/>
                </a:lnTo>
                <a:lnTo>
                  <a:pt x="217" y="3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51065E0-D099-48EF-B2B0-F49BAB15D2AF}"/>
              </a:ext>
            </a:extLst>
          </p:cNvPr>
          <p:cNvSpPr txBox="1"/>
          <p:nvPr/>
        </p:nvSpPr>
        <p:spPr>
          <a:xfrm>
            <a:off x="2744757" y="4697800"/>
            <a:ext cx="107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DESIGN</a:t>
            </a:r>
            <a:endParaRPr lang="en-US" sz="1400" b="1" dirty="0">
              <a:solidFill>
                <a:schemeClr val="bg1"/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27F4787-95E0-4B5B-8A7F-D0A0701F1E61}"/>
              </a:ext>
            </a:extLst>
          </p:cNvPr>
          <p:cNvSpPr txBox="1"/>
          <p:nvPr/>
        </p:nvSpPr>
        <p:spPr>
          <a:xfrm>
            <a:off x="1094843" y="4992911"/>
            <a:ext cx="4372408" cy="613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bg1"/>
                </a:solidFill>
                <a:latin typeface="Montserrat Light" charset="0"/>
                <a:ea typeface="Montserrat Light" charset="0"/>
                <a:cs typeface="Montserrat Light" charset="0"/>
              </a:rPr>
              <a:t> two set had seasons. Fifth you'll,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263346-4CA5-4C16-95D8-C31E468D4B5D}"/>
              </a:ext>
            </a:extLst>
          </p:cNvPr>
          <p:cNvSpPr txBox="1"/>
          <p:nvPr/>
        </p:nvSpPr>
        <p:spPr>
          <a:xfrm>
            <a:off x="3905765" y="2114352"/>
            <a:ext cx="1565514" cy="47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bg2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text</a:t>
            </a:r>
          </a:p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bg2"/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random text.</a:t>
            </a:r>
          </a:p>
        </p:txBody>
      </p:sp>
      <p:sp>
        <p:nvSpPr>
          <p:cNvPr id="21" name="Freeform 33">
            <a:extLst>
              <a:ext uri="{FF2B5EF4-FFF2-40B4-BE49-F238E27FC236}">
                <a16:creationId xmlns:a16="http://schemas.microsoft.com/office/drawing/2014/main" id="{23853DB4-8779-4C07-97A6-F9FD95F9DC61}"/>
              </a:ext>
            </a:extLst>
          </p:cNvPr>
          <p:cNvSpPr>
            <a:spLocks noEditPoints="1"/>
          </p:cNvSpPr>
          <p:nvPr/>
        </p:nvSpPr>
        <p:spPr bwMode="auto">
          <a:xfrm>
            <a:off x="4001015" y="1302219"/>
            <a:ext cx="354545" cy="350805"/>
          </a:xfrm>
          <a:custGeom>
            <a:avLst/>
            <a:gdLst>
              <a:gd name="T0" fmla="*/ 123 w 140"/>
              <a:gd name="T1" fmla="*/ 45 h 139"/>
              <a:gd name="T2" fmla="*/ 62 w 140"/>
              <a:gd name="T3" fmla="*/ 38 h 139"/>
              <a:gd name="T4" fmla="*/ 86 w 140"/>
              <a:gd name="T5" fmla="*/ 20 h 139"/>
              <a:gd name="T6" fmla="*/ 93 w 140"/>
              <a:gd name="T7" fmla="*/ 3 h 139"/>
              <a:gd name="T8" fmla="*/ 79 w 140"/>
              <a:gd name="T9" fmla="*/ 3 h 139"/>
              <a:gd name="T10" fmla="*/ 53 w 140"/>
              <a:gd name="T11" fmla="*/ 40 h 139"/>
              <a:gd name="T12" fmla="*/ 36 w 140"/>
              <a:gd name="T13" fmla="*/ 48 h 139"/>
              <a:gd name="T14" fmla="*/ 16 w 140"/>
              <a:gd name="T15" fmla="*/ 77 h 139"/>
              <a:gd name="T16" fmla="*/ 4 w 140"/>
              <a:gd name="T17" fmla="*/ 78 h 139"/>
              <a:gd name="T18" fmla="*/ 11 w 140"/>
              <a:gd name="T19" fmla="*/ 95 h 139"/>
              <a:gd name="T20" fmla="*/ 20 w 140"/>
              <a:gd name="T21" fmla="*/ 80 h 139"/>
              <a:gd name="T22" fmla="*/ 46 w 140"/>
              <a:gd name="T23" fmla="*/ 122 h 139"/>
              <a:gd name="T24" fmla="*/ 54 w 140"/>
              <a:gd name="T25" fmla="*/ 139 h 139"/>
              <a:gd name="T26" fmla="*/ 54 w 140"/>
              <a:gd name="T27" fmla="*/ 114 h 139"/>
              <a:gd name="T28" fmla="*/ 47 w 140"/>
              <a:gd name="T29" fmla="*/ 58 h 139"/>
              <a:gd name="T30" fmla="*/ 61 w 140"/>
              <a:gd name="T31" fmla="*/ 48 h 139"/>
              <a:gd name="T32" fmla="*/ 87 w 140"/>
              <a:gd name="T33" fmla="*/ 37 h 139"/>
              <a:gd name="T34" fmla="*/ 115 w 140"/>
              <a:gd name="T35" fmla="*/ 53 h 139"/>
              <a:gd name="T36" fmla="*/ 140 w 140"/>
              <a:gd name="T37" fmla="*/ 53 h 139"/>
              <a:gd name="T38" fmla="*/ 59 w 140"/>
              <a:gd name="T39" fmla="*/ 126 h 139"/>
              <a:gd name="T40" fmla="*/ 49 w 140"/>
              <a:gd name="T41" fmla="*/ 126 h 139"/>
              <a:gd name="T42" fmla="*/ 59 w 140"/>
              <a:gd name="T43" fmla="*/ 126 h 139"/>
              <a:gd name="T44" fmla="*/ 86 w 140"/>
              <a:gd name="T45" fmla="*/ 5 h 139"/>
              <a:gd name="T46" fmla="*/ 90 w 140"/>
              <a:gd name="T47" fmla="*/ 14 h 139"/>
              <a:gd name="T48" fmla="*/ 83 w 140"/>
              <a:gd name="T49" fmla="*/ 14 h 139"/>
              <a:gd name="T50" fmla="*/ 15 w 140"/>
              <a:gd name="T51" fmla="*/ 89 h 139"/>
              <a:gd name="T52" fmla="*/ 8 w 140"/>
              <a:gd name="T53" fmla="*/ 89 h 139"/>
              <a:gd name="T54" fmla="*/ 8 w 140"/>
              <a:gd name="T55" fmla="*/ 82 h 139"/>
              <a:gd name="T56" fmla="*/ 15 w 140"/>
              <a:gd name="T57" fmla="*/ 82 h 139"/>
              <a:gd name="T58" fmla="*/ 49 w 140"/>
              <a:gd name="T59" fmla="*/ 53 h 139"/>
              <a:gd name="T60" fmla="*/ 49 w 140"/>
              <a:gd name="T61" fmla="*/ 42 h 139"/>
              <a:gd name="T62" fmla="*/ 49 w 140"/>
              <a:gd name="T63" fmla="*/ 53 h 139"/>
              <a:gd name="T64" fmla="*/ 122 w 140"/>
              <a:gd name="T65" fmla="*/ 53 h 139"/>
              <a:gd name="T66" fmla="*/ 133 w 140"/>
              <a:gd name="T67" fmla="*/ 5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0" h="139">
                <a:moveTo>
                  <a:pt x="127" y="41"/>
                </a:moveTo>
                <a:cubicBezTo>
                  <a:pt x="123" y="45"/>
                  <a:pt x="123" y="45"/>
                  <a:pt x="123" y="45"/>
                </a:cubicBezTo>
                <a:cubicBezTo>
                  <a:pt x="113" y="37"/>
                  <a:pt x="100" y="32"/>
                  <a:pt x="87" y="32"/>
                </a:cubicBezTo>
                <a:cubicBezTo>
                  <a:pt x="78" y="32"/>
                  <a:pt x="70" y="34"/>
                  <a:pt x="62" y="38"/>
                </a:cubicBezTo>
                <a:cubicBezTo>
                  <a:pt x="81" y="19"/>
                  <a:pt x="81" y="19"/>
                  <a:pt x="81" y="19"/>
                </a:cubicBezTo>
                <a:cubicBezTo>
                  <a:pt x="83" y="20"/>
                  <a:pt x="84" y="20"/>
                  <a:pt x="86" y="20"/>
                </a:cubicBezTo>
                <a:cubicBezTo>
                  <a:pt x="89" y="20"/>
                  <a:pt x="91" y="19"/>
                  <a:pt x="93" y="17"/>
                </a:cubicBezTo>
                <a:cubicBezTo>
                  <a:pt x="97" y="13"/>
                  <a:pt x="97" y="7"/>
                  <a:pt x="93" y="3"/>
                </a:cubicBezTo>
                <a:cubicBezTo>
                  <a:pt x="91" y="1"/>
                  <a:pt x="89" y="0"/>
                  <a:pt x="86" y="0"/>
                </a:cubicBezTo>
                <a:cubicBezTo>
                  <a:pt x="84" y="0"/>
                  <a:pt x="81" y="1"/>
                  <a:pt x="79" y="3"/>
                </a:cubicBezTo>
                <a:cubicBezTo>
                  <a:pt x="76" y="6"/>
                  <a:pt x="75" y="12"/>
                  <a:pt x="78" y="15"/>
                </a:cubicBezTo>
                <a:cubicBezTo>
                  <a:pt x="53" y="40"/>
                  <a:pt x="53" y="40"/>
                  <a:pt x="53" y="40"/>
                </a:cubicBezTo>
                <a:cubicBezTo>
                  <a:pt x="49" y="35"/>
                  <a:pt x="49" y="35"/>
                  <a:pt x="49" y="35"/>
                </a:cubicBezTo>
                <a:cubicBezTo>
                  <a:pt x="36" y="48"/>
                  <a:pt x="36" y="48"/>
                  <a:pt x="36" y="48"/>
                </a:cubicBezTo>
                <a:cubicBezTo>
                  <a:pt x="41" y="52"/>
                  <a:pt x="41" y="52"/>
                  <a:pt x="41" y="52"/>
                </a:cubicBezTo>
                <a:cubicBezTo>
                  <a:pt x="16" y="77"/>
                  <a:pt x="16" y="77"/>
                  <a:pt x="16" y="77"/>
                </a:cubicBezTo>
                <a:cubicBezTo>
                  <a:pt x="15" y="76"/>
                  <a:pt x="13" y="75"/>
                  <a:pt x="11" y="75"/>
                </a:cubicBezTo>
                <a:cubicBezTo>
                  <a:pt x="9" y="75"/>
                  <a:pt x="6" y="76"/>
                  <a:pt x="4" y="78"/>
                </a:cubicBezTo>
                <a:cubicBezTo>
                  <a:pt x="0" y="82"/>
                  <a:pt x="0" y="88"/>
                  <a:pt x="4" y="92"/>
                </a:cubicBezTo>
                <a:cubicBezTo>
                  <a:pt x="6" y="94"/>
                  <a:pt x="9" y="95"/>
                  <a:pt x="11" y="95"/>
                </a:cubicBezTo>
                <a:cubicBezTo>
                  <a:pt x="14" y="95"/>
                  <a:pt x="16" y="94"/>
                  <a:pt x="18" y="92"/>
                </a:cubicBezTo>
                <a:cubicBezTo>
                  <a:pt x="22" y="89"/>
                  <a:pt x="22" y="84"/>
                  <a:pt x="20" y="80"/>
                </a:cubicBezTo>
                <a:cubicBezTo>
                  <a:pt x="39" y="61"/>
                  <a:pt x="39" y="61"/>
                  <a:pt x="39" y="61"/>
                </a:cubicBezTo>
                <a:cubicBezTo>
                  <a:pt x="29" y="80"/>
                  <a:pt x="31" y="105"/>
                  <a:pt x="46" y="122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66" y="126"/>
                  <a:pt x="66" y="126"/>
                  <a:pt x="66" y="126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35" y="101"/>
                  <a:pt x="34" y="76"/>
                  <a:pt x="47" y="58"/>
                </a:cubicBezTo>
                <a:cubicBezTo>
                  <a:pt x="49" y="60"/>
                  <a:pt x="49" y="60"/>
                  <a:pt x="49" y="60"/>
                </a:cubicBezTo>
                <a:cubicBezTo>
                  <a:pt x="61" y="48"/>
                  <a:pt x="61" y="48"/>
                  <a:pt x="61" y="48"/>
                </a:cubicBezTo>
                <a:cubicBezTo>
                  <a:pt x="59" y="46"/>
                  <a:pt x="59" y="46"/>
                  <a:pt x="59" y="46"/>
                </a:cubicBezTo>
                <a:cubicBezTo>
                  <a:pt x="67" y="40"/>
                  <a:pt x="77" y="37"/>
                  <a:pt x="87" y="37"/>
                </a:cubicBezTo>
                <a:cubicBezTo>
                  <a:pt x="99" y="37"/>
                  <a:pt x="110" y="41"/>
                  <a:pt x="119" y="49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27" y="66"/>
                  <a:pt x="127" y="66"/>
                  <a:pt x="127" y="66"/>
                </a:cubicBezTo>
                <a:cubicBezTo>
                  <a:pt x="140" y="53"/>
                  <a:pt x="140" y="53"/>
                  <a:pt x="140" y="53"/>
                </a:cubicBezTo>
                <a:lnTo>
                  <a:pt x="127" y="41"/>
                </a:lnTo>
                <a:close/>
                <a:moveTo>
                  <a:pt x="59" y="126"/>
                </a:moveTo>
                <a:cubicBezTo>
                  <a:pt x="54" y="132"/>
                  <a:pt x="54" y="132"/>
                  <a:pt x="54" y="132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54" y="121"/>
                  <a:pt x="54" y="121"/>
                  <a:pt x="54" y="121"/>
                </a:cubicBezTo>
                <a:lnTo>
                  <a:pt x="59" y="126"/>
                </a:lnTo>
                <a:close/>
                <a:moveTo>
                  <a:pt x="83" y="7"/>
                </a:moveTo>
                <a:cubicBezTo>
                  <a:pt x="84" y="6"/>
                  <a:pt x="85" y="5"/>
                  <a:pt x="86" y="5"/>
                </a:cubicBezTo>
                <a:cubicBezTo>
                  <a:pt x="88" y="5"/>
                  <a:pt x="89" y="6"/>
                  <a:pt x="90" y="7"/>
                </a:cubicBezTo>
                <a:cubicBezTo>
                  <a:pt x="92" y="9"/>
                  <a:pt x="92" y="12"/>
                  <a:pt x="90" y="14"/>
                </a:cubicBezTo>
                <a:cubicBezTo>
                  <a:pt x="89" y="15"/>
                  <a:pt x="88" y="15"/>
                  <a:pt x="86" y="15"/>
                </a:cubicBezTo>
                <a:cubicBezTo>
                  <a:pt x="85" y="15"/>
                  <a:pt x="84" y="15"/>
                  <a:pt x="83" y="14"/>
                </a:cubicBezTo>
                <a:cubicBezTo>
                  <a:pt x="81" y="12"/>
                  <a:pt x="81" y="9"/>
                  <a:pt x="83" y="7"/>
                </a:cubicBezTo>
                <a:close/>
                <a:moveTo>
                  <a:pt x="15" y="89"/>
                </a:moveTo>
                <a:cubicBezTo>
                  <a:pt x="14" y="90"/>
                  <a:pt x="13" y="90"/>
                  <a:pt x="11" y="90"/>
                </a:cubicBezTo>
                <a:cubicBezTo>
                  <a:pt x="10" y="90"/>
                  <a:pt x="9" y="90"/>
                  <a:pt x="8" y="89"/>
                </a:cubicBezTo>
                <a:cubicBezTo>
                  <a:pt x="7" y="88"/>
                  <a:pt x="6" y="87"/>
                  <a:pt x="6" y="85"/>
                </a:cubicBezTo>
                <a:cubicBezTo>
                  <a:pt x="6" y="84"/>
                  <a:pt x="7" y="83"/>
                  <a:pt x="8" y="82"/>
                </a:cubicBezTo>
                <a:cubicBezTo>
                  <a:pt x="9" y="81"/>
                  <a:pt x="10" y="80"/>
                  <a:pt x="11" y="80"/>
                </a:cubicBezTo>
                <a:cubicBezTo>
                  <a:pt x="13" y="80"/>
                  <a:pt x="14" y="81"/>
                  <a:pt x="15" y="82"/>
                </a:cubicBezTo>
                <a:cubicBezTo>
                  <a:pt x="17" y="84"/>
                  <a:pt x="17" y="87"/>
                  <a:pt x="15" y="89"/>
                </a:cubicBezTo>
                <a:close/>
                <a:moveTo>
                  <a:pt x="49" y="53"/>
                </a:moveTo>
                <a:cubicBezTo>
                  <a:pt x="43" y="48"/>
                  <a:pt x="43" y="48"/>
                  <a:pt x="43" y="48"/>
                </a:cubicBezTo>
                <a:cubicBezTo>
                  <a:pt x="49" y="42"/>
                  <a:pt x="49" y="42"/>
                  <a:pt x="49" y="42"/>
                </a:cubicBezTo>
                <a:cubicBezTo>
                  <a:pt x="54" y="48"/>
                  <a:pt x="54" y="48"/>
                  <a:pt x="54" y="48"/>
                </a:cubicBezTo>
                <a:lnTo>
                  <a:pt x="49" y="53"/>
                </a:lnTo>
                <a:close/>
                <a:moveTo>
                  <a:pt x="127" y="58"/>
                </a:moveTo>
                <a:cubicBezTo>
                  <a:pt x="122" y="53"/>
                  <a:pt x="122" y="53"/>
                  <a:pt x="122" y="53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33" y="53"/>
                  <a:pt x="133" y="53"/>
                  <a:pt x="133" y="53"/>
                </a:cubicBezTo>
                <a:lnTo>
                  <a:pt x="127" y="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362111-3DF2-4785-914D-7903C9D3C05E}"/>
              </a:ext>
            </a:extLst>
          </p:cNvPr>
          <p:cNvSpPr txBox="1"/>
          <p:nvPr/>
        </p:nvSpPr>
        <p:spPr>
          <a:xfrm>
            <a:off x="3905765" y="1829998"/>
            <a:ext cx="88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" charset="0"/>
                <a:cs typeface="Montserrat" charset="0"/>
              </a:rPr>
              <a:t>CLEAN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9D36C8-6C49-4538-8906-6A2DA01938FD}"/>
              </a:ext>
            </a:extLst>
          </p:cNvPr>
          <p:cNvSpPr txBox="1"/>
          <p:nvPr/>
        </p:nvSpPr>
        <p:spPr>
          <a:xfrm>
            <a:off x="6759927" y="5684539"/>
            <a:ext cx="3430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spc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charset="0"/>
                <a:ea typeface="Montserrat Light" charset="0"/>
                <a:cs typeface="Montserrat Light" charset="0"/>
              </a:rPr>
              <a:t>www.website.com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D095E0-11B0-4CEE-8C6D-FB993DE41A45}"/>
              </a:ext>
            </a:extLst>
          </p:cNvPr>
          <p:cNvGrpSpPr/>
          <p:nvPr/>
        </p:nvGrpSpPr>
        <p:grpSpPr>
          <a:xfrm>
            <a:off x="6759927" y="2777079"/>
            <a:ext cx="2482397" cy="869828"/>
            <a:chOff x="4495700" y="3159500"/>
            <a:chExt cx="2482397" cy="86982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3AA59E8-954A-4AEE-AF10-0908741C4422}"/>
                </a:ext>
              </a:extLst>
            </p:cNvPr>
            <p:cNvSpPr txBox="1"/>
            <p:nvPr/>
          </p:nvSpPr>
          <p:spPr>
            <a:xfrm>
              <a:off x="4495700" y="3553813"/>
              <a:ext cx="2482397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  <p:sp>
          <p:nvSpPr>
            <p:cNvPr id="27" name="Freeform 33">
              <a:extLst>
                <a:ext uri="{FF2B5EF4-FFF2-40B4-BE49-F238E27FC236}">
                  <a16:creationId xmlns:a16="http://schemas.microsoft.com/office/drawing/2014/main" id="{A18C229C-A0C9-404B-BAB3-990FD422D7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5700" y="3159500"/>
              <a:ext cx="354545" cy="350805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3D08210-3EFE-43C8-AA53-03E0DCB70727}"/>
                </a:ext>
              </a:extLst>
            </p:cNvPr>
            <p:cNvSpPr txBox="1"/>
            <p:nvPr/>
          </p:nvSpPr>
          <p:spPr>
            <a:xfrm>
              <a:off x="5010445" y="3181014"/>
              <a:ext cx="88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58FF683-40AB-44F8-B8F7-FA34C3BF220F}"/>
              </a:ext>
            </a:extLst>
          </p:cNvPr>
          <p:cNvGrpSpPr/>
          <p:nvPr/>
        </p:nvGrpSpPr>
        <p:grpSpPr>
          <a:xfrm>
            <a:off x="6759927" y="4057383"/>
            <a:ext cx="2482399" cy="868332"/>
            <a:chOff x="7544251" y="3160248"/>
            <a:chExt cx="2482399" cy="868332"/>
          </a:xfrm>
        </p:grpSpPr>
        <p:sp>
          <p:nvSpPr>
            <p:cNvPr id="30" name="Freeform 35">
              <a:extLst>
                <a:ext uri="{FF2B5EF4-FFF2-40B4-BE49-F238E27FC236}">
                  <a16:creationId xmlns:a16="http://schemas.microsoft.com/office/drawing/2014/main" id="{EF0EE133-0E99-4857-8C88-05F0263EB7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4251" y="3160248"/>
              <a:ext cx="347065" cy="347813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86BB652-2D33-411A-94DD-28EDB094145C}"/>
                </a:ext>
              </a:extLst>
            </p:cNvPr>
            <p:cNvSpPr txBox="1"/>
            <p:nvPr/>
          </p:nvSpPr>
          <p:spPr>
            <a:xfrm>
              <a:off x="8058997" y="3180266"/>
              <a:ext cx="9615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Montserrat" charset="0"/>
                </a:rPr>
                <a:t>Service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Montserrat Light" charset="0"/>
                <a:cs typeface="Montserrat Light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ED2F0A-1571-4105-81DF-B459BF5C4101}"/>
                </a:ext>
              </a:extLst>
            </p:cNvPr>
            <p:cNvSpPr txBox="1"/>
            <p:nvPr/>
          </p:nvSpPr>
          <p:spPr>
            <a:xfrm>
              <a:off x="7544251" y="3553065"/>
              <a:ext cx="24823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 to popular belief, random text. It has roots in a piece of classical Latin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7A247CC-909B-4FA4-BB12-4A85BC4C88D0}"/>
              </a:ext>
            </a:extLst>
          </p:cNvPr>
          <p:cNvGrpSpPr/>
          <p:nvPr/>
        </p:nvGrpSpPr>
        <p:grpSpPr>
          <a:xfrm>
            <a:off x="6759926" y="927240"/>
            <a:ext cx="3848151" cy="1091014"/>
            <a:chOff x="2609848" y="3181575"/>
            <a:chExt cx="3848151" cy="109101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90F9C6E-0DEB-4886-A4A0-75B142DB57F8}"/>
                </a:ext>
              </a:extLst>
            </p:cNvPr>
            <p:cNvSpPr txBox="1"/>
            <p:nvPr/>
          </p:nvSpPr>
          <p:spPr>
            <a:xfrm>
              <a:off x="2609848" y="3181575"/>
              <a:ext cx="384815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Montserrat Light" panose="00000400000000000000" pitchFamily="50" charset="0"/>
                </a:rPr>
                <a:t>OUR SERVICE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564B5A4-5695-4A6C-99C0-3EA4A152ECAD}"/>
                </a:ext>
              </a:extLst>
            </p:cNvPr>
            <p:cNvSpPr txBox="1"/>
            <p:nvPr/>
          </p:nvSpPr>
          <p:spPr>
            <a:xfrm>
              <a:off x="2609849" y="3764096"/>
              <a:ext cx="22765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PRESENTATION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BFCC45D-27B2-42F8-A42D-5F8747914617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49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6984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10D0E67B-0459-40EC-A379-0453C5D6492D}"/>
              </a:ext>
            </a:extLst>
          </p:cNvPr>
          <p:cNvSpPr/>
          <p:nvPr/>
        </p:nvSpPr>
        <p:spPr>
          <a:xfrm rot="5400000">
            <a:off x="1156419" y="3100312"/>
            <a:ext cx="1436914" cy="1238718"/>
          </a:xfrm>
          <a:prstGeom prst="hexagon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FE68470A-AFB2-46EA-947F-F4AEEAD89DED}"/>
              </a:ext>
            </a:extLst>
          </p:cNvPr>
          <p:cNvSpPr/>
          <p:nvPr/>
        </p:nvSpPr>
        <p:spPr>
          <a:xfrm rot="5400000">
            <a:off x="3266980" y="3100312"/>
            <a:ext cx="1436914" cy="1238718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EADAA692-5153-4EF3-B6D0-A7E5D1F6E9F5}"/>
              </a:ext>
            </a:extLst>
          </p:cNvPr>
          <p:cNvSpPr/>
          <p:nvPr/>
        </p:nvSpPr>
        <p:spPr>
          <a:xfrm rot="5400000">
            <a:off x="5377894" y="3100312"/>
            <a:ext cx="1436914" cy="123871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BC37123B-4298-48AB-B6CA-7B20986105D2}"/>
              </a:ext>
            </a:extLst>
          </p:cNvPr>
          <p:cNvSpPr/>
          <p:nvPr/>
        </p:nvSpPr>
        <p:spPr>
          <a:xfrm rot="5400000">
            <a:off x="7488105" y="3100312"/>
            <a:ext cx="1436914" cy="1238718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3D8A72DE-986D-4E6B-AA57-2AB4BC7EBC1E}"/>
              </a:ext>
            </a:extLst>
          </p:cNvPr>
          <p:cNvSpPr/>
          <p:nvPr/>
        </p:nvSpPr>
        <p:spPr>
          <a:xfrm rot="5400000">
            <a:off x="9599102" y="3100312"/>
            <a:ext cx="1436914" cy="1238718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832E1F6-B66B-4BF9-98AF-04F998018DA2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EBDD8B-D380-4697-90C6-09966F51A233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Montserrat Light" panose="00000400000000000000" pitchFamily="50" charset="0"/>
                </a:rPr>
                <a:t>COMPANY SERVICE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74C824-6FB4-4B9E-AA41-1CD3E521E0EE}"/>
                </a:ext>
              </a:extLst>
            </p:cNvPr>
            <p:cNvSpPr txBox="1"/>
            <p:nvPr/>
          </p:nvSpPr>
          <p:spPr>
            <a:xfrm>
              <a:off x="3536884" y="3764096"/>
              <a:ext cx="40767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Montserrat Light" panose="00000400000000000000" pitchFamily="50" charset="0"/>
                </a:rPr>
                <a:t>CREATIVE PRESENTATION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73A2E71-D595-4720-A7B1-C1A7791AD3BA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Freeform 5">
            <a:extLst>
              <a:ext uri="{FF2B5EF4-FFF2-40B4-BE49-F238E27FC236}">
                <a16:creationId xmlns:a16="http://schemas.microsoft.com/office/drawing/2014/main" id="{CE1B074B-2A6D-46E0-BFD7-7E2B4FDDCFB8}"/>
              </a:ext>
            </a:extLst>
          </p:cNvPr>
          <p:cNvSpPr>
            <a:spLocks noEditPoints="1"/>
          </p:cNvSpPr>
          <p:nvPr/>
        </p:nvSpPr>
        <p:spPr bwMode="auto">
          <a:xfrm>
            <a:off x="10026613" y="3441858"/>
            <a:ext cx="581025" cy="555625"/>
          </a:xfrm>
          <a:custGeom>
            <a:avLst/>
            <a:gdLst>
              <a:gd name="T0" fmla="*/ 50 w 50"/>
              <a:gd name="T1" fmla="*/ 7 h 50"/>
              <a:gd name="T2" fmla="*/ 32 w 50"/>
              <a:gd name="T3" fmla="*/ 2 h 50"/>
              <a:gd name="T4" fmla="*/ 25 w 50"/>
              <a:gd name="T5" fmla="*/ 5 h 50"/>
              <a:gd name="T6" fmla="*/ 19 w 50"/>
              <a:gd name="T7" fmla="*/ 2 h 50"/>
              <a:gd name="T8" fmla="*/ 1 w 50"/>
              <a:gd name="T9" fmla="*/ 7 h 50"/>
              <a:gd name="T10" fmla="*/ 0 w 50"/>
              <a:gd name="T11" fmla="*/ 8 h 50"/>
              <a:gd name="T12" fmla="*/ 0 w 50"/>
              <a:gd name="T13" fmla="*/ 48 h 50"/>
              <a:gd name="T14" fmla="*/ 1 w 50"/>
              <a:gd name="T15" fmla="*/ 50 h 50"/>
              <a:gd name="T16" fmla="*/ 2 w 50"/>
              <a:gd name="T17" fmla="*/ 50 h 50"/>
              <a:gd name="T18" fmla="*/ 4 w 50"/>
              <a:gd name="T19" fmla="*/ 50 h 50"/>
              <a:gd name="T20" fmla="*/ 24 w 50"/>
              <a:gd name="T21" fmla="*/ 50 h 50"/>
              <a:gd name="T22" fmla="*/ 24 w 50"/>
              <a:gd name="T23" fmla="*/ 50 h 50"/>
              <a:gd name="T24" fmla="*/ 24 w 50"/>
              <a:gd name="T25" fmla="*/ 50 h 50"/>
              <a:gd name="T26" fmla="*/ 24 w 50"/>
              <a:gd name="T27" fmla="*/ 50 h 50"/>
              <a:gd name="T28" fmla="*/ 24 w 50"/>
              <a:gd name="T29" fmla="*/ 50 h 50"/>
              <a:gd name="T30" fmla="*/ 24 w 50"/>
              <a:gd name="T31" fmla="*/ 50 h 50"/>
              <a:gd name="T32" fmla="*/ 25 w 50"/>
              <a:gd name="T33" fmla="*/ 50 h 50"/>
              <a:gd name="T34" fmla="*/ 25 w 50"/>
              <a:gd name="T35" fmla="*/ 50 h 50"/>
              <a:gd name="T36" fmla="*/ 25 w 50"/>
              <a:gd name="T37" fmla="*/ 50 h 50"/>
              <a:gd name="T38" fmla="*/ 25 w 50"/>
              <a:gd name="T39" fmla="*/ 50 h 50"/>
              <a:gd name="T40" fmla="*/ 26 w 50"/>
              <a:gd name="T41" fmla="*/ 50 h 50"/>
              <a:gd name="T42" fmla="*/ 26 w 50"/>
              <a:gd name="T43" fmla="*/ 50 h 50"/>
              <a:gd name="T44" fmla="*/ 26 w 50"/>
              <a:gd name="T45" fmla="*/ 50 h 50"/>
              <a:gd name="T46" fmla="*/ 26 w 50"/>
              <a:gd name="T47" fmla="*/ 50 h 50"/>
              <a:gd name="T48" fmla="*/ 26 w 50"/>
              <a:gd name="T49" fmla="*/ 50 h 50"/>
              <a:gd name="T50" fmla="*/ 27 w 50"/>
              <a:gd name="T51" fmla="*/ 50 h 50"/>
              <a:gd name="T52" fmla="*/ 27 w 50"/>
              <a:gd name="T53" fmla="*/ 50 h 50"/>
              <a:gd name="T54" fmla="*/ 47 w 50"/>
              <a:gd name="T55" fmla="*/ 50 h 50"/>
              <a:gd name="T56" fmla="*/ 48 w 50"/>
              <a:gd name="T57" fmla="*/ 50 h 50"/>
              <a:gd name="T58" fmla="*/ 49 w 50"/>
              <a:gd name="T59" fmla="*/ 50 h 50"/>
              <a:gd name="T60" fmla="*/ 50 w 50"/>
              <a:gd name="T61" fmla="*/ 48 h 50"/>
              <a:gd name="T62" fmla="*/ 50 w 50"/>
              <a:gd name="T63" fmla="*/ 8 h 50"/>
              <a:gd name="T64" fmla="*/ 50 w 50"/>
              <a:gd name="T65" fmla="*/ 7 h 50"/>
              <a:gd name="T66" fmla="*/ 4 w 50"/>
              <a:gd name="T67" fmla="*/ 43 h 50"/>
              <a:gd name="T68" fmla="*/ 4 w 50"/>
              <a:gd name="T69" fmla="*/ 9 h 50"/>
              <a:gd name="T70" fmla="*/ 24 w 50"/>
              <a:gd name="T71" fmla="*/ 10 h 50"/>
              <a:gd name="T72" fmla="*/ 24 w 50"/>
              <a:gd name="T73" fmla="*/ 10 h 50"/>
              <a:gd name="T74" fmla="*/ 24 w 50"/>
              <a:gd name="T75" fmla="*/ 10 h 50"/>
              <a:gd name="T76" fmla="*/ 24 w 50"/>
              <a:gd name="T77" fmla="*/ 10 h 50"/>
              <a:gd name="T78" fmla="*/ 24 w 50"/>
              <a:gd name="T79" fmla="*/ 44 h 50"/>
              <a:gd name="T80" fmla="*/ 19 w 50"/>
              <a:gd name="T81" fmla="*/ 42 h 50"/>
              <a:gd name="T82" fmla="*/ 4 w 50"/>
              <a:gd name="T83" fmla="*/ 43 h 50"/>
              <a:gd name="T84" fmla="*/ 46 w 50"/>
              <a:gd name="T85" fmla="*/ 43 h 50"/>
              <a:gd name="T86" fmla="*/ 32 w 50"/>
              <a:gd name="T87" fmla="*/ 42 h 50"/>
              <a:gd name="T88" fmla="*/ 26 w 50"/>
              <a:gd name="T89" fmla="*/ 44 h 50"/>
              <a:gd name="T90" fmla="*/ 26 w 50"/>
              <a:gd name="T91" fmla="*/ 10 h 50"/>
              <a:gd name="T92" fmla="*/ 26 w 50"/>
              <a:gd name="T93" fmla="*/ 10 h 50"/>
              <a:gd name="T94" fmla="*/ 27 w 50"/>
              <a:gd name="T95" fmla="*/ 10 h 50"/>
              <a:gd name="T96" fmla="*/ 27 w 50"/>
              <a:gd name="T97" fmla="*/ 10 h 50"/>
              <a:gd name="T98" fmla="*/ 46 w 50"/>
              <a:gd name="T99" fmla="*/ 9 h 50"/>
              <a:gd name="T100" fmla="*/ 46 w 50"/>
              <a:gd name="T101" fmla="*/ 43 h 50"/>
              <a:gd name="T102" fmla="*/ 46 w 50"/>
              <a:gd name="T103" fmla="*/ 43 h 50"/>
              <a:gd name="T104" fmla="*/ 46 w 50"/>
              <a:gd name="T105" fmla="*/ 4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" h="50">
                <a:moveTo>
                  <a:pt x="50" y="7"/>
                </a:moveTo>
                <a:cubicBezTo>
                  <a:pt x="43" y="0"/>
                  <a:pt x="36" y="0"/>
                  <a:pt x="32" y="2"/>
                </a:cubicBezTo>
                <a:cubicBezTo>
                  <a:pt x="29" y="3"/>
                  <a:pt x="27" y="4"/>
                  <a:pt x="25" y="5"/>
                </a:cubicBezTo>
                <a:cubicBezTo>
                  <a:pt x="24" y="4"/>
                  <a:pt x="21" y="3"/>
                  <a:pt x="19" y="2"/>
                </a:cubicBezTo>
                <a:cubicBezTo>
                  <a:pt x="14" y="0"/>
                  <a:pt x="7" y="0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0"/>
                  <a:pt x="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3" y="50"/>
                  <a:pt x="3" y="50"/>
                  <a:pt x="4" y="50"/>
                </a:cubicBezTo>
                <a:cubicBezTo>
                  <a:pt x="13" y="40"/>
                  <a:pt x="23" y="49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5" y="50"/>
                  <a:pt x="25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6" y="50"/>
                  <a:pt x="26" y="50"/>
                  <a:pt x="27" y="50"/>
                </a:cubicBezTo>
                <a:cubicBezTo>
                  <a:pt x="27" y="50"/>
                  <a:pt x="27" y="50"/>
                  <a:pt x="27" y="50"/>
                </a:cubicBezTo>
                <a:cubicBezTo>
                  <a:pt x="27" y="49"/>
                  <a:pt x="37" y="40"/>
                  <a:pt x="47" y="50"/>
                </a:cubicBezTo>
                <a:cubicBezTo>
                  <a:pt x="47" y="50"/>
                  <a:pt x="48" y="50"/>
                  <a:pt x="48" y="50"/>
                </a:cubicBezTo>
                <a:cubicBezTo>
                  <a:pt x="48" y="50"/>
                  <a:pt x="49" y="50"/>
                  <a:pt x="49" y="50"/>
                </a:cubicBezTo>
                <a:cubicBezTo>
                  <a:pt x="50" y="50"/>
                  <a:pt x="50" y="49"/>
                  <a:pt x="50" y="48"/>
                </a:cubicBezTo>
                <a:cubicBezTo>
                  <a:pt x="50" y="8"/>
                  <a:pt x="50" y="8"/>
                  <a:pt x="50" y="8"/>
                </a:cubicBezTo>
                <a:cubicBezTo>
                  <a:pt x="50" y="8"/>
                  <a:pt x="50" y="7"/>
                  <a:pt x="50" y="7"/>
                </a:cubicBezTo>
                <a:close/>
                <a:moveTo>
                  <a:pt x="4" y="43"/>
                </a:moveTo>
                <a:cubicBezTo>
                  <a:pt x="4" y="9"/>
                  <a:pt x="4" y="9"/>
                  <a:pt x="4" y="9"/>
                </a:cubicBezTo>
                <a:cubicBezTo>
                  <a:pt x="14" y="1"/>
                  <a:pt x="23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3"/>
                  <a:pt x="21" y="42"/>
                  <a:pt x="19" y="42"/>
                </a:cubicBezTo>
                <a:cubicBezTo>
                  <a:pt x="15" y="41"/>
                  <a:pt x="10" y="40"/>
                  <a:pt x="4" y="43"/>
                </a:cubicBezTo>
                <a:close/>
                <a:moveTo>
                  <a:pt x="46" y="43"/>
                </a:moveTo>
                <a:cubicBezTo>
                  <a:pt x="41" y="40"/>
                  <a:pt x="35" y="41"/>
                  <a:pt x="32" y="42"/>
                </a:cubicBezTo>
                <a:cubicBezTo>
                  <a:pt x="30" y="42"/>
                  <a:pt x="28" y="43"/>
                  <a:pt x="26" y="44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0"/>
                  <a:pt x="26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36" y="1"/>
                  <a:pt x="46" y="9"/>
                </a:cubicBezTo>
                <a:lnTo>
                  <a:pt x="46" y="43"/>
                </a:lnTo>
                <a:close/>
                <a:moveTo>
                  <a:pt x="46" y="43"/>
                </a:moveTo>
                <a:cubicBezTo>
                  <a:pt x="46" y="43"/>
                  <a:pt x="46" y="43"/>
                  <a:pt x="46" y="43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6">
            <a:extLst>
              <a:ext uri="{FF2B5EF4-FFF2-40B4-BE49-F238E27FC236}">
                <a16:creationId xmlns:a16="http://schemas.microsoft.com/office/drawing/2014/main" id="{9D5E6B79-0E02-409F-985C-BADD21F2C186}"/>
              </a:ext>
            </a:extLst>
          </p:cNvPr>
          <p:cNvSpPr>
            <a:spLocks noEditPoints="1"/>
          </p:cNvSpPr>
          <p:nvPr/>
        </p:nvSpPr>
        <p:spPr bwMode="auto">
          <a:xfrm>
            <a:off x="1578806" y="3436302"/>
            <a:ext cx="592138" cy="566737"/>
          </a:xfrm>
          <a:custGeom>
            <a:avLst/>
            <a:gdLst>
              <a:gd name="T0" fmla="*/ 373 w 373"/>
              <a:gd name="T1" fmla="*/ 336 h 357"/>
              <a:gd name="T2" fmla="*/ 373 w 373"/>
              <a:gd name="T3" fmla="*/ 357 h 357"/>
              <a:gd name="T4" fmla="*/ 0 w 373"/>
              <a:gd name="T5" fmla="*/ 357 h 357"/>
              <a:gd name="T6" fmla="*/ 0 w 373"/>
              <a:gd name="T7" fmla="*/ 0 h 357"/>
              <a:gd name="T8" fmla="*/ 22 w 373"/>
              <a:gd name="T9" fmla="*/ 0 h 357"/>
              <a:gd name="T10" fmla="*/ 22 w 373"/>
              <a:gd name="T11" fmla="*/ 336 h 357"/>
              <a:gd name="T12" fmla="*/ 373 w 373"/>
              <a:gd name="T13" fmla="*/ 336 h 357"/>
              <a:gd name="T14" fmla="*/ 168 w 373"/>
              <a:gd name="T15" fmla="*/ 126 h 357"/>
              <a:gd name="T16" fmla="*/ 263 w 373"/>
              <a:gd name="T17" fmla="*/ 147 h 357"/>
              <a:gd name="T18" fmla="*/ 292 w 373"/>
              <a:gd name="T19" fmla="*/ 91 h 357"/>
              <a:gd name="T20" fmla="*/ 329 w 373"/>
              <a:gd name="T21" fmla="*/ 112 h 357"/>
              <a:gd name="T22" fmla="*/ 329 w 373"/>
              <a:gd name="T23" fmla="*/ 21 h 357"/>
              <a:gd name="T24" fmla="*/ 248 w 373"/>
              <a:gd name="T25" fmla="*/ 63 h 357"/>
              <a:gd name="T26" fmla="*/ 277 w 373"/>
              <a:gd name="T27" fmla="*/ 84 h 357"/>
              <a:gd name="T28" fmla="*/ 248 w 373"/>
              <a:gd name="T29" fmla="*/ 119 h 357"/>
              <a:gd name="T30" fmla="*/ 160 w 373"/>
              <a:gd name="T31" fmla="*/ 98 h 357"/>
              <a:gd name="T32" fmla="*/ 65 w 373"/>
              <a:gd name="T33" fmla="*/ 189 h 357"/>
              <a:gd name="T34" fmla="*/ 80 w 373"/>
              <a:gd name="T35" fmla="*/ 210 h 357"/>
              <a:gd name="T36" fmla="*/ 168 w 373"/>
              <a:gd name="T37" fmla="*/ 126 h 357"/>
              <a:gd name="T38" fmla="*/ 139 w 373"/>
              <a:gd name="T39" fmla="*/ 308 h 357"/>
              <a:gd name="T40" fmla="*/ 190 w 373"/>
              <a:gd name="T41" fmla="*/ 308 h 357"/>
              <a:gd name="T42" fmla="*/ 190 w 373"/>
              <a:gd name="T43" fmla="*/ 147 h 357"/>
              <a:gd name="T44" fmla="*/ 175 w 373"/>
              <a:gd name="T45" fmla="*/ 147 h 357"/>
              <a:gd name="T46" fmla="*/ 139 w 373"/>
              <a:gd name="T47" fmla="*/ 182 h 357"/>
              <a:gd name="T48" fmla="*/ 139 w 373"/>
              <a:gd name="T49" fmla="*/ 308 h 357"/>
              <a:gd name="T50" fmla="*/ 73 w 373"/>
              <a:gd name="T51" fmla="*/ 231 h 357"/>
              <a:gd name="T52" fmla="*/ 73 w 373"/>
              <a:gd name="T53" fmla="*/ 308 h 357"/>
              <a:gd name="T54" fmla="*/ 117 w 373"/>
              <a:gd name="T55" fmla="*/ 308 h 357"/>
              <a:gd name="T56" fmla="*/ 117 w 373"/>
              <a:gd name="T57" fmla="*/ 203 h 357"/>
              <a:gd name="T58" fmla="*/ 80 w 373"/>
              <a:gd name="T59" fmla="*/ 238 h 357"/>
              <a:gd name="T60" fmla="*/ 73 w 373"/>
              <a:gd name="T61" fmla="*/ 231 h 357"/>
              <a:gd name="T62" fmla="*/ 277 w 373"/>
              <a:gd name="T63" fmla="*/ 161 h 357"/>
              <a:gd name="T64" fmla="*/ 277 w 373"/>
              <a:gd name="T65" fmla="*/ 308 h 357"/>
              <a:gd name="T66" fmla="*/ 329 w 373"/>
              <a:gd name="T67" fmla="*/ 308 h 357"/>
              <a:gd name="T68" fmla="*/ 329 w 373"/>
              <a:gd name="T69" fmla="*/ 140 h 357"/>
              <a:gd name="T70" fmla="*/ 307 w 373"/>
              <a:gd name="T71" fmla="*/ 126 h 357"/>
              <a:gd name="T72" fmla="*/ 277 w 373"/>
              <a:gd name="T73" fmla="*/ 161 h 357"/>
              <a:gd name="T74" fmla="*/ 256 w 373"/>
              <a:gd name="T75" fmla="*/ 308 h 357"/>
              <a:gd name="T76" fmla="*/ 256 w 373"/>
              <a:gd name="T77" fmla="*/ 168 h 357"/>
              <a:gd name="T78" fmla="*/ 212 w 373"/>
              <a:gd name="T79" fmla="*/ 154 h 357"/>
              <a:gd name="T80" fmla="*/ 212 w 373"/>
              <a:gd name="T81" fmla="*/ 308 h 357"/>
              <a:gd name="T82" fmla="*/ 256 w 373"/>
              <a:gd name="T83" fmla="*/ 308 h 357"/>
              <a:gd name="T84" fmla="*/ 256 w 373"/>
              <a:gd name="T85" fmla="*/ 308 h 357"/>
              <a:gd name="T86" fmla="*/ 256 w 373"/>
              <a:gd name="T87" fmla="*/ 30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3" h="357">
                <a:moveTo>
                  <a:pt x="373" y="336"/>
                </a:moveTo>
                <a:lnTo>
                  <a:pt x="373" y="357"/>
                </a:lnTo>
                <a:lnTo>
                  <a:pt x="0" y="357"/>
                </a:lnTo>
                <a:lnTo>
                  <a:pt x="0" y="0"/>
                </a:lnTo>
                <a:lnTo>
                  <a:pt x="22" y="0"/>
                </a:lnTo>
                <a:lnTo>
                  <a:pt x="22" y="336"/>
                </a:lnTo>
                <a:lnTo>
                  <a:pt x="373" y="336"/>
                </a:lnTo>
                <a:close/>
                <a:moveTo>
                  <a:pt x="168" y="126"/>
                </a:moveTo>
                <a:lnTo>
                  <a:pt x="263" y="147"/>
                </a:lnTo>
                <a:lnTo>
                  <a:pt x="292" y="91"/>
                </a:lnTo>
                <a:lnTo>
                  <a:pt x="329" y="112"/>
                </a:lnTo>
                <a:lnTo>
                  <a:pt x="329" y="21"/>
                </a:lnTo>
                <a:lnTo>
                  <a:pt x="248" y="63"/>
                </a:lnTo>
                <a:lnTo>
                  <a:pt x="277" y="84"/>
                </a:lnTo>
                <a:lnTo>
                  <a:pt x="248" y="119"/>
                </a:lnTo>
                <a:lnTo>
                  <a:pt x="160" y="98"/>
                </a:lnTo>
                <a:lnTo>
                  <a:pt x="65" y="189"/>
                </a:lnTo>
                <a:lnTo>
                  <a:pt x="80" y="210"/>
                </a:lnTo>
                <a:lnTo>
                  <a:pt x="168" y="126"/>
                </a:lnTo>
                <a:close/>
                <a:moveTo>
                  <a:pt x="139" y="308"/>
                </a:moveTo>
                <a:lnTo>
                  <a:pt x="190" y="308"/>
                </a:lnTo>
                <a:lnTo>
                  <a:pt x="190" y="147"/>
                </a:lnTo>
                <a:lnTo>
                  <a:pt x="175" y="147"/>
                </a:lnTo>
                <a:lnTo>
                  <a:pt x="139" y="182"/>
                </a:lnTo>
                <a:lnTo>
                  <a:pt x="139" y="308"/>
                </a:lnTo>
                <a:close/>
                <a:moveTo>
                  <a:pt x="73" y="231"/>
                </a:moveTo>
                <a:lnTo>
                  <a:pt x="73" y="308"/>
                </a:lnTo>
                <a:lnTo>
                  <a:pt x="117" y="308"/>
                </a:lnTo>
                <a:lnTo>
                  <a:pt x="117" y="203"/>
                </a:lnTo>
                <a:lnTo>
                  <a:pt x="80" y="238"/>
                </a:lnTo>
                <a:lnTo>
                  <a:pt x="73" y="231"/>
                </a:lnTo>
                <a:close/>
                <a:moveTo>
                  <a:pt x="277" y="161"/>
                </a:moveTo>
                <a:lnTo>
                  <a:pt x="277" y="308"/>
                </a:lnTo>
                <a:lnTo>
                  <a:pt x="329" y="308"/>
                </a:lnTo>
                <a:lnTo>
                  <a:pt x="329" y="140"/>
                </a:lnTo>
                <a:lnTo>
                  <a:pt x="307" y="126"/>
                </a:lnTo>
                <a:lnTo>
                  <a:pt x="277" y="161"/>
                </a:lnTo>
                <a:close/>
                <a:moveTo>
                  <a:pt x="256" y="308"/>
                </a:moveTo>
                <a:lnTo>
                  <a:pt x="256" y="168"/>
                </a:lnTo>
                <a:lnTo>
                  <a:pt x="212" y="154"/>
                </a:lnTo>
                <a:lnTo>
                  <a:pt x="212" y="308"/>
                </a:lnTo>
                <a:lnTo>
                  <a:pt x="256" y="308"/>
                </a:lnTo>
                <a:close/>
                <a:moveTo>
                  <a:pt x="256" y="308"/>
                </a:moveTo>
                <a:lnTo>
                  <a:pt x="256" y="3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8">
            <a:extLst>
              <a:ext uri="{FF2B5EF4-FFF2-40B4-BE49-F238E27FC236}">
                <a16:creationId xmlns:a16="http://schemas.microsoft.com/office/drawing/2014/main" id="{3A591CF1-A33E-4295-9FB0-F217148568EA}"/>
              </a:ext>
            </a:extLst>
          </p:cNvPr>
          <p:cNvSpPr>
            <a:spLocks noEditPoints="1"/>
          </p:cNvSpPr>
          <p:nvPr/>
        </p:nvSpPr>
        <p:spPr bwMode="auto">
          <a:xfrm>
            <a:off x="3689368" y="3491864"/>
            <a:ext cx="592138" cy="455612"/>
          </a:xfrm>
          <a:custGeom>
            <a:avLst/>
            <a:gdLst>
              <a:gd name="T0" fmla="*/ 7 w 51"/>
              <a:gd name="T1" fmla="*/ 7 h 41"/>
              <a:gd name="T2" fmla="*/ 16 w 51"/>
              <a:gd name="T3" fmla="*/ 10 h 41"/>
              <a:gd name="T4" fmla="*/ 26 w 51"/>
              <a:gd name="T5" fmla="*/ 10 h 41"/>
              <a:gd name="T6" fmla="*/ 51 w 51"/>
              <a:gd name="T7" fmla="*/ 5 h 41"/>
              <a:gd name="T8" fmla="*/ 50 w 51"/>
              <a:gd name="T9" fmla="*/ 2 h 41"/>
              <a:gd name="T10" fmla="*/ 50 w 51"/>
              <a:gd name="T11" fmla="*/ 2 h 41"/>
              <a:gd name="T12" fmla="*/ 34 w 51"/>
              <a:gd name="T13" fmla="*/ 0 h 41"/>
              <a:gd name="T14" fmla="*/ 28 w 51"/>
              <a:gd name="T15" fmla="*/ 0 h 41"/>
              <a:gd name="T16" fmla="*/ 7 w 51"/>
              <a:gd name="T17" fmla="*/ 4 h 41"/>
              <a:gd name="T18" fmla="*/ 1 w 51"/>
              <a:gd name="T19" fmla="*/ 8 h 41"/>
              <a:gd name="T20" fmla="*/ 1 w 51"/>
              <a:gd name="T21" fmla="*/ 13 h 41"/>
              <a:gd name="T22" fmla="*/ 3 w 51"/>
              <a:gd name="T23" fmla="*/ 15 h 41"/>
              <a:gd name="T24" fmla="*/ 1 w 51"/>
              <a:gd name="T25" fmla="*/ 18 h 41"/>
              <a:gd name="T26" fmla="*/ 1 w 51"/>
              <a:gd name="T27" fmla="*/ 23 h 41"/>
              <a:gd name="T28" fmla="*/ 3 w 51"/>
              <a:gd name="T29" fmla="*/ 25 h 41"/>
              <a:gd name="T30" fmla="*/ 1 w 51"/>
              <a:gd name="T31" fmla="*/ 28 h 41"/>
              <a:gd name="T32" fmla="*/ 1 w 51"/>
              <a:gd name="T33" fmla="*/ 32 h 41"/>
              <a:gd name="T34" fmla="*/ 5 w 51"/>
              <a:gd name="T35" fmla="*/ 35 h 41"/>
              <a:gd name="T36" fmla="*/ 20 w 51"/>
              <a:gd name="T37" fmla="*/ 40 h 41"/>
              <a:gd name="T38" fmla="*/ 23 w 51"/>
              <a:gd name="T39" fmla="*/ 40 h 41"/>
              <a:gd name="T40" fmla="*/ 49 w 51"/>
              <a:gd name="T41" fmla="*/ 34 h 41"/>
              <a:gd name="T42" fmla="*/ 49 w 51"/>
              <a:gd name="T43" fmla="*/ 33 h 41"/>
              <a:gd name="T44" fmla="*/ 47 w 51"/>
              <a:gd name="T45" fmla="*/ 31 h 41"/>
              <a:gd name="T46" fmla="*/ 23 w 51"/>
              <a:gd name="T47" fmla="*/ 37 h 41"/>
              <a:gd name="T48" fmla="*/ 20 w 51"/>
              <a:gd name="T49" fmla="*/ 37 h 41"/>
              <a:gd name="T50" fmla="*/ 6 w 51"/>
              <a:gd name="T51" fmla="*/ 32 h 41"/>
              <a:gd name="T52" fmla="*/ 4 w 51"/>
              <a:gd name="T53" fmla="*/ 31 h 41"/>
              <a:gd name="T54" fmla="*/ 4 w 51"/>
              <a:gd name="T55" fmla="*/ 29 h 41"/>
              <a:gd name="T56" fmla="*/ 7 w 51"/>
              <a:gd name="T57" fmla="*/ 27 h 41"/>
              <a:gd name="T58" fmla="*/ 20 w 51"/>
              <a:gd name="T59" fmla="*/ 31 h 41"/>
              <a:gd name="T60" fmla="*/ 23 w 51"/>
              <a:gd name="T61" fmla="*/ 31 h 41"/>
              <a:gd name="T62" fmla="*/ 49 w 51"/>
              <a:gd name="T63" fmla="*/ 25 h 41"/>
              <a:gd name="T64" fmla="*/ 49 w 51"/>
              <a:gd name="T65" fmla="*/ 23 h 41"/>
              <a:gd name="T66" fmla="*/ 47 w 51"/>
              <a:gd name="T67" fmla="*/ 22 h 41"/>
              <a:gd name="T68" fmla="*/ 23 w 51"/>
              <a:gd name="T69" fmla="*/ 27 h 41"/>
              <a:gd name="T70" fmla="*/ 20 w 51"/>
              <a:gd name="T71" fmla="*/ 27 h 41"/>
              <a:gd name="T72" fmla="*/ 6 w 51"/>
              <a:gd name="T73" fmla="*/ 23 h 41"/>
              <a:gd name="T74" fmla="*/ 4 w 51"/>
              <a:gd name="T75" fmla="*/ 21 h 41"/>
              <a:gd name="T76" fmla="*/ 4 w 51"/>
              <a:gd name="T77" fmla="*/ 19 h 41"/>
              <a:gd name="T78" fmla="*/ 7 w 51"/>
              <a:gd name="T79" fmla="*/ 17 h 41"/>
              <a:gd name="T80" fmla="*/ 20 w 51"/>
              <a:gd name="T81" fmla="*/ 21 h 41"/>
              <a:gd name="T82" fmla="*/ 23 w 51"/>
              <a:gd name="T83" fmla="*/ 21 h 41"/>
              <a:gd name="T84" fmla="*/ 49 w 51"/>
              <a:gd name="T85" fmla="*/ 15 h 41"/>
              <a:gd name="T86" fmla="*/ 49 w 51"/>
              <a:gd name="T87" fmla="*/ 13 h 41"/>
              <a:gd name="T88" fmla="*/ 47 w 51"/>
              <a:gd name="T89" fmla="*/ 12 h 41"/>
              <a:gd name="T90" fmla="*/ 23 w 51"/>
              <a:gd name="T91" fmla="*/ 18 h 41"/>
              <a:gd name="T92" fmla="*/ 20 w 51"/>
              <a:gd name="T93" fmla="*/ 18 h 41"/>
              <a:gd name="T94" fmla="*/ 6 w 51"/>
              <a:gd name="T95" fmla="*/ 13 h 41"/>
              <a:gd name="T96" fmla="*/ 4 w 51"/>
              <a:gd name="T97" fmla="*/ 12 h 41"/>
              <a:gd name="T98" fmla="*/ 4 w 51"/>
              <a:gd name="T99" fmla="*/ 9 h 41"/>
              <a:gd name="T100" fmla="*/ 7 w 51"/>
              <a:gd name="T101" fmla="*/ 7 h 41"/>
              <a:gd name="T102" fmla="*/ 7 w 51"/>
              <a:gd name="T103" fmla="*/ 7 h 41"/>
              <a:gd name="T104" fmla="*/ 7 w 51"/>
              <a:gd name="T105" fmla="*/ 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" h="41">
                <a:moveTo>
                  <a:pt x="7" y="7"/>
                </a:moveTo>
                <a:cubicBezTo>
                  <a:pt x="16" y="10"/>
                  <a:pt x="16" y="10"/>
                  <a:pt x="16" y="10"/>
                </a:cubicBezTo>
                <a:cubicBezTo>
                  <a:pt x="17" y="11"/>
                  <a:pt x="20" y="12"/>
                  <a:pt x="26" y="10"/>
                </a:cubicBezTo>
                <a:cubicBezTo>
                  <a:pt x="34" y="8"/>
                  <a:pt x="50" y="5"/>
                  <a:pt x="51" y="5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34" y="0"/>
                  <a:pt x="34" y="0"/>
                  <a:pt x="34" y="0"/>
                </a:cubicBezTo>
                <a:cubicBezTo>
                  <a:pt x="32" y="0"/>
                  <a:pt x="30" y="0"/>
                  <a:pt x="28" y="0"/>
                </a:cubicBezTo>
                <a:cubicBezTo>
                  <a:pt x="7" y="4"/>
                  <a:pt x="7" y="4"/>
                  <a:pt x="7" y="4"/>
                </a:cubicBezTo>
                <a:cubicBezTo>
                  <a:pt x="4" y="4"/>
                  <a:pt x="2" y="6"/>
                  <a:pt x="1" y="8"/>
                </a:cubicBezTo>
                <a:cubicBezTo>
                  <a:pt x="0" y="10"/>
                  <a:pt x="0" y="12"/>
                  <a:pt x="1" y="13"/>
                </a:cubicBezTo>
                <a:cubicBezTo>
                  <a:pt x="2" y="14"/>
                  <a:pt x="2" y="14"/>
                  <a:pt x="3" y="15"/>
                </a:cubicBezTo>
                <a:cubicBezTo>
                  <a:pt x="2" y="16"/>
                  <a:pt x="1" y="17"/>
                  <a:pt x="1" y="18"/>
                </a:cubicBezTo>
                <a:cubicBezTo>
                  <a:pt x="0" y="20"/>
                  <a:pt x="0" y="21"/>
                  <a:pt x="1" y="23"/>
                </a:cubicBezTo>
                <a:cubicBezTo>
                  <a:pt x="1" y="23"/>
                  <a:pt x="2" y="24"/>
                  <a:pt x="3" y="25"/>
                </a:cubicBezTo>
                <a:cubicBezTo>
                  <a:pt x="2" y="25"/>
                  <a:pt x="1" y="26"/>
                  <a:pt x="1" y="28"/>
                </a:cubicBezTo>
                <a:cubicBezTo>
                  <a:pt x="0" y="29"/>
                  <a:pt x="0" y="31"/>
                  <a:pt x="1" y="32"/>
                </a:cubicBezTo>
                <a:cubicBezTo>
                  <a:pt x="2" y="34"/>
                  <a:pt x="3" y="35"/>
                  <a:pt x="5" y="35"/>
                </a:cubicBezTo>
                <a:cubicBezTo>
                  <a:pt x="20" y="40"/>
                  <a:pt x="20" y="40"/>
                  <a:pt x="20" y="40"/>
                </a:cubicBezTo>
                <a:cubicBezTo>
                  <a:pt x="21" y="40"/>
                  <a:pt x="22" y="41"/>
                  <a:pt x="23" y="40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3"/>
                </a:cubicBezTo>
                <a:cubicBezTo>
                  <a:pt x="49" y="32"/>
                  <a:pt x="48" y="31"/>
                  <a:pt x="47" y="31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1" y="37"/>
                  <a:pt x="20" y="37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4" y="32"/>
                  <a:pt x="4" y="31"/>
                </a:cubicBezTo>
                <a:cubicBezTo>
                  <a:pt x="3" y="30"/>
                  <a:pt x="3" y="29"/>
                  <a:pt x="4" y="29"/>
                </a:cubicBezTo>
                <a:cubicBezTo>
                  <a:pt x="4" y="27"/>
                  <a:pt x="6" y="26"/>
                  <a:pt x="7" y="27"/>
                </a:cubicBezTo>
                <a:cubicBezTo>
                  <a:pt x="7" y="27"/>
                  <a:pt x="16" y="29"/>
                  <a:pt x="20" y="31"/>
                </a:cubicBezTo>
                <a:cubicBezTo>
                  <a:pt x="21" y="31"/>
                  <a:pt x="22" y="31"/>
                  <a:pt x="23" y="31"/>
                </a:cubicBezTo>
                <a:cubicBezTo>
                  <a:pt x="49" y="25"/>
                  <a:pt x="49" y="25"/>
                  <a:pt x="49" y="25"/>
                </a:cubicBezTo>
                <a:cubicBezTo>
                  <a:pt x="49" y="25"/>
                  <a:pt x="49" y="24"/>
                  <a:pt x="49" y="23"/>
                </a:cubicBezTo>
                <a:cubicBezTo>
                  <a:pt x="49" y="22"/>
                  <a:pt x="48" y="22"/>
                  <a:pt x="47" y="22"/>
                </a:cubicBezTo>
                <a:cubicBezTo>
                  <a:pt x="23" y="27"/>
                  <a:pt x="23" y="27"/>
                  <a:pt x="23" y="27"/>
                </a:cubicBezTo>
                <a:cubicBezTo>
                  <a:pt x="22" y="28"/>
                  <a:pt x="21" y="28"/>
                  <a:pt x="20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2"/>
                  <a:pt x="4" y="22"/>
                  <a:pt x="4" y="21"/>
                </a:cubicBezTo>
                <a:cubicBezTo>
                  <a:pt x="3" y="20"/>
                  <a:pt x="3" y="20"/>
                  <a:pt x="4" y="19"/>
                </a:cubicBezTo>
                <a:cubicBezTo>
                  <a:pt x="4" y="17"/>
                  <a:pt x="6" y="16"/>
                  <a:pt x="7" y="17"/>
                </a:cubicBezTo>
                <a:cubicBezTo>
                  <a:pt x="7" y="17"/>
                  <a:pt x="16" y="20"/>
                  <a:pt x="20" y="21"/>
                </a:cubicBezTo>
                <a:cubicBezTo>
                  <a:pt x="21" y="21"/>
                  <a:pt x="22" y="21"/>
                  <a:pt x="23" y="21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5"/>
                  <a:pt x="49" y="14"/>
                  <a:pt x="49" y="13"/>
                </a:cubicBezTo>
                <a:cubicBezTo>
                  <a:pt x="49" y="13"/>
                  <a:pt x="48" y="12"/>
                  <a:pt x="47" y="12"/>
                </a:cubicBez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1" y="18"/>
                  <a:pt x="20" y="18"/>
                </a:cubicBezTo>
                <a:cubicBezTo>
                  <a:pt x="6" y="13"/>
                  <a:pt x="6" y="13"/>
                  <a:pt x="6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4" y="11"/>
                  <a:pt x="3" y="10"/>
                  <a:pt x="4" y="9"/>
                </a:cubicBezTo>
                <a:cubicBezTo>
                  <a:pt x="4" y="8"/>
                  <a:pt x="6" y="7"/>
                  <a:pt x="7" y="7"/>
                </a:cubicBezTo>
                <a:close/>
                <a:moveTo>
                  <a:pt x="7" y="7"/>
                </a:moveTo>
                <a:cubicBezTo>
                  <a:pt x="7" y="7"/>
                  <a:pt x="7" y="7"/>
                  <a:pt x="7" y="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2FC6EE1-B33F-411A-BFBF-A6203C3145B4}"/>
              </a:ext>
            </a:extLst>
          </p:cNvPr>
          <p:cNvGrpSpPr/>
          <p:nvPr/>
        </p:nvGrpSpPr>
        <p:grpSpPr>
          <a:xfrm>
            <a:off x="5852319" y="3436302"/>
            <a:ext cx="487363" cy="566737"/>
            <a:chOff x="13130213" y="2817813"/>
            <a:chExt cx="487363" cy="566737"/>
          </a:xfrm>
          <a:solidFill>
            <a:schemeClr val="bg1"/>
          </a:solidFill>
        </p:grpSpPr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C522A1E5-E440-4D2C-BA67-F08FEECA0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130213" y="2817813"/>
              <a:ext cx="487363" cy="566737"/>
            </a:xfrm>
            <a:custGeom>
              <a:avLst/>
              <a:gdLst>
                <a:gd name="T0" fmla="*/ 40 w 42"/>
                <a:gd name="T1" fmla="*/ 22 h 51"/>
                <a:gd name="T2" fmla="*/ 34 w 42"/>
                <a:gd name="T3" fmla="*/ 22 h 51"/>
                <a:gd name="T4" fmla="*/ 34 w 42"/>
                <a:gd name="T5" fmla="*/ 14 h 51"/>
                <a:gd name="T6" fmla="*/ 30 w 42"/>
                <a:gd name="T7" fmla="*/ 4 h 51"/>
                <a:gd name="T8" fmla="*/ 21 w 42"/>
                <a:gd name="T9" fmla="*/ 0 h 51"/>
                <a:gd name="T10" fmla="*/ 11 w 42"/>
                <a:gd name="T11" fmla="*/ 4 h 51"/>
                <a:gd name="T12" fmla="*/ 8 w 42"/>
                <a:gd name="T13" fmla="*/ 14 h 51"/>
                <a:gd name="T14" fmla="*/ 8 w 42"/>
                <a:gd name="T15" fmla="*/ 16 h 51"/>
                <a:gd name="T16" fmla="*/ 9 w 42"/>
                <a:gd name="T17" fmla="*/ 17 h 51"/>
                <a:gd name="T18" fmla="*/ 11 w 42"/>
                <a:gd name="T19" fmla="*/ 16 h 51"/>
                <a:gd name="T20" fmla="*/ 11 w 42"/>
                <a:gd name="T21" fmla="*/ 14 h 51"/>
                <a:gd name="T22" fmla="*/ 14 w 42"/>
                <a:gd name="T23" fmla="*/ 7 h 51"/>
                <a:gd name="T24" fmla="*/ 21 w 42"/>
                <a:gd name="T25" fmla="*/ 4 h 51"/>
                <a:gd name="T26" fmla="*/ 28 w 42"/>
                <a:gd name="T27" fmla="*/ 7 h 51"/>
                <a:gd name="T28" fmla="*/ 30 w 42"/>
                <a:gd name="T29" fmla="*/ 14 h 51"/>
                <a:gd name="T30" fmla="*/ 30 w 42"/>
                <a:gd name="T31" fmla="*/ 22 h 51"/>
                <a:gd name="T32" fmla="*/ 1 w 42"/>
                <a:gd name="T33" fmla="*/ 22 h 51"/>
                <a:gd name="T34" fmla="*/ 0 w 42"/>
                <a:gd name="T35" fmla="*/ 24 h 51"/>
                <a:gd name="T36" fmla="*/ 0 w 42"/>
                <a:gd name="T37" fmla="*/ 49 h 51"/>
                <a:gd name="T38" fmla="*/ 1 w 42"/>
                <a:gd name="T39" fmla="*/ 51 h 51"/>
                <a:gd name="T40" fmla="*/ 40 w 42"/>
                <a:gd name="T41" fmla="*/ 51 h 51"/>
                <a:gd name="T42" fmla="*/ 42 w 42"/>
                <a:gd name="T43" fmla="*/ 49 h 51"/>
                <a:gd name="T44" fmla="*/ 42 w 42"/>
                <a:gd name="T45" fmla="*/ 24 h 51"/>
                <a:gd name="T46" fmla="*/ 40 w 42"/>
                <a:gd name="T47" fmla="*/ 22 h 51"/>
                <a:gd name="T48" fmla="*/ 38 w 42"/>
                <a:gd name="T49" fmla="*/ 48 h 51"/>
                <a:gd name="T50" fmla="*/ 3 w 42"/>
                <a:gd name="T51" fmla="*/ 48 h 51"/>
                <a:gd name="T52" fmla="*/ 3 w 42"/>
                <a:gd name="T53" fmla="*/ 26 h 51"/>
                <a:gd name="T54" fmla="*/ 38 w 42"/>
                <a:gd name="T55" fmla="*/ 26 h 51"/>
                <a:gd name="T56" fmla="*/ 38 w 42"/>
                <a:gd name="T57" fmla="*/ 48 h 51"/>
                <a:gd name="T58" fmla="*/ 38 w 42"/>
                <a:gd name="T59" fmla="*/ 48 h 51"/>
                <a:gd name="T60" fmla="*/ 38 w 42"/>
                <a:gd name="T61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2" h="51">
                  <a:moveTo>
                    <a:pt x="40" y="22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0"/>
                    <a:pt x="33" y="7"/>
                    <a:pt x="30" y="4"/>
                  </a:cubicBezTo>
                  <a:cubicBezTo>
                    <a:pt x="28" y="2"/>
                    <a:pt x="25" y="0"/>
                    <a:pt x="21" y="0"/>
                  </a:cubicBezTo>
                  <a:cubicBezTo>
                    <a:pt x="17" y="0"/>
                    <a:pt x="14" y="2"/>
                    <a:pt x="11" y="4"/>
                  </a:cubicBezTo>
                  <a:cubicBezTo>
                    <a:pt x="9" y="7"/>
                    <a:pt x="8" y="10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0" y="17"/>
                    <a:pt x="11" y="17"/>
                    <a:pt x="11" y="16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1"/>
                    <a:pt x="12" y="8"/>
                    <a:pt x="14" y="7"/>
                  </a:cubicBezTo>
                  <a:cubicBezTo>
                    <a:pt x="16" y="5"/>
                    <a:pt x="18" y="4"/>
                    <a:pt x="21" y="4"/>
                  </a:cubicBezTo>
                  <a:cubicBezTo>
                    <a:pt x="24" y="4"/>
                    <a:pt x="26" y="5"/>
                    <a:pt x="28" y="7"/>
                  </a:cubicBezTo>
                  <a:cubicBezTo>
                    <a:pt x="29" y="8"/>
                    <a:pt x="30" y="11"/>
                    <a:pt x="30" y="1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1"/>
                    <a:pt x="1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1" y="51"/>
                    <a:pt x="42" y="50"/>
                    <a:pt x="42" y="4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3"/>
                    <a:pt x="41" y="22"/>
                    <a:pt x="40" y="22"/>
                  </a:cubicBezTo>
                  <a:close/>
                  <a:moveTo>
                    <a:pt x="38" y="48"/>
                  </a:moveTo>
                  <a:cubicBezTo>
                    <a:pt x="3" y="48"/>
                    <a:pt x="3" y="48"/>
                    <a:pt x="3" y="4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8" y="26"/>
                    <a:pt x="38" y="26"/>
                    <a:pt x="38" y="26"/>
                  </a:cubicBezTo>
                  <a:lnTo>
                    <a:pt x="38" y="48"/>
                  </a:lnTo>
                  <a:close/>
                  <a:moveTo>
                    <a:pt x="38" y="48"/>
                  </a:moveTo>
                  <a:cubicBezTo>
                    <a:pt x="38" y="48"/>
                    <a:pt x="38" y="48"/>
                    <a:pt x="38" y="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98DF120-7086-4318-8732-06CFE70E0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315950" y="3140075"/>
              <a:ext cx="104775" cy="188912"/>
            </a:xfrm>
            <a:custGeom>
              <a:avLst/>
              <a:gdLst>
                <a:gd name="T0" fmla="*/ 3 w 9"/>
                <a:gd name="T1" fmla="*/ 8 h 17"/>
                <a:gd name="T2" fmla="*/ 3 w 9"/>
                <a:gd name="T3" fmla="*/ 15 h 17"/>
                <a:gd name="T4" fmla="*/ 5 w 9"/>
                <a:gd name="T5" fmla="*/ 17 h 17"/>
                <a:gd name="T6" fmla="*/ 7 w 9"/>
                <a:gd name="T7" fmla="*/ 15 h 17"/>
                <a:gd name="T8" fmla="*/ 7 w 9"/>
                <a:gd name="T9" fmla="*/ 8 h 17"/>
                <a:gd name="T10" fmla="*/ 9 w 9"/>
                <a:gd name="T11" fmla="*/ 4 h 17"/>
                <a:gd name="T12" fmla="*/ 8 w 9"/>
                <a:gd name="T13" fmla="*/ 1 h 17"/>
                <a:gd name="T14" fmla="*/ 5 w 9"/>
                <a:gd name="T15" fmla="*/ 0 h 17"/>
                <a:gd name="T16" fmla="*/ 2 w 9"/>
                <a:gd name="T17" fmla="*/ 1 h 17"/>
                <a:gd name="T18" fmla="*/ 0 w 9"/>
                <a:gd name="T19" fmla="*/ 4 h 17"/>
                <a:gd name="T20" fmla="*/ 3 w 9"/>
                <a:gd name="T21" fmla="*/ 8 h 17"/>
                <a:gd name="T22" fmla="*/ 3 w 9"/>
                <a:gd name="T23" fmla="*/ 8 h 17"/>
                <a:gd name="T24" fmla="*/ 3 w 9"/>
                <a:gd name="T2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7">
                  <a:moveTo>
                    <a:pt x="3" y="8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6"/>
                    <a:pt x="4" y="17"/>
                    <a:pt x="5" y="17"/>
                  </a:cubicBezTo>
                  <a:cubicBezTo>
                    <a:pt x="6" y="17"/>
                    <a:pt x="7" y="16"/>
                    <a:pt x="7" y="15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7"/>
                    <a:pt x="9" y="6"/>
                    <a:pt x="9" y="4"/>
                  </a:cubicBezTo>
                  <a:cubicBezTo>
                    <a:pt x="9" y="3"/>
                    <a:pt x="9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6"/>
                    <a:pt x="2" y="7"/>
                    <a:pt x="3" y="8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11">
            <a:extLst>
              <a:ext uri="{FF2B5EF4-FFF2-40B4-BE49-F238E27FC236}">
                <a16:creationId xmlns:a16="http://schemas.microsoft.com/office/drawing/2014/main" id="{A1AAC504-1677-4359-8775-A5E7FEC86F5C}"/>
              </a:ext>
            </a:extLst>
          </p:cNvPr>
          <p:cNvSpPr>
            <a:spLocks noEditPoints="1"/>
          </p:cNvSpPr>
          <p:nvPr/>
        </p:nvSpPr>
        <p:spPr bwMode="auto">
          <a:xfrm>
            <a:off x="7916050" y="3452970"/>
            <a:ext cx="581025" cy="533400"/>
          </a:xfrm>
          <a:custGeom>
            <a:avLst/>
            <a:gdLst>
              <a:gd name="T0" fmla="*/ 50 w 50"/>
              <a:gd name="T1" fmla="*/ 9 h 48"/>
              <a:gd name="T2" fmla="*/ 49 w 50"/>
              <a:gd name="T3" fmla="*/ 8 h 48"/>
              <a:gd name="T4" fmla="*/ 17 w 50"/>
              <a:gd name="T5" fmla="*/ 8 h 48"/>
              <a:gd name="T6" fmla="*/ 16 w 50"/>
              <a:gd name="T7" fmla="*/ 10 h 48"/>
              <a:gd name="T8" fmla="*/ 17 w 50"/>
              <a:gd name="T9" fmla="*/ 12 h 48"/>
              <a:gd name="T10" fmla="*/ 47 w 50"/>
              <a:gd name="T11" fmla="*/ 12 h 48"/>
              <a:gd name="T12" fmla="*/ 45 w 50"/>
              <a:gd name="T13" fmla="*/ 15 h 48"/>
              <a:gd name="T14" fmla="*/ 21 w 50"/>
              <a:gd name="T15" fmla="*/ 15 h 48"/>
              <a:gd name="T16" fmla="*/ 19 w 50"/>
              <a:gd name="T17" fmla="*/ 17 h 48"/>
              <a:gd name="T18" fmla="*/ 21 w 50"/>
              <a:gd name="T19" fmla="*/ 18 h 48"/>
              <a:gd name="T20" fmla="*/ 44 w 50"/>
              <a:gd name="T21" fmla="*/ 18 h 48"/>
              <a:gd name="T22" fmla="*/ 43 w 50"/>
              <a:gd name="T23" fmla="*/ 23 h 48"/>
              <a:gd name="T24" fmla="*/ 23 w 50"/>
              <a:gd name="T25" fmla="*/ 23 h 48"/>
              <a:gd name="T26" fmla="*/ 21 w 50"/>
              <a:gd name="T27" fmla="*/ 24 h 48"/>
              <a:gd name="T28" fmla="*/ 23 w 50"/>
              <a:gd name="T29" fmla="*/ 26 h 48"/>
              <a:gd name="T30" fmla="*/ 42 w 50"/>
              <a:gd name="T31" fmla="*/ 26 h 48"/>
              <a:gd name="T32" fmla="*/ 41 w 50"/>
              <a:gd name="T33" fmla="*/ 29 h 48"/>
              <a:gd name="T34" fmla="*/ 19 w 50"/>
              <a:gd name="T35" fmla="*/ 29 h 48"/>
              <a:gd name="T36" fmla="*/ 11 w 50"/>
              <a:gd name="T37" fmla="*/ 4 h 48"/>
              <a:gd name="T38" fmla="*/ 10 w 50"/>
              <a:gd name="T39" fmla="*/ 3 h 48"/>
              <a:gd name="T40" fmla="*/ 2 w 50"/>
              <a:gd name="T41" fmla="*/ 0 h 48"/>
              <a:gd name="T42" fmla="*/ 0 w 50"/>
              <a:gd name="T43" fmla="*/ 1 h 48"/>
              <a:gd name="T44" fmla="*/ 1 w 50"/>
              <a:gd name="T45" fmla="*/ 3 h 48"/>
              <a:gd name="T46" fmla="*/ 8 w 50"/>
              <a:gd name="T47" fmla="*/ 6 h 48"/>
              <a:gd name="T48" fmla="*/ 16 w 50"/>
              <a:gd name="T49" fmla="*/ 30 h 48"/>
              <a:gd name="T50" fmla="*/ 15 w 50"/>
              <a:gd name="T51" fmla="*/ 31 h 48"/>
              <a:gd name="T52" fmla="*/ 13 w 50"/>
              <a:gd name="T53" fmla="*/ 38 h 48"/>
              <a:gd name="T54" fmla="*/ 13 w 50"/>
              <a:gd name="T55" fmla="*/ 39 h 48"/>
              <a:gd name="T56" fmla="*/ 14 w 50"/>
              <a:gd name="T57" fmla="*/ 39 h 48"/>
              <a:gd name="T58" fmla="*/ 15 w 50"/>
              <a:gd name="T59" fmla="*/ 39 h 48"/>
              <a:gd name="T60" fmla="*/ 14 w 50"/>
              <a:gd name="T61" fmla="*/ 43 h 48"/>
              <a:gd name="T62" fmla="*/ 19 w 50"/>
              <a:gd name="T63" fmla="*/ 48 h 48"/>
              <a:gd name="T64" fmla="*/ 24 w 50"/>
              <a:gd name="T65" fmla="*/ 43 h 48"/>
              <a:gd name="T66" fmla="*/ 23 w 50"/>
              <a:gd name="T67" fmla="*/ 39 h 48"/>
              <a:gd name="T68" fmla="*/ 33 w 50"/>
              <a:gd name="T69" fmla="*/ 39 h 48"/>
              <a:gd name="T70" fmla="*/ 32 w 50"/>
              <a:gd name="T71" fmla="*/ 43 h 48"/>
              <a:gd name="T72" fmla="*/ 37 w 50"/>
              <a:gd name="T73" fmla="*/ 48 h 48"/>
              <a:gd name="T74" fmla="*/ 42 w 50"/>
              <a:gd name="T75" fmla="*/ 43 h 48"/>
              <a:gd name="T76" fmla="*/ 40 w 50"/>
              <a:gd name="T77" fmla="*/ 39 h 48"/>
              <a:gd name="T78" fmla="*/ 42 w 50"/>
              <a:gd name="T79" fmla="*/ 39 h 48"/>
              <a:gd name="T80" fmla="*/ 43 w 50"/>
              <a:gd name="T81" fmla="*/ 38 h 48"/>
              <a:gd name="T82" fmla="*/ 42 w 50"/>
              <a:gd name="T83" fmla="*/ 37 h 48"/>
              <a:gd name="T84" fmla="*/ 16 w 50"/>
              <a:gd name="T85" fmla="*/ 37 h 48"/>
              <a:gd name="T86" fmla="*/ 18 w 50"/>
              <a:gd name="T87" fmla="*/ 33 h 48"/>
              <a:gd name="T88" fmla="*/ 18 w 50"/>
              <a:gd name="T89" fmla="*/ 33 h 48"/>
              <a:gd name="T90" fmla="*/ 42 w 50"/>
              <a:gd name="T91" fmla="*/ 33 h 48"/>
              <a:gd name="T92" fmla="*/ 44 w 50"/>
              <a:gd name="T93" fmla="*/ 32 h 48"/>
              <a:gd name="T94" fmla="*/ 50 w 50"/>
              <a:gd name="T95" fmla="*/ 10 h 48"/>
              <a:gd name="T96" fmla="*/ 50 w 50"/>
              <a:gd name="T97" fmla="*/ 9 h 48"/>
              <a:gd name="T98" fmla="*/ 19 w 50"/>
              <a:gd name="T99" fmla="*/ 45 h 48"/>
              <a:gd name="T100" fmla="*/ 17 w 50"/>
              <a:gd name="T101" fmla="*/ 43 h 48"/>
              <a:gd name="T102" fmla="*/ 19 w 50"/>
              <a:gd name="T103" fmla="*/ 41 h 48"/>
              <a:gd name="T104" fmla="*/ 21 w 50"/>
              <a:gd name="T105" fmla="*/ 43 h 48"/>
              <a:gd name="T106" fmla="*/ 19 w 50"/>
              <a:gd name="T107" fmla="*/ 45 h 48"/>
              <a:gd name="T108" fmla="*/ 37 w 50"/>
              <a:gd name="T109" fmla="*/ 45 h 48"/>
              <a:gd name="T110" fmla="*/ 35 w 50"/>
              <a:gd name="T111" fmla="*/ 43 h 48"/>
              <a:gd name="T112" fmla="*/ 37 w 50"/>
              <a:gd name="T113" fmla="*/ 41 h 48"/>
              <a:gd name="T114" fmla="*/ 39 w 50"/>
              <a:gd name="T115" fmla="*/ 43 h 48"/>
              <a:gd name="T116" fmla="*/ 37 w 50"/>
              <a:gd name="T117" fmla="*/ 4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" h="48">
                <a:moveTo>
                  <a:pt x="50" y="9"/>
                </a:moveTo>
                <a:cubicBezTo>
                  <a:pt x="50" y="9"/>
                  <a:pt x="49" y="8"/>
                  <a:pt x="49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6" y="9"/>
                  <a:pt x="16" y="10"/>
                </a:cubicBezTo>
                <a:cubicBezTo>
                  <a:pt x="16" y="11"/>
                  <a:pt x="17" y="12"/>
                  <a:pt x="17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45" y="15"/>
                  <a:pt x="45" y="15"/>
                  <a:pt x="45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0" y="15"/>
                  <a:pt x="19" y="16"/>
                  <a:pt x="19" y="17"/>
                </a:cubicBezTo>
                <a:cubicBezTo>
                  <a:pt x="19" y="18"/>
                  <a:pt x="20" y="18"/>
                  <a:pt x="21" y="18"/>
                </a:cubicBezTo>
                <a:cubicBezTo>
                  <a:pt x="44" y="18"/>
                  <a:pt x="44" y="18"/>
                  <a:pt x="44" y="18"/>
                </a:cubicBezTo>
                <a:cubicBezTo>
                  <a:pt x="43" y="23"/>
                  <a:pt x="43" y="23"/>
                  <a:pt x="4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2" y="23"/>
                  <a:pt x="21" y="23"/>
                  <a:pt x="21" y="24"/>
                </a:cubicBezTo>
                <a:cubicBezTo>
                  <a:pt x="21" y="25"/>
                  <a:pt x="22" y="26"/>
                  <a:pt x="23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41" y="29"/>
                  <a:pt x="41" y="29"/>
                  <a:pt x="41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1" y="4"/>
                  <a:pt x="11" y="4"/>
                  <a:pt x="11" y="4"/>
                </a:cubicBezTo>
                <a:cubicBezTo>
                  <a:pt x="10" y="4"/>
                  <a:pt x="10" y="3"/>
                  <a:pt x="10" y="3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0"/>
                  <a:pt x="0" y="1"/>
                </a:cubicBezTo>
                <a:cubicBezTo>
                  <a:pt x="0" y="2"/>
                  <a:pt x="0" y="3"/>
                  <a:pt x="1" y="3"/>
                </a:cubicBezTo>
                <a:cubicBezTo>
                  <a:pt x="8" y="6"/>
                  <a:pt x="8" y="6"/>
                  <a:pt x="8" y="6"/>
                </a:cubicBezTo>
                <a:cubicBezTo>
                  <a:pt x="16" y="30"/>
                  <a:pt x="16" y="30"/>
                  <a:pt x="16" y="30"/>
                </a:cubicBezTo>
                <a:cubicBezTo>
                  <a:pt x="16" y="30"/>
                  <a:pt x="15" y="30"/>
                  <a:pt x="15" y="31"/>
                </a:cubicBezTo>
                <a:cubicBezTo>
                  <a:pt x="13" y="38"/>
                  <a:pt x="13" y="38"/>
                  <a:pt x="13" y="38"/>
                </a:cubicBezTo>
                <a:cubicBezTo>
                  <a:pt x="13" y="38"/>
                  <a:pt x="13" y="38"/>
                  <a:pt x="13" y="39"/>
                </a:cubicBezTo>
                <a:cubicBezTo>
                  <a:pt x="13" y="39"/>
                  <a:pt x="14" y="39"/>
                  <a:pt x="14" y="39"/>
                </a:cubicBezTo>
                <a:cubicBezTo>
                  <a:pt x="15" y="39"/>
                  <a:pt x="15" y="39"/>
                  <a:pt x="15" y="39"/>
                </a:cubicBezTo>
                <a:cubicBezTo>
                  <a:pt x="15" y="40"/>
                  <a:pt x="14" y="41"/>
                  <a:pt x="14" y="43"/>
                </a:cubicBezTo>
                <a:cubicBezTo>
                  <a:pt x="14" y="45"/>
                  <a:pt x="16" y="48"/>
                  <a:pt x="19" y="48"/>
                </a:cubicBezTo>
                <a:cubicBezTo>
                  <a:pt x="22" y="48"/>
                  <a:pt x="24" y="45"/>
                  <a:pt x="24" y="43"/>
                </a:cubicBezTo>
                <a:cubicBezTo>
                  <a:pt x="24" y="41"/>
                  <a:pt x="23" y="40"/>
                  <a:pt x="23" y="39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40"/>
                  <a:pt x="32" y="41"/>
                  <a:pt x="32" y="43"/>
                </a:cubicBezTo>
                <a:cubicBezTo>
                  <a:pt x="32" y="45"/>
                  <a:pt x="34" y="48"/>
                  <a:pt x="37" y="48"/>
                </a:cubicBezTo>
                <a:cubicBezTo>
                  <a:pt x="40" y="48"/>
                  <a:pt x="42" y="45"/>
                  <a:pt x="42" y="43"/>
                </a:cubicBezTo>
                <a:cubicBezTo>
                  <a:pt x="42" y="41"/>
                  <a:pt x="41" y="40"/>
                  <a:pt x="40" y="39"/>
                </a:cubicBezTo>
                <a:cubicBezTo>
                  <a:pt x="42" y="39"/>
                  <a:pt x="42" y="39"/>
                  <a:pt x="42" y="39"/>
                </a:cubicBezTo>
                <a:cubicBezTo>
                  <a:pt x="43" y="39"/>
                  <a:pt x="43" y="39"/>
                  <a:pt x="43" y="38"/>
                </a:cubicBezTo>
                <a:cubicBezTo>
                  <a:pt x="43" y="37"/>
                  <a:pt x="43" y="37"/>
                  <a:pt x="42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43" y="33"/>
                  <a:pt x="43" y="32"/>
                  <a:pt x="44" y="32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9"/>
                  <a:pt x="50" y="9"/>
                </a:cubicBezTo>
                <a:close/>
                <a:moveTo>
                  <a:pt x="19" y="45"/>
                </a:moveTo>
                <a:cubicBezTo>
                  <a:pt x="18" y="45"/>
                  <a:pt x="17" y="44"/>
                  <a:pt x="17" y="43"/>
                </a:cubicBezTo>
                <a:cubicBezTo>
                  <a:pt x="17" y="41"/>
                  <a:pt x="18" y="41"/>
                  <a:pt x="19" y="41"/>
                </a:cubicBezTo>
                <a:cubicBezTo>
                  <a:pt x="20" y="41"/>
                  <a:pt x="21" y="41"/>
                  <a:pt x="21" y="43"/>
                </a:cubicBezTo>
                <a:cubicBezTo>
                  <a:pt x="21" y="44"/>
                  <a:pt x="20" y="45"/>
                  <a:pt x="19" y="45"/>
                </a:cubicBezTo>
                <a:close/>
                <a:moveTo>
                  <a:pt x="37" y="45"/>
                </a:moveTo>
                <a:cubicBezTo>
                  <a:pt x="36" y="45"/>
                  <a:pt x="35" y="44"/>
                  <a:pt x="35" y="43"/>
                </a:cubicBezTo>
                <a:cubicBezTo>
                  <a:pt x="35" y="41"/>
                  <a:pt x="36" y="41"/>
                  <a:pt x="37" y="41"/>
                </a:cubicBezTo>
                <a:cubicBezTo>
                  <a:pt x="38" y="41"/>
                  <a:pt x="39" y="41"/>
                  <a:pt x="39" y="43"/>
                </a:cubicBezTo>
                <a:cubicBezTo>
                  <a:pt x="39" y="44"/>
                  <a:pt x="38" y="45"/>
                  <a:pt x="37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DAF48BF-3AC0-427A-8E25-0BDC0A079CA6}"/>
              </a:ext>
            </a:extLst>
          </p:cNvPr>
          <p:cNvSpPr txBox="1"/>
          <p:nvPr/>
        </p:nvSpPr>
        <p:spPr>
          <a:xfrm>
            <a:off x="1112834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2693267-6C71-400B-8CCF-5F3CDD9A7211}"/>
              </a:ext>
            </a:extLst>
          </p:cNvPr>
          <p:cNvSpPr txBox="1"/>
          <p:nvPr/>
        </p:nvSpPr>
        <p:spPr>
          <a:xfrm>
            <a:off x="1434383" y="4699048"/>
            <a:ext cx="8809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CLEAN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23E4481-DA1C-4E23-8080-E7D5288A2E5E}"/>
              </a:ext>
            </a:extLst>
          </p:cNvPr>
          <p:cNvSpPr txBox="1"/>
          <p:nvPr/>
        </p:nvSpPr>
        <p:spPr>
          <a:xfrm>
            <a:off x="3223396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1BC545-A03D-4CB8-8127-0A8DAF55B880}"/>
              </a:ext>
            </a:extLst>
          </p:cNvPr>
          <p:cNvSpPr txBox="1"/>
          <p:nvPr/>
        </p:nvSpPr>
        <p:spPr>
          <a:xfrm>
            <a:off x="3411754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MINIMAL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E75A77F-230D-441A-8DD5-3A61088B7A07}"/>
              </a:ext>
            </a:extLst>
          </p:cNvPr>
          <p:cNvSpPr txBox="1"/>
          <p:nvPr/>
        </p:nvSpPr>
        <p:spPr>
          <a:xfrm>
            <a:off x="5328402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090DC7D-DC05-4449-8CB3-13480DD9AB77}"/>
              </a:ext>
            </a:extLst>
          </p:cNvPr>
          <p:cNvSpPr txBox="1"/>
          <p:nvPr/>
        </p:nvSpPr>
        <p:spPr>
          <a:xfrm>
            <a:off x="5516760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DESIGN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EB5EE9D-87E0-43FE-915B-4A3BD879F1C2}"/>
              </a:ext>
            </a:extLst>
          </p:cNvPr>
          <p:cNvSpPr txBox="1"/>
          <p:nvPr/>
        </p:nvSpPr>
        <p:spPr>
          <a:xfrm>
            <a:off x="7444521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221DD4-C0DF-40B2-B8CA-82DF5FD6EACB}"/>
              </a:ext>
            </a:extLst>
          </p:cNvPr>
          <p:cNvSpPr txBox="1"/>
          <p:nvPr/>
        </p:nvSpPr>
        <p:spPr>
          <a:xfrm>
            <a:off x="7632879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LOREM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D05F5F6-911C-43AC-B9B2-63F8DD827E6A}"/>
              </a:ext>
            </a:extLst>
          </p:cNvPr>
          <p:cNvSpPr txBox="1"/>
          <p:nvPr/>
        </p:nvSpPr>
        <p:spPr>
          <a:xfrm>
            <a:off x="9555084" y="5055972"/>
            <a:ext cx="1524082" cy="82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random text. It has roots a piece of classical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E44A458-7560-4B91-A454-67964AC067CC}"/>
              </a:ext>
            </a:extLst>
          </p:cNvPr>
          <p:cNvSpPr txBox="1"/>
          <p:nvPr/>
        </p:nvSpPr>
        <p:spPr>
          <a:xfrm>
            <a:off x="9743442" y="4699048"/>
            <a:ext cx="1147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IPSUM</a:t>
            </a:r>
            <a:endParaRPr lang="en-US" sz="1400" b="1" dirty="0">
              <a:latin typeface="Montserrat Light" panose="00000400000000000000" pitchFamily="50" charset="0"/>
              <a:ea typeface="Montserrat Light" charset="0"/>
              <a:cs typeface="Montserrat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89131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34259</TotalTime>
  <Words>1051</Words>
  <Application>Microsoft Office PowerPoint</Application>
  <PresentationFormat>Widescreen</PresentationFormat>
  <Paragraphs>171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FontAwesome</vt:lpstr>
      <vt:lpstr>Montserrat</vt:lpstr>
      <vt:lpstr>Montserrat </vt:lpstr>
      <vt:lpstr>Montserrat Light</vt:lpstr>
      <vt:lpstr>Montserrat Thin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5309</cp:revision>
  <dcterms:created xsi:type="dcterms:W3CDTF">2015-09-24T05:44:04Z</dcterms:created>
  <dcterms:modified xsi:type="dcterms:W3CDTF">2020-06-03T11:34:06Z</dcterms:modified>
</cp:coreProperties>
</file>