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23" r:id="rId1"/>
  </p:sldMasterIdLst>
  <p:notesMasterIdLst>
    <p:notesMasterId r:id="rId24"/>
  </p:notesMasterIdLst>
  <p:handoutMasterIdLst>
    <p:handoutMasterId r:id="rId25"/>
  </p:handoutMasterIdLst>
  <p:sldIdLst>
    <p:sldId id="1006" r:id="rId2"/>
    <p:sldId id="1136" r:id="rId3"/>
    <p:sldId id="1135" r:id="rId4"/>
    <p:sldId id="1056" r:id="rId5"/>
    <p:sldId id="1058" r:id="rId6"/>
    <p:sldId id="1020" r:id="rId7"/>
    <p:sldId id="1059" r:id="rId8"/>
    <p:sldId id="1134" r:id="rId9"/>
    <p:sldId id="1131" r:id="rId10"/>
    <p:sldId id="1069" r:id="rId11"/>
    <p:sldId id="1070" r:id="rId12"/>
    <p:sldId id="1071" r:id="rId13"/>
    <p:sldId id="1078" r:id="rId14"/>
    <p:sldId id="1080" r:id="rId15"/>
    <p:sldId id="1086" r:id="rId16"/>
    <p:sldId id="1087" r:id="rId17"/>
    <p:sldId id="1089" r:id="rId18"/>
    <p:sldId id="1093" r:id="rId19"/>
    <p:sldId id="1095" r:id="rId20"/>
    <p:sldId id="1096" r:id="rId21"/>
    <p:sldId id="1122" r:id="rId22"/>
    <p:sldId id="1130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 src" initials="s" lastIdx="6" clrIdx="0">
    <p:extLst>
      <p:ext uri="{19B8F6BF-5375-455C-9EA6-DF929625EA0E}">
        <p15:presenceInfo xmlns:p15="http://schemas.microsoft.com/office/powerpoint/2012/main" userId=" src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10101"/>
    <a:srgbClr val="FEFEFE"/>
    <a:srgbClr val="0B1412"/>
    <a:srgbClr val="021113"/>
    <a:srgbClr val="F0F2F5"/>
    <a:srgbClr val="F8FAF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323" autoAdjust="0"/>
    <p:restoredTop sz="97013"/>
  </p:normalViewPr>
  <p:slideViewPr>
    <p:cSldViewPr snapToGrid="0" snapToObjects="1">
      <p:cViewPr varScale="1">
        <p:scale>
          <a:sx n="114" d="100"/>
          <a:sy n="114" d="100"/>
        </p:scale>
        <p:origin x="888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 snapToObjects="1" showGuides="1">
      <p:cViewPr varScale="1">
        <p:scale>
          <a:sx n="88" d="100"/>
          <a:sy n="88" d="100"/>
        </p:scale>
        <p:origin x="3738" y="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D4DFA9-38CF-7D4C-9EB4-7A6A0A01A9C5}" type="datetimeFigureOut">
              <a:rPr lang="en-US" smtClean="0"/>
              <a:t>6/3/2020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8C5D27-E275-914C-B9A8-807C55B006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298490"/>
      </p:ext>
    </p:extLst>
  </p:cSld>
  <p:clrMap bg1="lt1" tx1="dk1" bg2="lt2" tx2="dk2" accent1="accent1" accent2="accent2" accent3="accent3" accent4="accent4" accent5="accent5" accent6="accent6" hlink="hlink" folHlink="folHlink"/>
  <p:hf dt="0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09CB90-614C-5144-87C1-67812BEDF5FB}" type="datetimeFigureOut">
              <a:rPr lang="en-US" smtClean="0"/>
              <a:t>6/3/2020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6E7EC0-9BE3-5541-9D76-7DE32A6C9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100545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7517336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7">
            <a:extLst>
              <a:ext uri="{FF2B5EF4-FFF2-40B4-BE49-F238E27FC236}">
                <a16:creationId xmlns:a16="http://schemas.microsoft.com/office/drawing/2014/main" id="{3D9F758D-467E-4663-BEAD-BFBB640C6FC6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4923632" y="2762251"/>
            <a:ext cx="2344736" cy="2344734"/>
          </a:xfrm>
          <a:custGeom>
            <a:avLst/>
            <a:gdLst>
              <a:gd name="connsiteX0" fmla="*/ 0 w 2032953"/>
              <a:gd name="connsiteY0" fmla="*/ 0 h 2316161"/>
              <a:gd name="connsiteX1" fmla="*/ 2032953 w 2032953"/>
              <a:gd name="connsiteY1" fmla="*/ 0 h 2316161"/>
              <a:gd name="connsiteX2" fmla="*/ 2032953 w 2032953"/>
              <a:gd name="connsiteY2" fmla="*/ 2316161 h 2316161"/>
              <a:gd name="connsiteX3" fmla="*/ 0 w 2032953"/>
              <a:gd name="connsiteY3" fmla="*/ 2316161 h 2316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2953" h="2316161">
                <a:moveTo>
                  <a:pt x="0" y="0"/>
                </a:moveTo>
                <a:lnTo>
                  <a:pt x="2032953" y="0"/>
                </a:lnTo>
                <a:lnTo>
                  <a:pt x="2032953" y="2316161"/>
                </a:lnTo>
                <a:lnTo>
                  <a:pt x="0" y="231616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7">
            <a:extLst>
              <a:ext uri="{FF2B5EF4-FFF2-40B4-BE49-F238E27FC236}">
                <a16:creationId xmlns:a16="http://schemas.microsoft.com/office/drawing/2014/main" id="{91AEDADC-8CBE-4D00-A2C5-DA44FDD35DC6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7870032" y="2762251"/>
            <a:ext cx="2344736" cy="2344734"/>
          </a:xfrm>
          <a:custGeom>
            <a:avLst/>
            <a:gdLst>
              <a:gd name="connsiteX0" fmla="*/ 0 w 2032953"/>
              <a:gd name="connsiteY0" fmla="*/ 0 h 2316161"/>
              <a:gd name="connsiteX1" fmla="*/ 2032953 w 2032953"/>
              <a:gd name="connsiteY1" fmla="*/ 0 h 2316161"/>
              <a:gd name="connsiteX2" fmla="*/ 2032953 w 2032953"/>
              <a:gd name="connsiteY2" fmla="*/ 2316161 h 2316161"/>
              <a:gd name="connsiteX3" fmla="*/ 0 w 2032953"/>
              <a:gd name="connsiteY3" fmla="*/ 2316161 h 2316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2953" h="2316161">
                <a:moveTo>
                  <a:pt x="0" y="0"/>
                </a:moveTo>
                <a:lnTo>
                  <a:pt x="2032953" y="0"/>
                </a:lnTo>
                <a:lnTo>
                  <a:pt x="2032953" y="2316161"/>
                </a:lnTo>
                <a:lnTo>
                  <a:pt x="0" y="231616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7">
            <a:extLst>
              <a:ext uri="{FF2B5EF4-FFF2-40B4-BE49-F238E27FC236}">
                <a16:creationId xmlns:a16="http://schemas.microsoft.com/office/drawing/2014/main" id="{C2AF9B73-E30C-49E0-8207-8ED58A857DF2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1977232" y="2762251"/>
            <a:ext cx="2344736" cy="2344734"/>
          </a:xfrm>
          <a:custGeom>
            <a:avLst/>
            <a:gdLst>
              <a:gd name="connsiteX0" fmla="*/ 0 w 2032953"/>
              <a:gd name="connsiteY0" fmla="*/ 0 h 2316161"/>
              <a:gd name="connsiteX1" fmla="*/ 2032953 w 2032953"/>
              <a:gd name="connsiteY1" fmla="*/ 0 h 2316161"/>
              <a:gd name="connsiteX2" fmla="*/ 2032953 w 2032953"/>
              <a:gd name="connsiteY2" fmla="*/ 2316161 h 2316161"/>
              <a:gd name="connsiteX3" fmla="*/ 0 w 2032953"/>
              <a:gd name="connsiteY3" fmla="*/ 2316161 h 2316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2953" h="2316161">
                <a:moveTo>
                  <a:pt x="0" y="0"/>
                </a:moveTo>
                <a:lnTo>
                  <a:pt x="2032953" y="0"/>
                </a:lnTo>
                <a:lnTo>
                  <a:pt x="2032953" y="2316161"/>
                </a:lnTo>
                <a:lnTo>
                  <a:pt x="0" y="231616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3005636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3">
            <a:extLst>
              <a:ext uri="{FF2B5EF4-FFF2-40B4-BE49-F238E27FC236}">
                <a16:creationId xmlns:a16="http://schemas.microsoft.com/office/drawing/2014/main" id="{D7194F2F-DB50-4712-B2EE-3DCEC3213B7B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0" y="0"/>
            <a:ext cx="3048000" cy="3429000"/>
          </a:xfrm>
          <a:custGeom>
            <a:avLst/>
            <a:gdLst>
              <a:gd name="connsiteX0" fmla="*/ 0 w 7700964"/>
              <a:gd name="connsiteY0" fmla="*/ 0 h 3206610"/>
              <a:gd name="connsiteX1" fmla="*/ 7700964 w 7700964"/>
              <a:gd name="connsiteY1" fmla="*/ 0 h 3206610"/>
              <a:gd name="connsiteX2" fmla="*/ 7700964 w 7700964"/>
              <a:gd name="connsiteY2" fmla="*/ 3206610 h 3206610"/>
              <a:gd name="connsiteX3" fmla="*/ 0 w 7700964"/>
              <a:gd name="connsiteY3" fmla="*/ 3206610 h 32066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00964" h="3206610">
                <a:moveTo>
                  <a:pt x="0" y="0"/>
                </a:moveTo>
                <a:lnTo>
                  <a:pt x="7700964" y="0"/>
                </a:lnTo>
                <a:lnTo>
                  <a:pt x="7700964" y="3206610"/>
                </a:lnTo>
                <a:lnTo>
                  <a:pt x="0" y="320661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B76BBE7-4222-4E92-8174-E8871EE31A67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3048000" y="905262"/>
            <a:ext cx="4883708" cy="5047476"/>
          </a:xfrm>
          <a:custGeom>
            <a:avLst/>
            <a:gdLst>
              <a:gd name="connsiteX0" fmla="*/ 0 w 4883708"/>
              <a:gd name="connsiteY0" fmla="*/ 0 h 5047476"/>
              <a:gd name="connsiteX1" fmla="*/ 4883708 w 4883708"/>
              <a:gd name="connsiteY1" fmla="*/ 0 h 5047476"/>
              <a:gd name="connsiteX2" fmla="*/ 4883708 w 4883708"/>
              <a:gd name="connsiteY2" fmla="*/ 5047476 h 5047476"/>
              <a:gd name="connsiteX3" fmla="*/ 0 w 4883708"/>
              <a:gd name="connsiteY3" fmla="*/ 5047476 h 50474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83708" h="5047476">
                <a:moveTo>
                  <a:pt x="0" y="0"/>
                </a:moveTo>
                <a:lnTo>
                  <a:pt x="4883708" y="0"/>
                </a:lnTo>
                <a:lnTo>
                  <a:pt x="4883708" y="5047476"/>
                </a:lnTo>
                <a:lnTo>
                  <a:pt x="0" y="504747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20840826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37EBBCE2-7697-4DF5-BC35-7CD077B64F49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096002" y="927240"/>
            <a:ext cx="4881561" cy="5930760"/>
          </a:xfrm>
          <a:custGeom>
            <a:avLst/>
            <a:gdLst>
              <a:gd name="connsiteX0" fmla="*/ 0 w 4881561"/>
              <a:gd name="connsiteY0" fmla="*/ 0 h 5003521"/>
              <a:gd name="connsiteX1" fmla="*/ 4881561 w 4881561"/>
              <a:gd name="connsiteY1" fmla="*/ 0 h 5003521"/>
              <a:gd name="connsiteX2" fmla="*/ 4881561 w 4881561"/>
              <a:gd name="connsiteY2" fmla="*/ 5003521 h 5003521"/>
              <a:gd name="connsiteX3" fmla="*/ 0 w 4881561"/>
              <a:gd name="connsiteY3" fmla="*/ 5003521 h 50035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81561" h="5003521">
                <a:moveTo>
                  <a:pt x="0" y="0"/>
                </a:moveTo>
                <a:lnTo>
                  <a:pt x="4881561" y="0"/>
                </a:lnTo>
                <a:lnTo>
                  <a:pt x="4881561" y="5003521"/>
                </a:lnTo>
                <a:lnTo>
                  <a:pt x="0" y="500352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92107941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57ACBE90-9FDC-4468-B6EE-A928F53FB60F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3276600" y="0"/>
            <a:ext cx="2819400" cy="2590800"/>
          </a:xfrm>
          <a:custGeom>
            <a:avLst/>
            <a:gdLst>
              <a:gd name="connsiteX0" fmla="*/ 0 w 2819400"/>
              <a:gd name="connsiteY0" fmla="*/ 0 h 2590800"/>
              <a:gd name="connsiteX1" fmla="*/ 2819400 w 2819400"/>
              <a:gd name="connsiteY1" fmla="*/ 0 h 2590800"/>
              <a:gd name="connsiteX2" fmla="*/ 2819400 w 2819400"/>
              <a:gd name="connsiteY2" fmla="*/ 2590800 h 2590800"/>
              <a:gd name="connsiteX3" fmla="*/ 0 w 2819400"/>
              <a:gd name="connsiteY3" fmla="*/ 2590800 h 2590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19400" h="2590800">
                <a:moveTo>
                  <a:pt x="0" y="0"/>
                </a:moveTo>
                <a:lnTo>
                  <a:pt x="2819400" y="0"/>
                </a:lnTo>
                <a:lnTo>
                  <a:pt x="2819400" y="2590800"/>
                </a:lnTo>
                <a:lnTo>
                  <a:pt x="0" y="25908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14368429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7578FD28-1E77-4D90-88F5-3EE8920E9235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30964" y="927240"/>
            <a:ext cx="3117186" cy="5003520"/>
          </a:xfrm>
          <a:custGeom>
            <a:avLst/>
            <a:gdLst>
              <a:gd name="connsiteX0" fmla="*/ 0 w 3117186"/>
              <a:gd name="connsiteY0" fmla="*/ 0 h 5003520"/>
              <a:gd name="connsiteX1" fmla="*/ 3117186 w 3117186"/>
              <a:gd name="connsiteY1" fmla="*/ 0 h 5003520"/>
              <a:gd name="connsiteX2" fmla="*/ 3117186 w 3117186"/>
              <a:gd name="connsiteY2" fmla="*/ 5003520 h 5003520"/>
              <a:gd name="connsiteX3" fmla="*/ 0 w 3117186"/>
              <a:gd name="connsiteY3" fmla="*/ 5003520 h 50035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17186" h="5003520">
                <a:moveTo>
                  <a:pt x="0" y="0"/>
                </a:moveTo>
                <a:lnTo>
                  <a:pt x="3117186" y="0"/>
                </a:lnTo>
                <a:lnTo>
                  <a:pt x="3117186" y="5003520"/>
                </a:lnTo>
                <a:lnTo>
                  <a:pt x="0" y="50035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15363E00-F9D0-4C4E-8CE6-D39FC5C87B58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978638" y="927241"/>
            <a:ext cx="2482399" cy="5003519"/>
          </a:xfrm>
          <a:custGeom>
            <a:avLst/>
            <a:gdLst>
              <a:gd name="connsiteX0" fmla="*/ 0 w 2482399"/>
              <a:gd name="connsiteY0" fmla="*/ 0 h 5003519"/>
              <a:gd name="connsiteX1" fmla="*/ 2482399 w 2482399"/>
              <a:gd name="connsiteY1" fmla="*/ 0 h 5003519"/>
              <a:gd name="connsiteX2" fmla="*/ 2482399 w 2482399"/>
              <a:gd name="connsiteY2" fmla="*/ 5003519 h 5003519"/>
              <a:gd name="connsiteX3" fmla="*/ 0 w 2482399"/>
              <a:gd name="connsiteY3" fmla="*/ 5003519 h 50035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82399" h="5003519">
                <a:moveTo>
                  <a:pt x="0" y="0"/>
                </a:moveTo>
                <a:lnTo>
                  <a:pt x="2482399" y="0"/>
                </a:lnTo>
                <a:lnTo>
                  <a:pt x="2482399" y="5003519"/>
                </a:lnTo>
                <a:lnTo>
                  <a:pt x="0" y="500351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78217140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C3E7EB6A-D7B7-4B98-A1A3-7EB9308408B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096001" y="0"/>
            <a:ext cx="4881562" cy="5003520"/>
          </a:xfrm>
          <a:custGeom>
            <a:avLst/>
            <a:gdLst>
              <a:gd name="connsiteX0" fmla="*/ 0 w 4881562"/>
              <a:gd name="connsiteY0" fmla="*/ 0 h 5003520"/>
              <a:gd name="connsiteX1" fmla="*/ 4881562 w 4881562"/>
              <a:gd name="connsiteY1" fmla="*/ 0 h 5003520"/>
              <a:gd name="connsiteX2" fmla="*/ 4881562 w 4881562"/>
              <a:gd name="connsiteY2" fmla="*/ 5003520 h 5003520"/>
              <a:gd name="connsiteX3" fmla="*/ 0 w 4881562"/>
              <a:gd name="connsiteY3" fmla="*/ 5003520 h 50035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81562" h="5003520">
                <a:moveTo>
                  <a:pt x="0" y="0"/>
                </a:moveTo>
                <a:lnTo>
                  <a:pt x="4881562" y="0"/>
                </a:lnTo>
                <a:lnTo>
                  <a:pt x="4881562" y="5003520"/>
                </a:lnTo>
                <a:lnTo>
                  <a:pt x="0" y="500352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4292259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AEE2C1A0-BB81-4553-90FE-008D7F9FDF5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413500" y="0"/>
            <a:ext cx="4824334" cy="6857999"/>
          </a:xfrm>
          <a:custGeom>
            <a:avLst/>
            <a:gdLst>
              <a:gd name="connsiteX0" fmla="*/ 0 w 4824334"/>
              <a:gd name="connsiteY0" fmla="*/ 0 h 4707804"/>
              <a:gd name="connsiteX1" fmla="*/ 4824334 w 4824334"/>
              <a:gd name="connsiteY1" fmla="*/ 0 h 4707804"/>
              <a:gd name="connsiteX2" fmla="*/ 4824334 w 4824334"/>
              <a:gd name="connsiteY2" fmla="*/ 4707804 h 4707804"/>
              <a:gd name="connsiteX3" fmla="*/ 0 w 4824334"/>
              <a:gd name="connsiteY3" fmla="*/ 4707804 h 47078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24334" h="4707804">
                <a:moveTo>
                  <a:pt x="0" y="0"/>
                </a:moveTo>
                <a:lnTo>
                  <a:pt x="4824334" y="0"/>
                </a:lnTo>
                <a:lnTo>
                  <a:pt x="4824334" y="4707804"/>
                </a:lnTo>
                <a:lnTo>
                  <a:pt x="0" y="47078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4115975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BC12F660-7761-4C00-8807-682D37BD40EA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1312066" y="1669143"/>
            <a:ext cx="4783933" cy="3519714"/>
          </a:xfrm>
          <a:custGeom>
            <a:avLst/>
            <a:gdLst>
              <a:gd name="connsiteX0" fmla="*/ 0 w 4783933"/>
              <a:gd name="connsiteY0" fmla="*/ 0 h 3519714"/>
              <a:gd name="connsiteX1" fmla="*/ 4783933 w 4783933"/>
              <a:gd name="connsiteY1" fmla="*/ 0 h 3519714"/>
              <a:gd name="connsiteX2" fmla="*/ 4783933 w 4783933"/>
              <a:gd name="connsiteY2" fmla="*/ 3519714 h 3519714"/>
              <a:gd name="connsiteX3" fmla="*/ 0 w 4783933"/>
              <a:gd name="connsiteY3" fmla="*/ 3519714 h 351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783933" h="3519714">
                <a:moveTo>
                  <a:pt x="0" y="0"/>
                </a:moveTo>
                <a:lnTo>
                  <a:pt x="4783933" y="0"/>
                </a:lnTo>
                <a:lnTo>
                  <a:pt x="4783933" y="3519714"/>
                </a:lnTo>
                <a:lnTo>
                  <a:pt x="0" y="35197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3251017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4F5EAB72-0FFD-4DF5-9571-368FD4DDFDC8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2490788" y="2543175"/>
            <a:ext cx="7210425" cy="1771650"/>
          </a:xfrm>
          <a:custGeom>
            <a:avLst/>
            <a:gdLst>
              <a:gd name="connsiteX0" fmla="*/ 0 w 7210425"/>
              <a:gd name="connsiteY0" fmla="*/ 0 h 1771650"/>
              <a:gd name="connsiteX1" fmla="*/ 7210425 w 7210425"/>
              <a:gd name="connsiteY1" fmla="*/ 0 h 1771650"/>
              <a:gd name="connsiteX2" fmla="*/ 7210425 w 7210425"/>
              <a:gd name="connsiteY2" fmla="*/ 1771650 h 1771650"/>
              <a:gd name="connsiteX3" fmla="*/ 0 w 7210425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210425" h="1771650">
                <a:moveTo>
                  <a:pt x="0" y="0"/>
                </a:moveTo>
                <a:lnTo>
                  <a:pt x="7210425" y="0"/>
                </a:lnTo>
                <a:lnTo>
                  <a:pt x="7210425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18793234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97B3A36-9289-4DB9-A8F5-94FC5411A8D2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5118644" y="1584960"/>
            <a:ext cx="1954712" cy="1586608"/>
          </a:xfrm>
          <a:custGeom>
            <a:avLst/>
            <a:gdLst>
              <a:gd name="connsiteX0" fmla="*/ 0 w 1954712"/>
              <a:gd name="connsiteY0" fmla="*/ 0 h 1586608"/>
              <a:gd name="connsiteX1" fmla="*/ 1954712 w 1954712"/>
              <a:gd name="connsiteY1" fmla="*/ 0 h 1586608"/>
              <a:gd name="connsiteX2" fmla="*/ 1954712 w 1954712"/>
              <a:gd name="connsiteY2" fmla="*/ 1586608 h 1586608"/>
              <a:gd name="connsiteX3" fmla="*/ 0 w 1954712"/>
              <a:gd name="connsiteY3" fmla="*/ 1586608 h 15866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54712" h="1586608">
                <a:moveTo>
                  <a:pt x="0" y="0"/>
                </a:moveTo>
                <a:lnTo>
                  <a:pt x="1954712" y="0"/>
                </a:lnTo>
                <a:lnTo>
                  <a:pt x="1954712" y="1586608"/>
                </a:lnTo>
                <a:lnTo>
                  <a:pt x="0" y="158660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06852109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E4E71A6-5F84-4D17-9BD7-09AC2E4B185F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1530189" y="1754215"/>
            <a:ext cx="3799757" cy="2380514"/>
          </a:xfrm>
          <a:custGeom>
            <a:avLst/>
            <a:gdLst>
              <a:gd name="connsiteX0" fmla="*/ 0 w 3799757"/>
              <a:gd name="connsiteY0" fmla="*/ 0 h 2380514"/>
              <a:gd name="connsiteX1" fmla="*/ 3799757 w 3799757"/>
              <a:gd name="connsiteY1" fmla="*/ 0 h 2380514"/>
              <a:gd name="connsiteX2" fmla="*/ 3799757 w 3799757"/>
              <a:gd name="connsiteY2" fmla="*/ 2380514 h 2380514"/>
              <a:gd name="connsiteX3" fmla="*/ 0 w 3799757"/>
              <a:gd name="connsiteY3" fmla="*/ 2380514 h 23805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99757" h="2380514">
                <a:moveTo>
                  <a:pt x="0" y="0"/>
                </a:moveTo>
                <a:lnTo>
                  <a:pt x="3799757" y="0"/>
                </a:lnTo>
                <a:lnTo>
                  <a:pt x="3799757" y="2380514"/>
                </a:lnTo>
                <a:lnTo>
                  <a:pt x="0" y="23805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01605648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CFD97461-5631-40CC-95D6-3B1276287547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5063331" y="2819400"/>
            <a:ext cx="2065338" cy="1771650"/>
          </a:xfrm>
          <a:custGeom>
            <a:avLst/>
            <a:gdLst>
              <a:gd name="connsiteX0" fmla="*/ 0 w 2065338"/>
              <a:gd name="connsiteY0" fmla="*/ 0 h 1771650"/>
              <a:gd name="connsiteX1" fmla="*/ 2065338 w 2065338"/>
              <a:gd name="connsiteY1" fmla="*/ 0 h 1771650"/>
              <a:gd name="connsiteX2" fmla="*/ 2065338 w 2065338"/>
              <a:gd name="connsiteY2" fmla="*/ 1771650 h 1771650"/>
              <a:gd name="connsiteX3" fmla="*/ 0 w 2065338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65338" h="1771650">
                <a:moveTo>
                  <a:pt x="0" y="0"/>
                </a:moveTo>
                <a:lnTo>
                  <a:pt x="2065338" y="0"/>
                </a:lnTo>
                <a:lnTo>
                  <a:pt x="2065338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BBF2428F-1E35-483D-AE52-3AD822892560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7365319" y="2819400"/>
            <a:ext cx="2065338" cy="1771650"/>
          </a:xfrm>
          <a:custGeom>
            <a:avLst/>
            <a:gdLst>
              <a:gd name="connsiteX0" fmla="*/ 0 w 2065338"/>
              <a:gd name="connsiteY0" fmla="*/ 0 h 1771650"/>
              <a:gd name="connsiteX1" fmla="*/ 2065338 w 2065338"/>
              <a:gd name="connsiteY1" fmla="*/ 0 h 1771650"/>
              <a:gd name="connsiteX2" fmla="*/ 2065338 w 2065338"/>
              <a:gd name="connsiteY2" fmla="*/ 1771650 h 1771650"/>
              <a:gd name="connsiteX3" fmla="*/ 0 w 2065338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65338" h="1771650">
                <a:moveTo>
                  <a:pt x="0" y="0"/>
                </a:moveTo>
                <a:lnTo>
                  <a:pt x="2065338" y="0"/>
                </a:lnTo>
                <a:lnTo>
                  <a:pt x="2065338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17254AC-9552-46CD-BD2A-8621EA7D4CAB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2761343" y="2819400"/>
            <a:ext cx="2065338" cy="1771650"/>
          </a:xfrm>
          <a:custGeom>
            <a:avLst/>
            <a:gdLst>
              <a:gd name="connsiteX0" fmla="*/ 0 w 2065338"/>
              <a:gd name="connsiteY0" fmla="*/ 0 h 1771650"/>
              <a:gd name="connsiteX1" fmla="*/ 2065338 w 2065338"/>
              <a:gd name="connsiteY1" fmla="*/ 0 h 1771650"/>
              <a:gd name="connsiteX2" fmla="*/ 2065338 w 2065338"/>
              <a:gd name="connsiteY2" fmla="*/ 1771650 h 1771650"/>
              <a:gd name="connsiteX3" fmla="*/ 0 w 2065338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65338" h="1771650">
                <a:moveTo>
                  <a:pt x="0" y="0"/>
                </a:moveTo>
                <a:lnTo>
                  <a:pt x="2065338" y="0"/>
                </a:lnTo>
                <a:lnTo>
                  <a:pt x="2065338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85331509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1E06F100-AC12-4571-9258-EDBA3840E664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6516914" y="927241"/>
            <a:ext cx="2284186" cy="2278498"/>
          </a:xfrm>
          <a:custGeom>
            <a:avLst/>
            <a:gdLst>
              <a:gd name="connsiteX0" fmla="*/ 0 w 2284186"/>
              <a:gd name="connsiteY0" fmla="*/ 0 h 2278498"/>
              <a:gd name="connsiteX1" fmla="*/ 2284186 w 2284186"/>
              <a:gd name="connsiteY1" fmla="*/ 0 h 2278498"/>
              <a:gd name="connsiteX2" fmla="*/ 2284186 w 2284186"/>
              <a:gd name="connsiteY2" fmla="*/ 2278498 h 2278498"/>
              <a:gd name="connsiteX3" fmla="*/ 0 w 2284186"/>
              <a:gd name="connsiteY3" fmla="*/ 2278498 h 22784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84186" h="2278498">
                <a:moveTo>
                  <a:pt x="0" y="0"/>
                </a:moveTo>
                <a:lnTo>
                  <a:pt x="2284186" y="0"/>
                </a:lnTo>
                <a:lnTo>
                  <a:pt x="2284186" y="2278498"/>
                </a:lnTo>
                <a:lnTo>
                  <a:pt x="0" y="227849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85852919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231EA8DB-5E76-4170-BAB1-1612042E72E2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5179188" y="2781300"/>
            <a:ext cx="1833624" cy="1833624"/>
          </a:xfrm>
          <a:custGeom>
            <a:avLst/>
            <a:gdLst>
              <a:gd name="connsiteX0" fmla="*/ 0 w 1833624"/>
              <a:gd name="connsiteY0" fmla="*/ 0 h 1833624"/>
              <a:gd name="connsiteX1" fmla="*/ 1833624 w 1833624"/>
              <a:gd name="connsiteY1" fmla="*/ 0 h 1833624"/>
              <a:gd name="connsiteX2" fmla="*/ 1833624 w 1833624"/>
              <a:gd name="connsiteY2" fmla="*/ 1833624 h 1833624"/>
              <a:gd name="connsiteX3" fmla="*/ 0 w 1833624"/>
              <a:gd name="connsiteY3" fmla="*/ 1833624 h 1833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33624" h="1833624">
                <a:moveTo>
                  <a:pt x="0" y="0"/>
                </a:moveTo>
                <a:lnTo>
                  <a:pt x="1833624" y="0"/>
                </a:lnTo>
                <a:lnTo>
                  <a:pt x="1833624" y="1833624"/>
                </a:lnTo>
                <a:lnTo>
                  <a:pt x="0" y="183362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216F0690-E9BD-4670-8CE1-3B5453B92B79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7483035" y="2781300"/>
            <a:ext cx="1833624" cy="1833624"/>
          </a:xfrm>
          <a:custGeom>
            <a:avLst/>
            <a:gdLst>
              <a:gd name="connsiteX0" fmla="*/ 0 w 1833624"/>
              <a:gd name="connsiteY0" fmla="*/ 0 h 1833624"/>
              <a:gd name="connsiteX1" fmla="*/ 1833624 w 1833624"/>
              <a:gd name="connsiteY1" fmla="*/ 0 h 1833624"/>
              <a:gd name="connsiteX2" fmla="*/ 1833624 w 1833624"/>
              <a:gd name="connsiteY2" fmla="*/ 1833624 h 1833624"/>
              <a:gd name="connsiteX3" fmla="*/ 0 w 1833624"/>
              <a:gd name="connsiteY3" fmla="*/ 1833624 h 1833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33624" h="1833624">
                <a:moveTo>
                  <a:pt x="0" y="0"/>
                </a:moveTo>
                <a:lnTo>
                  <a:pt x="1833624" y="0"/>
                </a:lnTo>
                <a:lnTo>
                  <a:pt x="1833624" y="1833624"/>
                </a:lnTo>
                <a:lnTo>
                  <a:pt x="0" y="183362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05F9BF68-3E83-4C2C-A359-821ED0ABCC7D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2875341" y="2781300"/>
            <a:ext cx="1833624" cy="1833624"/>
          </a:xfrm>
          <a:custGeom>
            <a:avLst/>
            <a:gdLst>
              <a:gd name="connsiteX0" fmla="*/ 0 w 1833624"/>
              <a:gd name="connsiteY0" fmla="*/ 0 h 1833624"/>
              <a:gd name="connsiteX1" fmla="*/ 1833624 w 1833624"/>
              <a:gd name="connsiteY1" fmla="*/ 0 h 1833624"/>
              <a:gd name="connsiteX2" fmla="*/ 1833624 w 1833624"/>
              <a:gd name="connsiteY2" fmla="*/ 1833624 h 1833624"/>
              <a:gd name="connsiteX3" fmla="*/ 0 w 1833624"/>
              <a:gd name="connsiteY3" fmla="*/ 1833624 h 1833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33624" h="1833624">
                <a:moveTo>
                  <a:pt x="0" y="0"/>
                </a:moveTo>
                <a:lnTo>
                  <a:pt x="1833624" y="0"/>
                </a:lnTo>
                <a:lnTo>
                  <a:pt x="1833624" y="1833624"/>
                </a:lnTo>
                <a:lnTo>
                  <a:pt x="0" y="183362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18718505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54160946-6A7A-4855-A929-EBB047EBADEE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1112836" y="1112839"/>
            <a:ext cx="4965068" cy="5745161"/>
          </a:xfrm>
          <a:custGeom>
            <a:avLst/>
            <a:gdLst>
              <a:gd name="connsiteX0" fmla="*/ 0 w 2032953"/>
              <a:gd name="connsiteY0" fmla="*/ 0 h 2316161"/>
              <a:gd name="connsiteX1" fmla="*/ 2032953 w 2032953"/>
              <a:gd name="connsiteY1" fmla="*/ 0 h 2316161"/>
              <a:gd name="connsiteX2" fmla="*/ 2032953 w 2032953"/>
              <a:gd name="connsiteY2" fmla="*/ 2316161 h 2316161"/>
              <a:gd name="connsiteX3" fmla="*/ 0 w 2032953"/>
              <a:gd name="connsiteY3" fmla="*/ 2316161 h 2316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2953" h="2316161">
                <a:moveTo>
                  <a:pt x="0" y="0"/>
                </a:moveTo>
                <a:lnTo>
                  <a:pt x="2032953" y="0"/>
                </a:lnTo>
                <a:lnTo>
                  <a:pt x="2032953" y="2316161"/>
                </a:lnTo>
                <a:lnTo>
                  <a:pt x="0" y="231616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8217871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5175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4" name="Slide Number Placeholder 11">
            <a:extLst>
              <a:ext uri="{FF2B5EF4-FFF2-40B4-BE49-F238E27FC236}">
                <a16:creationId xmlns:a16="http://schemas.microsoft.com/office/drawing/2014/main" id="{F6FE328C-20E9-4AA4-A3C7-957BDAF9BB5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38200" y="1117415"/>
            <a:ext cx="347158" cy="214896"/>
          </a:xfrm>
          <a:prstGeom prst="rect">
            <a:avLst/>
          </a:prstGeom>
        </p:spPr>
        <p:txBody>
          <a:bodyPr/>
          <a:lstStyle>
            <a:lvl1pPr algn="ctr">
              <a:defRPr sz="800">
                <a:solidFill>
                  <a:schemeClr val="tx1"/>
                </a:solidFill>
                <a:latin typeface="Montserrat "/>
              </a:defRPr>
            </a:lvl1pPr>
          </a:lstStyle>
          <a:p>
            <a:fld id="{E97ECB15-F748-C140-A5C3-CF0090C943B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576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3" r:id="rId1"/>
    <p:sldLayoutId id="2147483976" r:id="rId2"/>
    <p:sldLayoutId id="2147483975" r:id="rId3"/>
    <p:sldLayoutId id="2147483974" r:id="rId4"/>
    <p:sldLayoutId id="2147483962" r:id="rId5"/>
    <p:sldLayoutId id="2147483952" r:id="rId6"/>
    <p:sldLayoutId id="2147483951" r:id="rId7"/>
    <p:sldLayoutId id="2147483950" r:id="rId8"/>
    <p:sldLayoutId id="2147483946" r:id="rId9"/>
    <p:sldLayoutId id="2147483944" r:id="rId10"/>
    <p:sldLayoutId id="2147483943" r:id="rId11"/>
    <p:sldLayoutId id="2147483938" r:id="rId12"/>
    <p:sldLayoutId id="2147483936" r:id="rId13"/>
    <p:sldLayoutId id="2147483969" r:id="rId14"/>
    <p:sldLayoutId id="2147483968" r:id="rId15"/>
    <p:sldLayoutId id="2147483904" r:id="rId16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0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9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8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D464D764-73B1-44AF-AAFF-DCABDF7D0028}"/>
              </a:ext>
            </a:extLst>
          </p:cNvPr>
          <p:cNvSpPr/>
          <p:nvPr/>
        </p:nvSpPr>
        <p:spPr>
          <a:xfrm>
            <a:off x="1312066" y="1669143"/>
            <a:ext cx="4783933" cy="3519714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44102AF8-EF69-4F4E-8D3B-2361000B4C5C}"/>
              </a:ext>
            </a:extLst>
          </p:cNvPr>
          <p:cNvSpPr/>
          <p:nvPr/>
        </p:nvSpPr>
        <p:spPr>
          <a:xfrm>
            <a:off x="6095999" y="1669143"/>
            <a:ext cx="4783933" cy="351971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BDCA4A0-EBD4-4FFC-B8E1-58C889657C7D}"/>
              </a:ext>
            </a:extLst>
          </p:cNvPr>
          <p:cNvSpPr txBox="1"/>
          <p:nvPr/>
        </p:nvSpPr>
        <p:spPr>
          <a:xfrm>
            <a:off x="-596901" y="3147451"/>
            <a:ext cx="5620659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0" spc="500" dirty="0">
                <a:solidFill>
                  <a:schemeClr val="accent2">
                    <a:lumMod val="60000"/>
                    <a:lumOff val="40000"/>
                  </a:schemeClr>
                </a:solidFill>
                <a:latin typeface="Montserrat Thin" panose="00000300000000000000" pitchFamily="50" charset="0"/>
              </a:rPr>
              <a:t>Mi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C96BC383-17C4-4646-90BB-180702601DE2}"/>
              </a:ext>
            </a:extLst>
          </p:cNvPr>
          <p:cNvSpPr txBox="1"/>
          <p:nvPr/>
        </p:nvSpPr>
        <p:spPr>
          <a:xfrm>
            <a:off x="4496707" y="3031337"/>
            <a:ext cx="319858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b="1" spc="500" dirty="0">
                <a:solidFill>
                  <a:schemeClr val="bg1"/>
                </a:solidFill>
                <a:latin typeface="Montserrat Light" panose="00000400000000000000" pitchFamily="50" charset="0"/>
              </a:rPr>
              <a:t>WOW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73F873E-8734-400D-A3B1-9A26355275D6}"/>
              </a:ext>
            </a:extLst>
          </p:cNvPr>
          <p:cNvSpPr txBox="1"/>
          <p:nvPr/>
        </p:nvSpPr>
        <p:spPr>
          <a:xfrm>
            <a:off x="5087552" y="3580442"/>
            <a:ext cx="201689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spc="400" dirty="0">
                <a:solidFill>
                  <a:schemeClr val="bg1"/>
                </a:solidFill>
                <a:latin typeface="Montserrat Light" panose="00000400000000000000" pitchFamily="50" charset="0"/>
              </a:rPr>
              <a:t>PRESENTATION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0AC349CF-ECEB-4310-8A32-F3DEF04A0F34}"/>
              </a:ext>
            </a:extLst>
          </p:cNvPr>
          <p:cNvSpPr/>
          <p:nvPr/>
        </p:nvSpPr>
        <p:spPr>
          <a:xfrm rot="5400000">
            <a:off x="2024005" y="-711938"/>
            <a:ext cx="660400" cy="208427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CA1D6940-4D6C-429C-90B0-1D04D3B05355}"/>
              </a:ext>
            </a:extLst>
          </p:cNvPr>
          <p:cNvSpPr txBox="1"/>
          <p:nvPr/>
        </p:nvSpPr>
        <p:spPr>
          <a:xfrm>
            <a:off x="1728989" y="207089"/>
            <a:ext cx="125043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spc="4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</a:rPr>
              <a:t>2020</a:t>
            </a:r>
          </a:p>
        </p:txBody>
      </p:sp>
    </p:spTree>
    <p:extLst>
      <p:ext uri="{BB962C8B-B14F-4D97-AF65-F5344CB8AC3E}">
        <p14:creationId xmlns:p14="http://schemas.microsoft.com/office/powerpoint/2010/main" val="391239558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DD99BD07-C252-4AFD-9275-6BF15A2546B8}"/>
              </a:ext>
            </a:extLst>
          </p:cNvPr>
          <p:cNvCxnSpPr>
            <a:cxnSpLocks/>
          </p:cNvCxnSpPr>
          <p:nvPr/>
        </p:nvCxnSpPr>
        <p:spPr>
          <a:xfrm>
            <a:off x="2861657" y="3806375"/>
            <a:ext cx="9330343" cy="0"/>
          </a:xfrm>
          <a:prstGeom prst="line">
            <a:avLst/>
          </a:prstGeom>
          <a:ln w="127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Hexagon 22">
            <a:extLst>
              <a:ext uri="{FF2B5EF4-FFF2-40B4-BE49-F238E27FC236}">
                <a16:creationId xmlns:a16="http://schemas.microsoft.com/office/drawing/2014/main" id="{DD204488-C540-4BCC-832A-2EB5CD07BBFF}"/>
              </a:ext>
            </a:extLst>
          </p:cNvPr>
          <p:cNvSpPr/>
          <p:nvPr/>
        </p:nvSpPr>
        <p:spPr>
          <a:xfrm rot="5400000">
            <a:off x="9452654" y="3625337"/>
            <a:ext cx="420008" cy="362076"/>
          </a:xfrm>
          <a:prstGeom prst="hexagon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Hexagon 21">
            <a:extLst>
              <a:ext uri="{FF2B5EF4-FFF2-40B4-BE49-F238E27FC236}">
                <a16:creationId xmlns:a16="http://schemas.microsoft.com/office/drawing/2014/main" id="{CCD061A8-72F6-43B7-92B7-DB5282B927B4}"/>
              </a:ext>
            </a:extLst>
          </p:cNvPr>
          <p:cNvSpPr/>
          <p:nvPr/>
        </p:nvSpPr>
        <p:spPr>
          <a:xfrm rot="5400000">
            <a:off x="5835196" y="3625337"/>
            <a:ext cx="420008" cy="362076"/>
          </a:xfrm>
          <a:prstGeom prst="hexagon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Hexagon 20">
            <a:extLst>
              <a:ext uri="{FF2B5EF4-FFF2-40B4-BE49-F238E27FC236}">
                <a16:creationId xmlns:a16="http://schemas.microsoft.com/office/drawing/2014/main" id="{FEF64012-17BA-45A2-8F90-6566766809DB}"/>
              </a:ext>
            </a:extLst>
          </p:cNvPr>
          <p:cNvSpPr/>
          <p:nvPr/>
        </p:nvSpPr>
        <p:spPr>
          <a:xfrm rot="5400000">
            <a:off x="1214438" y="3043774"/>
            <a:ext cx="1769236" cy="1525202"/>
          </a:xfrm>
          <a:prstGeom prst="hexagon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3350E300-0E0E-415B-81EC-8796387CDB4A}"/>
              </a:ext>
            </a:extLst>
          </p:cNvPr>
          <p:cNvGrpSpPr/>
          <p:nvPr/>
        </p:nvGrpSpPr>
        <p:grpSpPr>
          <a:xfrm>
            <a:off x="1112838" y="927240"/>
            <a:ext cx="5930770" cy="1091014"/>
            <a:chOff x="2609849" y="3181575"/>
            <a:chExt cx="5930770" cy="1091014"/>
          </a:xfrm>
        </p:grpSpPr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A0B53733-4FFF-45A4-91D4-61938B977044}"/>
                </a:ext>
              </a:extLst>
            </p:cNvPr>
            <p:cNvSpPr txBox="1"/>
            <p:nvPr/>
          </p:nvSpPr>
          <p:spPr>
            <a:xfrm>
              <a:off x="2609849" y="3181575"/>
              <a:ext cx="5930770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Montserrat Light" panose="00000400000000000000" pitchFamily="50" charset="0"/>
                </a:rPr>
                <a:t>COMPANY TIMELINE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FB1C04C5-9114-4BAB-99E4-D1DBD7FC5096}"/>
                </a:ext>
              </a:extLst>
            </p:cNvPr>
            <p:cNvSpPr txBox="1"/>
            <p:nvPr/>
          </p:nvSpPr>
          <p:spPr>
            <a:xfrm>
              <a:off x="2609849" y="3764096"/>
              <a:ext cx="40767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 PRESENTATION</a:t>
              </a:r>
            </a:p>
          </p:txBody>
        </p: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EC6D0E19-FE84-4BA0-BFFB-D94CC84801D9}"/>
                </a:ext>
              </a:extLst>
            </p:cNvPr>
            <p:cNvCxnSpPr>
              <a:cxnSpLocks/>
            </p:cNvCxnSpPr>
            <p:nvPr/>
          </p:nvCxnSpPr>
          <p:spPr>
            <a:xfrm>
              <a:off x="2711449" y="4272589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5" name="AutoShape 62">
            <a:extLst>
              <a:ext uri="{FF2B5EF4-FFF2-40B4-BE49-F238E27FC236}">
                <a16:creationId xmlns:a16="http://schemas.microsoft.com/office/drawing/2014/main" id="{B2D38F12-8EB5-4B9E-ABC2-93F5B27BCF13}"/>
              </a:ext>
            </a:extLst>
          </p:cNvPr>
          <p:cNvSpPr>
            <a:spLocks/>
          </p:cNvSpPr>
          <p:nvPr/>
        </p:nvSpPr>
        <p:spPr bwMode="auto">
          <a:xfrm>
            <a:off x="1689034" y="3396354"/>
            <a:ext cx="820046" cy="820042"/>
          </a:xfrm>
          <a:custGeom>
            <a:avLst/>
            <a:gdLst/>
            <a:ahLst/>
            <a:cxnLst/>
            <a:rect l="0" t="0" r="r" b="b"/>
            <a:pathLst>
              <a:path w="21403" h="21404">
                <a:moveTo>
                  <a:pt x="16052" y="10081"/>
                </a:moveTo>
                <a:lnTo>
                  <a:pt x="16052" y="18729"/>
                </a:lnTo>
                <a:lnTo>
                  <a:pt x="2676" y="18729"/>
                </a:lnTo>
                <a:lnTo>
                  <a:pt x="2676" y="5351"/>
                </a:lnTo>
                <a:lnTo>
                  <a:pt x="11323" y="5351"/>
                </a:lnTo>
                <a:lnTo>
                  <a:pt x="13998" y="2675"/>
                </a:lnTo>
                <a:lnTo>
                  <a:pt x="0" y="2675"/>
                </a:lnTo>
                <a:lnTo>
                  <a:pt x="0" y="21404"/>
                </a:lnTo>
                <a:lnTo>
                  <a:pt x="18728" y="21404"/>
                </a:lnTo>
                <a:lnTo>
                  <a:pt x="18728" y="7406"/>
                </a:lnTo>
                <a:cubicBezTo>
                  <a:pt x="18728" y="7406"/>
                  <a:pt x="16052" y="10081"/>
                  <a:pt x="16052" y="10081"/>
                </a:cubicBezTo>
                <a:close/>
                <a:moveTo>
                  <a:pt x="6627" y="11939"/>
                </a:moveTo>
                <a:lnTo>
                  <a:pt x="5682" y="15723"/>
                </a:lnTo>
                <a:lnTo>
                  <a:pt x="9465" y="14777"/>
                </a:lnTo>
                <a:lnTo>
                  <a:pt x="18924" y="5318"/>
                </a:lnTo>
                <a:lnTo>
                  <a:pt x="16085" y="2479"/>
                </a:lnTo>
                <a:cubicBezTo>
                  <a:pt x="16085" y="2479"/>
                  <a:pt x="6627" y="11939"/>
                  <a:pt x="6627" y="11939"/>
                </a:cubicBezTo>
                <a:close/>
                <a:moveTo>
                  <a:pt x="20816" y="587"/>
                </a:moveTo>
                <a:cubicBezTo>
                  <a:pt x="21600" y="1371"/>
                  <a:pt x="21598" y="2642"/>
                  <a:pt x="20816" y="3426"/>
                </a:cubicBezTo>
                <a:lnTo>
                  <a:pt x="19870" y="4372"/>
                </a:lnTo>
                <a:lnTo>
                  <a:pt x="17031" y="1533"/>
                </a:lnTo>
                <a:lnTo>
                  <a:pt x="17977" y="587"/>
                </a:lnTo>
                <a:cubicBezTo>
                  <a:pt x="18761" y="-195"/>
                  <a:pt x="20032" y="-196"/>
                  <a:pt x="20816" y="587"/>
                </a:cubicBezTo>
                <a:cubicBezTo>
                  <a:pt x="20816" y="587"/>
                  <a:pt x="20816" y="587"/>
                  <a:pt x="20816" y="587"/>
                </a:cubicBezTo>
                <a:close/>
                <a:moveTo>
                  <a:pt x="20816" y="587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8F47A295-ACBC-4372-8F52-C84695C92935}"/>
              </a:ext>
            </a:extLst>
          </p:cNvPr>
          <p:cNvGrpSpPr/>
          <p:nvPr/>
        </p:nvGrpSpPr>
        <p:grpSpPr>
          <a:xfrm>
            <a:off x="4730296" y="2899007"/>
            <a:ext cx="2629808" cy="2998456"/>
            <a:chOff x="4571092" y="3102205"/>
            <a:chExt cx="2629808" cy="2998456"/>
          </a:xfrm>
        </p:grpSpPr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97711325-0C8A-4895-BB5C-784F345E50FB}"/>
                </a:ext>
              </a:extLst>
            </p:cNvPr>
            <p:cNvSpPr txBox="1"/>
            <p:nvPr/>
          </p:nvSpPr>
          <p:spPr>
            <a:xfrm>
              <a:off x="5698331" y="3886462"/>
              <a:ext cx="37533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01</a:t>
              </a:r>
              <a:endParaRPr lang="en-US" sz="1000" b="1" dirty="0">
                <a:solidFill>
                  <a:schemeClr val="bg1"/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CC1BCD04-937B-4DED-878C-4E183FA47241}"/>
                </a:ext>
              </a:extLst>
            </p:cNvPr>
            <p:cNvSpPr txBox="1"/>
            <p:nvPr/>
          </p:nvSpPr>
          <p:spPr>
            <a:xfrm>
              <a:off x="4571092" y="4923223"/>
              <a:ext cx="2629808" cy="1177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can't gathered waters had winged. Creepiest don't subdue which i two set had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lorem ipsum dolor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1BD50E65-A15D-4BD0-A922-3BE4FD963D89}"/>
                </a:ext>
              </a:extLst>
            </p:cNvPr>
            <p:cNvSpPr txBox="1"/>
            <p:nvPr/>
          </p:nvSpPr>
          <p:spPr>
            <a:xfrm>
              <a:off x="5136244" y="4609164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A101F4A0-89BF-48FB-BAD6-FBDDC39F2DD8}"/>
                </a:ext>
              </a:extLst>
            </p:cNvPr>
            <p:cNvSpPr txBox="1"/>
            <p:nvPr/>
          </p:nvSpPr>
          <p:spPr>
            <a:xfrm>
              <a:off x="5136244" y="3102205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2012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42E9268E-B4E2-428A-B09C-8590816A10E2}"/>
              </a:ext>
            </a:extLst>
          </p:cNvPr>
          <p:cNvGrpSpPr/>
          <p:nvPr/>
        </p:nvGrpSpPr>
        <p:grpSpPr>
          <a:xfrm>
            <a:off x="8347754" y="2899007"/>
            <a:ext cx="2629808" cy="2998456"/>
            <a:chOff x="4571092" y="3102205"/>
            <a:chExt cx="2629808" cy="2998456"/>
          </a:xfrm>
        </p:grpSpPr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0EBF8642-E380-4941-9C23-08C2751316F0}"/>
                </a:ext>
              </a:extLst>
            </p:cNvPr>
            <p:cNvSpPr txBox="1"/>
            <p:nvPr/>
          </p:nvSpPr>
          <p:spPr>
            <a:xfrm>
              <a:off x="5698331" y="3886462"/>
              <a:ext cx="37533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02</a:t>
              </a:r>
              <a:endParaRPr lang="en-US" sz="1000" b="1" dirty="0">
                <a:solidFill>
                  <a:schemeClr val="bg1"/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B556BB43-9210-4974-B7FB-ABC063B1E0B2}"/>
                </a:ext>
              </a:extLst>
            </p:cNvPr>
            <p:cNvSpPr txBox="1"/>
            <p:nvPr/>
          </p:nvSpPr>
          <p:spPr>
            <a:xfrm>
              <a:off x="4571092" y="4923223"/>
              <a:ext cx="2629808" cy="1177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can't gathered waters had winged. Creepiest don't subdue which i two set had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lorem ipsum dolor</a:t>
              </a:r>
            </a:p>
          </p:txBody>
        </p: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840C0EFF-D57E-4D5E-882C-B6656A8DBB8E}"/>
                </a:ext>
              </a:extLst>
            </p:cNvPr>
            <p:cNvSpPr txBox="1"/>
            <p:nvPr/>
          </p:nvSpPr>
          <p:spPr>
            <a:xfrm>
              <a:off x="5136244" y="4609164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204D13B5-210C-46EF-9F4D-C4F47BB0A672}"/>
                </a:ext>
              </a:extLst>
            </p:cNvPr>
            <p:cNvSpPr txBox="1"/>
            <p:nvPr/>
          </p:nvSpPr>
          <p:spPr>
            <a:xfrm>
              <a:off x="5136244" y="3102205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2013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6081442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DD99BD07-C252-4AFD-9275-6BF15A2546B8}"/>
              </a:ext>
            </a:extLst>
          </p:cNvPr>
          <p:cNvCxnSpPr>
            <a:cxnSpLocks/>
          </p:cNvCxnSpPr>
          <p:nvPr/>
        </p:nvCxnSpPr>
        <p:spPr>
          <a:xfrm>
            <a:off x="0" y="3806375"/>
            <a:ext cx="12192000" cy="0"/>
          </a:xfrm>
          <a:prstGeom prst="line">
            <a:avLst/>
          </a:prstGeom>
          <a:ln w="127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Hexagon 51">
            <a:extLst>
              <a:ext uri="{FF2B5EF4-FFF2-40B4-BE49-F238E27FC236}">
                <a16:creationId xmlns:a16="http://schemas.microsoft.com/office/drawing/2014/main" id="{B69670A8-C9C8-4E87-AC33-9D3303783D0E}"/>
              </a:ext>
            </a:extLst>
          </p:cNvPr>
          <p:cNvSpPr/>
          <p:nvPr/>
        </p:nvSpPr>
        <p:spPr>
          <a:xfrm rot="5400000">
            <a:off x="2217738" y="3625337"/>
            <a:ext cx="420008" cy="362076"/>
          </a:xfrm>
          <a:prstGeom prst="hexagon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Hexagon 28">
            <a:extLst>
              <a:ext uri="{FF2B5EF4-FFF2-40B4-BE49-F238E27FC236}">
                <a16:creationId xmlns:a16="http://schemas.microsoft.com/office/drawing/2014/main" id="{6A171744-251E-4CED-953E-67B6BC3C20AD}"/>
              </a:ext>
            </a:extLst>
          </p:cNvPr>
          <p:cNvSpPr/>
          <p:nvPr/>
        </p:nvSpPr>
        <p:spPr>
          <a:xfrm rot="5400000">
            <a:off x="9452654" y="3625337"/>
            <a:ext cx="420008" cy="362076"/>
          </a:xfrm>
          <a:prstGeom prst="hexagon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Hexagon 33">
            <a:extLst>
              <a:ext uri="{FF2B5EF4-FFF2-40B4-BE49-F238E27FC236}">
                <a16:creationId xmlns:a16="http://schemas.microsoft.com/office/drawing/2014/main" id="{DE1A73A9-CDCB-4431-962F-D452518DF96E}"/>
              </a:ext>
            </a:extLst>
          </p:cNvPr>
          <p:cNvSpPr/>
          <p:nvPr/>
        </p:nvSpPr>
        <p:spPr>
          <a:xfrm rot="5400000">
            <a:off x="5835196" y="3625337"/>
            <a:ext cx="420008" cy="362076"/>
          </a:xfrm>
          <a:prstGeom prst="hexagon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3350E300-0E0E-415B-81EC-8796387CDB4A}"/>
              </a:ext>
            </a:extLst>
          </p:cNvPr>
          <p:cNvGrpSpPr/>
          <p:nvPr/>
        </p:nvGrpSpPr>
        <p:grpSpPr>
          <a:xfrm>
            <a:off x="1112838" y="927240"/>
            <a:ext cx="5930770" cy="1091014"/>
            <a:chOff x="2609849" y="3181575"/>
            <a:chExt cx="5930770" cy="1091014"/>
          </a:xfrm>
        </p:grpSpPr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A0B53733-4FFF-45A4-91D4-61938B977044}"/>
                </a:ext>
              </a:extLst>
            </p:cNvPr>
            <p:cNvSpPr txBox="1"/>
            <p:nvPr/>
          </p:nvSpPr>
          <p:spPr>
            <a:xfrm>
              <a:off x="2609849" y="3181575"/>
              <a:ext cx="5930770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Montserrat Light" panose="00000400000000000000" pitchFamily="50" charset="0"/>
                </a:rPr>
                <a:t>COMPANY TIMELINE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FB1C04C5-9114-4BAB-99E4-D1DBD7FC5096}"/>
                </a:ext>
              </a:extLst>
            </p:cNvPr>
            <p:cNvSpPr txBox="1"/>
            <p:nvPr/>
          </p:nvSpPr>
          <p:spPr>
            <a:xfrm>
              <a:off x="2609849" y="3764096"/>
              <a:ext cx="40767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 PRESENTATION</a:t>
              </a:r>
            </a:p>
          </p:txBody>
        </p: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EC6D0E19-FE84-4BA0-BFFB-D94CC84801D9}"/>
                </a:ext>
              </a:extLst>
            </p:cNvPr>
            <p:cNvCxnSpPr>
              <a:cxnSpLocks/>
            </p:cNvCxnSpPr>
            <p:nvPr/>
          </p:nvCxnSpPr>
          <p:spPr>
            <a:xfrm>
              <a:off x="2711449" y="4272589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8F47A295-ACBC-4372-8F52-C84695C92935}"/>
              </a:ext>
            </a:extLst>
          </p:cNvPr>
          <p:cNvGrpSpPr/>
          <p:nvPr/>
        </p:nvGrpSpPr>
        <p:grpSpPr>
          <a:xfrm>
            <a:off x="4730296" y="2899007"/>
            <a:ext cx="2629808" cy="2998456"/>
            <a:chOff x="4571092" y="3102205"/>
            <a:chExt cx="2629808" cy="2998456"/>
          </a:xfrm>
        </p:grpSpPr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97711325-0C8A-4895-BB5C-784F345E50FB}"/>
                </a:ext>
              </a:extLst>
            </p:cNvPr>
            <p:cNvSpPr txBox="1"/>
            <p:nvPr/>
          </p:nvSpPr>
          <p:spPr>
            <a:xfrm>
              <a:off x="5698331" y="3886462"/>
              <a:ext cx="37533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04</a:t>
              </a:r>
              <a:endParaRPr lang="en-US" sz="1000" b="1" dirty="0">
                <a:solidFill>
                  <a:schemeClr val="bg1"/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CC1BCD04-937B-4DED-878C-4E183FA47241}"/>
                </a:ext>
              </a:extLst>
            </p:cNvPr>
            <p:cNvSpPr txBox="1"/>
            <p:nvPr/>
          </p:nvSpPr>
          <p:spPr>
            <a:xfrm>
              <a:off x="4571092" y="4923223"/>
              <a:ext cx="2629808" cy="1177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can't gathered waters had winged. Creepiest don't subdue which i two set had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lorem ipsum dolor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1BD50E65-A15D-4BD0-A922-3BE4FD963D89}"/>
                </a:ext>
              </a:extLst>
            </p:cNvPr>
            <p:cNvSpPr txBox="1"/>
            <p:nvPr/>
          </p:nvSpPr>
          <p:spPr>
            <a:xfrm>
              <a:off x="5136244" y="4609164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A101F4A0-89BF-48FB-BAD6-FBDDC39F2DD8}"/>
                </a:ext>
              </a:extLst>
            </p:cNvPr>
            <p:cNvSpPr txBox="1"/>
            <p:nvPr/>
          </p:nvSpPr>
          <p:spPr>
            <a:xfrm>
              <a:off x="5136244" y="3102205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2012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42E9268E-B4E2-428A-B09C-8590816A10E2}"/>
              </a:ext>
            </a:extLst>
          </p:cNvPr>
          <p:cNvGrpSpPr/>
          <p:nvPr/>
        </p:nvGrpSpPr>
        <p:grpSpPr>
          <a:xfrm>
            <a:off x="8347754" y="2899007"/>
            <a:ext cx="2629808" cy="2998456"/>
            <a:chOff x="4571092" y="3102205"/>
            <a:chExt cx="2629808" cy="2998456"/>
          </a:xfrm>
        </p:grpSpPr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0EBF8642-E380-4941-9C23-08C2751316F0}"/>
                </a:ext>
              </a:extLst>
            </p:cNvPr>
            <p:cNvSpPr txBox="1"/>
            <p:nvPr/>
          </p:nvSpPr>
          <p:spPr>
            <a:xfrm>
              <a:off x="5698331" y="3886462"/>
              <a:ext cx="37533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05</a:t>
              </a:r>
              <a:endParaRPr lang="en-US" sz="1000" b="1" dirty="0">
                <a:solidFill>
                  <a:schemeClr val="bg1"/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B556BB43-9210-4974-B7FB-ABC063B1E0B2}"/>
                </a:ext>
              </a:extLst>
            </p:cNvPr>
            <p:cNvSpPr txBox="1"/>
            <p:nvPr/>
          </p:nvSpPr>
          <p:spPr>
            <a:xfrm>
              <a:off x="4571092" y="4923223"/>
              <a:ext cx="2629808" cy="1177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can't gathered waters had winged. Creepiest don't subdue which i two set had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lorem ipsum dolor</a:t>
              </a:r>
            </a:p>
          </p:txBody>
        </p: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840C0EFF-D57E-4D5E-882C-B6656A8DBB8E}"/>
                </a:ext>
              </a:extLst>
            </p:cNvPr>
            <p:cNvSpPr txBox="1"/>
            <p:nvPr/>
          </p:nvSpPr>
          <p:spPr>
            <a:xfrm>
              <a:off x="5136244" y="4609164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204D13B5-210C-46EF-9F4D-C4F47BB0A672}"/>
                </a:ext>
              </a:extLst>
            </p:cNvPr>
            <p:cNvSpPr txBox="1"/>
            <p:nvPr/>
          </p:nvSpPr>
          <p:spPr>
            <a:xfrm>
              <a:off x="5136244" y="3102205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2013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86272561-3454-461F-AD51-9841FBCC2A96}"/>
              </a:ext>
            </a:extLst>
          </p:cNvPr>
          <p:cNvGrpSpPr/>
          <p:nvPr/>
        </p:nvGrpSpPr>
        <p:grpSpPr>
          <a:xfrm>
            <a:off x="1112838" y="2899007"/>
            <a:ext cx="2629808" cy="2998456"/>
            <a:chOff x="4571092" y="3102205"/>
            <a:chExt cx="2629808" cy="2998456"/>
          </a:xfrm>
        </p:grpSpPr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EF5586ED-F19A-4FEE-A4D9-9FCDB96F0EF6}"/>
                </a:ext>
              </a:extLst>
            </p:cNvPr>
            <p:cNvSpPr txBox="1"/>
            <p:nvPr/>
          </p:nvSpPr>
          <p:spPr>
            <a:xfrm>
              <a:off x="5698331" y="3886462"/>
              <a:ext cx="37533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04</a:t>
              </a:r>
              <a:endParaRPr lang="en-US" sz="1000" b="1" dirty="0">
                <a:solidFill>
                  <a:schemeClr val="bg1"/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C1FEE941-4DFB-45E9-9405-0ABAF4CF6657}"/>
                </a:ext>
              </a:extLst>
            </p:cNvPr>
            <p:cNvSpPr txBox="1"/>
            <p:nvPr/>
          </p:nvSpPr>
          <p:spPr>
            <a:xfrm>
              <a:off x="4571092" y="4923223"/>
              <a:ext cx="2629808" cy="1177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can't gathered waters had winged. Creepiest don't subdue which i two set had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lorem ipsum dolor</a:t>
              </a: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B9234BE5-09B4-44BC-892E-2CF45453F2F3}"/>
                </a:ext>
              </a:extLst>
            </p:cNvPr>
            <p:cNvSpPr txBox="1"/>
            <p:nvPr/>
          </p:nvSpPr>
          <p:spPr>
            <a:xfrm>
              <a:off x="5136244" y="4609164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01AA0520-3D81-4141-9E6D-8C63909D0E61}"/>
                </a:ext>
              </a:extLst>
            </p:cNvPr>
            <p:cNvSpPr txBox="1"/>
            <p:nvPr/>
          </p:nvSpPr>
          <p:spPr>
            <a:xfrm>
              <a:off x="5136244" y="3102205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2012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650707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Hexagon 22">
            <a:extLst>
              <a:ext uri="{FF2B5EF4-FFF2-40B4-BE49-F238E27FC236}">
                <a16:creationId xmlns:a16="http://schemas.microsoft.com/office/drawing/2014/main" id="{C56A0F76-546E-4634-A1AA-D824E87BC941}"/>
              </a:ext>
            </a:extLst>
          </p:cNvPr>
          <p:cNvSpPr/>
          <p:nvPr/>
        </p:nvSpPr>
        <p:spPr>
          <a:xfrm rot="5400000">
            <a:off x="9208326" y="3043774"/>
            <a:ext cx="1769236" cy="1525202"/>
          </a:xfrm>
          <a:prstGeom prst="hexagon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1" name="Straight Connector 110">
            <a:extLst>
              <a:ext uri="{FF2B5EF4-FFF2-40B4-BE49-F238E27FC236}">
                <a16:creationId xmlns:a16="http://schemas.microsoft.com/office/drawing/2014/main" id="{DD99BD07-C252-4AFD-9275-6BF15A2546B8}"/>
              </a:ext>
            </a:extLst>
          </p:cNvPr>
          <p:cNvCxnSpPr>
            <a:cxnSpLocks/>
          </p:cNvCxnSpPr>
          <p:nvPr/>
        </p:nvCxnSpPr>
        <p:spPr>
          <a:xfrm>
            <a:off x="0" y="3806375"/>
            <a:ext cx="9330343" cy="0"/>
          </a:xfrm>
          <a:prstGeom prst="line">
            <a:avLst/>
          </a:prstGeom>
          <a:ln w="127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Hexagon 16">
            <a:extLst>
              <a:ext uri="{FF2B5EF4-FFF2-40B4-BE49-F238E27FC236}">
                <a16:creationId xmlns:a16="http://schemas.microsoft.com/office/drawing/2014/main" id="{3C804BB5-2E47-4EFB-A4D4-E0DC6FE99CD2}"/>
              </a:ext>
            </a:extLst>
          </p:cNvPr>
          <p:cNvSpPr/>
          <p:nvPr/>
        </p:nvSpPr>
        <p:spPr>
          <a:xfrm rot="5400000">
            <a:off x="2217738" y="3625337"/>
            <a:ext cx="420008" cy="362076"/>
          </a:xfrm>
          <a:prstGeom prst="hexagon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Hexagon 17">
            <a:extLst>
              <a:ext uri="{FF2B5EF4-FFF2-40B4-BE49-F238E27FC236}">
                <a16:creationId xmlns:a16="http://schemas.microsoft.com/office/drawing/2014/main" id="{E5A27BF7-32C5-4898-909E-CD290E5BD3C2}"/>
              </a:ext>
            </a:extLst>
          </p:cNvPr>
          <p:cNvSpPr/>
          <p:nvPr/>
        </p:nvSpPr>
        <p:spPr>
          <a:xfrm rot="5400000">
            <a:off x="5835196" y="3625337"/>
            <a:ext cx="420008" cy="362076"/>
          </a:xfrm>
          <a:prstGeom prst="hexagon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8F47A295-ACBC-4372-8F52-C84695C92935}"/>
              </a:ext>
            </a:extLst>
          </p:cNvPr>
          <p:cNvGrpSpPr/>
          <p:nvPr/>
        </p:nvGrpSpPr>
        <p:grpSpPr>
          <a:xfrm>
            <a:off x="4730296" y="2899007"/>
            <a:ext cx="2629808" cy="2998456"/>
            <a:chOff x="4571092" y="3102205"/>
            <a:chExt cx="2629808" cy="2998456"/>
          </a:xfrm>
        </p:grpSpPr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97711325-0C8A-4895-BB5C-784F345E50FB}"/>
                </a:ext>
              </a:extLst>
            </p:cNvPr>
            <p:cNvSpPr txBox="1"/>
            <p:nvPr/>
          </p:nvSpPr>
          <p:spPr>
            <a:xfrm>
              <a:off x="5698331" y="3886462"/>
              <a:ext cx="37533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07</a:t>
              </a:r>
              <a:endParaRPr lang="en-US" sz="1000" b="1" dirty="0">
                <a:solidFill>
                  <a:schemeClr val="bg1"/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CC1BCD04-937B-4DED-878C-4E183FA47241}"/>
                </a:ext>
              </a:extLst>
            </p:cNvPr>
            <p:cNvSpPr txBox="1"/>
            <p:nvPr/>
          </p:nvSpPr>
          <p:spPr>
            <a:xfrm>
              <a:off x="4571092" y="4923223"/>
              <a:ext cx="2629808" cy="1177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can't gathered waters had winged. Creepiest don't subdue which i two set had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lorem ipsum dolor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1BD50E65-A15D-4BD0-A922-3BE4FD963D89}"/>
                </a:ext>
              </a:extLst>
            </p:cNvPr>
            <p:cNvSpPr txBox="1"/>
            <p:nvPr/>
          </p:nvSpPr>
          <p:spPr>
            <a:xfrm>
              <a:off x="5136244" y="4609164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A101F4A0-89BF-48FB-BAD6-FBDDC39F2DD8}"/>
                </a:ext>
              </a:extLst>
            </p:cNvPr>
            <p:cNvSpPr txBox="1"/>
            <p:nvPr/>
          </p:nvSpPr>
          <p:spPr>
            <a:xfrm>
              <a:off x="5136244" y="3102205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2012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86272561-3454-461F-AD51-9841FBCC2A96}"/>
              </a:ext>
            </a:extLst>
          </p:cNvPr>
          <p:cNvGrpSpPr/>
          <p:nvPr/>
        </p:nvGrpSpPr>
        <p:grpSpPr>
          <a:xfrm>
            <a:off x="1112838" y="2899007"/>
            <a:ext cx="2629808" cy="2998456"/>
            <a:chOff x="4571092" y="3102205"/>
            <a:chExt cx="2629808" cy="2998456"/>
          </a:xfrm>
        </p:grpSpPr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EF5586ED-F19A-4FEE-A4D9-9FCDB96F0EF6}"/>
                </a:ext>
              </a:extLst>
            </p:cNvPr>
            <p:cNvSpPr txBox="1"/>
            <p:nvPr/>
          </p:nvSpPr>
          <p:spPr>
            <a:xfrm>
              <a:off x="5698331" y="3886462"/>
              <a:ext cx="37533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06</a:t>
              </a:r>
              <a:endParaRPr lang="en-US" sz="1000" b="1" dirty="0">
                <a:solidFill>
                  <a:schemeClr val="bg1"/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C1FEE941-4DFB-45E9-9405-0ABAF4CF6657}"/>
                </a:ext>
              </a:extLst>
            </p:cNvPr>
            <p:cNvSpPr txBox="1"/>
            <p:nvPr/>
          </p:nvSpPr>
          <p:spPr>
            <a:xfrm>
              <a:off x="4571092" y="4923223"/>
              <a:ext cx="2629808" cy="11774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can't gathered waters had winged. Creepiest don't subdue which i two set had</a:t>
              </a:r>
            </a:p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lorem ipsum dolor</a:t>
              </a: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B9234BE5-09B4-44BC-892E-2CF45453F2F3}"/>
                </a:ext>
              </a:extLst>
            </p:cNvPr>
            <p:cNvSpPr txBox="1"/>
            <p:nvPr/>
          </p:nvSpPr>
          <p:spPr>
            <a:xfrm>
              <a:off x="5136244" y="4609164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TEXT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01AA0520-3D81-4141-9E6D-8C63909D0E61}"/>
                </a:ext>
              </a:extLst>
            </p:cNvPr>
            <p:cNvSpPr txBox="1"/>
            <p:nvPr/>
          </p:nvSpPr>
          <p:spPr>
            <a:xfrm>
              <a:off x="5136244" y="3102205"/>
              <a:ext cx="149950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2012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sp>
        <p:nvSpPr>
          <p:cNvPr id="43" name="AutoShape 23">
            <a:extLst>
              <a:ext uri="{FF2B5EF4-FFF2-40B4-BE49-F238E27FC236}">
                <a16:creationId xmlns:a16="http://schemas.microsoft.com/office/drawing/2014/main" id="{E4D2168C-031C-4A07-A86D-0BDFCDE4ED36}"/>
              </a:ext>
            </a:extLst>
          </p:cNvPr>
          <p:cNvSpPr>
            <a:spLocks/>
          </p:cNvSpPr>
          <p:nvPr/>
        </p:nvSpPr>
        <p:spPr bwMode="auto">
          <a:xfrm>
            <a:off x="9748462" y="3406316"/>
            <a:ext cx="688964" cy="80011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371" y="3866"/>
                </a:moveTo>
                <a:lnTo>
                  <a:pt x="19371" y="4855"/>
                </a:lnTo>
                <a:cubicBezTo>
                  <a:pt x="19371" y="5883"/>
                  <a:pt x="18402" y="6722"/>
                  <a:pt x="17208" y="6722"/>
                </a:cubicBezTo>
                <a:lnTo>
                  <a:pt x="17208" y="3866"/>
                </a:lnTo>
                <a:cubicBezTo>
                  <a:pt x="17208" y="3866"/>
                  <a:pt x="19371" y="3866"/>
                  <a:pt x="19371" y="3866"/>
                </a:cubicBezTo>
                <a:close/>
                <a:moveTo>
                  <a:pt x="13708" y="5371"/>
                </a:moveTo>
                <a:lnTo>
                  <a:pt x="12391" y="6329"/>
                </a:lnTo>
                <a:lnTo>
                  <a:pt x="12801" y="7772"/>
                </a:lnTo>
                <a:cubicBezTo>
                  <a:pt x="12878" y="8041"/>
                  <a:pt x="12535" y="8258"/>
                  <a:pt x="12258" y="8112"/>
                </a:cubicBezTo>
                <a:lnTo>
                  <a:pt x="10797" y="7327"/>
                </a:lnTo>
                <a:lnTo>
                  <a:pt x="9332" y="8108"/>
                </a:lnTo>
                <a:cubicBezTo>
                  <a:pt x="9055" y="8254"/>
                  <a:pt x="8711" y="8041"/>
                  <a:pt x="8788" y="7768"/>
                </a:cubicBezTo>
                <a:lnTo>
                  <a:pt x="9199" y="6325"/>
                </a:lnTo>
                <a:lnTo>
                  <a:pt x="7887" y="5371"/>
                </a:lnTo>
                <a:cubicBezTo>
                  <a:pt x="7640" y="5191"/>
                  <a:pt x="7769" y="4842"/>
                  <a:pt x="8092" y="4824"/>
                </a:cubicBezTo>
                <a:lnTo>
                  <a:pt x="9809" y="4718"/>
                </a:lnTo>
                <a:lnTo>
                  <a:pt x="10464" y="3341"/>
                </a:lnTo>
                <a:cubicBezTo>
                  <a:pt x="10587" y="3081"/>
                  <a:pt x="11013" y="3081"/>
                  <a:pt x="11136" y="3341"/>
                </a:cubicBezTo>
                <a:lnTo>
                  <a:pt x="11786" y="4714"/>
                </a:lnTo>
                <a:lnTo>
                  <a:pt x="13503" y="4820"/>
                </a:lnTo>
                <a:cubicBezTo>
                  <a:pt x="13826" y="4842"/>
                  <a:pt x="13954" y="5191"/>
                  <a:pt x="13708" y="5371"/>
                </a:cubicBezTo>
                <a:cubicBezTo>
                  <a:pt x="13708" y="5371"/>
                  <a:pt x="13708" y="5371"/>
                  <a:pt x="13708" y="5371"/>
                </a:cubicBezTo>
                <a:close/>
                <a:moveTo>
                  <a:pt x="4386" y="6722"/>
                </a:moveTo>
                <a:cubicBezTo>
                  <a:pt x="3193" y="6722"/>
                  <a:pt x="2219" y="5883"/>
                  <a:pt x="2219" y="4855"/>
                </a:cubicBezTo>
                <a:lnTo>
                  <a:pt x="2219" y="3866"/>
                </a:lnTo>
                <a:lnTo>
                  <a:pt x="4386" y="3866"/>
                </a:lnTo>
                <a:cubicBezTo>
                  <a:pt x="4386" y="3866"/>
                  <a:pt x="4386" y="6722"/>
                  <a:pt x="4386" y="6722"/>
                </a:cubicBezTo>
                <a:close/>
                <a:moveTo>
                  <a:pt x="17208" y="0"/>
                </a:moveTo>
                <a:lnTo>
                  <a:pt x="4386" y="0"/>
                </a:lnTo>
                <a:lnTo>
                  <a:pt x="4386" y="1955"/>
                </a:lnTo>
                <a:lnTo>
                  <a:pt x="0" y="1955"/>
                </a:lnTo>
                <a:lnTo>
                  <a:pt x="0" y="4855"/>
                </a:lnTo>
                <a:cubicBezTo>
                  <a:pt x="0" y="6938"/>
                  <a:pt x="1968" y="8633"/>
                  <a:pt x="4386" y="8633"/>
                </a:cubicBezTo>
                <a:lnTo>
                  <a:pt x="4463" y="8633"/>
                </a:lnTo>
                <a:cubicBezTo>
                  <a:pt x="4868" y="10897"/>
                  <a:pt x="6872" y="12702"/>
                  <a:pt x="9444" y="13179"/>
                </a:cubicBezTo>
                <a:lnTo>
                  <a:pt x="9444" y="16308"/>
                </a:lnTo>
                <a:lnTo>
                  <a:pt x="7871" y="16308"/>
                </a:lnTo>
                <a:cubicBezTo>
                  <a:pt x="7384" y="16308"/>
                  <a:pt x="6995" y="16648"/>
                  <a:pt x="6995" y="17062"/>
                </a:cubicBezTo>
                <a:lnTo>
                  <a:pt x="6995" y="18056"/>
                </a:lnTo>
                <a:lnTo>
                  <a:pt x="5652" y="18056"/>
                </a:lnTo>
                <a:lnTo>
                  <a:pt x="5652" y="21600"/>
                </a:lnTo>
                <a:lnTo>
                  <a:pt x="15948" y="21600"/>
                </a:lnTo>
                <a:lnTo>
                  <a:pt x="15948" y="18056"/>
                </a:lnTo>
                <a:lnTo>
                  <a:pt x="14605" y="18056"/>
                </a:lnTo>
                <a:lnTo>
                  <a:pt x="14605" y="17062"/>
                </a:lnTo>
                <a:cubicBezTo>
                  <a:pt x="14605" y="16643"/>
                  <a:pt x="14210" y="16308"/>
                  <a:pt x="13729" y="16308"/>
                </a:cubicBezTo>
                <a:lnTo>
                  <a:pt x="12155" y="16308"/>
                </a:lnTo>
                <a:lnTo>
                  <a:pt x="12155" y="13179"/>
                </a:lnTo>
                <a:cubicBezTo>
                  <a:pt x="14733" y="12702"/>
                  <a:pt x="16731" y="10893"/>
                  <a:pt x="17137" y="8633"/>
                </a:cubicBezTo>
                <a:lnTo>
                  <a:pt x="17214" y="8633"/>
                </a:lnTo>
                <a:cubicBezTo>
                  <a:pt x="19632" y="8633"/>
                  <a:pt x="21600" y="6938"/>
                  <a:pt x="21600" y="4855"/>
                </a:cubicBezTo>
                <a:lnTo>
                  <a:pt x="21600" y="1955"/>
                </a:lnTo>
                <a:lnTo>
                  <a:pt x="17214" y="1955"/>
                </a:lnTo>
                <a:lnTo>
                  <a:pt x="17214" y="0"/>
                </a:lnTo>
                <a:cubicBezTo>
                  <a:pt x="17214" y="0"/>
                  <a:pt x="17208" y="0"/>
                  <a:pt x="17208" y="0"/>
                </a:cubicBezTo>
                <a:close/>
                <a:moveTo>
                  <a:pt x="17208" y="0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611123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Placeholder 7">
            <a:extLst>
              <a:ext uri="{FF2B5EF4-FFF2-40B4-BE49-F238E27FC236}">
                <a16:creationId xmlns:a16="http://schemas.microsoft.com/office/drawing/2014/main" id="{366CA10C-6965-4A83-A35A-4F28630EF4A3}"/>
              </a:ext>
            </a:extLst>
          </p:cNvPr>
          <p:cNvPicPr>
            <a:picLocks noGrp="1" noChangeAspect="1"/>
          </p:cNvPicPr>
          <p:nvPr>
            <p:ph type="pic" sz="quarter" idx="14"/>
          </p:nvPr>
        </p:nvPicPr>
        <p:blipFill>
          <a:blip r:embed="rId2"/>
          <a:srcRect t="4054" b="4054"/>
          <a:stretch>
            <a:fillRect/>
          </a:stretch>
        </p:blipFill>
        <p:spPr/>
      </p:pic>
      <p:sp>
        <p:nvSpPr>
          <p:cNvPr id="2" name="Rectangle 1">
            <a:extLst>
              <a:ext uri="{FF2B5EF4-FFF2-40B4-BE49-F238E27FC236}">
                <a16:creationId xmlns:a16="http://schemas.microsoft.com/office/drawing/2014/main" id="{635AC08F-6DA6-44AE-BC97-2A5F3BB9CEBA}"/>
              </a:ext>
            </a:extLst>
          </p:cNvPr>
          <p:cNvSpPr/>
          <p:nvPr/>
        </p:nvSpPr>
        <p:spPr>
          <a:xfrm>
            <a:off x="3276600" y="2724150"/>
            <a:ext cx="5626099" cy="320661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E73C586-6A4C-4B10-8C29-D0D6A5C28A91}"/>
              </a:ext>
            </a:extLst>
          </p:cNvPr>
          <p:cNvSpPr/>
          <p:nvPr/>
        </p:nvSpPr>
        <p:spPr>
          <a:xfrm>
            <a:off x="1523999" y="2724150"/>
            <a:ext cx="1619250" cy="1487959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BB089FB-42EA-4025-B5CA-FD67BA71CEC8}"/>
              </a:ext>
            </a:extLst>
          </p:cNvPr>
          <p:cNvSpPr txBox="1"/>
          <p:nvPr/>
        </p:nvSpPr>
        <p:spPr>
          <a:xfrm>
            <a:off x="4829175" y="927240"/>
            <a:ext cx="253365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b="1" spc="500" dirty="0">
                <a:latin typeface="Montserrat Light" panose="00000400000000000000" pitchFamily="50" charset="0"/>
              </a:rPr>
              <a:t>Our</a:t>
            </a:r>
          </a:p>
          <a:p>
            <a:r>
              <a:rPr lang="en-US" sz="3000" b="1" spc="500" dirty="0">
                <a:latin typeface="Montserrat Light" panose="00000400000000000000" pitchFamily="50" charset="0"/>
              </a:rPr>
              <a:t>Portfolio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FB8027E-3743-45BA-9ED0-E44EF8BD41D4}"/>
              </a:ext>
            </a:extLst>
          </p:cNvPr>
          <p:cNvSpPr txBox="1"/>
          <p:nvPr/>
        </p:nvSpPr>
        <p:spPr>
          <a:xfrm rot="16200000">
            <a:off x="8605604" y="3891237"/>
            <a:ext cx="3229484" cy="895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2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don't subdue which i two set had seasons. Fifth you'll, man wherein</a:t>
            </a:r>
          </a:p>
        </p:txBody>
      </p:sp>
      <p:sp>
        <p:nvSpPr>
          <p:cNvPr id="13" name="Freeform 5">
            <a:extLst>
              <a:ext uri="{FF2B5EF4-FFF2-40B4-BE49-F238E27FC236}">
                <a16:creationId xmlns:a16="http://schemas.microsoft.com/office/drawing/2014/main" id="{A8664290-BBFF-43E6-BC63-D4D5CB8D701F}"/>
              </a:ext>
            </a:extLst>
          </p:cNvPr>
          <p:cNvSpPr>
            <a:spLocks noEditPoints="1"/>
          </p:cNvSpPr>
          <p:nvPr/>
        </p:nvSpPr>
        <p:spPr bwMode="auto">
          <a:xfrm>
            <a:off x="2043111" y="3190316"/>
            <a:ext cx="581025" cy="555625"/>
          </a:xfrm>
          <a:custGeom>
            <a:avLst/>
            <a:gdLst>
              <a:gd name="T0" fmla="*/ 50 w 50"/>
              <a:gd name="T1" fmla="*/ 7 h 50"/>
              <a:gd name="T2" fmla="*/ 32 w 50"/>
              <a:gd name="T3" fmla="*/ 2 h 50"/>
              <a:gd name="T4" fmla="*/ 25 w 50"/>
              <a:gd name="T5" fmla="*/ 5 h 50"/>
              <a:gd name="T6" fmla="*/ 19 w 50"/>
              <a:gd name="T7" fmla="*/ 2 h 50"/>
              <a:gd name="T8" fmla="*/ 1 w 50"/>
              <a:gd name="T9" fmla="*/ 7 h 50"/>
              <a:gd name="T10" fmla="*/ 0 w 50"/>
              <a:gd name="T11" fmla="*/ 8 h 50"/>
              <a:gd name="T12" fmla="*/ 0 w 50"/>
              <a:gd name="T13" fmla="*/ 48 h 50"/>
              <a:gd name="T14" fmla="*/ 1 w 50"/>
              <a:gd name="T15" fmla="*/ 50 h 50"/>
              <a:gd name="T16" fmla="*/ 2 w 50"/>
              <a:gd name="T17" fmla="*/ 50 h 50"/>
              <a:gd name="T18" fmla="*/ 4 w 50"/>
              <a:gd name="T19" fmla="*/ 50 h 50"/>
              <a:gd name="T20" fmla="*/ 24 w 50"/>
              <a:gd name="T21" fmla="*/ 50 h 50"/>
              <a:gd name="T22" fmla="*/ 24 w 50"/>
              <a:gd name="T23" fmla="*/ 50 h 50"/>
              <a:gd name="T24" fmla="*/ 24 w 50"/>
              <a:gd name="T25" fmla="*/ 50 h 50"/>
              <a:gd name="T26" fmla="*/ 24 w 50"/>
              <a:gd name="T27" fmla="*/ 50 h 50"/>
              <a:gd name="T28" fmla="*/ 24 w 50"/>
              <a:gd name="T29" fmla="*/ 50 h 50"/>
              <a:gd name="T30" fmla="*/ 24 w 50"/>
              <a:gd name="T31" fmla="*/ 50 h 50"/>
              <a:gd name="T32" fmla="*/ 25 w 50"/>
              <a:gd name="T33" fmla="*/ 50 h 50"/>
              <a:gd name="T34" fmla="*/ 25 w 50"/>
              <a:gd name="T35" fmla="*/ 50 h 50"/>
              <a:gd name="T36" fmla="*/ 25 w 50"/>
              <a:gd name="T37" fmla="*/ 50 h 50"/>
              <a:gd name="T38" fmla="*/ 25 w 50"/>
              <a:gd name="T39" fmla="*/ 50 h 50"/>
              <a:gd name="T40" fmla="*/ 26 w 50"/>
              <a:gd name="T41" fmla="*/ 50 h 50"/>
              <a:gd name="T42" fmla="*/ 26 w 50"/>
              <a:gd name="T43" fmla="*/ 50 h 50"/>
              <a:gd name="T44" fmla="*/ 26 w 50"/>
              <a:gd name="T45" fmla="*/ 50 h 50"/>
              <a:gd name="T46" fmla="*/ 26 w 50"/>
              <a:gd name="T47" fmla="*/ 50 h 50"/>
              <a:gd name="T48" fmla="*/ 26 w 50"/>
              <a:gd name="T49" fmla="*/ 50 h 50"/>
              <a:gd name="T50" fmla="*/ 27 w 50"/>
              <a:gd name="T51" fmla="*/ 50 h 50"/>
              <a:gd name="T52" fmla="*/ 27 w 50"/>
              <a:gd name="T53" fmla="*/ 50 h 50"/>
              <a:gd name="T54" fmla="*/ 47 w 50"/>
              <a:gd name="T55" fmla="*/ 50 h 50"/>
              <a:gd name="T56" fmla="*/ 48 w 50"/>
              <a:gd name="T57" fmla="*/ 50 h 50"/>
              <a:gd name="T58" fmla="*/ 49 w 50"/>
              <a:gd name="T59" fmla="*/ 50 h 50"/>
              <a:gd name="T60" fmla="*/ 50 w 50"/>
              <a:gd name="T61" fmla="*/ 48 h 50"/>
              <a:gd name="T62" fmla="*/ 50 w 50"/>
              <a:gd name="T63" fmla="*/ 8 h 50"/>
              <a:gd name="T64" fmla="*/ 50 w 50"/>
              <a:gd name="T65" fmla="*/ 7 h 50"/>
              <a:gd name="T66" fmla="*/ 4 w 50"/>
              <a:gd name="T67" fmla="*/ 43 h 50"/>
              <a:gd name="T68" fmla="*/ 4 w 50"/>
              <a:gd name="T69" fmla="*/ 9 h 50"/>
              <a:gd name="T70" fmla="*/ 24 w 50"/>
              <a:gd name="T71" fmla="*/ 10 h 50"/>
              <a:gd name="T72" fmla="*/ 24 w 50"/>
              <a:gd name="T73" fmla="*/ 10 h 50"/>
              <a:gd name="T74" fmla="*/ 24 w 50"/>
              <a:gd name="T75" fmla="*/ 10 h 50"/>
              <a:gd name="T76" fmla="*/ 24 w 50"/>
              <a:gd name="T77" fmla="*/ 10 h 50"/>
              <a:gd name="T78" fmla="*/ 24 w 50"/>
              <a:gd name="T79" fmla="*/ 44 h 50"/>
              <a:gd name="T80" fmla="*/ 19 w 50"/>
              <a:gd name="T81" fmla="*/ 42 h 50"/>
              <a:gd name="T82" fmla="*/ 4 w 50"/>
              <a:gd name="T83" fmla="*/ 43 h 50"/>
              <a:gd name="T84" fmla="*/ 46 w 50"/>
              <a:gd name="T85" fmla="*/ 43 h 50"/>
              <a:gd name="T86" fmla="*/ 32 w 50"/>
              <a:gd name="T87" fmla="*/ 42 h 50"/>
              <a:gd name="T88" fmla="*/ 26 w 50"/>
              <a:gd name="T89" fmla="*/ 44 h 50"/>
              <a:gd name="T90" fmla="*/ 26 w 50"/>
              <a:gd name="T91" fmla="*/ 10 h 50"/>
              <a:gd name="T92" fmla="*/ 26 w 50"/>
              <a:gd name="T93" fmla="*/ 10 h 50"/>
              <a:gd name="T94" fmla="*/ 27 w 50"/>
              <a:gd name="T95" fmla="*/ 10 h 50"/>
              <a:gd name="T96" fmla="*/ 27 w 50"/>
              <a:gd name="T97" fmla="*/ 10 h 50"/>
              <a:gd name="T98" fmla="*/ 46 w 50"/>
              <a:gd name="T99" fmla="*/ 9 h 50"/>
              <a:gd name="T100" fmla="*/ 46 w 50"/>
              <a:gd name="T101" fmla="*/ 43 h 50"/>
              <a:gd name="T102" fmla="*/ 46 w 50"/>
              <a:gd name="T103" fmla="*/ 43 h 50"/>
              <a:gd name="T104" fmla="*/ 46 w 50"/>
              <a:gd name="T105" fmla="*/ 43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50" h="50">
                <a:moveTo>
                  <a:pt x="50" y="7"/>
                </a:moveTo>
                <a:cubicBezTo>
                  <a:pt x="43" y="0"/>
                  <a:pt x="36" y="0"/>
                  <a:pt x="32" y="2"/>
                </a:cubicBezTo>
                <a:cubicBezTo>
                  <a:pt x="29" y="3"/>
                  <a:pt x="27" y="4"/>
                  <a:pt x="25" y="5"/>
                </a:cubicBezTo>
                <a:cubicBezTo>
                  <a:pt x="24" y="4"/>
                  <a:pt x="21" y="3"/>
                  <a:pt x="19" y="2"/>
                </a:cubicBezTo>
                <a:cubicBezTo>
                  <a:pt x="14" y="0"/>
                  <a:pt x="7" y="0"/>
                  <a:pt x="1" y="7"/>
                </a:cubicBezTo>
                <a:cubicBezTo>
                  <a:pt x="0" y="7"/>
                  <a:pt x="0" y="8"/>
                  <a:pt x="0" y="8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49"/>
                  <a:pt x="0" y="50"/>
                  <a:pt x="1" y="50"/>
                </a:cubicBezTo>
                <a:cubicBezTo>
                  <a:pt x="2" y="50"/>
                  <a:pt x="2" y="50"/>
                  <a:pt x="2" y="50"/>
                </a:cubicBezTo>
                <a:cubicBezTo>
                  <a:pt x="3" y="50"/>
                  <a:pt x="3" y="50"/>
                  <a:pt x="4" y="50"/>
                </a:cubicBezTo>
                <a:cubicBezTo>
                  <a:pt x="13" y="40"/>
                  <a:pt x="23" y="49"/>
                  <a:pt x="24" y="50"/>
                </a:cubicBezTo>
                <a:cubicBezTo>
                  <a:pt x="24" y="50"/>
                  <a:pt x="24" y="50"/>
                  <a:pt x="24" y="50"/>
                </a:cubicBezTo>
                <a:cubicBezTo>
                  <a:pt x="24" y="50"/>
                  <a:pt x="24" y="50"/>
                  <a:pt x="24" y="50"/>
                </a:cubicBezTo>
                <a:cubicBezTo>
                  <a:pt x="24" y="50"/>
                  <a:pt x="24" y="50"/>
                  <a:pt x="24" y="50"/>
                </a:cubicBezTo>
                <a:cubicBezTo>
                  <a:pt x="24" y="50"/>
                  <a:pt x="24" y="50"/>
                  <a:pt x="24" y="50"/>
                </a:cubicBezTo>
                <a:cubicBezTo>
                  <a:pt x="24" y="50"/>
                  <a:pt x="24" y="50"/>
                  <a:pt x="24" y="50"/>
                </a:cubicBezTo>
                <a:cubicBezTo>
                  <a:pt x="25" y="50"/>
                  <a:pt x="25" y="50"/>
                  <a:pt x="25" y="50"/>
                </a:cubicBezTo>
                <a:cubicBezTo>
                  <a:pt x="25" y="50"/>
                  <a:pt x="25" y="50"/>
                  <a:pt x="25" y="50"/>
                </a:cubicBezTo>
                <a:cubicBezTo>
                  <a:pt x="25" y="50"/>
                  <a:pt x="25" y="50"/>
                  <a:pt x="25" y="50"/>
                </a:cubicBezTo>
                <a:cubicBezTo>
                  <a:pt x="25" y="50"/>
                  <a:pt x="25" y="50"/>
                  <a:pt x="25" y="50"/>
                </a:cubicBezTo>
                <a:cubicBezTo>
                  <a:pt x="25" y="50"/>
                  <a:pt x="25" y="50"/>
                  <a:pt x="26" y="50"/>
                </a:cubicBezTo>
                <a:cubicBezTo>
                  <a:pt x="26" y="50"/>
                  <a:pt x="26" y="50"/>
                  <a:pt x="26" y="50"/>
                </a:cubicBezTo>
                <a:cubicBezTo>
                  <a:pt x="26" y="50"/>
                  <a:pt x="26" y="50"/>
                  <a:pt x="26" y="50"/>
                </a:cubicBezTo>
                <a:cubicBezTo>
                  <a:pt x="26" y="50"/>
                  <a:pt x="26" y="50"/>
                  <a:pt x="26" y="50"/>
                </a:cubicBezTo>
                <a:cubicBezTo>
                  <a:pt x="26" y="50"/>
                  <a:pt x="26" y="50"/>
                  <a:pt x="26" y="50"/>
                </a:cubicBezTo>
                <a:cubicBezTo>
                  <a:pt x="26" y="50"/>
                  <a:pt x="26" y="50"/>
                  <a:pt x="27" y="50"/>
                </a:cubicBezTo>
                <a:cubicBezTo>
                  <a:pt x="27" y="50"/>
                  <a:pt x="27" y="50"/>
                  <a:pt x="27" y="50"/>
                </a:cubicBezTo>
                <a:cubicBezTo>
                  <a:pt x="27" y="49"/>
                  <a:pt x="37" y="40"/>
                  <a:pt x="47" y="50"/>
                </a:cubicBezTo>
                <a:cubicBezTo>
                  <a:pt x="47" y="50"/>
                  <a:pt x="48" y="50"/>
                  <a:pt x="48" y="50"/>
                </a:cubicBezTo>
                <a:cubicBezTo>
                  <a:pt x="48" y="50"/>
                  <a:pt x="49" y="50"/>
                  <a:pt x="49" y="50"/>
                </a:cubicBezTo>
                <a:cubicBezTo>
                  <a:pt x="50" y="50"/>
                  <a:pt x="50" y="49"/>
                  <a:pt x="50" y="48"/>
                </a:cubicBezTo>
                <a:cubicBezTo>
                  <a:pt x="50" y="8"/>
                  <a:pt x="50" y="8"/>
                  <a:pt x="50" y="8"/>
                </a:cubicBezTo>
                <a:cubicBezTo>
                  <a:pt x="50" y="8"/>
                  <a:pt x="50" y="7"/>
                  <a:pt x="50" y="7"/>
                </a:cubicBezTo>
                <a:close/>
                <a:moveTo>
                  <a:pt x="4" y="43"/>
                </a:moveTo>
                <a:cubicBezTo>
                  <a:pt x="4" y="9"/>
                  <a:pt x="4" y="9"/>
                  <a:pt x="4" y="9"/>
                </a:cubicBezTo>
                <a:cubicBezTo>
                  <a:pt x="14" y="1"/>
                  <a:pt x="23" y="10"/>
                  <a:pt x="24" y="10"/>
                </a:cubicBezTo>
                <a:cubicBezTo>
                  <a:pt x="24" y="10"/>
                  <a:pt x="24" y="10"/>
                  <a:pt x="24" y="10"/>
                </a:cubicBezTo>
                <a:cubicBezTo>
                  <a:pt x="24" y="10"/>
                  <a:pt x="24" y="10"/>
                  <a:pt x="24" y="10"/>
                </a:cubicBezTo>
                <a:cubicBezTo>
                  <a:pt x="24" y="10"/>
                  <a:pt x="24" y="10"/>
                  <a:pt x="24" y="10"/>
                </a:cubicBezTo>
                <a:cubicBezTo>
                  <a:pt x="24" y="44"/>
                  <a:pt x="24" y="44"/>
                  <a:pt x="24" y="44"/>
                </a:cubicBezTo>
                <a:cubicBezTo>
                  <a:pt x="23" y="43"/>
                  <a:pt x="21" y="42"/>
                  <a:pt x="19" y="42"/>
                </a:cubicBezTo>
                <a:cubicBezTo>
                  <a:pt x="15" y="41"/>
                  <a:pt x="10" y="40"/>
                  <a:pt x="4" y="43"/>
                </a:cubicBezTo>
                <a:close/>
                <a:moveTo>
                  <a:pt x="46" y="43"/>
                </a:moveTo>
                <a:cubicBezTo>
                  <a:pt x="41" y="40"/>
                  <a:pt x="35" y="41"/>
                  <a:pt x="32" y="42"/>
                </a:cubicBezTo>
                <a:cubicBezTo>
                  <a:pt x="30" y="42"/>
                  <a:pt x="28" y="43"/>
                  <a:pt x="26" y="44"/>
                </a:cubicBezTo>
                <a:cubicBezTo>
                  <a:pt x="26" y="10"/>
                  <a:pt x="26" y="10"/>
                  <a:pt x="26" y="10"/>
                </a:cubicBezTo>
                <a:cubicBezTo>
                  <a:pt x="26" y="10"/>
                  <a:pt x="26" y="10"/>
                  <a:pt x="26" y="10"/>
                </a:cubicBezTo>
                <a:cubicBezTo>
                  <a:pt x="26" y="10"/>
                  <a:pt x="26" y="10"/>
                  <a:pt x="27" y="10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10"/>
                  <a:pt x="36" y="1"/>
                  <a:pt x="46" y="9"/>
                </a:cubicBezTo>
                <a:lnTo>
                  <a:pt x="46" y="43"/>
                </a:lnTo>
                <a:close/>
                <a:moveTo>
                  <a:pt x="46" y="43"/>
                </a:moveTo>
                <a:cubicBezTo>
                  <a:pt x="46" y="43"/>
                  <a:pt x="46" y="43"/>
                  <a:pt x="46" y="43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FE48F64-A875-46A0-B2C0-8CDF5192B83E}"/>
              </a:ext>
            </a:extLst>
          </p:cNvPr>
          <p:cNvSpPr txBox="1"/>
          <p:nvPr/>
        </p:nvSpPr>
        <p:spPr>
          <a:xfrm>
            <a:off x="1523999" y="5235185"/>
            <a:ext cx="1378902" cy="6955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CREATIVE</a:t>
            </a:r>
          </a:p>
          <a:p>
            <a:pPr algn="r"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rPr>
              <a:t>DESIGN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54BEC81-670C-436D-9A7D-34BC4EDF711D}"/>
              </a:ext>
            </a:extLst>
          </p:cNvPr>
          <p:cNvSpPr txBox="1"/>
          <p:nvPr/>
        </p:nvSpPr>
        <p:spPr>
          <a:xfrm>
            <a:off x="3624941" y="3147451"/>
            <a:ext cx="5620659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0" spc="500" dirty="0">
                <a:solidFill>
                  <a:schemeClr val="accent2">
                    <a:lumMod val="60000"/>
                    <a:lumOff val="40000"/>
                  </a:schemeClr>
                </a:solidFill>
                <a:latin typeface="Montserrat Thin" panose="00000300000000000000" pitchFamily="50" charset="0"/>
              </a:rPr>
              <a:t>Mi</a:t>
            </a:r>
          </a:p>
        </p:txBody>
      </p:sp>
    </p:spTree>
    <p:extLst>
      <p:ext uri="{BB962C8B-B14F-4D97-AF65-F5344CB8AC3E}">
        <p14:creationId xmlns:p14="http://schemas.microsoft.com/office/powerpoint/2010/main" val="259392841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>
            <a:extLst>
              <a:ext uri="{FF2B5EF4-FFF2-40B4-BE49-F238E27FC236}">
                <a16:creationId xmlns:a16="http://schemas.microsoft.com/office/drawing/2014/main" id="{BFCE254B-9D55-440F-BDC9-CD0CC4CD0C70}"/>
              </a:ext>
            </a:extLst>
          </p:cNvPr>
          <p:cNvSpPr txBox="1"/>
          <p:nvPr/>
        </p:nvSpPr>
        <p:spPr>
          <a:xfrm>
            <a:off x="1112838" y="1406210"/>
            <a:ext cx="253365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b="1" spc="500" dirty="0">
                <a:latin typeface="Montserrat Light" panose="00000400000000000000" pitchFamily="50" charset="0"/>
              </a:rPr>
              <a:t>Our</a:t>
            </a:r>
          </a:p>
          <a:p>
            <a:r>
              <a:rPr lang="en-US" sz="3000" b="1" spc="500" dirty="0">
                <a:latin typeface="Montserrat Light" panose="00000400000000000000" pitchFamily="50" charset="0"/>
              </a:rPr>
              <a:t>Portfolio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E6A17D89-A361-48A3-9814-E64FC4D3D017}"/>
              </a:ext>
            </a:extLst>
          </p:cNvPr>
          <p:cNvSpPr txBox="1"/>
          <p:nvPr/>
        </p:nvSpPr>
        <p:spPr>
          <a:xfrm>
            <a:off x="3276600" y="2948706"/>
            <a:ext cx="1951038" cy="17386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2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don't subdue which i two set had seasons. Fifth you'll, man wherein seas our  lorem ipsum dolor creeping.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81A8410-A310-45AD-B716-4A0DD3FAEE08}"/>
              </a:ext>
            </a:extLst>
          </p:cNvPr>
          <p:cNvSpPr txBox="1"/>
          <p:nvPr/>
        </p:nvSpPr>
        <p:spPr>
          <a:xfrm>
            <a:off x="1112838" y="2948706"/>
            <a:ext cx="1378902" cy="6955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CREATIVE</a:t>
            </a:r>
          </a:p>
          <a:p>
            <a:pPr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rPr>
              <a:t>DESIGN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69F62B5-4E5B-4E22-8118-AD5EEC23E6B2}"/>
              </a:ext>
            </a:extLst>
          </p:cNvPr>
          <p:cNvCxnSpPr>
            <a:cxnSpLocks/>
          </p:cNvCxnSpPr>
          <p:nvPr/>
        </p:nvCxnSpPr>
        <p:spPr>
          <a:xfrm>
            <a:off x="1112838" y="927240"/>
            <a:ext cx="4114800" cy="0"/>
          </a:xfrm>
          <a:prstGeom prst="line">
            <a:avLst/>
          </a:prstGeom>
          <a:ln w="12700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D90B01C1-E3D4-4A27-9730-D1C242B25E29}"/>
              </a:ext>
            </a:extLst>
          </p:cNvPr>
          <p:cNvPicPr>
            <a:picLocks noGrp="1" noChangeAspect="1"/>
          </p:cNvPicPr>
          <p:nvPr>
            <p:ph type="pic" sz="quarter" idx="14"/>
          </p:nvPr>
        </p:nvPicPr>
        <p:blipFill>
          <a:blip r:embed="rId2"/>
          <a:srcRect l="8846" r="8846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2265590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Placeholder 9">
            <a:extLst>
              <a:ext uri="{FF2B5EF4-FFF2-40B4-BE49-F238E27FC236}">
                <a16:creationId xmlns:a16="http://schemas.microsoft.com/office/drawing/2014/main" id="{51425220-D3BF-4E21-BA3F-C767CE1B8E82}"/>
              </a:ext>
            </a:extLst>
          </p:cNvPr>
          <p:cNvPicPr>
            <a:picLocks noGrp="1" noChangeAspect="1"/>
          </p:cNvPicPr>
          <p:nvPr>
            <p:ph type="pic" sz="quarter" idx="23"/>
          </p:nvPr>
        </p:nvPicPr>
        <p:blipFill>
          <a:blip r:embed="rId2"/>
          <a:srcRect l="1635" r="1635"/>
          <a:stretch>
            <a:fillRect/>
          </a:stretch>
        </p:blipFill>
        <p:spPr/>
      </p:pic>
      <p:sp>
        <p:nvSpPr>
          <p:cNvPr id="11" name="Rectangle 10">
            <a:extLst>
              <a:ext uri="{FF2B5EF4-FFF2-40B4-BE49-F238E27FC236}">
                <a16:creationId xmlns:a16="http://schemas.microsoft.com/office/drawing/2014/main" id="{EC155A37-DFD6-46A7-B294-02AED598048B}"/>
              </a:ext>
            </a:extLst>
          </p:cNvPr>
          <p:cNvSpPr/>
          <p:nvPr/>
        </p:nvSpPr>
        <p:spPr>
          <a:xfrm>
            <a:off x="3048000" y="905262"/>
            <a:ext cx="4883708" cy="2523738"/>
          </a:xfrm>
          <a:prstGeom prst="rect">
            <a:avLst/>
          </a:prstGeom>
          <a:solidFill>
            <a:schemeClr val="bg1">
              <a:alpha val="89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8787FCE9-58D9-45C5-9BFC-55A1CE4CE2A8}"/>
              </a:ext>
            </a:extLst>
          </p:cNvPr>
          <p:cNvGrpSpPr/>
          <p:nvPr/>
        </p:nvGrpSpPr>
        <p:grpSpPr>
          <a:xfrm>
            <a:off x="4627447" y="1437637"/>
            <a:ext cx="2702764" cy="1336348"/>
            <a:chOff x="2844755" y="867555"/>
            <a:chExt cx="2702764" cy="1336348"/>
          </a:xfrm>
        </p:grpSpPr>
        <p:sp>
          <p:nvSpPr>
            <p:cNvPr id="106" name="TextBox 105">
              <a:extLst>
                <a:ext uri="{FF2B5EF4-FFF2-40B4-BE49-F238E27FC236}">
                  <a16:creationId xmlns:a16="http://schemas.microsoft.com/office/drawing/2014/main" id="{AE5E99D8-D551-497C-95B7-E1F85362B701}"/>
                </a:ext>
              </a:extLst>
            </p:cNvPr>
            <p:cNvSpPr txBox="1"/>
            <p:nvPr/>
          </p:nvSpPr>
          <p:spPr>
            <a:xfrm>
              <a:off x="2844755" y="1311607"/>
              <a:ext cx="2702764" cy="8922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800" dirty="0"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you'll, man wherein seas our  lorem ipsum dolor creeping.</a:t>
              </a:r>
            </a:p>
          </p:txBody>
        </p:sp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9A135FA5-FB1C-494E-B0C9-B9C887AA068A}"/>
                </a:ext>
              </a:extLst>
            </p:cNvPr>
            <p:cNvSpPr txBox="1"/>
            <p:nvPr/>
          </p:nvSpPr>
          <p:spPr>
            <a:xfrm>
              <a:off x="4627447" y="867555"/>
              <a:ext cx="920072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400" b="1" spc="5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2019</a:t>
              </a:r>
              <a:endParaRPr lang="en-US" sz="1400" b="1" spc="5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E3B5EB83-A9CD-44C2-A5BB-93F754CFD042}"/>
              </a:ext>
            </a:extLst>
          </p:cNvPr>
          <p:cNvGrpSpPr/>
          <p:nvPr/>
        </p:nvGrpSpPr>
        <p:grpSpPr>
          <a:xfrm rot="16200000">
            <a:off x="7805203" y="2273576"/>
            <a:ext cx="4286935" cy="2310847"/>
            <a:chOff x="6803717" y="1069586"/>
            <a:chExt cx="4286935" cy="2310847"/>
          </a:xfrm>
        </p:grpSpPr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FA7D614C-2F6D-4869-A063-86B2C62027CE}"/>
                </a:ext>
              </a:extLst>
            </p:cNvPr>
            <p:cNvSpPr txBox="1"/>
            <p:nvPr/>
          </p:nvSpPr>
          <p:spPr>
            <a:xfrm>
              <a:off x="7105706" y="1069586"/>
              <a:ext cx="3682956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spc="500" dirty="0">
                  <a:latin typeface="Montserrat Light" panose="00000400000000000000" pitchFamily="50" charset="0"/>
                </a:rPr>
                <a:t>PORTFOLIO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359436C5-EE8E-47E6-B88D-543680206D4F}"/>
                </a:ext>
              </a:extLst>
            </p:cNvPr>
            <p:cNvSpPr txBox="1"/>
            <p:nvPr/>
          </p:nvSpPr>
          <p:spPr>
            <a:xfrm>
              <a:off x="8017703" y="1652107"/>
              <a:ext cx="1858962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85201AD6-11D4-4F29-A0EE-26BDC224D250}"/>
                </a:ext>
              </a:extLst>
            </p:cNvPr>
            <p:cNvSpPr txBox="1"/>
            <p:nvPr/>
          </p:nvSpPr>
          <p:spPr>
            <a:xfrm>
              <a:off x="6803717" y="2485123"/>
              <a:ext cx="4286935" cy="895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don't subdue which i two set had seasons. Fifth you'll, man wherein seas our  lorem ipsum dolor creeping.</a:t>
              </a:r>
            </a:p>
          </p:txBody>
        </p:sp>
      </p:grpSp>
      <p:pic>
        <p:nvPicPr>
          <p:cNvPr id="6" name="Picture Placeholder 5">
            <a:extLst>
              <a:ext uri="{FF2B5EF4-FFF2-40B4-BE49-F238E27FC236}">
                <a16:creationId xmlns:a16="http://schemas.microsoft.com/office/drawing/2014/main" id="{FA45DA07-9A83-48AE-8A29-93A58C68970A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2"/>
          <a:srcRect l="5556" r="5556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47680271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extBox 38">
            <a:extLst>
              <a:ext uri="{FF2B5EF4-FFF2-40B4-BE49-F238E27FC236}">
                <a16:creationId xmlns:a16="http://schemas.microsoft.com/office/drawing/2014/main" id="{5092F249-60E6-4630-AD6E-FC7ED1027401}"/>
              </a:ext>
            </a:extLst>
          </p:cNvPr>
          <p:cNvSpPr txBox="1"/>
          <p:nvPr/>
        </p:nvSpPr>
        <p:spPr>
          <a:xfrm>
            <a:off x="5346247" y="5614977"/>
            <a:ext cx="149950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spc="200" dirty="0">
                <a:latin typeface="Montserrat Light" panose="00000400000000000000" pitchFamily="50" charset="0"/>
                <a:ea typeface="Montserrat" charset="0"/>
                <a:cs typeface="Montserrat" charset="0"/>
              </a:rPr>
              <a:t>TEXT HERE</a:t>
            </a:r>
            <a:endParaRPr lang="en-US" sz="1400" b="1" spc="200" dirty="0"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6C5A4F35-4B60-4837-AD54-474B42970B1F}"/>
              </a:ext>
            </a:extLst>
          </p:cNvPr>
          <p:cNvGrpSpPr/>
          <p:nvPr/>
        </p:nvGrpSpPr>
        <p:grpSpPr>
          <a:xfrm>
            <a:off x="3130615" y="927240"/>
            <a:ext cx="5930770" cy="1091014"/>
            <a:chOff x="2609849" y="3181575"/>
            <a:chExt cx="5930770" cy="1091014"/>
          </a:xfrm>
        </p:grpSpPr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51A2ED81-37BE-4E0C-B486-251842CBAD66}"/>
                </a:ext>
              </a:extLst>
            </p:cNvPr>
            <p:cNvSpPr txBox="1"/>
            <p:nvPr/>
          </p:nvSpPr>
          <p:spPr>
            <a:xfrm>
              <a:off x="2609849" y="3181575"/>
              <a:ext cx="5930770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spc="500" dirty="0">
                  <a:latin typeface="Montserrat Light" panose="00000400000000000000" pitchFamily="50" charset="0"/>
                </a:rPr>
                <a:t>PORTFOLIO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936DC6B4-0A0C-4959-BA55-B26A7A8A4B79}"/>
                </a:ext>
              </a:extLst>
            </p:cNvPr>
            <p:cNvSpPr txBox="1"/>
            <p:nvPr/>
          </p:nvSpPr>
          <p:spPr>
            <a:xfrm>
              <a:off x="3536884" y="3764096"/>
              <a:ext cx="40767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 PRESENTATION</a:t>
              </a:r>
            </a:p>
          </p:txBody>
        </p: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D0787AEE-D921-4177-A2F1-188DEC14BA2A}"/>
                </a:ext>
              </a:extLst>
            </p:cNvPr>
            <p:cNvCxnSpPr>
              <a:cxnSpLocks/>
            </p:cNvCxnSpPr>
            <p:nvPr/>
          </p:nvCxnSpPr>
          <p:spPr>
            <a:xfrm>
              <a:off x="4984911" y="4272589"/>
              <a:ext cx="1180646" cy="0"/>
            </a:xfrm>
            <a:prstGeom prst="line">
              <a:avLst/>
            </a:prstGeom>
            <a:ln w="254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" name="TextBox 13">
            <a:extLst>
              <a:ext uri="{FF2B5EF4-FFF2-40B4-BE49-F238E27FC236}">
                <a16:creationId xmlns:a16="http://schemas.microsoft.com/office/drawing/2014/main" id="{5C94D71D-800D-4808-AE77-BF0C31716EFB}"/>
              </a:ext>
            </a:extLst>
          </p:cNvPr>
          <p:cNvSpPr txBox="1"/>
          <p:nvPr/>
        </p:nvSpPr>
        <p:spPr>
          <a:xfrm>
            <a:off x="2399847" y="5614977"/>
            <a:ext cx="149950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spc="200" dirty="0">
                <a:latin typeface="Montserrat Light" panose="00000400000000000000" pitchFamily="50" charset="0"/>
                <a:ea typeface="Montserrat" charset="0"/>
                <a:cs typeface="Montserrat" charset="0"/>
              </a:rPr>
              <a:t>TEXT HERE</a:t>
            </a:r>
            <a:endParaRPr lang="en-US" sz="1400" b="1" spc="200" dirty="0"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A63E3FC-B687-4738-B891-A0A302D4D669}"/>
              </a:ext>
            </a:extLst>
          </p:cNvPr>
          <p:cNvSpPr txBox="1"/>
          <p:nvPr/>
        </p:nvSpPr>
        <p:spPr>
          <a:xfrm>
            <a:off x="8292647" y="5614977"/>
            <a:ext cx="149950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spc="200" dirty="0">
                <a:latin typeface="Montserrat Light" panose="00000400000000000000" pitchFamily="50" charset="0"/>
                <a:ea typeface="Montserrat" charset="0"/>
                <a:cs typeface="Montserrat" charset="0"/>
              </a:rPr>
              <a:t>TEXT HERE</a:t>
            </a:r>
            <a:endParaRPr lang="en-US" sz="1400" b="1" spc="200" dirty="0"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3811FCA0-C110-4F0A-A5F4-E6218D770797}"/>
              </a:ext>
            </a:extLst>
          </p:cNvPr>
          <p:cNvPicPr>
            <a:picLocks noGrp="1" noChangeAspect="1"/>
          </p:cNvPicPr>
          <p:nvPr>
            <p:ph type="pic" sz="quarter" idx="23"/>
          </p:nvPr>
        </p:nvPicPr>
        <p:blipFill>
          <a:blip r:embed="rId2"/>
          <a:srcRect l="34" r="34"/>
          <a:stretch>
            <a:fillRect/>
          </a:stretch>
        </p:blipFill>
        <p:spPr/>
      </p:pic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FAD49A62-B629-4BB0-AACD-1F5F7300B861}"/>
              </a:ext>
            </a:extLst>
          </p:cNvPr>
          <p:cNvPicPr>
            <a:picLocks noGrp="1" noChangeAspect="1"/>
          </p:cNvPicPr>
          <p:nvPr>
            <p:ph type="pic" sz="quarter" idx="21"/>
          </p:nvPr>
        </p:nvPicPr>
        <p:blipFill>
          <a:blip r:embed="rId2"/>
          <a:srcRect l="34" r="34"/>
          <a:stretch>
            <a:fillRect/>
          </a:stretch>
        </p:blipFill>
        <p:spPr/>
      </p:pic>
      <p:pic>
        <p:nvPicPr>
          <p:cNvPr id="22" name="Picture Placeholder 21">
            <a:extLst>
              <a:ext uri="{FF2B5EF4-FFF2-40B4-BE49-F238E27FC236}">
                <a16:creationId xmlns:a16="http://schemas.microsoft.com/office/drawing/2014/main" id="{2E167F35-BDD1-4388-A47B-6041158E1858}"/>
              </a:ext>
            </a:extLst>
          </p:cNvPr>
          <p:cNvPicPr>
            <a:picLocks noGrp="1" noChangeAspect="1"/>
          </p:cNvPicPr>
          <p:nvPr>
            <p:ph type="pic" sz="quarter" idx="22"/>
          </p:nvPr>
        </p:nvPicPr>
        <p:blipFill>
          <a:blip r:embed="rId2"/>
          <a:srcRect l="34" r="34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77680285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" name="Group 39">
            <a:extLst>
              <a:ext uri="{FF2B5EF4-FFF2-40B4-BE49-F238E27FC236}">
                <a16:creationId xmlns:a16="http://schemas.microsoft.com/office/drawing/2014/main" id="{687CC996-A9F8-4F4F-AEE2-3A1CABFCDB6A}"/>
              </a:ext>
            </a:extLst>
          </p:cNvPr>
          <p:cNvGrpSpPr/>
          <p:nvPr/>
        </p:nvGrpSpPr>
        <p:grpSpPr>
          <a:xfrm>
            <a:off x="6862762" y="1788412"/>
            <a:ext cx="4114800" cy="3281177"/>
            <a:chOff x="1112838" y="2264221"/>
            <a:chExt cx="4114800" cy="3281177"/>
          </a:xfrm>
        </p:grpSpPr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9313E433-828E-4C87-8109-38D65068173E}"/>
                </a:ext>
              </a:extLst>
            </p:cNvPr>
            <p:cNvSpPr txBox="1"/>
            <p:nvPr/>
          </p:nvSpPr>
          <p:spPr>
            <a:xfrm>
              <a:off x="1112838" y="2264221"/>
              <a:ext cx="2533650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Montserrat Light" panose="00000400000000000000" pitchFamily="50" charset="0"/>
                </a:rPr>
                <a:t>Our</a:t>
              </a:r>
            </a:p>
            <a:p>
              <a:r>
                <a:rPr lang="en-US" sz="3000" b="1" spc="500" dirty="0">
                  <a:latin typeface="Montserrat Light" panose="00000400000000000000" pitchFamily="50" charset="0"/>
                </a:rPr>
                <a:t>Portfolio</a:t>
              </a: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D77BFB6C-3806-4C0B-871D-3374E54364AB}"/>
                </a:ext>
              </a:extLst>
            </p:cNvPr>
            <p:cNvSpPr txBox="1"/>
            <p:nvPr/>
          </p:nvSpPr>
          <p:spPr>
            <a:xfrm>
              <a:off x="3276600" y="3806717"/>
              <a:ext cx="1951038" cy="17386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don't subdue which i two set had seasons. Fifth you'll, man wherein seas our  lorem ipsum dolor creeping.</a:t>
              </a:r>
            </a:p>
          </p:txBody>
        </p: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65B606C9-486B-4DF1-99A6-E673B13B9DFA}"/>
                </a:ext>
              </a:extLst>
            </p:cNvPr>
            <p:cNvSpPr txBox="1"/>
            <p:nvPr/>
          </p:nvSpPr>
          <p:spPr>
            <a:xfrm>
              <a:off x="1112838" y="3806717"/>
              <a:ext cx="1378902" cy="6955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14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CREATIVE</a:t>
              </a:r>
            </a:p>
            <a:p>
              <a:pPr>
                <a:lnSpc>
                  <a:spcPts val="2500"/>
                </a:lnSpc>
              </a:pPr>
              <a:r>
                <a:rPr lang="en-US" sz="14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Montserrat Light" charset="0"/>
                  <a:cs typeface="Montserrat Light" charset="0"/>
                </a:rPr>
                <a:t>DESIGN</a:t>
              </a:r>
            </a:p>
          </p:txBody>
        </p:sp>
      </p:grp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E54373C2-1BF6-4F56-97AF-5FDD3671B6BB}"/>
              </a:ext>
            </a:extLst>
          </p:cNvPr>
          <p:cNvCxnSpPr>
            <a:cxnSpLocks/>
          </p:cNvCxnSpPr>
          <p:nvPr/>
        </p:nvCxnSpPr>
        <p:spPr>
          <a:xfrm>
            <a:off x="6969124" y="1125679"/>
            <a:ext cx="4114800" cy="0"/>
          </a:xfrm>
          <a:prstGeom prst="line">
            <a:avLst/>
          </a:prstGeom>
          <a:ln w="12700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F3F551FC-4E74-4CFC-A8B4-AFA6A9A860AE}"/>
              </a:ext>
            </a:extLst>
          </p:cNvPr>
          <p:cNvPicPr>
            <a:picLocks noGrp="1" noChangeAspect="1"/>
          </p:cNvPicPr>
          <p:nvPr>
            <p:ph type="pic" sz="quarter" idx="19"/>
          </p:nvPr>
        </p:nvPicPr>
        <p:blipFill>
          <a:blip r:embed="rId2"/>
          <a:srcRect l="6784" r="6784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14669562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D6B010BD-ED95-4CA7-B650-4E9536EBEDD9}"/>
              </a:ext>
            </a:extLst>
          </p:cNvPr>
          <p:cNvSpPr/>
          <p:nvPr/>
        </p:nvSpPr>
        <p:spPr>
          <a:xfrm>
            <a:off x="0" y="3614057"/>
            <a:ext cx="12192000" cy="3243943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1D657EEA-4190-4036-ABDA-3325299A79B2}"/>
              </a:ext>
            </a:extLst>
          </p:cNvPr>
          <p:cNvGrpSpPr/>
          <p:nvPr/>
        </p:nvGrpSpPr>
        <p:grpSpPr>
          <a:xfrm>
            <a:off x="5179187" y="4881221"/>
            <a:ext cx="1833625" cy="1209369"/>
            <a:chOff x="1757006" y="5111663"/>
            <a:chExt cx="1833625" cy="1209369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2A630722-69E9-46D5-BBB2-420672E5FC29}"/>
                </a:ext>
              </a:extLst>
            </p:cNvPr>
            <p:cNvSpPr txBox="1"/>
            <p:nvPr/>
          </p:nvSpPr>
          <p:spPr>
            <a:xfrm>
              <a:off x="1757006" y="5425722"/>
              <a:ext cx="1833624" cy="895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set had lorem ipsum dolor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18787787-191C-4834-827E-5F9BACFC8914}"/>
                </a:ext>
              </a:extLst>
            </p:cNvPr>
            <p:cNvSpPr txBox="1"/>
            <p:nvPr/>
          </p:nvSpPr>
          <p:spPr>
            <a:xfrm>
              <a:off x="1757006" y="5111663"/>
              <a:ext cx="183362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NAME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EDCCCBD1-EF84-48D0-B595-4901B047C0C1}"/>
              </a:ext>
            </a:extLst>
          </p:cNvPr>
          <p:cNvGrpSpPr/>
          <p:nvPr/>
        </p:nvGrpSpPr>
        <p:grpSpPr>
          <a:xfrm>
            <a:off x="1465943" y="927240"/>
            <a:ext cx="9260114" cy="1091014"/>
            <a:chOff x="945177" y="3181575"/>
            <a:chExt cx="9260114" cy="1091014"/>
          </a:xfrm>
        </p:grpSpPr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196E7F8A-7095-4CD1-9DBF-7880F3329D7A}"/>
                </a:ext>
              </a:extLst>
            </p:cNvPr>
            <p:cNvSpPr txBox="1"/>
            <p:nvPr/>
          </p:nvSpPr>
          <p:spPr>
            <a:xfrm>
              <a:off x="945177" y="3181575"/>
              <a:ext cx="9260114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spc="500" dirty="0">
                  <a:latin typeface="Montserrat Light" panose="00000400000000000000" pitchFamily="50" charset="0"/>
                </a:rPr>
                <a:t>COMPANY TEAM MEMBERS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6A45C5A6-E671-452A-BEF5-9B756FCD06C8}"/>
                </a:ext>
              </a:extLst>
            </p:cNvPr>
            <p:cNvSpPr txBox="1"/>
            <p:nvPr/>
          </p:nvSpPr>
          <p:spPr>
            <a:xfrm>
              <a:off x="3536884" y="3764096"/>
              <a:ext cx="40767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 PRESENTATION</a:t>
              </a:r>
            </a:p>
          </p:txBody>
        </p: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057BB477-33D9-4C64-BC33-7C894E2D6949}"/>
                </a:ext>
              </a:extLst>
            </p:cNvPr>
            <p:cNvCxnSpPr>
              <a:cxnSpLocks/>
            </p:cNvCxnSpPr>
            <p:nvPr/>
          </p:nvCxnSpPr>
          <p:spPr>
            <a:xfrm>
              <a:off x="4984911" y="4272589"/>
              <a:ext cx="1180646" cy="0"/>
            </a:xfrm>
            <a:prstGeom prst="line">
              <a:avLst/>
            </a:prstGeom>
            <a:ln w="254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4E2A4050-64CB-40C3-9BCF-51C557CA32AA}"/>
              </a:ext>
            </a:extLst>
          </p:cNvPr>
          <p:cNvGrpSpPr/>
          <p:nvPr/>
        </p:nvGrpSpPr>
        <p:grpSpPr>
          <a:xfrm>
            <a:off x="7483034" y="4881221"/>
            <a:ext cx="1833625" cy="1209369"/>
            <a:chOff x="1757006" y="5111663"/>
            <a:chExt cx="1833625" cy="1209369"/>
          </a:xfrm>
        </p:grpSpPr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52A17E2E-D7D5-4477-8E30-5E4058737B70}"/>
                </a:ext>
              </a:extLst>
            </p:cNvPr>
            <p:cNvSpPr txBox="1"/>
            <p:nvPr/>
          </p:nvSpPr>
          <p:spPr>
            <a:xfrm>
              <a:off x="1757006" y="5425722"/>
              <a:ext cx="1833624" cy="895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set had lorem ipsum dolor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C0417B54-9EF2-4F6C-90A8-AAA1544C2A2C}"/>
                </a:ext>
              </a:extLst>
            </p:cNvPr>
            <p:cNvSpPr txBox="1"/>
            <p:nvPr/>
          </p:nvSpPr>
          <p:spPr>
            <a:xfrm>
              <a:off x="1757006" y="5111663"/>
              <a:ext cx="183362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NAME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40" name="Group 39">
            <a:extLst>
              <a:ext uri="{FF2B5EF4-FFF2-40B4-BE49-F238E27FC236}">
                <a16:creationId xmlns:a16="http://schemas.microsoft.com/office/drawing/2014/main" id="{513721F1-E42E-428C-9229-6F9195002115}"/>
              </a:ext>
            </a:extLst>
          </p:cNvPr>
          <p:cNvGrpSpPr/>
          <p:nvPr/>
        </p:nvGrpSpPr>
        <p:grpSpPr>
          <a:xfrm>
            <a:off x="2875341" y="4881221"/>
            <a:ext cx="1833625" cy="1209369"/>
            <a:chOff x="1757006" y="5111663"/>
            <a:chExt cx="1833625" cy="1209369"/>
          </a:xfrm>
        </p:grpSpPr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64E76A95-407F-4C4E-B286-BCEFC1C9186F}"/>
                </a:ext>
              </a:extLst>
            </p:cNvPr>
            <p:cNvSpPr txBox="1"/>
            <p:nvPr/>
          </p:nvSpPr>
          <p:spPr>
            <a:xfrm>
              <a:off x="1757006" y="5425722"/>
              <a:ext cx="1833624" cy="895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set had lorem ipsum dolor</a:t>
              </a: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C0782818-1369-4D39-BE2A-D54E548ECAF4}"/>
                </a:ext>
              </a:extLst>
            </p:cNvPr>
            <p:cNvSpPr txBox="1"/>
            <p:nvPr/>
          </p:nvSpPr>
          <p:spPr>
            <a:xfrm>
              <a:off x="1757006" y="5111663"/>
              <a:ext cx="183362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NAME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pic>
        <p:nvPicPr>
          <p:cNvPr id="15" name="Picture Placeholder 14">
            <a:extLst>
              <a:ext uri="{FF2B5EF4-FFF2-40B4-BE49-F238E27FC236}">
                <a16:creationId xmlns:a16="http://schemas.microsoft.com/office/drawing/2014/main" id="{84F6F8F4-0397-486C-B065-EE1B055DFE69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2"/>
          <a:srcRect/>
          <a:stretch>
            <a:fillRect/>
          </a:stretch>
        </p:blipFill>
        <p:spPr/>
      </p:pic>
      <p:pic>
        <p:nvPicPr>
          <p:cNvPr id="11" name="Picture Placeholder 10">
            <a:extLst>
              <a:ext uri="{FF2B5EF4-FFF2-40B4-BE49-F238E27FC236}">
                <a16:creationId xmlns:a16="http://schemas.microsoft.com/office/drawing/2014/main" id="{619BFF96-FBD5-4EC9-8911-DA04F2BEB945}"/>
              </a:ext>
            </a:extLst>
          </p:cNvPr>
          <p:cNvPicPr>
            <a:picLocks noGrp="1" noChangeAspect="1"/>
          </p:cNvPicPr>
          <p:nvPr>
            <p:ph type="pic" sz="quarter" idx="19"/>
          </p:nvPr>
        </p:nvPicPr>
        <p:blipFill>
          <a:blip r:embed="rId2"/>
          <a:srcRect t="43" b="43"/>
          <a:stretch>
            <a:fillRect/>
          </a:stretch>
        </p:blipFill>
        <p:spPr/>
      </p:pic>
      <p:pic>
        <p:nvPicPr>
          <p:cNvPr id="17" name="Picture Placeholder 16">
            <a:extLst>
              <a:ext uri="{FF2B5EF4-FFF2-40B4-BE49-F238E27FC236}">
                <a16:creationId xmlns:a16="http://schemas.microsoft.com/office/drawing/2014/main" id="{0D9E991E-9460-4011-A1A3-A1B370AFBF8F}"/>
              </a:ext>
            </a:extLst>
          </p:cNvPr>
          <p:cNvPicPr>
            <a:picLocks noGrp="1" noChangeAspect="1"/>
          </p:cNvPicPr>
          <p:nvPr>
            <p:ph type="pic" sz="quarter" idx="20"/>
          </p:nvPr>
        </p:nvPicPr>
        <p:blipFill>
          <a:blip r:embed="rId2"/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41584333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57063A4D-CDA1-497C-8C64-C2A3E26F2D41}"/>
              </a:ext>
            </a:extLst>
          </p:cNvPr>
          <p:cNvSpPr/>
          <p:nvPr/>
        </p:nvSpPr>
        <p:spPr>
          <a:xfrm>
            <a:off x="6516914" y="3205740"/>
            <a:ext cx="4460648" cy="2725014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17B6593-96C7-4861-B8CE-4BF371383A79}"/>
              </a:ext>
            </a:extLst>
          </p:cNvPr>
          <p:cNvGrpSpPr/>
          <p:nvPr/>
        </p:nvGrpSpPr>
        <p:grpSpPr>
          <a:xfrm>
            <a:off x="7217455" y="3764436"/>
            <a:ext cx="3059567" cy="1607623"/>
            <a:chOff x="6905760" y="3884431"/>
            <a:chExt cx="3059567" cy="1607623"/>
          </a:xfrm>
        </p:grpSpPr>
        <p:grpSp>
          <p:nvGrpSpPr>
            <p:cNvPr id="40" name="Group 39">
              <a:extLst>
                <a:ext uri="{FF2B5EF4-FFF2-40B4-BE49-F238E27FC236}">
                  <a16:creationId xmlns:a16="http://schemas.microsoft.com/office/drawing/2014/main" id="{DFFA2F56-5B79-4B22-9AB6-5D5828B02170}"/>
                </a:ext>
              </a:extLst>
            </p:cNvPr>
            <p:cNvGrpSpPr/>
            <p:nvPr/>
          </p:nvGrpSpPr>
          <p:grpSpPr>
            <a:xfrm>
              <a:off x="6905760" y="3884431"/>
              <a:ext cx="3059567" cy="774199"/>
              <a:chOff x="6746103" y="3303474"/>
              <a:chExt cx="3059567" cy="774199"/>
            </a:xfrm>
          </p:grpSpPr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D0D1C5B4-AB44-45EA-A33A-67C71E322F53}"/>
                  </a:ext>
                </a:extLst>
              </p:cNvPr>
              <p:cNvSpPr txBox="1"/>
              <p:nvPr/>
            </p:nvSpPr>
            <p:spPr>
              <a:xfrm>
                <a:off x="6746103" y="3303474"/>
                <a:ext cx="997857" cy="24622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000" b="1" dirty="0">
                    <a:solidFill>
                      <a:schemeClr val="bg1"/>
                    </a:solidFill>
                    <a:latin typeface="Montserrat Light" panose="00000400000000000000" pitchFamily="50" charset="0"/>
                  </a:rPr>
                  <a:t>TITLE HERE</a:t>
                </a:r>
              </a:p>
            </p:txBody>
          </p:sp>
          <p:grpSp>
            <p:nvGrpSpPr>
              <p:cNvPr id="42" name="Group 41">
                <a:extLst>
                  <a:ext uri="{FF2B5EF4-FFF2-40B4-BE49-F238E27FC236}">
                    <a16:creationId xmlns:a16="http://schemas.microsoft.com/office/drawing/2014/main" id="{FB989844-579E-4588-8444-90BB8E1A404C}"/>
                  </a:ext>
                </a:extLst>
              </p:cNvPr>
              <p:cNvGrpSpPr/>
              <p:nvPr/>
            </p:nvGrpSpPr>
            <p:grpSpPr>
              <a:xfrm>
                <a:off x="6843396" y="3334251"/>
                <a:ext cx="2962274" cy="391019"/>
                <a:chOff x="932998" y="4485166"/>
                <a:chExt cx="2962274" cy="391019"/>
              </a:xfrm>
            </p:grpSpPr>
            <p:sp>
              <p:nvSpPr>
                <p:cNvPr id="66" name="Rectangle 65">
                  <a:extLst>
                    <a:ext uri="{FF2B5EF4-FFF2-40B4-BE49-F238E27FC236}">
                      <a16:creationId xmlns:a16="http://schemas.microsoft.com/office/drawing/2014/main" id="{E66FA46E-F851-4D57-920F-4A5C0DE8F5B8}"/>
                    </a:ext>
                  </a:extLst>
                </p:cNvPr>
                <p:cNvSpPr/>
                <p:nvPr/>
              </p:nvSpPr>
              <p:spPr>
                <a:xfrm>
                  <a:off x="932998" y="4791529"/>
                  <a:ext cx="2962274" cy="84656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7" name="Rectangle 66">
                  <a:extLst>
                    <a:ext uri="{FF2B5EF4-FFF2-40B4-BE49-F238E27FC236}">
                      <a16:creationId xmlns:a16="http://schemas.microsoft.com/office/drawing/2014/main" id="{5915CC77-057A-4C18-8B32-3DCFA3477F0E}"/>
                    </a:ext>
                  </a:extLst>
                </p:cNvPr>
                <p:cNvSpPr/>
                <p:nvPr/>
              </p:nvSpPr>
              <p:spPr>
                <a:xfrm>
                  <a:off x="932998" y="4791529"/>
                  <a:ext cx="1991177" cy="84656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68" name="TextBox 67">
                  <a:extLst>
                    <a:ext uri="{FF2B5EF4-FFF2-40B4-BE49-F238E27FC236}">
                      <a16:creationId xmlns:a16="http://schemas.microsoft.com/office/drawing/2014/main" id="{A247F8A2-3816-4A00-A867-747AFD3F31F6}"/>
                    </a:ext>
                  </a:extLst>
                </p:cNvPr>
                <p:cNvSpPr txBox="1"/>
                <p:nvPr/>
              </p:nvSpPr>
              <p:spPr>
                <a:xfrm>
                  <a:off x="3410902" y="4485166"/>
                  <a:ext cx="484370" cy="21544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800" b="1" dirty="0">
                      <a:solidFill>
                        <a:schemeClr val="bg2"/>
                      </a:solidFill>
                      <a:latin typeface="Montserrat Light" panose="00000400000000000000" pitchFamily="50" charset="0"/>
                    </a:rPr>
                    <a:t>60%</a:t>
                  </a:r>
                </a:p>
              </p:txBody>
            </p:sp>
          </p:grpSp>
          <p:grpSp>
            <p:nvGrpSpPr>
              <p:cNvPr id="43" name="Group 42">
                <a:extLst>
                  <a:ext uri="{FF2B5EF4-FFF2-40B4-BE49-F238E27FC236}">
                    <a16:creationId xmlns:a16="http://schemas.microsoft.com/office/drawing/2014/main" id="{EADFC350-AA7C-4DCB-AC5F-5AAAD0DD68A3}"/>
                  </a:ext>
                </a:extLst>
              </p:cNvPr>
              <p:cNvGrpSpPr/>
              <p:nvPr/>
            </p:nvGrpSpPr>
            <p:grpSpPr>
              <a:xfrm>
                <a:off x="6843396" y="3754508"/>
                <a:ext cx="2962274" cy="323165"/>
                <a:chOff x="932998" y="4553020"/>
                <a:chExt cx="2962274" cy="323165"/>
              </a:xfrm>
            </p:grpSpPr>
            <p:sp>
              <p:nvSpPr>
                <p:cNvPr id="44" name="Rectangle 43">
                  <a:extLst>
                    <a:ext uri="{FF2B5EF4-FFF2-40B4-BE49-F238E27FC236}">
                      <a16:creationId xmlns:a16="http://schemas.microsoft.com/office/drawing/2014/main" id="{711A41A4-E93B-49C3-AE85-D1DFE9F0961C}"/>
                    </a:ext>
                  </a:extLst>
                </p:cNvPr>
                <p:cNvSpPr/>
                <p:nvPr/>
              </p:nvSpPr>
              <p:spPr>
                <a:xfrm>
                  <a:off x="932998" y="4791529"/>
                  <a:ext cx="2962274" cy="84656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5" name="Rectangle 44">
                  <a:extLst>
                    <a:ext uri="{FF2B5EF4-FFF2-40B4-BE49-F238E27FC236}">
                      <a16:creationId xmlns:a16="http://schemas.microsoft.com/office/drawing/2014/main" id="{8D843A94-78B1-4029-9F61-E77028437E71}"/>
                    </a:ext>
                  </a:extLst>
                </p:cNvPr>
                <p:cNvSpPr/>
                <p:nvPr/>
              </p:nvSpPr>
              <p:spPr>
                <a:xfrm>
                  <a:off x="932998" y="4791529"/>
                  <a:ext cx="1180645" cy="84656"/>
                </a:xfrm>
                <a:prstGeom prst="rect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5" name="TextBox 64">
                  <a:extLst>
                    <a:ext uri="{FF2B5EF4-FFF2-40B4-BE49-F238E27FC236}">
                      <a16:creationId xmlns:a16="http://schemas.microsoft.com/office/drawing/2014/main" id="{D9C24769-DF95-42C8-9A2F-B9EBE51FD5AC}"/>
                    </a:ext>
                  </a:extLst>
                </p:cNvPr>
                <p:cNvSpPr txBox="1"/>
                <p:nvPr/>
              </p:nvSpPr>
              <p:spPr>
                <a:xfrm>
                  <a:off x="3410902" y="4553020"/>
                  <a:ext cx="484370" cy="21544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800" b="1" dirty="0">
                      <a:solidFill>
                        <a:schemeClr val="bg2"/>
                      </a:solidFill>
                      <a:latin typeface="Montserrat Light" panose="00000400000000000000" pitchFamily="50" charset="0"/>
                    </a:rPr>
                    <a:t>40%</a:t>
                  </a:r>
                </a:p>
              </p:txBody>
            </p:sp>
          </p:grpSp>
        </p:grp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5012D94E-4535-40B7-8A76-5FE1AA66761F}"/>
                </a:ext>
              </a:extLst>
            </p:cNvPr>
            <p:cNvSpPr txBox="1"/>
            <p:nvPr/>
          </p:nvSpPr>
          <p:spPr>
            <a:xfrm>
              <a:off x="6905761" y="4881887"/>
              <a:ext cx="3059566" cy="6101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800" dirty="0">
                  <a:solidFill>
                    <a:schemeClr val="bg2"/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you'll, man dolor creeping.</a:t>
              </a: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E0406BB8-552D-4B07-A0D7-CD60CBAF9D73}"/>
              </a:ext>
            </a:extLst>
          </p:cNvPr>
          <p:cNvGrpSpPr/>
          <p:nvPr/>
        </p:nvGrpSpPr>
        <p:grpSpPr>
          <a:xfrm>
            <a:off x="1214437" y="1788412"/>
            <a:ext cx="4114801" cy="3281177"/>
            <a:chOff x="1112837" y="2264221"/>
            <a:chExt cx="4114801" cy="3281177"/>
          </a:xfrm>
        </p:grpSpPr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8368299C-E3BF-473E-A4B3-5A95A9EADA89}"/>
                </a:ext>
              </a:extLst>
            </p:cNvPr>
            <p:cNvSpPr txBox="1"/>
            <p:nvPr/>
          </p:nvSpPr>
          <p:spPr>
            <a:xfrm>
              <a:off x="1112837" y="2264221"/>
              <a:ext cx="3299505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Montserrat Light" panose="00000400000000000000" pitchFamily="50" charset="0"/>
                </a:rPr>
                <a:t>Your</a:t>
              </a:r>
            </a:p>
            <a:p>
              <a:r>
                <a:rPr lang="en-US" sz="3000" b="1" spc="500" dirty="0">
                  <a:latin typeface="Montserrat Light" panose="00000400000000000000" pitchFamily="50" charset="0"/>
                </a:rPr>
                <a:t>Name Here</a:t>
              </a:r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C16D146F-02EE-49D2-B5F8-405778978DC0}"/>
                </a:ext>
              </a:extLst>
            </p:cNvPr>
            <p:cNvSpPr txBox="1"/>
            <p:nvPr/>
          </p:nvSpPr>
          <p:spPr>
            <a:xfrm>
              <a:off x="3276600" y="3806717"/>
              <a:ext cx="1951038" cy="17386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don't subdue which i two set had seasons. Fifth you'll, man wherein seas our  lorem ipsum dolor creeping.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53BD3F94-919C-4370-AB41-0785753E4BAC}"/>
                </a:ext>
              </a:extLst>
            </p:cNvPr>
            <p:cNvSpPr txBox="1"/>
            <p:nvPr/>
          </p:nvSpPr>
          <p:spPr>
            <a:xfrm>
              <a:off x="1112838" y="3806717"/>
              <a:ext cx="1378902" cy="6955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14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CREATIVE</a:t>
              </a:r>
            </a:p>
            <a:p>
              <a:pPr>
                <a:lnSpc>
                  <a:spcPts val="2500"/>
                </a:lnSpc>
              </a:pPr>
              <a:r>
                <a:rPr lang="en-US" sz="14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Montserrat Light" charset="0"/>
                  <a:cs typeface="Montserrat Light" charset="0"/>
                </a:rPr>
                <a:t>DESIGN</a:t>
              </a:r>
            </a:p>
          </p:txBody>
        </p:sp>
      </p:grp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14434AC3-015F-4252-8135-3FE0AAD3D687}"/>
              </a:ext>
            </a:extLst>
          </p:cNvPr>
          <p:cNvCxnSpPr>
            <a:cxnSpLocks/>
          </p:cNvCxnSpPr>
          <p:nvPr/>
        </p:nvCxnSpPr>
        <p:spPr>
          <a:xfrm>
            <a:off x="1303338" y="927240"/>
            <a:ext cx="4114800" cy="0"/>
          </a:xfrm>
          <a:prstGeom prst="line">
            <a:avLst/>
          </a:prstGeom>
          <a:ln w="127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04869610-4CF3-4EB1-A87B-AD46A18A0CD4}"/>
              </a:ext>
            </a:extLst>
          </p:cNvPr>
          <p:cNvPicPr>
            <a:picLocks noGrp="1" noChangeAspect="1"/>
          </p:cNvPicPr>
          <p:nvPr>
            <p:ph type="pic" sz="quarter" idx="20"/>
          </p:nvPr>
        </p:nvPicPr>
        <p:blipFill>
          <a:blip r:embed="rId2"/>
          <a:srcRect t="139" b="139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0418409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6">
            <a:extLst>
              <a:ext uri="{FF2B5EF4-FFF2-40B4-BE49-F238E27FC236}">
                <a16:creationId xmlns:a16="http://schemas.microsoft.com/office/drawing/2014/main" id="{F3329F5A-E865-4591-917F-1A533036FF95}"/>
              </a:ext>
            </a:extLst>
          </p:cNvPr>
          <p:cNvSpPr/>
          <p:nvPr/>
        </p:nvSpPr>
        <p:spPr>
          <a:xfrm>
            <a:off x="4879181" y="1346200"/>
            <a:ext cx="2433638" cy="21844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791E414E-3584-4090-A831-82579CB22F45}"/>
              </a:ext>
            </a:extLst>
          </p:cNvPr>
          <p:cNvSpPr/>
          <p:nvPr/>
        </p:nvSpPr>
        <p:spPr>
          <a:xfrm>
            <a:off x="4972050" y="1439067"/>
            <a:ext cx="2247902" cy="19986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D68108A2-B29C-42A3-AA85-78DA6CA5DF9A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2"/>
          <a:srcRect t="9416" b="9416"/>
          <a:stretch>
            <a:fillRect/>
          </a:stretch>
        </p:blipFill>
        <p:spPr/>
      </p:pic>
      <p:sp>
        <p:nvSpPr>
          <p:cNvPr id="53" name="TextBox 52">
            <a:extLst>
              <a:ext uri="{FF2B5EF4-FFF2-40B4-BE49-F238E27FC236}">
                <a16:creationId xmlns:a16="http://schemas.microsoft.com/office/drawing/2014/main" id="{FE5CD220-17BB-4086-8606-E5E5615A2544}"/>
              </a:ext>
            </a:extLst>
          </p:cNvPr>
          <p:cNvSpPr txBox="1"/>
          <p:nvPr/>
        </p:nvSpPr>
        <p:spPr>
          <a:xfrm>
            <a:off x="-184152" y="-626700"/>
            <a:ext cx="12560301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0" spc="500" dirty="0">
                <a:solidFill>
                  <a:schemeClr val="bg1">
                    <a:lumMod val="85000"/>
                  </a:schemeClr>
                </a:solidFill>
                <a:latin typeface="Montserrat Thin" panose="00000300000000000000" pitchFamily="50" charset="0"/>
              </a:rPr>
              <a:t>welcome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CDD36D86-49F0-4921-9C47-129145EBD0DA}"/>
              </a:ext>
            </a:extLst>
          </p:cNvPr>
          <p:cNvSpPr/>
          <p:nvPr/>
        </p:nvSpPr>
        <p:spPr>
          <a:xfrm>
            <a:off x="5364958" y="3266711"/>
            <a:ext cx="1462086" cy="41189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i="1" dirty="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C1C27298-1970-4276-A8AB-05E4CB84D2AA}"/>
              </a:ext>
            </a:extLst>
          </p:cNvPr>
          <p:cNvSpPr txBox="1"/>
          <p:nvPr/>
        </p:nvSpPr>
        <p:spPr>
          <a:xfrm>
            <a:off x="5410202" y="3311074"/>
            <a:ext cx="137159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latin typeface="Montserrat Light" panose="00000400000000000000" pitchFamily="50" charset="0"/>
              </a:rPr>
              <a:t>SAMI COX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4CBA3321-EB53-47B4-801F-F97130DDA43D}"/>
              </a:ext>
            </a:extLst>
          </p:cNvPr>
          <p:cNvSpPr txBox="1"/>
          <p:nvPr/>
        </p:nvSpPr>
        <p:spPr>
          <a:xfrm>
            <a:off x="2251587" y="3773746"/>
            <a:ext cx="7688826" cy="3857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800" i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don't subdue which i two set had seasons. Fifth you'll, man wherein seas our creeping. Very to Make from for lorem ipsum dolor seas.</a:t>
            </a:r>
          </a:p>
        </p:txBody>
      </p: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A66CEC83-54C0-41A2-9C3E-266DB994987D}"/>
              </a:ext>
            </a:extLst>
          </p:cNvPr>
          <p:cNvCxnSpPr>
            <a:cxnSpLocks/>
          </p:cNvCxnSpPr>
          <p:nvPr/>
        </p:nvCxnSpPr>
        <p:spPr>
          <a:xfrm>
            <a:off x="6096000" y="5019675"/>
            <a:ext cx="0" cy="819150"/>
          </a:xfrm>
          <a:prstGeom prst="line">
            <a:avLst/>
          </a:prstGeom>
          <a:ln w="3175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Oval 39">
            <a:extLst>
              <a:ext uri="{FF2B5EF4-FFF2-40B4-BE49-F238E27FC236}">
                <a16:creationId xmlns:a16="http://schemas.microsoft.com/office/drawing/2014/main" id="{CA3F7BA7-8862-4BD6-ADE2-167123E14D23}"/>
              </a:ext>
            </a:extLst>
          </p:cNvPr>
          <p:cNvSpPr/>
          <p:nvPr/>
        </p:nvSpPr>
        <p:spPr>
          <a:xfrm>
            <a:off x="6010276" y="5838825"/>
            <a:ext cx="171447" cy="171447"/>
          </a:xfrm>
          <a:prstGeom prst="ellipse">
            <a:avLst/>
          </a:prstGeom>
          <a:noFill/>
          <a:ln w="3175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5AE6A303-D65F-4F3E-8628-390E60051878}"/>
              </a:ext>
            </a:extLst>
          </p:cNvPr>
          <p:cNvGrpSpPr/>
          <p:nvPr/>
        </p:nvGrpSpPr>
        <p:grpSpPr>
          <a:xfrm>
            <a:off x="5651755" y="4402639"/>
            <a:ext cx="888490" cy="247946"/>
            <a:chOff x="1432435" y="5708541"/>
            <a:chExt cx="640840" cy="178836"/>
          </a:xfrm>
        </p:grpSpPr>
        <p:grpSp>
          <p:nvGrpSpPr>
            <p:cNvPr id="43" name="Group 42">
              <a:extLst>
                <a:ext uri="{FF2B5EF4-FFF2-40B4-BE49-F238E27FC236}">
                  <a16:creationId xmlns:a16="http://schemas.microsoft.com/office/drawing/2014/main" id="{1F305D33-AD31-48EC-9A8D-25BAB7D75BAD}"/>
                </a:ext>
              </a:extLst>
            </p:cNvPr>
            <p:cNvGrpSpPr/>
            <p:nvPr/>
          </p:nvGrpSpPr>
          <p:grpSpPr>
            <a:xfrm>
              <a:off x="1432435" y="5708541"/>
              <a:ext cx="178834" cy="178836"/>
              <a:chOff x="7136966" y="5134202"/>
              <a:chExt cx="588412" cy="588417"/>
            </a:xfrm>
          </p:grpSpPr>
          <p:sp>
            <p:nvSpPr>
              <p:cNvPr id="50" name="Oval 49">
                <a:extLst>
                  <a:ext uri="{FF2B5EF4-FFF2-40B4-BE49-F238E27FC236}">
                    <a16:creationId xmlns:a16="http://schemas.microsoft.com/office/drawing/2014/main" id="{D8D61109-283B-4441-AFC8-76E124B12B79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51" name="AutoShape 1">
                <a:extLst>
                  <a:ext uri="{FF2B5EF4-FFF2-40B4-BE49-F238E27FC236}">
                    <a16:creationId xmlns:a16="http://schemas.microsoft.com/office/drawing/2014/main" id="{62D8F7B1-928D-44C6-AA97-26864E4500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44" name="Group 43">
              <a:extLst>
                <a:ext uri="{FF2B5EF4-FFF2-40B4-BE49-F238E27FC236}">
                  <a16:creationId xmlns:a16="http://schemas.microsoft.com/office/drawing/2014/main" id="{F0EDEF42-C87C-4DFB-A7D0-E12DB02301C3}"/>
                </a:ext>
              </a:extLst>
            </p:cNvPr>
            <p:cNvGrpSpPr/>
            <p:nvPr/>
          </p:nvGrpSpPr>
          <p:grpSpPr>
            <a:xfrm>
              <a:off x="1663438" y="5708541"/>
              <a:ext cx="178834" cy="178836"/>
              <a:chOff x="7972027" y="5134202"/>
              <a:chExt cx="588412" cy="588417"/>
            </a:xfrm>
          </p:grpSpPr>
          <p:sp>
            <p:nvSpPr>
              <p:cNvPr id="48" name="Oval 47">
                <a:extLst>
                  <a:ext uri="{FF2B5EF4-FFF2-40B4-BE49-F238E27FC236}">
                    <a16:creationId xmlns:a16="http://schemas.microsoft.com/office/drawing/2014/main" id="{4190A538-A16E-4EF9-8B6B-1E7FBC736D14}"/>
                  </a:ext>
                </a:extLst>
              </p:cNvPr>
              <p:cNvSpPr/>
              <p:nvPr/>
            </p:nvSpPr>
            <p:spPr>
              <a:xfrm>
                <a:off x="7972027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9" name="AutoShape 21">
                <a:extLst>
                  <a:ext uri="{FF2B5EF4-FFF2-40B4-BE49-F238E27FC236}">
                    <a16:creationId xmlns:a16="http://schemas.microsoft.com/office/drawing/2014/main" id="{ECF99D3D-B552-4699-A071-0018B2765FD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54404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58BE4183-21F8-4B69-A315-86AAB09E4456}"/>
                </a:ext>
              </a:extLst>
            </p:cNvPr>
            <p:cNvGrpSpPr/>
            <p:nvPr/>
          </p:nvGrpSpPr>
          <p:grpSpPr>
            <a:xfrm>
              <a:off x="1894441" y="5708541"/>
              <a:ext cx="178834" cy="178836"/>
              <a:chOff x="8807093" y="5134202"/>
              <a:chExt cx="588412" cy="588417"/>
            </a:xfrm>
          </p:grpSpPr>
          <p:sp>
            <p:nvSpPr>
              <p:cNvPr id="46" name="Oval 45">
                <a:extLst>
                  <a:ext uri="{FF2B5EF4-FFF2-40B4-BE49-F238E27FC236}">
                    <a16:creationId xmlns:a16="http://schemas.microsoft.com/office/drawing/2014/main" id="{DA7A77C7-9C39-428F-B2D3-4E4D58B6401D}"/>
                  </a:ext>
                </a:extLst>
              </p:cNvPr>
              <p:cNvSpPr/>
              <p:nvPr/>
            </p:nvSpPr>
            <p:spPr>
              <a:xfrm>
                <a:off x="880709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7" name="AutoShape 18">
                <a:extLst>
                  <a:ext uri="{FF2B5EF4-FFF2-40B4-BE49-F238E27FC236}">
                    <a16:creationId xmlns:a16="http://schemas.microsoft.com/office/drawing/2014/main" id="{C7D141AB-B3D1-4634-B86A-FF239D6AD55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34787" y="5322041"/>
                <a:ext cx="333022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2929822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Picture Placeholder 12">
            <a:extLst>
              <a:ext uri="{FF2B5EF4-FFF2-40B4-BE49-F238E27FC236}">
                <a16:creationId xmlns:a16="http://schemas.microsoft.com/office/drawing/2014/main" id="{5D2A35E6-75D2-487D-96A9-F62DA479D35F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2"/>
          <a:srcRect t="7110" b="7110"/>
          <a:stretch>
            <a:fillRect/>
          </a:stretch>
        </p:blipFill>
        <p:spPr/>
      </p:pic>
      <p:pic>
        <p:nvPicPr>
          <p:cNvPr id="11" name="Picture Placeholder 10">
            <a:extLst>
              <a:ext uri="{FF2B5EF4-FFF2-40B4-BE49-F238E27FC236}">
                <a16:creationId xmlns:a16="http://schemas.microsoft.com/office/drawing/2014/main" id="{559B6A76-A902-4611-BE63-B5E7539A3EAE}"/>
              </a:ext>
            </a:extLst>
          </p:cNvPr>
          <p:cNvPicPr>
            <a:picLocks noGrp="1" noChangeAspect="1"/>
          </p:cNvPicPr>
          <p:nvPr>
            <p:ph type="pic" sz="quarter" idx="19"/>
          </p:nvPr>
        </p:nvPicPr>
        <p:blipFill>
          <a:blip r:embed="rId2"/>
          <a:srcRect t="7143" b="7143"/>
          <a:stretch>
            <a:fillRect/>
          </a:stretch>
        </p:blipFill>
        <p:spPr/>
      </p:pic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10992A7E-A1FF-4871-B578-688F88D8B0CF}"/>
              </a:ext>
            </a:extLst>
          </p:cNvPr>
          <p:cNvPicPr>
            <a:picLocks noGrp="1" noChangeAspect="1"/>
          </p:cNvPicPr>
          <p:nvPr>
            <p:ph type="pic" sz="quarter" idx="20"/>
          </p:nvPr>
        </p:nvPicPr>
        <p:blipFill>
          <a:blip r:embed="rId2"/>
          <a:srcRect t="7110" b="7110"/>
          <a:stretch>
            <a:fillRect/>
          </a:stretch>
        </p:blipFill>
        <p:spPr/>
      </p:pic>
      <p:grpSp>
        <p:nvGrpSpPr>
          <p:cNvPr id="37" name="Group 36">
            <a:extLst>
              <a:ext uri="{FF2B5EF4-FFF2-40B4-BE49-F238E27FC236}">
                <a16:creationId xmlns:a16="http://schemas.microsoft.com/office/drawing/2014/main" id="{8E49AF4A-EC8B-479C-80F8-3A60CB974EDF}"/>
              </a:ext>
            </a:extLst>
          </p:cNvPr>
          <p:cNvGrpSpPr/>
          <p:nvPr/>
        </p:nvGrpSpPr>
        <p:grpSpPr>
          <a:xfrm>
            <a:off x="2761343" y="5004986"/>
            <a:ext cx="2065338" cy="924226"/>
            <a:chOff x="1286783" y="5111663"/>
            <a:chExt cx="2065338" cy="924226"/>
          </a:xfrm>
        </p:grpSpPr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A093333D-50CE-438A-9C63-8D9DE821176A}"/>
                </a:ext>
              </a:extLst>
            </p:cNvPr>
            <p:cNvSpPr txBox="1"/>
            <p:nvPr/>
          </p:nvSpPr>
          <p:spPr>
            <a:xfrm>
              <a:off x="1286784" y="5425722"/>
              <a:ext cx="2065337" cy="6101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set had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E3DE12C8-757B-4417-B891-E5029FFE5DB3}"/>
                </a:ext>
              </a:extLst>
            </p:cNvPr>
            <p:cNvSpPr txBox="1"/>
            <p:nvPr/>
          </p:nvSpPr>
          <p:spPr>
            <a:xfrm>
              <a:off x="1286783" y="5111663"/>
              <a:ext cx="2008853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NAME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84DF2F7C-83A8-46D8-9312-09359651CCD0}"/>
              </a:ext>
            </a:extLst>
          </p:cNvPr>
          <p:cNvGrpSpPr/>
          <p:nvPr/>
        </p:nvGrpSpPr>
        <p:grpSpPr>
          <a:xfrm>
            <a:off x="5063331" y="5004986"/>
            <a:ext cx="2065338" cy="924226"/>
            <a:chOff x="1286783" y="5111663"/>
            <a:chExt cx="2065338" cy="924226"/>
          </a:xfrm>
        </p:grpSpPr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79AF746D-6EA8-4330-ABD8-03874FCCF8CF}"/>
                </a:ext>
              </a:extLst>
            </p:cNvPr>
            <p:cNvSpPr txBox="1"/>
            <p:nvPr/>
          </p:nvSpPr>
          <p:spPr>
            <a:xfrm>
              <a:off x="1286784" y="5425722"/>
              <a:ext cx="2065337" cy="6101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set had</a:t>
              </a:r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B26C0638-4B2E-4013-84B7-0AFA5F41CD74}"/>
                </a:ext>
              </a:extLst>
            </p:cNvPr>
            <p:cNvSpPr txBox="1"/>
            <p:nvPr/>
          </p:nvSpPr>
          <p:spPr>
            <a:xfrm>
              <a:off x="1286783" y="5111663"/>
              <a:ext cx="2008853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NAME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E1D752CA-62C8-40E2-9139-67E9756439E9}"/>
              </a:ext>
            </a:extLst>
          </p:cNvPr>
          <p:cNvGrpSpPr/>
          <p:nvPr/>
        </p:nvGrpSpPr>
        <p:grpSpPr>
          <a:xfrm>
            <a:off x="7365318" y="5004986"/>
            <a:ext cx="2065338" cy="924226"/>
            <a:chOff x="1286783" y="5111663"/>
            <a:chExt cx="2065338" cy="924226"/>
          </a:xfrm>
        </p:grpSpPr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E7BE6A3F-95F0-455B-B9F7-886F4506CFBF}"/>
                </a:ext>
              </a:extLst>
            </p:cNvPr>
            <p:cNvSpPr txBox="1"/>
            <p:nvPr/>
          </p:nvSpPr>
          <p:spPr>
            <a:xfrm>
              <a:off x="1286784" y="5425722"/>
              <a:ext cx="2065337" cy="6101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set had</a:t>
              </a:r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C349EB90-87E5-4E50-8937-992A38DF0762}"/>
                </a:ext>
              </a:extLst>
            </p:cNvPr>
            <p:cNvSpPr txBox="1"/>
            <p:nvPr/>
          </p:nvSpPr>
          <p:spPr>
            <a:xfrm>
              <a:off x="1286783" y="5111663"/>
              <a:ext cx="2008853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b="1" spc="200" dirty="0"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NAME HERE</a:t>
              </a:r>
              <a:endParaRPr lang="en-US" sz="1400" b="1" spc="200" dirty="0"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sp>
        <p:nvSpPr>
          <p:cNvPr id="15" name="Rectangle 14">
            <a:extLst>
              <a:ext uri="{FF2B5EF4-FFF2-40B4-BE49-F238E27FC236}">
                <a16:creationId xmlns:a16="http://schemas.microsoft.com/office/drawing/2014/main" id="{0AAE787A-4A26-4850-8707-FD625029F949}"/>
              </a:ext>
            </a:extLst>
          </p:cNvPr>
          <p:cNvSpPr/>
          <p:nvPr/>
        </p:nvSpPr>
        <p:spPr>
          <a:xfrm>
            <a:off x="3569041" y="4366078"/>
            <a:ext cx="449943" cy="44994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AE73D16D-A02E-47F4-9C29-F670B2BAEFFC}"/>
              </a:ext>
            </a:extLst>
          </p:cNvPr>
          <p:cNvSpPr/>
          <p:nvPr/>
        </p:nvSpPr>
        <p:spPr>
          <a:xfrm>
            <a:off x="5871028" y="4366078"/>
            <a:ext cx="449943" cy="44994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BA470526-CF01-4233-9131-F0205C7B7767}"/>
              </a:ext>
            </a:extLst>
          </p:cNvPr>
          <p:cNvSpPr/>
          <p:nvPr/>
        </p:nvSpPr>
        <p:spPr>
          <a:xfrm>
            <a:off x="8173017" y="4366078"/>
            <a:ext cx="449943" cy="44994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D0F51A5A-BE75-4676-9B1D-CC6976B951C7}"/>
              </a:ext>
            </a:extLst>
          </p:cNvPr>
          <p:cNvSpPr/>
          <p:nvPr/>
        </p:nvSpPr>
        <p:spPr>
          <a:xfrm>
            <a:off x="3619124" y="4429467"/>
            <a:ext cx="349775" cy="323165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1500" dirty="0"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  <a:latin typeface="FontAwesome" charset="0"/>
              </a:rPr>
              <a:t></a:t>
            </a:r>
            <a:endParaRPr lang="en-US" sz="1500" dirty="0">
              <a:ln>
                <a:solidFill>
                  <a:schemeClr val="tx1">
                    <a:lumMod val="50000"/>
                    <a:lumOff val="50000"/>
                  </a:schemeClr>
                </a:solidFill>
              </a:ln>
              <a:noFill/>
            </a:endParaRP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955CC91B-5F90-450C-BDB1-B72192D7FFA6}"/>
              </a:ext>
            </a:extLst>
          </p:cNvPr>
          <p:cNvSpPr/>
          <p:nvPr/>
        </p:nvSpPr>
        <p:spPr>
          <a:xfrm>
            <a:off x="5921111" y="4429467"/>
            <a:ext cx="349775" cy="323165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1500" dirty="0"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  <a:latin typeface="FontAwesome" charset="0"/>
              </a:rPr>
              <a:t></a:t>
            </a:r>
            <a:endParaRPr lang="en-US" sz="1500" dirty="0">
              <a:ln>
                <a:solidFill>
                  <a:schemeClr val="tx1">
                    <a:lumMod val="50000"/>
                    <a:lumOff val="50000"/>
                  </a:schemeClr>
                </a:solidFill>
              </a:ln>
              <a:noFill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D3FD243C-B4EA-49AB-A2EC-182B202BD41B}"/>
              </a:ext>
            </a:extLst>
          </p:cNvPr>
          <p:cNvSpPr/>
          <p:nvPr/>
        </p:nvSpPr>
        <p:spPr>
          <a:xfrm>
            <a:off x="8223099" y="4429467"/>
            <a:ext cx="349775" cy="323165"/>
          </a:xfrm>
          <a:prstGeom prst="rect">
            <a:avLst/>
          </a:prstGeom>
        </p:spPr>
        <p:txBody>
          <a:bodyPr wrap="none" anchor="ctr">
            <a:spAutoFit/>
          </a:bodyPr>
          <a:lstStyle/>
          <a:p>
            <a:pPr algn="ctr"/>
            <a:r>
              <a:rPr lang="en-US" sz="1500" dirty="0">
                <a:ln>
                  <a:solidFill>
                    <a:schemeClr val="tx1">
                      <a:lumMod val="50000"/>
                      <a:lumOff val="50000"/>
                    </a:schemeClr>
                  </a:solidFill>
                </a:ln>
                <a:noFill/>
                <a:latin typeface="FontAwesome" charset="0"/>
              </a:rPr>
              <a:t></a:t>
            </a:r>
            <a:endParaRPr lang="en-US" sz="1500" dirty="0">
              <a:ln>
                <a:solidFill>
                  <a:schemeClr val="tx1">
                    <a:lumMod val="50000"/>
                    <a:lumOff val="50000"/>
                  </a:schemeClr>
                </a:solidFill>
              </a:ln>
              <a:noFill/>
            </a:endParaRP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9E5EB87B-4194-418F-974E-B87F40D15EA6}"/>
              </a:ext>
            </a:extLst>
          </p:cNvPr>
          <p:cNvGrpSpPr/>
          <p:nvPr/>
        </p:nvGrpSpPr>
        <p:grpSpPr>
          <a:xfrm>
            <a:off x="3130615" y="927240"/>
            <a:ext cx="5930770" cy="1091014"/>
            <a:chOff x="2609849" y="3181575"/>
            <a:chExt cx="5930770" cy="1091014"/>
          </a:xfrm>
        </p:grpSpPr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0E10F731-FFA4-4683-912C-D8388FC96CFF}"/>
                </a:ext>
              </a:extLst>
            </p:cNvPr>
            <p:cNvSpPr txBox="1"/>
            <p:nvPr/>
          </p:nvSpPr>
          <p:spPr>
            <a:xfrm>
              <a:off x="2609849" y="3181575"/>
              <a:ext cx="5930770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spc="500" dirty="0">
                  <a:latin typeface="Montserrat Light" panose="00000400000000000000" pitchFamily="50" charset="0"/>
                </a:rPr>
                <a:t>TEAM</a:t>
              </a:r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EEE51FBA-6CF1-4D16-AF72-90250F4C2CF4}"/>
                </a:ext>
              </a:extLst>
            </p:cNvPr>
            <p:cNvSpPr txBox="1"/>
            <p:nvPr/>
          </p:nvSpPr>
          <p:spPr>
            <a:xfrm>
              <a:off x="3536884" y="3764096"/>
              <a:ext cx="40767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 PRESENTATION</a:t>
              </a:r>
            </a:p>
          </p:txBody>
        </p: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524242E9-20DB-4089-AEC1-A6E1A29E29BE}"/>
                </a:ext>
              </a:extLst>
            </p:cNvPr>
            <p:cNvCxnSpPr>
              <a:cxnSpLocks/>
            </p:cNvCxnSpPr>
            <p:nvPr/>
          </p:nvCxnSpPr>
          <p:spPr>
            <a:xfrm>
              <a:off x="4984911" y="4272589"/>
              <a:ext cx="1180646" cy="0"/>
            </a:xfrm>
            <a:prstGeom prst="line">
              <a:avLst/>
            </a:prstGeom>
            <a:ln w="254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37073589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4C8A8D81-541B-4A2C-A5B1-F53CECCF6221}"/>
              </a:ext>
            </a:extLst>
          </p:cNvPr>
          <p:cNvSpPr/>
          <p:nvPr/>
        </p:nvSpPr>
        <p:spPr>
          <a:xfrm>
            <a:off x="0" y="0"/>
            <a:ext cx="3424401" cy="685800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Placeholder 7">
            <a:extLst>
              <a:ext uri="{FF2B5EF4-FFF2-40B4-BE49-F238E27FC236}">
                <a16:creationId xmlns:a16="http://schemas.microsoft.com/office/drawing/2014/main" id="{DB245FC3-36EA-4DAD-9041-6339DB3A2BD8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2"/>
          <a:srcRect t="18659" b="18659"/>
          <a:stretch>
            <a:fillRect/>
          </a:stretch>
        </p:blipFill>
        <p:spPr/>
      </p:pic>
      <p:grpSp>
        <p:nvGrpSpPr>
          <p:cNvPr id="43" name="Group 42">
            <a:extLst>
              <a:ext uri="{FF2B5EF4-FFF2-40B4-BE49-F238E27FC236}">
                <a16:creationId xmlns:a16="http://schemas.microsoft.com/office/drawing/2014/main" id="{8774C852-BFC8-4180-B748-A292E0E43DC3}"/>
              </a:ext>
            </a:extLst>
          </p:cNvPr>
          <p:cNvGrpSpPr/>
          <p:nvPr/>
        </p:nvGrpSpPr>
        <p:grpSpPr>
          <a:xfrm>
            <a:off x="848375" y="1547098"/>
            <a:ext cx="5162128" cy="2961594"/>
            <a:chOff x="3938949" y="2303516"/>
            <a:chExt cx="4210968" cy="2415898"/>
          </a:xfrm>
        </p:grpSpPr>
        <p:sp>
          <p:nvSpPr>
            <p:cNvPr id="44" name="Shape 6">
              <a:extLst>
                <a:ext uri="{FF2B5EF4-FFF2-40B4-BE49-F238E27FC236}">
                  <a16:creationId xmlns:a16="http://schemas.microsoft.com/office/drawing/2014/main" id="{4ACD44EE-A234-494E-9334-5C13AA47D65A}"/>
                </a:ext>
              </a:extLst>
            </p:cNvPr>
            <p:cNvSpPr/>
            <p:nvPr/>
          </p:nvSpPr>
          <p:spPr>
            <a:xfrm>
              <a:off x="4357133" y="2334880"/>
              <a:ext cx="3375972" cy="22887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703" y="1320"/>
                  </a:moveTo>
                  <a:lnTo>
                    <a:pt x="20703" y="19605"/>
                  </a:lnTo>
                  <a:lnTo>
                    <a:pt x="895" y="19605"/>
                  </a:lnTo>
                  <a:lnTo>
                    <a:pt x="895" y="1320"/>
                  </a:lnTo>
                  <a:lnTo>
                    <a:pt x="20703" y="1320"/>
                  </a:lnTo>
                  <a:cubicBezTo>
                    <a:pt x="20703" y="1320"/>
                    <a:pt x="20703" y="1320"/>
                    <a:pt x="20703" y="1320"/>
                  </a:cubicBezTo>
                  <a:close/>
                  <a:moveTo>
                    <a:pt x="20983" y="0"/>
                  </a:moveTo>
                  <a:lnTo>
                    <a:pt x="617" y="0"/>
                  </a:lnTo>
                  <a:cubicBezTo>
                    <a:pt x="277" y="0"/>
                    <a:pt x="0" y="408"/>
                    <a:pt x="0" y="910"/>
                  </a:cubicBezTo>
                  <a:lnTo>
                    <a:pt x="0" y="21021"/>
                  </a:lnTo>
                  <a:lnTo>
                    <a:pt x="0" y="21156"/>
                  </a:lnTo>
                  <a:lnTo>
                    <a:pt x="0" y="21186"/>
                  </a:lnTo>
                  <a:cubicBezTo>
                    <a:pt x="0" y="21415"/>
                    <a:pt x="126" y="21600"/>
                    <a:pt x="281" y="21600"/>
                  </a:cubicBezTo>
                  <a:lnTo>
                    <a:pt x="21319" y="21600"/>
                  </a:lnTo>
                  <a:cubicBezTo>
                    <a:pt x="21474" y="21600"/>
                    <a:pt x="21600" y="21415"/>
                    <a:pt x="21600" y="21186"/>
                  </a:cubicBezTo>
                  <a:lnTo>
                    <a:pt x="21600" y="21156"/>
                  </a:lnTo>
                  <a:lnTo>
                    <a:pt x="21600" y="21021"/>
                  </a:lnTo>
                  <a:lnTo>
                    <a:pt x="21600" y="910"/>
                  </a:lnTo>
                  <a:cubicBezTo>
                    <a:pt x="21600" y="408"/>
                    <a:pt x="21323" y="0"/>
                    <a:pt x="20983" y="0"/>
                  </a:cubicBezTo>
                  <a:close/>
                </a:path>
              </a:pathLst>
            </a:custGeom>
            <a:gradFill>
              <a:gsLst>
                <a:gs pos="0">
                  <a:srgbClr val="E8E7E8"/>
                </a:gs>
                <a:gs pos="95000">
                  <a:srgbClr val="AFB2B4"/>
                </a:gs>
              </a:gsLst>
              <a:lin ang="2043523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0" name="Shape 7">
              <a:extLst>
                <a:ext uri="{FF2B5EF4-FFF2-40B4-BE49-F238E27FC236}">
                  <a16:creationId xmlns:a16="http://schemas.microsoft.com/office/drawing/2014/main" id="{EF30E133-BCD4-4C6B-83DC-F60D7FCE0636}"/>
                </a:ext>
              </a:extLst>
            </p:cNvPr>
            <p:cNvSpPr/>
            <p:nvPr/>
          </p:nvSpPr>
          <p:spPr>
            <a:xfrm>
              <a:off x="7719331" y="4576339"/>
              <a:ext cx="28020" cy="530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0" y="21600"/>
                  </a:lnTo>
                  <a:lnTo>
                    <a:pt x="10800" y="11510"/>
                  </a:lnTo>
                  <a:lnTo>
                    <a:pt x="21600" y="0"/>
                  </a:lnTo>
                  <a:cubicBezTo>
                    <a:pt x="21600" y="0"/>
                    <a:pt x="21600" y="21600"/>
                    <a:pt x="21600" y="21600"/>
                  </a:cubicBezTo>
                  <a:close/>
                </a:path>
              </a:pathLst>
            </a:custGeom>
            <a:solidFill>
              <a:srgbClr val="A8A9AC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1" name="Shape 8">
              <a:extLst>
                <a:ext uri="{FF2B5EF4-FFF2-40B4-BE49-F238E27FC236}">
                  <a16:creationId xmlns:a16="http://schemas.microsoft.com/office/drawing/2014/main" id="{F5708BA8-D70A-4291-8C1D-748A797826D6}"/>
                </a:ext>
              </a:extLst>
            </p:cNvPr>
            <p:cNvSpPr/>
            <p:nvPr/>
          </p:nvSpPr>
          <p:spPr>
            <a:xfrm>
              <a:off x="4342496" y="4576339"/>
              <a:ext cx="28021" cy="530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600"/>
                  </a:moveTo>
                  <a:lnTo>
                    <a:pt x="0" y="21600"/>
                  </a:lnTo>
                  <a:lnTo>
                    <a:pt x="0" y="0"/>
                  </a:lnTo>
                  <a:lnTo>
                    <a:pt x="11832" y="12996"/>
                  </a:lnTo>
                  <a:cubicBezTo>
                    <a:pt x="11832" y="12996"/>
                    <a:pt x="21600" y="21600"/>
                    <a:pt x="21600" y="21600"/>
                  </a:cubicBezTo>
                  <a:close/>
                </a:path>
              </a:pathLst>
            </a:custGeom>
            <a:solidFill>
              <a:srgbClr val="A8A9AC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2" name="Shape 9">
              <a:extLst>
                <a:ext uri="{FF2B5EF4-FFF2-40B4-BE49-F238E27FC236}">
                  <a16:creationId xmlns:a16="http://schemas.microsoft.com/office/drawing/2014/main" id="{F26A994B-0C85-4C61-8D14-3C6C6EF259FE}"/>
                </a:ext>
              </a:extLst>
            </p:cNvPr>
            <p:cNvSpPr/>
            <p:nvPr/>
          </p:nvSpPr>
          <p:spPr>
            <a:xfrm>
              <a:off x="4325769" y="2303516"/>
              <a:ext cx="3437365" cy="24098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01" y="0"/>
                  </a:moveTo>
                  <a:lnTo>
                    <a:pt x="799" y="0"/>
                  </a:lnTo>
                  <a:cubicBezTo>
                    <a:pt x="358" y="0"/>
                    <a:pt x="0" y="510"/>
                    <a:pt x="0" y="1140"/>
                  </a:cubicBezTo>
                  <a:lnTo>
                    <a:pt x="0" y="20460"/>
                  </a:lnTo>
                  <a:cubicBezTo>
                    <a:pt x="0" y="21090"/>
                    <a:pt x="358" y="21600"/>
                    <a:pt x="799" y="21600"/>
                  </a:cubicBezTo>
                  <a:lnTo>
                    <a:pt x="20801" y="21600"/>
                  </a:lnTo>
                  <a:cubicBezTo>
                    <a:pt x="21242" y="21600"/>
                    <a:pt x="21600" y="21090"/>
                    <a:pt x="21600" y="20460"/>
                  </a:cubicBezTo>
                  <a:lnTo>
                    <a:pt x="21600" y="1140"/>
                  </a:lnTo>
                  <a:cubicBezTo>
                    <a:pt x="21600" y="510"/>
                    <a:pt x="21242" y="0"/>
                    <a:pt x="20801" y="0"/>
                  </a:cubicBezTo>
                  <a:cubicBezTo>
                    <a:pt x="20801" y="0"/>
                    <a:pt x="20801" y="0"/>
                    <a:pt x="20801" y="0"/>
                  </a:cubicBezTo>
                  <a:close/>
                  <a:moveTo>
                    <a:pt x="20801" y="138"/>
                  </a:moveTo>
                  <a:cubicBezTo>
                    <a:pt x="21188" y="138"/>
                    <a:pt x="21504" y="587"/>
                    <a:pt x="21504" y="1140"/>
                  </a:cubicBezTo>
                  <a:lnTo>
                    <a:pt x="21504" y="20460"/>
                  </a:lnTo>
                  <a:cubicBezTo>
                    <a:pt x="21504" y="21013"/>
                    <a:pt x="21188" y="21462"/>
                    <a:pt x="20801" y="21462"/>
                  </a:cubicBezTo>
                  <a:lnTo>
                    <a:pt x="799" y="21462"/>
                  </a:lnTo>
                  <a:cubicBezTo>
                    <a:pt x="412" y="21462"/>
                    <a:pt x="96" y="21013"/>
                    <a:pt x="96" y="20460"/>
                  </a:cubicBezTo>
                  <a:lnTo>
                    <a:pt x="96" y="1140"/>
                  </a:lnTo>
                  <a:cubicBezTo>
                    <a:pt x="96" y="587"/>
                    <a:pt x="412" y="138"/>
                    <a:pt x="799" y="138"/>
                  </a:cubicBezTo>
                  <a:lnTo>
                    <a:pt x="20801" y="138"/>
                  </a:lnTo>
                </a:path>
              </a:pathLst>
            </a:custGeom>
            <a:gradFill>
              <a:gsLst>
                <a:gs pos="100000">
                  <a:srgbClr val="C7C8CB"/>
                </a:gs>
                <a:gs pos="0">
                  <a:srgbClr val="E9EBF2"/>
                </a:gs>
              </a:gsLst>
              <a:lin ang="3283355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3" name="Shape 10">
              <a:extLst>
                <a:ext uri="{FF2B5EF4-FFF2-40B4-BE49-F238E27FC236}">
                  <a16:creationId xmlns:a16="http://schemas.microsoft.com/office/drawing/2014/main" id="{A9D8B4D5-D7FD-4415-B877-7959E1C50EBA}"/>
                </a:ext>
              </a:extLst>
            </p:cNvPr>
            <p:cNvSpPr/>
            <p:nvPr/>
          </p:nvSpPr>
          <p:spPr>
            <a:xfrm>
              <a:off x="4336224" y="2313971"/>
              <a:ext cx="3415439" cy="23879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65" y="0"/>
                  </a:moveTo>
                  <a:lnTo>
                    <a:pt x="735" y="0"/>
                  </a:lnTo>
                  <a:cubicBezTo>
                    <a:pt x="330" y="0"/>
                    <a:pt x="0" y="472"/>
                    <a:pt x="0" y="1051"/>
                  </a:cubicBezTo>
                  <a:lnTo>
                    <a:pt x="0" y="20549"/>
                  </a:lnTo>
                  <a:cubicBezTo>
                    <a:pt x="0" y="21128"/>
                    <a:pt x="330" y="21600"/>
                    <a:pt x="735" y="21600"/>
                  </a:cubicBezTo>
                  <a:lnTo>
                    <a:pt x="20865" y="21600"/>
                  </a:lnTo>
                  <a:cubicBezTo>
                    <a:pt x="21270" y="21600"/>
                    <a:pt x="21600" y="21128"/>
                    <a:pt x="21600" y="20549"/>
                  </a:cubicBezTo>
                  <a:lnTo>
                    <a:pt x="21600" y="1051"/>
                  </a:lnTo>
                  <a:cubicBezTo>
                    <a:pt x="21600" y="472"/>
                    <a:pt x="21270" y="0"/>
                    <a:pt x="20865" y="0"/>
                  </a:cubicBezTo>
                  <a:cubicBezTo>
                    <a:pt x="20865" y="0"/>
                    <a:pt x="20865" y="0"/>
                    <a:pt x="20865" y="0"/>
                  </a:cubicBezTo>
                  <a:close/>
                  <a:moveTo>
                    <a:pt x="20865" y="40"/>
                  </a:moveTo>
                  <a:cubicBezTo>
                    <a:pt x="21255" y="40"/>
                    <a:pt x="21572" y="493"/>
                    <a:pt x="21572" y="1051"/>
                  </a:cubicBezTo>
                  <a:lnTo>
                    <a:pt x="21572" y="20549"/>
                  </a:lnTo>
                  <a:cubicBezTo>
                    <a:pt x="21572" y="21107"/>
                    <a:pt x="21255" y="21560"/>
                    <a:pt x="20865" y="21560"/>
                  </a:cubicBezTo>
                  <a:lnTo>
                    <a:pt x="735" y="21560"/>
                  </a:lnTo>
                  <a:cubicBezTo>
                    <a:pt x="345" y="21560"/>
                    <a:pt x="28" y="21107"/>
                    <a:pt x="28" y="20549"/>
                  </a:cubicBezTo>
                  <a:lnTo>
                    <a:pt x="28" y="1051"/>
                  </a:lnTo>
                  <a:cubicBezTo>
                    <a:pt x="28" y="493"/>
                    <a:pt x="345" y="40"/>
                    <a:pt x="735" y="40"/>
                  </a:cubicBezTo>
                  <a:lnTo>
                    <a:pt x="20865" y="40"/>
                  </a:lnTo>
                </a:path>
              </a:pathLst>
            </a:custGeom>
            <a:solidFill>
              <a:srgbClr val="FFFFFF">
                <a:alpha val="25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4" name="Shape 11">
              <a:extLst>
                <a:ext uri="{FF2B5EF4-FFF2-40B4-BE49-F238E27FC236}">
                  <a16:creationId xmlns:a16="http://schemas.microsoft.com/office/drawing/2014/main" id="{754296DB-F916-402A-A797-1EC093ABACB5}"/>
                </a:ext>
              </a:extLst>
            </p:cNvPr>
            <p:cNvSpPr/>
            <p:nvPr/>
          </p:nvSpPr>
          <p:spPr>
            <a:xfrm>
              <a:off x="4357133" y="2334880"/>
              <a:ext cx="3375972" cy="22887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983" y="0"/>
                  </a:moveTo>
                  <a:lnTo>
                    <a:pt x="617" y="0"/>
                  </a:lnTo>
                  <a:cubicBezTo>
                    <a:pt x="277" y="0"/>
                    <a:pt x="0" y="408"/>
                    <a:pt x="0" y="910"/>
                  </a:cubicBezTo>
                  <a:lnTo>
                    <a:pt x="0" y="21021"/>
                  </a:lnTo>
                  <a:lnTo>
                    <a:pt x="0" y="21156"/>
                  </a:lnTo>
                  <a:lnTo>
                    <a:pt x="0" y="21186"/>
                  </a:lnTo>
                  <a:cubicBezTo>
                    <a:pt x="0" y="21415"/>
                    <a:pt x="126" y="21600"/>
                    <a:pt x="281" y="21600"/>
                  </a:cubicBezTo>
                  <a:lnTo>
                    <a:pt x="21319" y="21600"/>
                  </a:lnTo>
                  <a:cubicBezTo>
                    <a:pt x="21474" y="21600"/>
                    <a:pt x="21600" y="21415"/>
                    <a:pt x="21600" y="21186"/>
                  </a:cubicBezTo>
                  <a:lnTo>
                    <a:pt x="21600" y="21156"/>
                  </a:lnTo>
                  <a:lnTo>
                    <a:pt x="21600" y="21021"/>
                  </a:lnTo>
                  <a:lnTo>
                    <a:pt x="21600" y="910"/>
                  </a:lnTo>
                  <a:cubicBezTo>
                    <a:pt x="21600" y="408"/>
                    <a:pt x="21323" y="0"/>
                    <a:pt x="20983" y="0"/>
                  </a:cubicBezTo>
                  <a:cubicBezTo>
                    <a:pt x="20983" y="0"/>
                    <a:pt x="20983" y="0"/>
                    <a:pt x="20983" y="0"/>
                  </a:cubicBezTo>
                  <a:close/>
                  <a:moveTo>
                    <a:pt x="20983" y="41"/>
                  </a:moveTo>
                  <a:cubicBezTo>
                    <a:pt x="21308" y="41"/>
                    <a:pt x="21572" y="431"/>
                    <a:pt x="21572" y="910"/>
                  </a:cubicBezTo>
                  <a:lnTo>
                    <a:pt x="21572" y="21021"/>
                  </a:lnTo>
                  <a:lnTo>
                    <a:pt x="21572" y="21156"/>
                  </a:lnTo>
                  <a:lnTo>
                    <a:pt x="21572" y="21186"/>
                  </a:lnTo>
                  <a:cubicBezTo>
                    <a:pt x="21572" y="21392"/>
                    <a:pt x="21459" y="21559"/>
                    <a:pt x="21319" y="21559"/>
                  </a:cubicBezTo>
                  <a:lnTo>
                    <a:pt x="281" y="21559"/>
                  </a:lnTo>
                  <a:cubicBezTo>
                    <a:pt x="141" y="21559"/>
                    <a:pt x="28" y="21392"/>
                    <a:pt x="28" y="21186"/>
                  </a:cubicBezTo>
                  <a:lnTo>
                    <a:pt x="28" y="21156"/>
                  </a:lnTo>
                  <a:lnTo>
                    <a:pt x="28" y="21021"/>
                  </a:lnTo>
                  <a:lnTo>
                    <a:pt x="28" y="910"/>
                  </a:lnTo>
                  <a:cubicBezTo>
                    <a:pt x="28" y="431"/>
                    <a:pt x="292" y="41"/>
                    <a:pt x="617" y="41"/>
                  </a:cubicBezTo>
                  <a:lnTo>
                    <a:pt x="20983" y="41"/>
                  </a:lnTo>
                </a:path>
              </a:pathLst>
            </a:custGeom>
            <a:solidFill>
              <a:srgbClr val="FFFFFF">
                <a:alpha val="50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5" name="Shape 12">
              <a:extLst>
                <a:ext uri="{FF2B5EF4-FFF2-40B4-BE49-F238E27FC236}">
                  <a16:creationId xmlns:a16="http://schemas.microsoft.com/office/drawing/2014/main" id="{4CF76FEB-07BC-44F3-A628-4FAC53FD954D}"/>
                </a:ext>
              </a:extLst>
            </p:cNvPr>
            <p:cNvSpPr/>
            <p:nvPr/>
          </p:nvSpPr>
          <p:spPr>
            <a:xfrm>
              <a:off x="4342496" y="2320243"/>
              <a:ext cx="3406669" cy="23194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891" y="0"/>
                  </a:moveTo>
                  <a:lnTo>
                    <a:pt x="709" y="0"/>
                  </a:lnTo>
                  <a:cubicBezTo>
                    <a:pt x="318" y="0"/>
                    <a:pt x="0" y="467"/>
                    <a:pt x="0" y="1041"/>
                  </a:cubicBezTo>
                  <a:lnTo>
                    <a:pt x="0" y="20885"/>
                  </a:lnTo>
                  <a:lnTo>
                    <a:pt x="0" y="21019"/>
                  </a:lnTo>
                  <a:lnTo>
                    <a:pt x="0" y="21049"/>
                  </a:lnTo>
                  <a:cubicBezTo>
                    <a:pt x="0" y="21353"/>
                    <a:pt x="168" y="21600"/>
                    <a:pt x="375" y="21600"/>
                  </a:cubicBezTo>
                  <a:lnTo>
                    <a:pt x="21225" y="21600"/>
                  </a:lnTo>
                  <a:cubicBezTo>
                    <a:pt x="21432" y="21600"/>
                    <a:pt x="21600" y="21353"/>
                    <a:pt x="21600" y="21049"/>
                  </a:cubicBezTo>
                  <a:lnTo>
                    <a:pt x="21600" y="21019"/>
                  </a:lnTo>
                  <a:lnTo>
                    <a:pt x="21600" y="20885"/>
                  </a:lnTo>
                  <a:lnTo>
                    <a:pt x="21600" y="1041"/>
                  </a:lnTo>
                  <a:cubicBezTo>
                    <a:pt x="21600" y="467"/>
                    <a:pt x="21282" y="0"/>
                    <a:pt x="20891" y="0"/>
                  </a:cubicBezTo>
                  <a:cubicBezTo>
                    <a:pt x="20891" y="0"/>
                    <a:pt x="20891" y="0"/>
                    <a:pt x="20891" y="0"/>
                  </a:cubicBezTo>
                  <a:close/>
                  <a:moveTo>
                    <a:pt x="20891" y="143"/>
                  </a:moveTo>
                  <a:cubicBezTo>
                    <a:pt x="21228" y="143"/>
                    <a:pt x="21503" y="546"/>
                    <a:pt x="21503" y="1041"/>
                  </a:cubicBezTo>
                  <a:lnTo>
                    <a:pt x="21503" y="20885"/>
                  </a:lnTo>
                  <a:lnTo>
                    <a:pt x="21503" y="21019"/>
                  </a:lnTo>
                  <a:lnTo>
                    <a:pt x="21503" y="21049"/>
                  </a:lnTo>
                  <a:cubicBezTo>
                    <a:pt x="21503" y="21274"/>
                    <a:pt x="21378" y="21457"/>
                    <a:pt x="21225" y="21457"/>
                  </a:cubicBezTo>
                  <a:lnTo>
                    <a:pt x="375" y="21457"/>
                  </a:lnTo>
                  <a:cubicBezTo>
                    <a:pt x="222" y="21457"/>
                    <a:pt x="97" y="21274"/>
                    <a:pt x="97" y="21049"/>
                  </a:cubicBezTo>
                  <a:lnTo>
                    <a:pt x="97" y="21019"/>
                  </a:lnTo>
                  <a:lnTo>
                    <a:pt x="97" y="20885"/>
                  </a:lnTo>
                  <a:lnTo>
                    <a:pt x="97" y="1041"/>
                  </a:lnTo>
                  <a:cubicBezTo>
                    <a:pt x="97" y="546"/>
                    <a:pt x="372" y="143"/>
                    <a:pt x="709" y="143"/>
                  </a:cubicBezTo>
                  <a:lnTo>
                    <a:pt x="20891" y="143"/>
                  </a:lnTo>
                </a:path>
              </a:pathLst>
            </a:custGeom>
            <a:gradFill>
              <a:gsLst>
                <a:gs pos="0">
                  <a:srgbClr val="47484B"/>
                </a:gs>
                <a:gs pos="100000">
                  <a:srgbClr val="47484B"/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6" name="Shape 13">
              <a:extLst>
                <a:ext uri="{FF2B5EF4-FFF2-40B4-BE49-F238E27FC236}">
                  <a16:creationId xmlns:a16="http://schemas.microsoft.com/office/drawing/2014/main" id="{D033E0B9-1867-41CF-95E1-A84D4471F367}"/>
                </a:ext>
              </a:extLst>
            </p:cNvPr>
            <p:cNvSpPr/>
            <p:nvPr/>
          </p:nvSpPr>
          <p:spPr>
            <a:xfrm>
              <a:off x="7633603" y="2324425"/>
              <a:ext cx="111220" cy="1112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510" y="0"/>
                  </a:moveTo>
                  <a:lnTo>
                    <a:pt x="0" y="0"/>
                  </a:lnTo>
                  <a:cubicBezTo>
                    <a:pt x="11911" y="0"/>
                    <a:pt x="21600" y="9690"/>
                    <a:pt x="21600" y="21600"/>
                  </a:cubicBezTo>
                  <a:lnTo>
                    <a:pt x="21600" y="20090"/>
                  </a:lnTo>
                  <a:cubicBezTo>
                    <a:pt x="21600" y="9013"/>
                    <a:pt x="12588" y="0"/>
                    <a:pt x="1510" y="0"/>
                  </a:cubicBezTo>
                  <a:close/>
                </a:path>
              </a:pathLst>
            </a:custGeom>
            <a:gradFill>
              <a:gsLst>
                <a:gs pos="0">
                  <a:srgbClr val="BFBFC0">
                    <a:alpha val="0"/>
                  </a:srgbClr>
                </a:gs>
                <a:gs pos="100000">
                  <a:srgbClr val="BFBFC0">
                    <a:alpha val="0"/>
                  </a:srgbClr>
                </a:gs>
              </a:gsLst>
              <a:lin ang="27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7" name="Shape 14">
              <a:extLst>
                <a:ext uri="{FF2B5EF4-FFF2-40B4-BE49-F238E27FC236}">
                  <a16:creationId xmlns:a16="http://schemas.microsoft.com/office/drawing/2014/main" id="{220A3AF0-561B-46A7-97BA-5F7F7D56707B}"/>
                </a:ext>
              </a:extLst>
            </p:cNvPr>
            <p:cNvSpPr/>
            <p:nvPr/>
          </p:nvSpPr>
          <p:spPr>
            <a:xfrm>
              <a:off x="4346678" y="2324425"/>
              <a:ext cx="111220" cy="1112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0090" y="0"/>
                  </a:moveTo>
                  <a:lnTo>
                    <a:pt x="21600" y="0"/>
                  </a:lnTo>
                  <a:cubicBezTo>
                    <a:pt x="9689" y="0"/>
                    <a:pt x="0" y="9690"/>
                    <a:pt x="0" y="21600"/>
                  </a:cubicBezTo>
                  <a:lnTo>
                    <a:pt x="0" y="20090"/>
                  </a:lnTo>
                  <a:cubicBezTo>
                    <a:pt x="0" y="9013"/>
                    <a:pt x="9012" y="0"/>
                    <a:pt x="20090" y="0"/>
                  </a:cubicBezTo>
                  <a:close/>
                </a:path>
              </a:pathLst>
            </a:custGeom>
            <a:gradFill>
              <a:gsLst>
                <a:gs pos="0">
                  <a:srgbClr val="BFBFC0">
                    <a:alpha val="0"/>
                  </a:srgbClr>
                </a:gs>
                <a:gs pos="100000">
                  <a:srgbClr val="BFBFC0">
                    <a:alpha val="0"/>
                  </a:srgbClr>
                </a:gs>
              </a:gsLst>
              <a:lin ang="27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8" name="Shape 15">
              <a:extLst>
                <a:ext uri="{FF2B5EF4-FFF2-40B4-BE49-F238E27FC236}">
                  <a16:creationId xmlns:a16="http://schemas.microsoft.com/office/drawing/2014/main" id="{9FC4FA65-C580-46FB-8B33-2053CFF6F28A}"/>
                </a:ext>
              </a:extLst>
            </p:cNvPr>
            <p:cNvSpPr/>
            <p:nvPr/>
          </p:nvSpPr>
          <p:spPr>
            <a:xfrm>
              <a:off x="4495133" y="2472880"/>
              <a:ext cx="3099624" cy="194188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569" y="0"/>
                  </a:moveTo>
                  <a:lnTo>
                    <a:pt x="31" y="0"/>
                  </a:lnTo>
                  <a:cubicBezTo>
                    <a:pt x="14" y="0"/>
                    <a:pt x="0" y="22"/>
                    <a:pt x="0" y="49"/>
                  </a:cubicBezTo>
                  <a:lnTo>
                    <a:pt x="0" y="21551"/>
                  </a:lnTo>
                  <a:cubicBezTo>
                    <a:pt x="0" y="21578"/>
                    <a:pt x="14" y="21600"/>
                    <a:pt x="31" y="21600"/>
                  </a:cubicBezTo>
                  <a:lnTo>
                    <a:pt x="21569" y="21600"/>
                  </a:lnTo>
                  <a:cubicBezTo>
                    <a:pt x="21586" y="21600"/>
                    <a:pt x="21600" y="21578"/>
                    <a:pt x="21600" y="21551"/>
                  </a:cubicBezTo>
                  <a:lnTo>
                    <a:pt x="21600" y="49"/>
                  </a:lnTo>
                  <a:cubicBezTo>
                    <a:pt x="21600" y="22"/>
                    <a:pt x="21586" y="0"/>
                    <a:pt x="21569" y="0"/>
                  </a:cubicBezTo>
                  <a:cubicBezTo>
                    <a:pt x="21569" y="0"/>
                    <a:pt x="21569" y="0"/>
                    <a:pt x="21569" y="0"/>
                  </a:cubicBezTo>
                  <a:close/>
                  <a:moveTo>
                    <a:pt x="21569" y="49"/>
                  </a:moveTo>
                  <a:lnTo>
                    <a:pt x="21569" y="49"/>
                  </a:lnTo>
                  <a:lnTo>
                    <a:pt x="21569" y="21551"/>
                  </a:lnTo>
                  <a:lnTo>
                    <a:pt x="31" y="21551"/>
                  </a:lnTo>
                  <a:lnTo>
                    <a:pt x="31" y="49"/>
                  </a:lnTo>
                  <a:lnTo>
                    <a:pt x="21569" y="49"/>
                  </a:lnTo>
                </a:path>
              </a:pathLst>
            </a:custGeom>
            <a:solidFill>
              <a:srgbClr val="7D8083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79" name="Shape 16">
              <a:extLst>
                <a:ext uri="{FF2B5EF4-FFF2-40B4-BE49-F238E27FC236}">
                  <a16:creationId xmlns:a16="http://schemas.microsoft.com/office/drawing/2014/main" id="{20944170-3F68-47DE-80C7-4C82DA1DB145}"/>
                </a:ext>
              </a:extLst>
            </p:cNvPr>
            <p:cNvSpPr/>
            <p:nvPr/>
          </p:nvSpPr>
          <p:spPr>
            <a:xfrm>
              <a:off x="4486770" y="2464516"/>
              <a:ext cx="3114972" cy="19572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585" y="21467"/>
                  </a:moveTo>
                  <a:cubicBezTo>
                    <a:pt x="21585" y="21527"/>
                    <a:pt x="21554" y="21576"/>
                    <a:pt x="21516" y="21576"/>
                  </a:cubicBezTo>
                  <a:lnTo>
                    <a:pt x="84" y="21576"/>
                  </a:lnTo>
                  <a:cubicBezTo>
                    <a:pt x="46" y="21576"/>
                    <a:pt x="15" y="21527"/>
                    <a:pt x="15" y="21467"/>
                  </a:cubicBezTo>
                  <a:lnTo>
                    <a:pt x="15" y="133"/>
                  </a:lnTo>
                  <a:cubicBezTo>
                    <a:pt x="15" y="73"/>
                    <a:pt x="46" y="24"/>
                    <a:pt x="84" y="24"/>
                  </a:cubicBezTo>
                  <a:lnTo>
                    <a:pt x="21516" y="24"/>
                  </a:lnTo>
                  <a:cubicBezTo>
                    <a:pt x="21554" y="24"/>
                    <a:pt x="21585" y="73"/>
                    <a:pt x="21585" y="133"/>
                  </a:cubicBezTo>
                  <a:cubicBezTo>
                    <a:pt x="21585" y="133"/>
                    <a:pt x="21585" y="21467"/>
                    <a:pt x="21585" y="21467"/>
                  </a:cubicBezTo>
                  <a:close/>
                  <a:moveTo>
                    <a:pt x="21600" y="133"/>
                  </a:moveTo>
                  <a:cubicBezTo>
                    <a:pt x="21600" y="60"/>
                    <a:pt x="21562" y="0"/>
                    <a:pt x="21516" y="0"/>
                  </a:cubicBezTo>
                  <a:lnTo>
                    <a:pt x="84" y="0"/>
                  </a:lnTo>
                  <a:cubicBezTo>
                    <a:pt x="38" y="0"/>
                    <a:pt x="0" y="60"/>
                    <a:pt x="0" y="133"/>
                  </a:cubicBezTo>
                  <a:lnTo>
                    <a:pt x="0" y="21467"/>
                  </a:lnTo>
                  <a:cubicBezTo>
                    <a:pt x="0" y="21540"/>
                    <a:pt x="38" y="21600"/>
                    <a:pt x="84" y="21600"/>
                  </a:cubicBezTo>
                  <a:lnTo>
                    <a:pt x="21516" y="21600"/>
                  </a:lnTo>
                  <a:cubicBezTo>
                    <a:pt x="21562" y="21600"/>
                    <a:pt x="21600" y="21540"/>
                    <a:pt x="21600" y="21467"/>
                  </a:cubicBezTo>
                  <a:cubicBezTo>
                    <a:pt x="21600" y="21467"/>
                    <a:pt x="21600" y="133"/>
                    <a:pt x="21600" y="133"/>
                  </a:cubicBezTo>
                  <a:close/>
                </a:path>
              </a:pathLst>
            </a:custGeom>
            <a:solidFill>
              <a:srgbClr val="FFFFFF">
                <a:alpha val="50000"/>
              </a:srgb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0" name="Shape 17">
              <a:extLst>
                <a:ext uri="{FF2B5EF4-FFF2-40B4-BE49-F238E27FC236}">
                  <a16:creationId xmlns:a16="http://schemas.microsoft.com/office/drawing/2014/main" id="{443CF5D4-5F38-4A76-B75A-1F9DD0452A5A}"/>
                </a:ext>
              </a:extLst>
            </p:cNvPr>
            <p:cNvSpPr/>
            <p:nvPr/>
          </p:nvSpPr>
          <p:spPr>
            <a:xfrm>
              <a:off x="6023595" y="2387153"/>
              <a:ext cx="42637" cy="426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678" h="19678" extrusionOk="0">
                  <a:moveTo>
                    <a:pt x="16796" y="2882"/>
                  </a:moveTo>
                  <a:cubicBezTo>
                    <a:pt x="12953" y="-961"/>
                    <a:pt x="6723" y="-961"/>
                    <a:pt x="2882" y="2882"/>
                  </a:cubicBezTo>
                  <a:cubicBezTo>
                    <a:pt x="-961" y="6723"/>
                    <a:pt x="-961" y="12953"/>
                    <a:pt x="2882" y="16797"/>
                  </a:cubicBezTo>
                  <a:cubicBezTo>
                    <a:pt x="6723" y="20639"/>
                    <a:pt x="12953" y="20638"/>
                    <a:pt x="16796" y="16797"/>
                  </a:cubicBezTo>
                  <a:cubicBezTo>
                    <a:pt x="20637" y="12953"/>
                    <a:pt x="20639" y="6723"/>
                    <a:pt x="16796" y="2882"/>
                  </a:cubicBezTo>
                  <a:close/>
                </a:path>
              </a:pathLst>
            </a:custGeom>
            <a:gradFill>
              <a:gsLst>
                <a:gs pos="27000">
                  <a:srgbClr val="696969"/>
                </a:gs>
                <a:gs pos="73000">
                  <a:srgbClr val="0C0C0C"/>
                </a:gs>
              </a:gsLst>
              <a:lin ang="3260679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1" name="Shape 18">
              <a:extLst>
                <a:ext uri="{FF2B5EF4-FFF2-40B4-BE49-F238E27FC236}">
                  <a16:creationId xmlns:a16="http://schemas.microsoft.com/office/drawing/2014/main" id="{FC3A2D91-FE44-4B8A-A796-8677819624CD}"/>
                </a:ext>
              </a:extLst>
            </p:cNvPr>
            <p:cNvSpPr/>
            <p:nvPr/>
          </p:nvSpPr>
          <p:spPr>
            <a:xfrm>
              <a:off x="3945222" y="4639067"/>
              <a:ext cx="4201748" cy="803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3570" y="21600"/>
                  </a:moveTo>
                  <a:lnTo>
                    <a:pt x="18030" y="21600"/>
                  </a:lnTo>
                  <a:cubicBezTo>
                    <a:pt x="19340" y="21600"/>
                    <a:pt x="21259" y="12547"/>
                    <a:pt x="21600" y="0"/>
                  </a:cubicBezTo>
                  <a:lnTo>
                    <a:pt x="0" y="0"/>
                  </a:lnTo>
                  <a:cubicBezTo>
                    <a:pt x="341" y="12547"/>
                    <a:pt x="2260" y="21600"/>
                    <a:pt x="3570" y="21600"/>
                  </a:cubicBezTo>
                  <a:close/>
                </a:path>
              </a:pathLst>
            </a:custGeom>
            <a:gradFill>
              <a:gsLst>
                <a:gs pos="0">
                  <a:srgbClr val="A1A2A7">
                    <a:alpha val="0"/>
                  </a:srgbClr>
                </a:gs>
                <a:gs pos="100000">
                  <a:srgbClr val="767778">
                    <a:alpha val="0"/>
                  </a:srgbClr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2" name="Shape 19">
              <a:extLst>
                <a:ext uri="{FF2B5EF4-FFF2-40B4-BE49-F238E27FC236}">
                  <a16:creationId xmlns:a16="http://schemas.microsoft.com/office/drawing/2014/main" id="{96B32A36-3220-4F61-A88B-324AE22EAE3C}"/>
                </a:ext>
              </a:extLst>
            </p:cNvPr>
            <p:cNvSpPr/>
            <p:nvPr/>
          </p:nvSpPr>
          <p:spPr>
            <a:xfrm>
              <a:off x="3945222" y="4639067"/>
              <a:ext cx="4201748" cy="803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3570" y="21600"/>
                  </a:moveTo>
                  <a:lnTo>
                    <a:pt x="18030" y="21600"/>
                  </a:lnTo>
                  <a:cubicBezTo>
                    <a:pt x="19340" y="21600"/>
                    <a:pt x="21259" y="12547"/>
                    <a:pt x="21600" y="0"/>
                  </a:cubicBezTo>
                  <a:lnTo>
                    <a:pt x="0" y="0"/>
                  </a:lnTo>
                  <a:cubicBezTo>
                    <a:pt x="341" y="12547"/>
                    <a:pt x="2260" y="21600"/>
                    <a:pt x="3570" y="21600"/>
                  </a:cubicBezTo>
                  <a:close/>
                </a:path>
              </a:pathLst>
            </a:custGeom>
            <a:gradFill>
              <a:gsLst>
                <a:gs pos="100000">
                  <a:srgbClr val="78797E"/>
                </a:gs>
                <a:gs pos="0">
                  <a:srgbClr val="BEC1C3"/>
                </a:gs>
              </a:gsLst>
              <a:lin ang="5400000" scaled="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3" name="Shape 20">
              <a:extLst>
                <a:ext uri="{FF2B5EF4-FFF2-40B4-BE49-F238E27FC236}">
                  <a16:creationId xmlns:a16="http://schemas.microsoft.com/office/drawing/2014/main" id="{16A3BC6E-F2E8-43A3-B55D-DB2EC93655EA}"/>
                </a:ext>
              </a:extLst>
            </p:cNvPr>
            <p:cNvSpPr/>
            <p:nvPr/>
          </p:nvSpPr>
          <p:spPr>
            <a:xfrm>
              <a:off x="3938949" y="4628612"/>
              <a:ext cx="4210968" cy="106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0" y="0"/>
                  </a:lnTo>
                  <a:lnTo>
                    <a:pt x="0" y="11121"/>
                  </a:lnTo>
                  <a:cubicBezTo>
                    <a:pt x="8" y="14649"/>
                    <a:pt x="19" y="18142"/>
                    <a:pt x="31" y="21600"/>
                  </a:cubicBezTo>
                  <a:lnTo>
                    <a:pt x="21584" y="21600"/>
                  </a:lnTo>
                  <a:cubicBezTo>
                    <a:pt x="21590" y="19983"/>
                    <a:pt x="21595" y="18350"/>
                    <a:pt x="21600" y="16717"/>
                  </a:cubicBezTo>
                  <a:cubicBezTo>
                    <a:pt x="21600" y="16717"/>
                    <a:pt x="21600" y="0"/>
                    <a:pt x="21600" y="0"/>
                  </a:cubicBezTo>
                  <a:close/>
                </a:path>
              </a:pathLst>
            </a:custGeom>
            <a:gradFill>
              <a:gsLst>
                <a:gs pos="0">
                  <a:srgbClr val="64696E"/>
                </a:gs>
                <a:gs pos="46000">
                  <a:srgbClr val="96989B"/>
                </a:gs>
                <a:gs pos="86000">
                  <a:srgbClr val="BEC1C3"/>
                </a:gs>
                <a:gs pos="98000">
                  <a:srgbClr val="E9EBF2"/>
                </a:gs>
                <a:gs pos="1000">
                  <a:srgbClr val="E9EBF2"/>
                </a:gs>
                <a:gs pos="10000">
                  <a:srgbClr val="BEC1C3"/>
                </a:gs>
                <a:gs pos="100000">
                  <a:srgbClr val="78797E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89" name="Shape 21">
              <a:extLst>
                <a:ext uri="{FF2B5EF4-FFF2-40B4-BE49-F238E27FC236}">
                  <a16:creationId xmlns:a16="http://schemas.microsoft.com/office/drawing/2014/main" id="{B3523720-F87D-4251-B6D6-EA6999B4BFD9}"/>
                </a:ext>
              </a:extLst>
            </p:cNvPr>
            <p:cNvSpPr/>
            <p:nvPr/>
          </p:nvSpPr>
          <p:spPr>
            <a:xfrm>
              <a:off x="3945222" y="4639067"/>
              <a:ext cx="4201748" cy="243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0"/>
                  </a:moveTo>
                  <a:lnTo>
                    <a:pt x="12607" y="0"/>
                  </a:lnTo>
                  <a:lnTo>
                    <a:pt x="8865" y="0"/>
                  </a:lnTo>
                  <a:lnTo>
                    <a:pt x="0" y="0"/>
                  </a:lnTo>
                  <a:cubicBezTo>
                    <a:pt x="41" y="4919"/>
                    <a:pt x="104" y="9674"/>
                    <a:pt x="185" y="14237"/>
                  </a:cubicBezTo>
                  <a:lnTo>
                    <a:pt x="8866" y="14237"/>
                  </a:lnTo>
                  <a:cubicBezTo>
                    <a:pt x="8936" y="20966"/>
                    <a:pt x="9087" y="21600"/>
                    <a:pt x="9185" y="21600"/>
                  </a:cubicBezTo>
                  <a:lnTo>
                    <a:pt x="10373" y="21600"/>
                  </a:lnTo>
                  <a:lnTo>
                    <a:pt x="10516" y="21600"/>
                  </a:lnTo>
                  <a:lnTo>
                    <a:pt x="12287" y="21600"/>
                  </a:lnTo>
                  <a:cubicBezTo>
                    <a:pt x="12384" y="21600"/>
                    <a:pt x="12535" y="20966"/>
                    <a:pt x="12605" y="14237"/>
                  </a:cubicBezTo>
                  <a:lnTo>
                    <a:pt x="21415" y="14237"/>
                  </a:lnTo>
                  <a:cubicBezTo>
                    <a:pt x="21496" y="9674"/>
                    <a:pt x="21559" y="4919"/>
                    <a:pt x="21600" y="0"/>
                  </a:cubicBezTo>
                  <a:close/>
                </a:path>
              </a:pathLst>
            </a:custGeom>
            <a:gradFill>
              <a:gsLst>
                <a:gs pos="0">
                  <a:srgbClr val="BEC1C3"/>
                </a:gs>
                <a:gs pos="100000">
                  <a:srgbClr val="BEC1C3"/>
                </a:gs>
              </a:gsLst>
              <a:lin ang="0" scaled="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90" name="Shape 22">
              <a:extLst>
                <a:ext uri="{FF2B5EF4-FFF2-40B4-BE49-F238E27FC236}">
                  <a16:creationId xmlns:a16="http://schemas.microsoft.com/office/drawing/2014/main" id="{C4DE1CF8-723F-493A-B789-A14481E3C9C8}"/>
                </a:ext>
              </a:extLst>
            </p:cNvPr>
            <p:cNvSpPr/>
            <p:nvPr/>
          </p:nvSpPr>
          <p:spPr>
            <a:xfrm>
              <a:off x="5682775" y="4628612"/>
              <a:ext cx="701653" cy="224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10616"/>
                  </a:lnTo>
                  <a:cubicBezTo>
                    <a:pt x="371" y="20916"/>
                    <a:pt x="876" y="21600"/>
                    <a:pt x="1513" y="21600"/>
                  </a:cubicBezTo>
                  <a:cubicBezTo>
                    <a:pt x="2014" y="21600"/>
                    <a:pt x="6673" y="21600"/>
                    <a:pt x="8626" y="21600"/>
                  </a:cubicBezTo>
                  <a:cubicBezTo>
                    <a:pt x="9152" y="21600"/>
                    <a:pt x="9482" y="21600"/>
                    <a:pt x="9482" y="21600"/>
                  </a:cubicBezTo>
                  <a:cubicBezTo>
                    <a:pt x="12053" y="21600"/>
                    <a:pt x="19560" y="21600"/>
                    <a:pt x="20087" y="21600"/>
                  </a:cubicBezTo>
                  <a:cubicBezTo>
                    <a:pt x="20724" y="21600"/>
                    <a:pt x="21229" y="20916"/>
                    <a:pt x="21600" y="10616"/>
                  </a:cubicBezTo>
                  <a:lnTo>
                    <a:pt x="21600" y="0"/>
                  </a:lnTo>
                  <a:cubicBezTo>
                    <a:pt x="21600" y="0"/>
                    <a:pt x="0" y="0"/>
                    <a:pt x="0" y="0"/>
                  </a:cubicBezTo>
                  <a:close/>
                </a:path>
              </a:pathLst>
            </a:custGeom>
            <a:gradFill>
              <a:gsLst>
                <a:gs pos="84000">
                  <a:srgbClr val="EDEEEF"/>
                </a:gs>
                <a:gs pos="10000">
                  <a:srgbClr val="EDEEEF"/>
                </a:gs>
                <a:gs pos="0">
                  <a:srgbClr val="8B8D90"/>
                </a:gs>
                <a:gs pos="96000">
                  <a:srgbClr val="8B8D90"/>
                </a:gs>
              </a:gsLst>
              <a:lin ang="38616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91" name="Shape 23">
              <a:extLst>
                <a:ext uri="{FF2B5EF4-FFF2-40B4-BE49-F238E27FC236}">
                  <a16:creationId xmlns:a16="http://schemas.microsoft.com/office/drawing/2014/main" id="{F4D4CE7B-0263-46E4-B651-26646AA93498}"/>
                </a:ext>
              </a:extLst>
            </p:cNvPr>
            <p:cNvSpPr/>
            <p:nvPr/>
          </p:nvSpPr>
          <p:spPr>
            <a:xfrm>
              <a:off x="5676503" y="4645339"/>
              <a:ext cx="716479" cy="150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396" y="0"/>
                  </a:moveTo>
                  <a:cubicBezTo>
                    <a:pt x="21010" y="14111"/>
                    <a:pt x="20506" y="15298"/>
                    <a:pt x="19895" y="15298"/>
                  </a:cubicBezTo>
                  <a:lnTo>
                    <a:pt x="9509" y="15298"/>
                  </a:lnTo>
                  <a:lnTo>
                    <a:pt x="8671" y="15298"/>
                  </a:lnTo>
                  <a:lnTo>
                    <a:pt x="1705" y="15298"/>
                  </a:lnTo>
                  <a:cubicBezTo>
                    <a:pt x="1094" y="15298"/>
                    <a:pt x="590" y="14111"/>
                    <a:pt x="204" y="0"/>
                  </a:cubicBezTo>
                  <a:lnTo>
                    <a:pt x="0" y="0"/>
                  </a:lnTo>
                  <a:lnTo>
                    <a:pt x="3" y="142"/>
                  </a:lnTo>
                  <a:lnTo>
                    <a:pt x="48" y="2025"/>
                  </a:lnTo>
                  <a:cubicBezTo>
                    <a:pt x="477" y="20160"/>
                    <a:pt x="1028" y="21600"/>
                    <a:pt x="1705" y="21600"/>
                  </a:cubicBezTo>
                  <a:lnTo>
                    <a:pt x="8671" y="21600"/>
                  </a:lnTo>
                  <a:lnTo>
                    <a:pt x="9509" y="21600"/>
                  </a:lnTo>
                  <a:lnTo>
                    <a:pt x="19895" y="21600"/>
                  </a:lnTo>
                  <a:cubicBezTo>
                    <a:pt x="20572" y="21600"/>
                    <a:pt x="21124" y="20160"/>
                    <a:pt x="21552" y="2031"/>
                  </a:cubicBezTo>
                  <a:lnTo>
                    <a:pt x="21597" y="142"/>
                  </a:lnTo>
                  <a:lnTo>
                    <a:pt x="21600" y="0"/>
                  </a:lnTo>
                  <a:cubicBezTo>
                    <a:pt x="21600" y="0"/>
                    <a:pt x="21396" y="0"/>
                    <a:pt x="21396" y="0"/>
                  </a:cubicBezTo>
                  <a:close/>
                </a:path>
              </a:pathLst>
            </a:custGeom>
            <a:gradFill>
              <a:gsLst>
                <a:gs pos="0">
                  <a:srgbClr val="A4A6A9"/>
                </a:gs>
                <a:gs pos="100000">
                  <a:srgbClr val="A4A6A9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92" name="Shape 24">
              <a:extLst>
                <a:ext uri="{FF2B5EF4-FFF2-40B4-BE49-F238E27FC236}">
                  <a16:creationId xmlns:a16="http://schemas.microsoft.com/office/drawing/2014/main" id="{4000C615-5CCF-4419-BF7D-9C7F073E9852}"/>
                </a:ext>
              </a:extLst>
            </p:cNvPr>
            <p:cNvSpPr/>
            <p:nvPr/>
          </p:nvSpPr>
          <p:spPr>
            <a:xfrm>
              <a:off x="5323137" y="4676703"/>
              <a:ext cx="39533" cy="87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17" h="21600" extrusionOk="0">
                  <a:moveTo>
                    <a:pt x="21299" y="10800"/>
                  </a:moveTo>
                  <a:cubicBezTo>
                    <a:pt x="21458" y="16769"/>
                    <a:pt x="20525" y="21600"/>
                    <a:pt x="19220" y="21600"/>
                  </a:cubicBezTo>
                  <a:lnTo>
                    <a:pt x="2668" y="21600"/>
                  </a:lnTo>
                  <a:cubicBezTo>
                    <a:pt x="1364" y="21600"/>
                    <a:pt x="177" y="16769"/>
                    <a:pt x="17" y="10800"/>
                  </a:cubicBezTo>
                  <a:lnTo>
                    <a:pt x="17" y="10800"/>
                  </a:lnTo>
                  <a:cubicBezTo>
                    <a:pt x="-142" y="4831"/>
                    <a:pt x="791" y="0"/>
                    <a:pt x="2096" y="0"/>
                  </a:cubicBezTo>
                  <a:lnTo>
                    <a:pt x="18648" y="0"/>
                  </a:lnTo>
                  <a:cubicBezTo>
                    <a:pt x="19952" y="0"/>
                    <a:pt x="21139" y="4831"/>
                    <a:pt x="21299" y="10800"/>
                  </a:cubicBezTo>
                  <a:cubicBezTo>
                    <a:pt x="21299" y="10800"/>
                    <a:pt x="21299" y="10800"/>
                    <a:pt x="21299" y="10800"/>
                  </a:cubicBezTo>
                  <a:close/>
                </a:path>
              </a:pathLst>
            </a:custGeom>
            <a:gradFill>
              <a:gsLst>
                <a:gs pos="24000">
                  <a:srgbClr val="5F6265"/>
                </a:gs>
                <a:gs pos="78000">
                  <a:srgbClr val="757677"/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93" name="Shape 25">
              <a:extLst>
                <a:ext uri="{FF2B5EF4-FFF2-40B4-BE49-F238E27FC236}">
                  <a16:creationId xmlns:a16="http://schemas.microsoft.com/office/drawing/2014/main" id="{10ADA6A3-D8D3-48C5-8D88-ABFDD1D26A48}"/>
                </a:ext>
              </a:extLst>
            </p:cNvPr>
            <p:cNvSpPr/>
            <p:nvPr/>
          </p:nvSpPr>
          <p:spPr>
            <a:xfrm>
              <a:off x="6705235" y="4676703"/>
              <a:ext cx="39533" cy="87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17" h="21600" extrusionOk="0">
                  <a:moveTo>
                    <a:pt x="17" y="10800"/>
                  </a:moveTo>
                  <a:cubicBezTo>
                    <a:pt x="-142" y="16769"/>
                    <a:pt x="791" y="21600"/>
                    <a:pt x="2096" y="21600"/>
                  </a:cubicBezTo>
                  <a:lnTo>
                    <a:pt x="18648" y="21600"/>
                  </a:lnTo>
                  <a:cubicBezTo>
                    <a:pt x="19952" y="21600"/>
                    <a:pt x="21139" y="16769"/>
                    <a:pt x="21299" y="10800"/>
                  </a:cubicBezTo>
                  <a:lnTo>
                    <a:pt x="21299" y="10800"/>
                  </a:lnTo>
                  <a:cubicBezTo>
                    <a:pt x="21458" y="4831"/>
                    <a:pt x="20525" y="0"/>
                    <a:pt x="19220" y="0"/>
                  </a:cubicBezTo>
                  <a:lnTo>
                    <a:pt x="2668" y="0"/>
                  </a:lnTo>
                  <a:cubicBezTo>
                    <a:pt x="1364" y="0"/>
                    <a:pt x="177" y="4831"/>
                    <a:pt x="17" y="10800"/>
                  </a:cubicBezTo>
                  <a:cubicBezTo>
                    <a:pt x="17" y="10800"/>
                    <a:pt x="17" y="10800"/>
                    <a:pt x="17" y="10800"/>
                  </a:cubicBezTo>
                  <a:close/>
                </a:path>
              </a:pathLst>
            </a:custGeom>
            <a:gradFill>
              <a:gsLst>
                <a:gs pos="18000">
                  <a:srgbClr val="5F6265"/>
                </a:gs>
                <a:gs pos="72000">
                  <a:srgbClr val="747576"/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94" name="Shape 26">
              <a:extLst>
                <a:ext uri="{FF2B5EF4-FFF2-40B4-BE49-F238E27FC236}">
                  <a16:creationId xmlns:a16="http://schemas.microsoft.com/office/drawing/2014/main" id="{42943342-49B6-4E1C-B2B8-0630463AF110}"/>
                </a:ext>
              </a:extLst>
            </p:cNvPr>
            <p:cNvSpPr/>
            <p:nvPr/>
          </p:nvSpPr>
          <p:spPr>
            <a:xfrm>
              <a:off x="3955676" y="4639067"/>
              <a:ext cx="4180772" cy="156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8852" y="6072"/>
                  </a:moveTo>
                  <a:lnTo>
                    <a:pt x="8913" y="6072"/>
                  </a:lnTo>
                  <a:cubicBezTo>
                    <a:pt x="8980" y="20426"/>
                    <a:pt x="9067" y="21600"/>
                    <a:pt x="9174" y="21600"/>
                  </a:cubicBezTo>
                  <a:lnTo>
                    <a:pt x="10368" y="21600"/>
                  </a:lnTo>
                  <a:lnTo>
                    <a:pt x="10512" y="21600"/>
                  </a:lnTo>
                  <a:lnTo>
                    <a:pt x="12291" y="21600"/>
                  </a:lnTo>
                  <a:cubicBezTo>
                    <a:pt x="12398" y="21600"/>
                    <a:pt x="12486" y="20426"/>
                    <a:pt x="12552" y="6072"/>
                  </a:cubicBezTo>
                  <a:lnTo>
                    <a:pt x="12613" y="6072"/>
                  </a:lnTo>
                  <a:lnTo>
                    <a:pt x="21556" y="6072"/>
                  </a:lnTo>
                  <a:cubicBezTo>
                    <a:pt x="21571" y="4797"/>
                    <a:pt x="21587" y="2882"/>
                    <a:pt x="21600" y="0"/>
                  </a:cubicBezTo>
                  <a:lnTo>
                    <a:pt x="12613" y="0"/>
                  </a:lnTo>
                  <a:lnTo>
                    <a:pt x="12544" y="0"/>
                  </a:lnTo>
                  <a:cubicBezTo>
                    <a:pt x="12482" y="14527"/>
                    <a:pt x="12398" y="15528"/>
                    <a:pt x="12291" y="15528"/>
                  </a:cubicBezTo>
                  <a:cubicBezTo>
                    <a:pt x="12203" y="15528"/>
                    <a:pt x="10943" y="15528"/>
                    <a:pt x="10512" y="15528"/>
                  </a:cubicBezTo>
                  <a:cubicBezTo>
                    <a:pt x="10512" y="15528"/>
                    <a:pt x="10456" y="15528"/>
                    <a:pt x="10368" y="15528"/>
                  </a:cubicBezTo>
                  <a:cubicBezTo>
                    <a:pt x="10040" y="15528"/>
                    <a:pt x="9258" y="15528"/>
                    <a:pt x="9174" y="15528"/>
                  </a:cubicBezTo>
                  <a:cubicBezTo>
                    <a:pt x="9068" y="15528"/>
                    <a:pt x="8984" y="14527"/>
                    <a:pt x="8922" y="0"/>
                  </a:cubicBezTo>
                  <a:lnTo>
                    <a:pt x="8852" y="0"/>
                  </a:lnTo>
                  <a:lnTo>
                    <a:pt x="0" y="0"/>
                  </a:lnTo>
                  <a:cubicBezTo>
                    <a:pt x="0" y="0"/>
                    <a:pt x="16" y="3190"/>
                    <a:pt x="35" y="6072"/>
                  </a:cubicBezTo>
                  <a:cubicBezTo>
                    <a:pt x="35" y="6072"/>
                    <a:pt x="8852" y="6072"/>
                    <a:pt x="8852" y="6072"/>
                  </a:cubicBezTo>
                  <a:close/>
                </a:path>
              </a:pathLst>
            </a:custGeom>
            <a:gradFill>
              <a:gsLst>
                <a:gs pos="6000">
                  <a:srgbClr val="EFF5F1"/>
                </a:gs>
                <a:gs pos="100000">
                  <a:srgbClr val="E9EBF2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95" name="Shape 27">
              <a:extLst>
                <a:ext uri="{FF2B5EF4-FFF2-40B4-BE49-F238E27FC236}">
                  <a16:creationId xmlns:a16="http://schemas.microsoft.com/office/drawing/2014/main" id="{849A4743-0245-4BD9-B166-D489ED851270}"/>
                </a:ext>
              </a:extLst>
            </p:cNvPr>
            <p:cNvSpPr/>
            <p:nvPr/>
          </p:nvSpPr>
          <p:spPr>
            <a:xfrm>
              <a:off x="6027777" y="2391334"/>
              <a:ext cx="33595" cy="335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3"/>
                  </a:moveTo>
                  <a:cubicBezTo>
                    <a:pt x="21600" y="16765"/>
                    <a:pt x="16776" y="21600"/>
                    <a:pt x="10800" y="21600"/>
                  </a:cubicBezTo>
                  <a:cubicBezTo>
                    <a:pt x="4839" y="21600"/>
                    <a:pt x="0" y="16765"/>
                    <a:pt x="0" y="10803"/>
                  </a:cubicBezTo>
                  <a:cubicBezTo>
                    <a:pt x="0" y="4835"/>
                    <a:pt x="4839" y="0"/>
                    <a:pt x="10800" y="0"/>
                  </a:cubicBezTo>
                  <a:cubicBezTo>
                    <a:pt x="16776" y="0"/>
                    <a:pt x="21600" y="4835"/>
                    <a:pt x="21600" y="10803"/>
                  </a:cubicBezTo>
                  <a:close/>
                </a:path>
              </a:pathLst>
            </a:custGeom>
            <a:gradFill>
              <a:gsLst>
                <a:gs pos="32000">
                  <a:srgbClr val="494949"/>
                </a:gs>
                <a:gs pos="69000">
                  <a:srgbClr val="050505"/>
                </a:gs>
              </a:gsLst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96" name="Shape 28">
              <a:extLst>
                <a:ext uri="{FF2B5EF4-FFF2-40B4-BE49-F238E27FC236}">
                  <a16:creationId xmlns:a16="http://schemas.microsoft.com/office/drawing/2014/main" id="{47750781-8414-4E32-9B9A-55B8AA1C1D9D}"/>
                </a:ext>
              </a:extLst>
            </p:cNvPr>
            <p:cNvSpPr/>
            <p:nvPr/>
          </p:nvSpPr>
          <p:spPr>
            <a:xfrm>
              <a:off x="6040323" y="2403880"/>
              <a:ext cx="8260" cy="82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10803"/>
                  </a:moveTo>
                  <a:cubicBezTo>
                    <a:pt x="21600" y="16765"/>
                    <a:pt x="16776" y="21600"/>
                    <a:pt x="10800" y="21600"/>
                  </a:cubicBezTo>
                  <a:cubicBezTo>
                    <a:pt x="4840" y="21600"/>
                    <a:pt x="0" y="16765"/>
                    <a:pt x="0" y="10803"/>
                  </a:cubicBezTo>
                  <a:cubicBezTo>
                    <a:pt x="0" y="4835"/>
                    <a:pt x="4840" y="0"/>
                    <a:pt x="10800" y="0"/>
                  </a:cubicBezTo>
                  <a:cubicBezTo>
                    <a:pt x="16776" y="0"/>
                    <a:pt x="21600" y="4835"/>
                    <a:pt x="21600" y="10803"/>
                  </a:cubicBezTo>
                  <a:close/>
                </a:path>
              </a:pathLst>
            </a:custGeom>
            <a:solidFill>
              <a:srgbClr val="557DB1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97" name="Shape 29">
              <a:extLst>
                <a:ext uri="{FF2B5EF4-FFF2-40B4-BE49-F238E27FC236}">
                  <a16:creationId xmlns:a16="http://schemas.microsoft.com/office/drawing/2014/main" id="{2EE20DA0-EB81-4A51-8C2C-6EF536EE7EB3}"/>
                </a:ext>
              </a:extLst>
            </p:cNvPr>
            <p:cNvSpPr/>
            <p:nvPr/>
          </p:nvSpPr>
          <p:spPr>
            <a:xfrm>
              <a:off x="5864685" y="2343243"/>
              <a:ext cx="1858721" cy="22711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21600" y="21266"/>
                  </a:moveTo>
                  <a:lnTo>
                    <a:pt x="21600" y="21236"/>
                  </a:lnTo>
                  <a:lnTo>
                    <a:pt x="21600" y="21100"/>
                  </a:lnTo>
                  <a:lnTo>
                    <a:pt x="21600" y="834"/>
                  </a:lnTo>
                  <a:cubicBezTo>
                    <a:pt x="21600" y="374"/>
                    <a:pt x="21143" y="0"/>
                    <a:pt x="20581" y="0"/>
                  </a:cubicBezTo>
                  <a:lnTo>
                    <a:pt x="14299" y="0"/>
                  </a:lnTo>
                  <a:lnTo>
                    <a:pt x="0" y="21600"/>
                  </a:lnTo>
                  <a:lnTo>
                    <a:pt x="21192" y="21600"/>
                  </a:lnTo>
                  <a:cubicBezTo>
                    <a:pt x="21417" y="21600"/>
                    <a:pt x="21600" y="21450"/>
                    <a:pt x="21600" y="21266"/>
                  </a:cubicBezTo>
                  <a:close/>
                </a:path>
              </a:pathLst>
            </a:custGeom>
            <a:gradFill>
              <a:gsLst>
                <a:gs pos="0">
                  <a:srgbClr val="FFFFFF">
                    <a:alpha val="60000"/>
                  </a:srgbClr>
                </a:gs>
                <a:gs pos="100000">
                  <a:srgbClr val="FFFFFF">
                    <a:alpha val="10000"/>
                  </a:srgbClr>
                </a:gs>
              </a:gsLst>
              <a:lin ang="540000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C4A43C66-1E84-46B0-A413-FE01856C884D}"/>
              </a:ext>
            </a:extLst>
          </p:cNvPr>
          <p:cNvGrpSpPr/>
          <p:nvPr/>
        </p:nvGrpSpPr>
        <p:grpSpPr>
          <a:xfrm>
            <a:off x="6512152" y="1550754"/>
            <a:ext cx="4114800" cy="3760147"/>
            <a:chOff x="1112838" y="927240"/>
            <a:chExt cx="4114800" cy="3760147"/>
          </a:xfrm>
        </p:grpSpPr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9F017B21-E67E-4DED-9452-6400C3E83568}"/>
                </a:ext>
              </a:extLst>
            </p:cNvPr>
            <p:cNvSpPr txBox="1"/>
            <p:nvPr/>
          </p:nvSpPr>
          <p:spPr>
            <a:xfrm>
              <a:off x="1112838" y="1406210"/>
              <a:ext cx="2533650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Montserrat Light" panose="00000400000000000000" pitchFamily="50" charset="0"/>
                </a:rPr>
                <a:t>Laptop</a:t>
              </a:r>
            </a:p>
            <a:p>
              <a:r>
                <a:rPr lang="en-US" sz="3000" b="1" spc="500" dirty="0">
                  <a:latin typeface="Montserrat Light" panose="00000400000000000000" pitchFamily="50" charset="0"/>
                </a:rPr>
                <a:t>App</a:t>
              </a: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791E03FA-E213-4CD1-9D19-9D5EF9EA10F3}"/>
                </a:ext>
              </a:extLst>
            </p:cNvPr>
            <p:cNvSpPr txBox="1"/>
            <p:nvPr/>
          </p:nvSpPr>
          <p:spPr>
            <a:xfrm>
              <a:off x="3276600" y="2948706"/>
              <a:ext cx="1951038" cy="17386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don't subdue which i two set had seasons. Fifth you'll, man wherein seas our  lorem ipsum dolor creeping.</a:t>
              </a:r>
            </a:p>
          </p:txBody>
        </p: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1CF10E71-FA06-4A15-A3BF-498F02A25C09}"/>
                </a:ext>
              </a:extLst>
            </p:cNvPr>
            <p:cNvSpPr txBox="1"/>
            <p:nvPr/>
          </p:nvSpPr>
          <p:spPr>
            <a:xfrm>
              <a:off x="1112838" y="2948706"/>
              <a:ext cx="1378902" cy="6955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14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CREATIVE</a:t>
              </a:r>
            </a:p>
            <a:p>
              <a:pPr>
                <a:lnSpc>
                  <a:spcPts val="2500"/>
                </a:lnSpc>
              </a:pPr>
              <a:r>
                <a:rPr lang="en-US" sz="1400" b="1" spc="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Montserrat Light" charset="0"/>
                  <a:cs typeface="Montserrat Light" charset="0"/>
                </a:rPr>
                <a:t>DESIGN</a:t>
              </a:r>
            </a:p>
          </p:txBody>
        </p: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C7B53BFC-101F-4D60-B019-4E1BC01062F6}"/>
                </a:ext>
              </a:extLst>
            </p:cNvPr>
            <p:cNvCxnSpPr>
              <a:cxnSpLocks/>
            </p:cNvCxnSpPr>
            <p:nvPr/>
          </p:nvCxnSpPr>
          <p:spPr>
            <a:xfrm>
              <a:off x="1112838" y="927240"/>
              <a:ext cx="4114800" cy="0"/>
            </a:xfrm>
            <a:prstGeom prst="line">
              <a:avLst/>
            </a:prstGeom>
            <a:ln w="12700">
              <a:solidFill>
                <a:schemeClr val="accent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88198211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8FCCE99A-91C8-4B05-AFEC-EE7778E0748F}"/>
              </a:ext>
            </a:extLst>
          </p:cNvPr>
          <p:cNvSpPr txBox="1"/>
          <p:nvPr/>
        </p:nvSpPr>
        <p:spPr>
          <a:xfrm>
            <a:off x="2401287" y="3139177"/>
            <a:ext cx="7389426" cy="5424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3800"/>
              </a:lnSpc>
            </a:pPr>
            <a:r>
              <a:rPr lang="en-US" sz="2500" b="1" spc="500" dirty="0">
                <a:solidFill>
                  <a:schemeClr val="accent2"/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www.website.com</a:t>
            </a:r>
          </a:p>
        </p:txBody>
      </p:sp>
    </p:spTree>
    <p:extLst>
      <p:ext uri="{BB962C8B-B14F-4D97-AF65-F5344CB8AC3E}">
        <p14:creationId xmlns:p14="http://schemas.microsoft.com/office/powerpoint/2010/main" val="8117488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A1606D78-B72E-421F-8DC1-7CF5A6E728B6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2"/>
          <a:srcRect t="37715" b="37715"/>
          <a:stretch>
            <a:fillRect/>
          </a:stretch>
        </p:blipFill>
        <p:spPr/>
      </p:pic>
      <p:grpSp>
        <p:nvGrpSpPr>
          <p:cNvPr id="10" name="Group 9">
            <a:extLst>
              <a:ext uri="{FF2B5EF4-FFF2-40B4-BE49-F238E27FC236}">
                <a16:creationId xmlns:a16="http://schemas.microsoft.com/office/drawing/2014/main" id="{7673B422-3418-40A5-A786-58B9632D2CA5}"/>
              </a:ext>
            </a:extLst>
          </p:cNvPr>
          <p:cNvGrpSpPr/>
          <p:nvPr/>
        </p:nvGrpSpPr>
        <p:grpSpPr>
          <a:xfrm>
            <a:off x="4675029" y="609600"/>
            <a:ext cx="2841942" cy="1091014"/>
            <a:chOff x="2609849" y="3181575"/>
            <a:chExt cx="2841942" cy="1091014"/>
          </a:xfrm>
        </p:grpSpPr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823CB458-CB8B-4C3E-8A0D-39C181231CAA}"/>
                </a:ext>
              </a:extLst>
            </p:cNvPr>
            <p:cNvSpPr txBox="1"/>
            <p:nvPr/>
          </p:nvSpPr>
          <p:spPr>
            <a:xfrm>
              <a:off x="2609849" y="3181575"/>
              <a:ext cx="284194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spc="5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Montserrat Light" panose="00000400000000000000" pitchFamily="50" charset="0"/>
                </a:rPr>
                <a:t>ABOUT US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777BF515-0A39-481B-82DC-C213A8F8C5C9}"/>
                </a:ext>
              </a:extLst>
            </p:cNvPr>
            <p:cNvSpPr txBox="1"/>
            <p:nvPr/>
          </p:nvSpPr>
          <p:spPr>
            <a:xfrm>
              <a:off x="3186270" y="3764096"/>
              <a:ext cx="16891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spc="7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</a:rPr>
                <a:t>CREATIVE</a:t>
              </a:r>
            </a:p>
          </p:txBody>
        </p:sp>
        <p:cxnSp>
          <p:nvCxnSpPr>
            <p:cNvPr id="13" name="Straight Connector 12">
              <a:extLst>
                <a:ext uri="{FF2B5EF4-FFF2-40B4-BE49-F238E27FC236}">
                  <a16:creationId xmlns:a16="http://schemas.microsoft.com/office/drawing/2014/main" id="{3EC64AF1-E938-4ECF-92BF-C4C80DFF826D}"/>
                </a:ext>
              </a:extLst>
            </p:cNvPr>
            <p:cNvCxnSpPr>
              <a:cxnSpLocks/>
            </p:cNvCxnSpPr>
            <p:nvPr/>
          </p:nvCxnSpPr>
          <p:spPr>
            <a:xfrm>
              <a:off x="3440497" y="4272589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" name="TextBox 6">
            <a:extLst>
              <a:ext uri="{FF2B5EF4-FFF2-40B4-BE49-F238E27FC236}">
                <a16:creationId xmlns:a16="http://schemas.microsoft.com/office/drawing/2014/main" id="{0594E1CB-6450-4F39-8B86-7444CA1B7248}"/>
              </a:ext>
            </a:extLst>
          </p:cNvPr>
          <p:cNvSpPr txBox="1"/>
          <p:nvPr/>
        </p:nvSpPr>
        <p:spPr>
          <a:xfrm>
            <a:off x="5290342" y="4752658"/>
            <a:ext cx="3251201" cy="8858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don't subdue which i two set had seasons. Fifth you'll, man wherein seas our  lorem ipsum dolor creeping.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C3EC20B6-9EB0-43F2-BADB-7739386FEEBB}"/>
              </a:ext>
            </a:extLst>
          </p:cNvPr>
          <p:cNvSpPr txBox="1"/>
          <p:nvPr/>
        </p:nvSpPr>
        <p:spPr>
          <a:xfrm>
            <a:off x="3650456" y="4724083"/>
            <a:ext cx="1378902" cy="6955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CREATIVE</a:t>
            </a:r>
          </a:p>
          <a:p>
            <a:pPr algn="r">
              <a:lnSpc>
                <a:spcPts val="2500"/>
              </a:lnSpc>
            </a:pPr>
            <a:r>
              <a:rPr lang="en-US" sz="1400" b="1" spc="2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rPr>
              <a:t>DESIGN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7125E5A-904E-4B73-A0B7-2D42B16F6155}"/>
              </a:ext>
            </a:extLst>
          </p:cNvPr>
          <p:cNvSpPr/>
          <p:nvPr/>
        </p:nvSpPr>
        <p:spPr>
          <a:xfrm>
            <a:off x="3280227" y="3125629"/>
            <a:ext cx="5631544" cy="606742"/>
          </a:xfrm>
          <a:prstGeom prst="rect">
            <a:avLst/>
          </a:prstGeom>
          <a:solidFill>
            <a:schemeClr val="bg1">
              <a:alpha val="3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0D68248C-4A83-4C61-8E48-604E0FBE313A}"/>
              </a:ext>
            </a:extLst>
          </p:cNvPr>
          <p:cNvSpPr txBox="1"/>
          <p:nvPr/>
        </p:nvSpPr>
        <p:spPr>
          <a:xfrm>
            <a:off x="3555999" y="3275111"/>
            <a:ext cx="5080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spc="2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EXAMPLE</a:t>
            </a:r>
            <a:endParaRPr lang="en-US" sz="1400" b="1" spc="200" dirty="0">
              <a:solidFill>
                <a:schemeClr val="tx1">
                  <a:lumMod val="85000"/>
                  <a:lumOff val="15000"/>
                </a:schemeClr>
              </a:solidFill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105549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FE8F5584-A981-4D36-BBE8-C50E1A925F86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2"/>
          <a:srcRect t="13205" b="13205"/>
          <a:stretch>
            <a:fillRect/>
          </a:stretch>
        </p:blipFill>
        <p:spPr/>
      </p:pic>
      <p:sp>
        <p:nvSpPr>
          <p:cNvPr id="31" name="TextBox 30">
            <a:extLst>
              <a:ext uri="{FF2B5EF4-FFF2-40B4-BE49-F238E27FC236}">
                <a16:creationId xmlns:a16="http://schemas.microsoft.com/office/drawing/2014/main" id="{380126D0-01B9-4587-B63C-F16392264F07}"/>
              </a:ext>
            </a:extLst>
          </p:cNvPr>
          <p:cNvSpPr txBox="1"/>
          <p:nvPr/>
        </p:nvSpPr>
        <p:spPr>
          <a:xfrm>
            <a:off x="-596901" y="3147451"/>
            <a:ext cx="5620659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0" spc="500" dirty="0">
                <a:solidFill>
                  <a:schemeClr val="accent2">
                    <a:lumMod val="60000"/>
                    <a:lumOff val="40000"/>
                  </a:schemeClr>
                </a:solidFill>
                <a:latin typeface="Montserrat Thin" panose="00000300000000000000" pitchFamily="50" charset="0"/>
              </a:rPr>
              <a:t>Mi</a:t>
            </a:r>
          </a:p>
        </p:txBody>
      </p:sp>
      <p:grpSp>
        <p:nvGrpSpPr>
          <p:cNvPr id="32" name="Group 31">
            <a:extLst>
              <a:ext uri="{FF2B5EF4-FFF2-40B4-BE49-F238E27FC236}">
                <a16:creationId xmlns:a16="http://schemas.microsoft.com/office/drawing/2014/main" id="{76D4A357-51E2-4F57-80CC-76D1D0474D8E}"/>
              </a:ext>
            </a:extLst>
          </p:cNvPr>
          <p:cNvGrpSpPr/>
          <p:nvPr/>
        </p:nvGrpSpPr>
        <p:grpSpPr>
          <a:xfrm>
            <a:off x="6793709" y="1669143"/>
            <a:ext cx="4086225" cy="2310847"/>
            <a:chOff x="1157288" y="927240"/>
            <a:chExt cx="4086225" cy="2310847"/>
          </a:xfrm>
        </p:grpSpPr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E17CA7EE-714C-421C-B174-60B41F41C810}"/>
                </a:ext>
              </a:extLst>
            </p:cNvPr>
            <p:cNvSpPr txBox="1"/>
            <p:nvPr/>
          </p:nvSpPr>
          <p:spPr>
            <a:xfrm>
              <a:off x="2051051" y="927240"/>
              <a:ext cx="319246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3000" b="1" spc="5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Montserrat Light" panose="00000400000000000000" pitchFamily="50" charset="0"/>
                </a:rPr>
                <a:t>MISSION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0DD045DE-E35B-4627-863B-EAE8F23260A6}"/>
                </a:ext>
              </a:extLst>
            </p:cNvPr>
            <p:cNvSpPr txBox="1"/>
            <p:nvPr/>
          </p:nvSpPr>
          <p:spPr>
            <a:xfrm>
              <a:off x="1157288" y="1509761"/>
              <a:ext cx="40767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000" spc="7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</a:rPr>
                <a:t>CREATIVE PRESENTATION</a:t>
              </a:r>
            </a:p>
          </p:txBody>
        </p:sp>
        <p:cxnSp>
          <p:nvCxnSpPr>
            <p:cNvPr id="35" name="Straight Connector 34">
              <a:extLst>
                <a:ext uri="{FF2B5EF4-FFF2-40B4-BE49-F238E27FC236}">
                  <a16:creationId xmlns:a16="http://schemas.microsoft.com/office/drawing/2014/main" id="{DC68279E-2819-4EAE-80AA-A4DB049EA1F8}"/>
                </a:ext>
              </a:extLst>
            </p:cNvPr>
            <p:cNvCxnSpPr>
              <a:cxnSpLocks/>
            </p:cNvCxnSpPr>
            <p:nvPr/>
          </p:nvCxnSpPr>
          <p:spPr>
            <a:xfrm>
              <a:off x="3856492" y="2018254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3F99FCE9-8D48-4E9E-A62B-B62200D35C52}"/>
                </a:ext>
              </a:extLst>
            </p:cNvPr>
            <p:cNvSpPr txBox="1"/>
            <p:nvPr/>
          </p:nvSpPr>
          <p:spPr>
            <a:xfrm>
              <a:off x="1607005" y="2342777"/>
              <a:ext cx="3531733" cy="8953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winged. Creepiest don't subdue which i two set had seasons. Fifth you'll, man wherein seas our creeping.</a:t>
              </a:r>
            </a:p>
          </p:txBody>
        </p: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181921A6-7983-4D60-AEF5-3E55936AB92C}"/>
              </a:ext>
            </a:extLst>
          </p:cNvPr>
          <p:cNvGrpSpPr/>
          <p:nvPr/>
        </p:nvGrpSpPr>
        <p:grpSpPr>
          <a:xfrm>
            <a:off x="1902548" y="1303710"/>
            <a:ext cx="3602968" cy="730866"/>
            <a:chOff x="6984157" y="4820613"/>
            <a:chExt cx="3602968" cy="730866"/>
          </a:xfrm>
        </p:grpSpPr>
        <p:sp>
          <p:nvSpPr>
            <p:cNvPr id="48" name="Oval 47">
              <a:extLst>
                <a:ext uri="{FF2B5EF4-FFF2-40B4-BE49-F238E27FC236}">
                  <a16:creationId xmlns:a16="http://schemas.microsoft.com/office/drawing/2014/main" id="{BF391C3A-A5B5-483E-B3BA-B82CFCE63AE1}"/>
                </a:ext>
              </a:extLst>
            </p:cNvPr>
            <p:cNvSpPr/>
            <p:nvPr/>
          </p:nvSpPr>
          <p:spPr>
            <a:xfrm>
              <a:off x="6984157" y="4820613"/>
              <a:ext cx="730866" cy="730866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accent2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25E0525B-7E84-4E47-BA70-3F2CC02340F8}"/>
                </a:ext>
              </a:extLst>
            </p:cNvPr>
            <p:cNvGrpSpPr/>
            <p:nvPr/>
          </p:nvGrpSpPr>
          <p:grpSpPr>
            <a:xfrm>
              <a:off x="7180880" y="5036823"/>
              <a:ext cx="337418" cy="298446"/>
              <a:chOff x="-3121026" y="1930400"/>
              <a:chExt cx="2693988" cy="2382838"/>
            </a:xfrm>
            <a:solidFill>
              <a:schemeClr val="tx1">
                <a:lumMod val="85000"/>
                <a:lumOff val="15000"/>
              </a:schemeClr>
            </a:solidFill>
          </p:grpSpPr>
          <p:sp>
            <p:nvSpPr>
              <p:cNvPr id="65" name="Freeform 10">
                <a:extLst>
                  <a:ext uri="{FF2B5EF4-FFF2-40B4-BE49-F238E27FC236}">
                    <a16:creationId xmlns:a16="http://schemas.microsoft.com/office/drawing/2014/main" id="{E168A6F0-FFE5-44F4-8CBC-FCCB528A5A8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-3121026" y="1930400"/>
                <a:ext cx="2693988" cy="1077913"/>
              </a:xfrm>
              <a:custGeom>
                <a:avLst/>
                <a:gdLst>
                  <a:gd name="T0" fmla="*/ 1627 w 1650"/>
                  <a:gd name="T1" fmla="*/ 579 h 662"/>
                  <a:gd name="T2" fmla="*/ 850 w 1650"/>
                  <a:gd name="T3" fmla="*/ 11 h 662"/>
                  <a:gd name="T4" fmla="*/ 800 w 1650"/>
                  <a:gd name="T5" fmla="*/ 11 h 662"/>
                  <a:gd name="T6" fmla="*/ 23 w 1650"/>
                  <a:gd name="T7" fmla="*/ 579 h 662"/>
                  <a:gd name="T8" fmla="*/ 14 w 1650"/>
                  <a:gd name="T9" fmla="*/ 639 h 662"/>
                  <a:gd name="T10" fmla="*/ 74 w 1650"/>
                  <a:gd name="T11" fmla="*/ 648 h 662"/>
                  <a:gd name="T12" fmla="*/ 825 w 1650"/>
                  <a:gd name="T13" fmla="*/ 98 h 662"/>
                  <a:gd name="T14" fmla="*/ 1577 w 1650"/>
                  <a:gd name="T15" fmla="*/ 648 h 662"/>
                  <a:gd name="T16" fmla="*/ 1602 w 1650"/>
                  <a:gd name="T17" fmla="*/ 656 h 662"/>
                  <a:gd name="T18" fmla="*/ 1636 w 1650"/>
                  <a:gd name="T19" fmla="*/ 639 h 662"/>
                  <a:gd name="T20" fmla="*/ 1627 w 1650"/>
                  <a:gd name="T21" fmla="*/ 579 h 662"/>
                  <a:gd name="T22" fmla="*/ 1627 w 1650"/>
                  <a:gd name="T23" fmla="*/ 579 h 662"/>
                  <a:gd name="T24" fmla="*/ 1627 w 1650"/>
                  <a:gd name="T25" fmla="*/ 579 h 66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650" h="662">
                    <a:moveTo>
                      <a:pt x="1627" y="579"/>
                    </a:moveTo>
                    <a:cubicBezTo>
                      <a:pt x="850" y="11"/>
                      <a:pt x="850" y="11"/>
                      <a:pt x="850" y="11"/>
                    </a:cubicBezTo>
                    <a:cubicBezTo>
                      <a:pt x="835" y="0"/>
                      <a:pt x="815" y="0"/>
                      <a:pt x="800" y="11"/>
                    </a:cubicBezTo>
                    <a:cubicBezTo>
                      <a:pt x="23" y="579"/>
                      <a:pt x="23" y="579"/>
                      <a:pt x="23" y="579"/>
                    </a:cubicBezTo>
                    <a:cubicBezTo>
                      <a:pt x="4" y="593"/>
                      <a:pt x="0" y="620"/>
                      <a:pt x="14" y="639"/>
                    </a:cubicBezTo>
                    <a:cubicBezTo>
                      <a:pt x="28" y="658"/>
                      <a:pt x="55" y="662"/>
                      <a:pt x="74" y="648"/>
                    </a:cubicBezTo>
                    <a:cubicBezTo>
                      <a:pt x="825" y="98"/>
                      <a:pt x="825" y="98"/>
                      <a:pt x="825" y="98"/>
                    </a:cubicBezTo>
                    <a:cubicBezTo>
                      <a:pt x="1577" y="648"/>
                      <a:pt x="1577" y="648"/>
                      <a:pt x="1577" y="648"/>
                    </a:cubicBezTo>
                    <a:cubicBezTo>
                      <a:pt x="1584" y="654"/>
                      <a:pt x="1593" y="656"/>
                      <a:pt x="1602" y="656"/>
                    </a:cubicBezTo>
                    <a:cubicBezTo>
                      <a:pt x="1615" y="656"/>
                      <a:pt x="1628" y="650"/>
                      <a:pt x="1636" y="639"/>
                    </a:cubicBezTo>
                    <a:cubicBezTo>
                      <a:pt x="1650" y="620"/>
                      <a:pt x="1646" y="593"/>
                      <a:pt x="1627" y="579"/>
                    </a:cubicBezTo>
                    <a:close/>
                    <a:moveTo>
                      <a:pt x="1627" y="579"/>
                    </a:moveTo>
                    <a:cubicBezTo>
                      <a:pt x="1627" y="579"/>
                      <a:pt x="1627" y="579"/>
                      <a:pt x="1627" y="579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11">
                <a:extLst>
                  <a:ext uri="{FF2B5EF4-FFF2-40B4-BE49-F238E27FC236}">
                    <a16:creationId xmlns:a16="http://schemas.microsoft.com/office/drawing/2014/main" id="{39138868-426E-4475-A425-C243426ED59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-2816225" y="3001963"/>
                <a:ext cx="2085975" cy="1311275"/>
              </a:xfrm>
              <a:custGeom>
                <a:avLst/>
                <a:gdLst>
                  <a:gd name="T0" fmla="*/ 1234 w 1277"/>
                  <a:gd name="T1" fmla="*/ 0 h 805"/>
                  <a:gd name="T2" fmla="*/ 1192 w 1277"/>
                  <a:gd name="T3" fmla="*/ 42 h 805"/>
                  <a:gd name="T4" fmla="*/ 1192 w 1277"/>
                  <a:gd name="T5" fmla="*/ 720 h 805"/>
                  <a:gd name="T6" fmla="*/ 851 w 1277"/>
                  <a:gd name="T7" fmla="*/ 720 h 805"/>
                  <a:gd name="T8" fmla="*/ 851 w 1277"/>
                  <a:gd name="T9" fmla="*/ 350 h 805"/>
                  <a:gd name="T10" fmla="*/ 638 w 1277"/>
                  <a:gd name="T11" fmla="*/ 137 h 805"/>
                  <a:gd name="T12" fmla="*/ 425 w 1277"/>
                  <a:gd name="T13" fmla="*/ 350 h 805"/>
                  <a:gd name="T14" fmla="*/ 425 w 1277"/>
                  <a:gd name="T15" fmla="*/ 720 h 805"/>
                  <a:gd name="T16" fmla="*/ 85 w 1277"/>
                  <a:gd name="T17" fmla="*/ 720 h 805"/>
                  <a:gd name="T18" fmla="*/ 85 w 1277"/>
                  <a:gd name="T19" fmla="*/ 42 h 805"/>
                  <a:gd name="T20" fmla="*/ 42 w 1277"/>
                  <a:gd name="T21" fmla="*/ 0 h 805"/>
                  <a:gd name="T22" fmla="*/ 0 w 1277"/>
                  <a:gd name="T23" fmla="*/ 42 h 805"/>
                  <a:gd name="T24" fmla="*/ 0 w 1277"/>
                  <a:gd name="T25" fmla="*/ 762 h 805"/>
                  <a:gd name="T26" fmla="*/ 42 w 1277"/>
                  <a:gd name="T27" fmla="*/ 805 h 805"/>
                  <a:gd name="T28" fmla="*/ 468 w 1277"/>
                  <a:gd name="T29" fmla="*/ 805 h 805"/>
                  <a:gd name="T30" fmla="*/ 510 w 1277"/>
                  <a:gd name="T31" fmla="*/ 766 h 805"/>
                  <a:gd name="T32" fmla="*/ 510 w 1277"/>
                  <a:gd name="T33" fmla="*/ 762 h 805"/>
                  <a:gd name="T34" fmla="*/ 510 w 1277"/>
                  <a:gd name="T35" fmla="*/ 350 h 805"/>
                  <a:gd name="T36" fmla="*/ 638 w 1277"/>
                  <a:gd name="T37" fmla="*/ 222 h 805"/>
                  <a:gd name="T38" fmla="*/ 766 w 1277"/>
                  <a:gd name="T39" fmla="*/ 350 h 805"/>
                  <a:gd name="T40" fmla="*/ 766 w 1277"/>
                  <a:gd name="T41" fmla="*/ 762 h 805"/>
                  <a:gd name="T42" fmla="*/ 766 w 1277"/>
                  <a:gd name="T43" fmla="*/ 766 h 805"/>
                  <a:gd name="T44" fmla="*/ 809 w 1277"/>
                  <a:gd name="T45" fmla="*/ 805 h 805"/>
                  <a:gd name="T46" fmla="*/ 1234 w 1277"/>
                  <a:gd name="T47" fmla="*/ 805 h 805"/>
                  <a:gd name="T48" fmla="*/ 1277 w 1277"/>
                  <a:gd name="T49" fmla="*/ 762 h 805"/>
                  <a:gd name="T50" fmla="*/ 1277 w 1277"/>
                  <a:gd name="T51" fmla="*/ 42 h 805"/>
                  <a:gd name="T52" fmla="*/ 1234 w 1277"/>
                  <a:gd name="T53" fmla="*/ 0 h 805"/>
                  <a:gd name="T54" fmla="*/ 1234 w 1277"/>
                  <a:gd name="T55" fmla="*/ 0 h 805"/>
                  <a:gd name="T56" fmla="*/ 1234 w 1277"/>
                  <a:gd name="T57" fmla="*/ 0 h 8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1277" h="805">
                    <a:moveTo>
                      <a:pt x="1234" y="0"/>
                    </a:moveTo>
                    <a:cubicBezTo>
                      <a:pt x="1211" y="0"/>
                      <a:pt x="1192" y="19"/>
                      <a:pt x="1192" y="42"/>
                    </a:cubicBezTo>
                    <a:cubicBezTo>
                      <a:pt x="1192" y="720"/>
                      <a:pt x="1192" y="720"/>
                      <a:pt x="1192" y="720"/>
                    </a:cubicBezTo>
                    <a:cubicBezTo>
                      <a:pt x="851" y="720"/>
                      <a:pt x="851" y="720"/>
                      <a:pt x="851" y="720"/>
                    </a:cubicBezTo>
                    <a:cubicBezTo>
                      <a:pt x="851" y="350"/>
                      <a:pt x="851" y="350"/>
                      <a:pt x="851" y="350"/>
                    </a:cubicBezTo>
                    <a:cubicBezTo>
                      <a:pt x="851" y="233"/>
                      <a:pt x="756" y="137"/>
                      <a:pt x="638" y="137"/>
                    </a:cubicBezTo>
                    <a:cubicBezTo>
                      <a:pt x="521" y="137"/>
                      <a:pt x="425" y="233"/>
                      <a:pt x="425" y="350"/>
                    </a:cubicBezTo>
                    <a:cubicBezTo>
                      <a:pt x="425" y="720"/>
                      <a:pt x="425" y="720"/>
                      <a:pt x="425" y="720"/>
                    </a:cubicBezTo>
                    <a:cubicBezTo>
                      <a:pt x="85" y="720"/>
                      <a:pt x="85" y="720"/>
                      <a:pt x="85" y="720"/>
                    </a:cubicBezTo>
                    <a:cubicBezTo>
                      <a:pt x="85" y="42"/>
                      <a:pt x="85" y="42"/>
                      <a:pt x="85" y="42"/>
                    </a:cubicBezTo>
                    <a:cubicBezTo>
                      <a:pt x="85" y="19"/>
                      <a:pt x="66" y="0"/>
                      <a:pt x="42" y="0"/>
                    </a:cubicBezTo>
                    <a:cubicBezTo>
                      <a:pt x="19" y="0"/>
                      <a:pt x="0" y="19"/>
                      <a:pt x="0" y="42"/>
                    </a:cubicBezTo>
                    <a:cubicBezTo>
                      <a:pt x="0" y="762"/>
                      <a:pt x="0" y="762"/>
                      <a:pt x="0" y="762"/>
                    </a:cubicBezTo>
                    <a:cubicBezTo>
                      <a:pt x="0" y="786"/>
                      <a:pt x="19" y="805"/>
                      <a:pt x="42" y="805"/>
                    </a:cubicBezTo>
                    <a:cubicBezTo>
                      <a:pt x="468" y="805"/>
                      <a:pt x="468" y="805"/>
                      <a:pt x="468" y="805"/>
                    </a:cubicBezTo>
                    <a:cubicBezTo>
                      <a:pt x="490" y="805"/>
                      <a:pt x="509" y="788"/>
                      <a:pt x="510" y="766"/>
                    </a:cubicBezTo>
                    <a:cubicBezTo>
                      <a:pt x="510" y="765"/>
                      <a:pt x="510" y="764"/>
                      <a:pt x="510" y="762"/>
                    </a:cubicBezTo>
                    <a:cubicBezTo>
                      <a:pt x="510" y="350"/>
                      <a:pt x="510" y="350"/>
                      <a:pt x="510" y="350"/>
                    </a:cubicBezTo>
                    <a:cubicBezTo>
                      <a:pt x="510" y="280"/>
                      <a:pt x="568" y="222"/>
                      <a:pt x="638" y="222"/>
                    </a:cubicBezTo>
                    <a:cubicBezTo>
                      <a:pt x="709" y="222"/>
                      <a:pt x="766" y="280"/>
                      <a:pt x="766" y="350"/>
                    </a:cubicBezTo>
                    <a:cubicBezTo>
                      <a:pt x="766" y="762"/>
                      <a:pt x="766" y="762"/>
                      <a:pt x="766" y="762"/>
                    </a:cubicBezTo>
                    <a:cubicBezTo>
                      <a:pt x="766" y="764"/>
                      <a:pt x="766" y="765"/>
                      <a:pt x="766" y="766"/>
                    </a:cubicBezTo>
                    <a:cubicBezTo>
                      <a:pt x="768" y="788"/>
                      <a:pt x="786" y="805"/>
                      <a:pt x="809" y="805"/>
                    </a:cubicBezTo>
                    <a:cubicBezTo>
                      <a:pt x="1234" y="805"/>
                      <a:pt x="1234" y="805"/>
                      <a:pt x="1234" y="805"/>
                    </a:cubicBezTo>
                    <a:cubicBezTo>
                      <a:pt x="1258" y="805"/>
                      <a:pt x="1277" y="786"/>
                      <a:pt x="1277" y="762"/>
                    </a:cubicBezTo>
                    <a:cubicBezTo>
                      <a:pt x="1277" y="42"/>
                      <a:pt x="1277" y="42"/>
                      <a:pt x="1277" y="42"/>
                    </a:cubicBezTo>
                    <a:cubicBezTo>
                      <a:pt x="1277" y="19"/>
                      <a:pt x="1258" y="0"/>
                      <a:pt x="1234" y="0"/>
                    </a:cubicBezTo>
                    <a:close/>
                    <a:moveTo>
                      <a:pt x="1234" y="0"/>
                    </a:moveTo>
                    <a:cubicBezTo>
                      <a:pt x="1234" y="0"/>
                      <a:pt x="1234" y="0"/>
                      <a:pt x="1234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41E04163-7480-446C-92E1-8FF5DB95B993}"/>
                </a:ext>
              </a:extLst>
            </p:cNvPr>
            <p:cNvSpPr/>
            <p:nvPr/>
          </p:nvSpPr>
          <p:spPr>
            <a:xfrm>
              <a:off x="8365509" y="4820613"/>
              <a:ext cx="730866" cy="730866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accent2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15">
              <a:extLst>
                <a:ext uri="{FF2B5EF4-FFF2-40B4-BE49-F238E27FC236}">
                  <a16:creationId xmlns:a16="http://schemas.microsoft.com/office/drawing/2014/main" id="{9EE44E12-1143-4BB3-9C06-041B88CCAA1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89736" y="5036344"/>
              <a:ext cx="282414" cy="299404"/>
            </a:xfrm>
            <a:custGeom>
              <a:avLst/>
              <a:gdLst>
                <a:gd name="T0" fmla="*/ 1237 w 1433"/>
                <a:gd name="T1" fmla="*/ 579 h 1523"/>
                <a:gd name="T2" fmla="*/ 1237 w 1433"/>
                <a:gd name="T3" fmla="*/ 521 h 1523"/>
                <a:gd name="T4" fmla="*/ 1098 w 1433"/>
                <a:gd name="T5" fmla="*/ 154 h 1523"/>
                <a:gd name="T6" fmla="*/ 741 w 1433"/>
                <a:gd name="T7" fmla="*/ 0 h 1523"/>
                <a:gd name="T8" fmla="*/ 692 w 1433"/>
                <a:gd name="T9" fmla="*/ 0 h 1523"/>
                <a:gd name="T10" fmla="*/ 335 w 1433"/>
                <a:gd name="T11" fmla="*/ 154 h 1523"/>
                <a:gd name="T12" fmla="*/ 196 w 1433"/>
                <a:gd name="T13" fmla="*/ 521 h 1523"/>
                <a:gd name="T14" fmla="*/ 196 w 1433"/>
                <a:gd name="T15" fmla="*/ 579 h 1523"/>
                <a:gd name="T16" fmla="*/ 0 w 1433"/>
                <a:gd name="T17" fmla="*/ 788 h 1523"/>
                <a:gd name="T18" fmla="*/ 0 w 1433"/>
                <a:gd name="T19" fmla="*/ 880 h 1523"/>
                <a:gd name="T20" fmla="*/ 210 w 1433"/>
                <a:gd name="T21" fmla="*/ 1090 h 1523"/>
                <a:gd name="T22" fmla="*/ 328 w 1433"/>
                <a:gd name="T23" fmla="*/ 1090 h 1523"/>
                <a:gd name="T24" fmla="*/ 366 w 1433"/>
                <a:gd name="T25" fmla="*/ 1051 h 1523"/>
                <a:gd name="T26" fmla="*/ 366 w 1433"/>
                <a:gd name="T27" fmla="*/ 617 h 1523"/>
                <a:gd name="T28" fmla="*/ 328 w 1433"/>
                <a:gd name="T29" fmla="*/ 579 h 1523"/>
                <a:gd name="T30" fmla="*/ 273 w 1433"/>
                <a:gd name="T31" fmla="*/ 579 h 1523"/>
                <a:gd name="T32" fmla="*/ 273 w 1433"/>
                <a:gd name="T33" fmla="*/ 521 h 1523"/>
                <a:gd name="T34" fmla="*/ 692 w 1433"/>
                <a:gd name="T35" fmla="*/ 77 h 1523"/>
                <a:gd name="T36" fmla="*/ 740 w 1433"/>
                <a:gd name="T37" fmla="*/ 77 h 1523"/>
                <a:gd name="T38" fmla="*/ 1160 w 1433"/>
                <a:gd name="T39" fmla="*/ 521 h 1523"/>
                <a:gd name="T40" fmla="*/ 1160 w 1433"/>
                <a:gd name="T41" fmla="*/ 579 h 1523"/>
                <a:gd name="T42" fmla="*/ 1105 w 1433"/>
                <a:gd name="T43" fmla="*/ 579 h 1523"/>
                <a:gd name="T44" fmla="*/ 1067 w 1433"/>
                <a:gd name="T45" fmla="*/ 617 h 1523"/>
                <a:gd name="T46" fmla="*/ 1067 w 1433"/>
                <a:gd name="T47" fmla="*/ 1051 h 1523"/>
                <a:gd name="T48" fmla="*/ 1105 w 1433"/>
                <a:gd name="T49" fmla="*/ 1089 h 1523"/>
                <a:gd name="T50" fmla="*/ 1159 w 1433"/>
                <a:gd name="T51" fmla="*/ 1089 h 1523"/>
                <a:gd name="T52" fmla="*/ 941 w 1433"/>
                <a:gd name="T53" fmla="*/ 1347 h 1523"/>
                <a:gd name="T54" fmla="*/ 813 w 1433"/>
                <a:gd name="T55" fmla="*/ 1253 h 1523"/>
                <a:gd name="T56" fmla="*/ 717 w 1433"/>
                <a:gd name="T57" fmla="*/ 1253 h 1523"/>
                <a:gd name="T58" fmla="*/ 582 w 1433"/>
                <a:gd name="T59" fmla="*/ 1388 h 1523"/>
                <a:gd name="T60" fmla="*/ 717 w 1433"/>
                <a:gd name="T61" fmla="*/ 1523 h 1523"/>
                <a:gd name="T62" fmla="*/ 813 w 1433"/>
                <a:gd name="T63" fmla="*/ 1523 h 1523"/>
                <a:gd name="T64" fmla="*/ 943 w 1433"/>
                <a:gd name="T65" fmla="*/ 1424 h 1523"/>
                <a:gd name="T66" fmla="*/ 1073 w 1433"/>
                <a:gd name="T67" fmla="*/ 1380 h 1523"/>
                <a:gd name="T68" fmla="*/ 1236 w 1433"/>
                <a:gd name="T69" fmla="*/ 1089 h 1523"/>
                <a:gd name="T70" fmla="*/ 1433 w 1433"/>
                <a:gd name="T71" fmla="*/ 880 h 1523"/>
                <a:gd name="T72" fmla="*/ 1433 w 1433"/>
                <a:gd name="T73" fmla="*/ 788 h 1523"/>
                <a:gd name="T74" fmla="*/ 1237 w 1433"/>
                <a:gd name="T75" fmla="*/ 579 h 1523"/>
                <a:gd name="T76" fmla="*/ 290 w 1433"/>
                <a:gd name="T77" fmla="*/ 1012 h 1523"/>
                <a:gd name="T78" fmla="*/ 210 w 1433"/>
                <a:gd name="T79" fmla="*/ 1012 h 1523"/>
                <a:gd name="T80" fmla="*/ 77 w 1433"/>
                <a:gd name="T81" fmla="*/ 880 h 1523"/>
                <a:gd name="T82" fmla="*/ 77 w 1433"/>
                <a:gd name="T83" fmla="*/ 788 h 1523"/>
                <a:gd name="T84" fmla="*/ 210 w 1433"/>
                <a:gd name="T85" fmla="*/ 655 h 1523"/>
                <a:gd name="T86" fmla="*/ 290 w 1433"/>
                <a:gd name="T87" fmla="*/ 655 h 1523"/>
                <a:gd name="T88" fmla="*/ 290 w 1433"/>
                <a:gd name="T89" fmla="*/ 1012 h 1523"/>
                <a:gd name="T90" fmla="*/ 813 w 1433"/>
                <a:gd name="T91" fmla="*/ 1446 h 1523"/>
                <a:gd name="T92" fmla="*/ 717 w 1433"/>
                <a:gd name="T93" fmla="*/ 1446 h 1523"/>
                <a:gd name="T94" fmla="*/ 659 w 1433"/>
                <a:gd name="T95" fmla="*/ 1388 h 1523"/>
                <a:gd name="T96" fmla="*/ 717 w 1433"/>
                <a:gd name="T97" fmla="*/ 1331 h 1523"/>
                <a:gd name="T98" fmla="*/ 813 w 1433"/>
                <a:gd name="T99" fmla="*/ 1331 h 1523"/>
                <a:gd name="T100" fmla="*/ 871 w 1433"/>
                <a:gd name="T101" fmla="*/ 1388 h 1523"/>
                <a:gd name="T102" fmla="*/ 813 w 1433"/>
                <a:gd name="T103" fmla="*/ 1446 h 1523"/>
                <a:gd name="T104" fmla="*/ 1356 w 1433"/>
                <a:gd name="T105" fmla="*/ 880 h 1523"/>
                <a:gd name="T106" fmla="*/ 1223 w 1433"/>
                <a:gd name="T107" fmla="*/ 1012 h 1523"/>
                <a:gd name="T108" fmla="*/ 1144 w 1433"/>
                <a:gd name="T109" fmla="*/ 1012 h 1523"/>
                <a:gd name="T110" fmla="*/ 1144 w 1433"/>
                <a:gd name="T111" fmla="*/ 655 h 1523"/>
                <a:gd name="T112" fmla="*/ 1223 w 1433"/>
                <a:gd name="T113" fmla="*/ 655 h 1523"/>
                <a:gd name="T114" fmla="*/ 1356 w 1433"/>
                <a:gd name="T115" fmla="*/ 788 h 1523"/>
                <a:gd name="T116" fmla="*/ 1356 w 1433"/>
                <a:gd name="T117" fmla="*/ 880 h 1523"/>
                <a:gd name="T118" fmla="*/ 1356 w 1433"/>
                <a:gd name="T119" fmla="*/ 880 h 1523"/>
                <a:gd name="T120" fmla="*/ 1356 w 1433"/>
                <a:gd name="T121" fmla="*/ 880 h 15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33" h="1523">
                  <a:moveTo>
                    <a:pt x="1237" y="579"/>
                  </a:moveTo>
                  <a:cubicBezTo>
                    <a:pt x="1237" y="521"/>
                    <a:pt x="1237" y="521"/>
                    <a:pt x="1237" y="521"/>
                  </a:cubicBezTo>
                  <a:cubicBezTo>
                    <a:pt x="1237" y="380"/>
                    <a:pt x="1188" y="250"/>
                    <a:pt x="1098" y="154"/>
                  </a:cubicBezTo>
                  <a:cubicBezTo>
                    <a:pt x="1006" y="54"/>
                    <a:pt x="879" y="0"/>
                    <a:pt x="741" y="0"/>
                  </a:cubicBezTo>
                  <a:cubicBezTo>
                    <a:pt x="692" y="0"/>
                    <a:pt x="692" y="0"/>
                    <a:pt x="692" y="0"/>
                  </a:cubicBezTo>
                  <a:cubicBezTo>
                    <a:pt x="554" y="0"/>
                    <a:pt x="428" y="54"/>
                    <a:pt x="335" y="154"/>
                  </a:cubicBezTo>
                  <a:cubicBezTo>
                    <a:pt x="245" y="250"/>
                    <a:pt x="196" y="380"/>
                    <a:pt x="196" y="521"/>
                  </a:cubicBezTo>
                  <a:cubicBezTo>
                    <a:pt x="196" y="579"/>
                    <a:pt x="196" y="579"/>
                    <a:pt x="196" y="579"/>
                  </a:cubicBezTo>
                  <a:cubicBezTo>
                    <a:pt x="87" y="587"/>
                    <a:pt x="0" y="677"/>
                    <a:pt x="0" y="788"/>
                  </a:cubicBezTo>
                  <a:cubicBezTo>
                    <a:pt x="0" y="880"/>
                    <a:pt x="0" y="880"/>
                    <a:pt x="0" y="880"/>
                  </a:cubicBezTo>
                  <a:cubicBezTo>
                    <a:pt x="0" y="996"/>
                    <a:pt x="94" y="1090"/>
                    <a:pt x="210" y="1090"/>
                  </a:cubicBezTo>
                  <a:cubicBezTo>
                    <a:pt x="328" y="1090"/>
                    <a:pt x="328" y="1090"/>
                    <a:pt x="328" y="1090"/>
                  </a:cubicBezTo>
                  <a:cubicBezTo>
                    <a:pt x="349" y="1090"/>
                    <a:pt x="366" y="1072"/>
                    <a:pt x="366" y="1051"/>
                  </a:cubicBezTo>
                  <a:cubicBezTo>
                    <a:pt x="366" y="617"/>
                    <a:pt x="366" y="617"/>
                    <a:pt x="366" y="617"/>
                  </a:cubicBezTo>
                  <a:cubicBezTo>
                    <a:pt x="366" y="596"/>
                    <a:pt x="349" y="579"/>
                    <a:pt x="328" y="579"/>
                  </a:cubicBezTo>
                  <a:cubicBezTo>
                    <a:pt x="273" y="579"/>
                    <a:pt x="273" y="579"/>
                    <a:pt x="273" y="579"/>
                  </a:cubicBezTo>
                  <a:cubicBezTo>
                    <a:pt x="273" y="521"/>
                    <a:pt x="273" y="521"/>
                    <a:pt x="273" y="521"/>
                  </a:cubicBezTo>
                  <a:cubicBezTo>
                    <a:pt x="273" y="268"/>
                    <a:pt x="453" y="77"/>
                    <a:pt x="692" y="77"/>
                  </a:cubicBezTo>
                  <a:cubicBezTo>
                    <a:pt x="740" y="77"/>
                    <a:pt x="740" y="77"/>
                    <a:pt x="740" y="77"/>
                  </a:cubicBezTo>
                  <a:cubicBezTo>
                    <a:pt x="980" y="77"/>
                    <a:pt x="1160" y="268"/>
                    <a:pt x="1160" y="521"/>
                  </a:cubicBezTo>
                  <a:cubicBezTo>
                    <a:pt x="1160" y="579"/>
                    <a:pt x="1160" y="579"/>
                    <a:pt x="1160" y="579"/>
                  </a:cubicBezTo>
                  <a:cubicBezTo>
                    <a:pt x="1105" y="579"/>
                    <a:pt x="1105" y="579"/>
                    <a:pt x="1105" y="579"/>
                  </a:cubicBezTo>
                  <a:cubicBezTo>
                    <a:pt x="1084" y="579"/>
                    <a:pt x="1067" y="596"/>
                    <a:pt x="1067" y="617"/>
                  </a:cubicBezTo>
                  <a:cubicBezTo>
                    <a:pt x="1067" y="1051"/>
                    <a:pt x="1067" y="1051"/>
                    <a:pt x="1067" y="1051"/>
                  </a:cubicBezTo>
                  <a:cubicBezTo>
                    <a:pt x="1067" y="1072"/>
                    <a:pt x="1084" y="1089"/>
                    <a:pt x="1105" y="1089"/>
                  </a:cubicBezTo>
                  <a:cubicBezTo>
                    <a:pt x="1159" y="1089"/>
                    <a:pt x="1159" y="1089"/>
                    <a:pt x="1159" y="1089"/>
                  </a:cubicBezTo>
                  <a:cubicBezTo>
                    <a:pt x="1143" y="1290"/>
                    <a:pt x="1005" y="1336"/>
                    <a:pt x="941" y="1347"/>
                  </a:cubicBezTo>
                  <a:cubicBezTo>
                    <a:pt x="924" y="1292"/>
                    <a:pt x="873" y="1253"/>
                    <a:pt x="813" y="1253"/>
                  </a:cubicBezTo>
                  <a:cubicBezTo>
                    <a:pt x="717" y="1253"/>
                    <a:pt x="717" y="1253"/>
                    <a:pt x="717" y="1253"/>
                  </a:cubicBezTo>
                  <a:cubicBezTo>
                    <a:pt x="643" y="1253"/>
                    <a:pt x="582" y="1314"/>
                    <a:pt x="582" y="1388"/>
                  </a:cubicBezTo>
                  <a:cubicBezTo>
                    <a:pt x="582" y="1462"/>
                    <a:pt x="643" y="1523"/>
                    <a:pt x="717" y="1523"/>
                  </a:cubicBezTo>
                  <a:cubicBezTo>
                    <a:pt x="813" y="1523"/>
                    <a:pt x="813" y="1523"/>
                    <a:pt x="813" y="1523"/>
                  </a:cubicBezTo>
                  <a:cubicBezTo>
                    <a:pt x="875" y="1523"/>
                    <a:pt x="927" y="1481"/>
                    <a:pt x="943" y="1424"/>
                  </a:cubicBezTo>
                  <a:cubicBezTo>
                    <a:pt x="974" y="1420"/>
                    <a:pt x="1024" y="1408"/>
                    <a:pt x="1073" y="1380"/>
                  </a:cubicBezTo>
                  <a:cubicBezTo>
                    <a:pt x="1143" y="1339"/>
                    <a:pt x="1225" y="1256"/>
                    <a:pt x="1236" y="1089"/>
                  </a:cubicBezTo>
                  <a:cubicBezTo>
                    <a:pt x="1346" y="1082"/>
                    <a:pt x="1433" y="991"/>
                    <a:pt x="1433" y="880"/>
                  </a:cubicBezTo>
                  <a:cubicBezTo>
                    <a:pt x="1433" y="788"/>
                    <a:pt x="1433" y="788"/>
                    <a:pt x="1433" y="788"/>
                  </a:cubicBezTo>
                  <a:cubicBezTo>
                    <a:pt x="1433" y="677"/>
                    <a:pt x="1347" y="586"/>
                    <a:pt x="1237" y="579"/>
                  </a:cubicBezTo>
                  <a:close/>
                  <a:moveTo>
                    <a:pt x="290" y="1012"/>
                  </a:moveTo>
                  <a:cubicBezTo>
                    <a:pt x="210" y="1012"/>
                    <a:pt x="210" y="1012"/>
                    <a:pt x="210" y="1012"/>
                  </a:cubicBezTo>
                  <a:cubicBezTo>
                    <a:pt x="137" y="1012"/>
                    <a:pt x="77" y="953"/>
                    <a:pt x="77" y="880"/>
                  </a:cubicBezTo>
                  <a:cubicBezTo>
                    <a:pt x="77" y="788"/>
                    <a:pt x="77" y="788"/>
                    <a:pt x="77" y="788"/>
                  </a:cubicBezTo>
                  <a:cubicBezTo>
                    <a:pt x="77" y="715"/>
                    <a:pt x="137" y="655"/>
                    <a:pt x="210" y="655"/>
                  </a:cubicBezTo>
                  <a:cubicBezTo>
                    <a:pt x="290" y="655"/>
                    <a:pt x="290" y="655"/>
                    <a:pt x="290" y="655"/>
                  </a:cubicBezTo>
                  <a:lnTo>
                    <a:pt x="290" y="1012"/>
                  </a:lnTo>
                  <a:close/>
                  <a:moveTo>
                    <a:pt x="813" y="1446"/>
                  </a:moveTo>
                  <a:cubicBezTo>
                    <a:pt x="717" y="1446"/>
                    <a:pt x="717" y="1446"/>
                    <a:pt x="717" y="1446"/>
                  </a:cubicBezTo>
                  <a:cubicBezTo>
                    <a:pt x="685" y="1446"/>
                    <a:pt x="659" y="1420"/>
                    <a:pt x="659" y="1388"/>
                  </a:cubicBezTo>
                  <a:cubicBezTo>
                    <a:pt x="659" y="1356"/>
                    <a:pt x="685" y="1331"/>
                    <a:pt x="717" y="1331"/>
                  </a:cubicBezTo>
                  <a:cubicBezTo>
                    <a:pt x="813" y="1331"/>
                    <a:pt x="813" y="1331"/>
                    <a:pt x="813" y="1331"/>
                  </a:cubicBezTo>
                  <a:cubicBezTo>
                    <a:pt x="845" y="1331"/>
                    <a:pt x="871" y="1356"/>
                    <a:pt x="871" y="1388"/>
                  </a:cubicBezTo>
                  <a:cubicBezTo>
                    <a:pt x="871" y="1420"/>
                    <a:pt x="845" y="1446"/>
                    <a:pt x="813" y="1446"/>
                  </a:cubicBezTo>
                  <a:close/>
                  <a:moveTo>
                    <a:pt x="1356" y="880"/>
                  </a:moveTo>
                  <a:cubicBezTo>
                    <a:pt x="1356" y="953"/>
                    <a:pt x="1297" y="1012"/>
                    <a:pt x="1223" y="1012"/>
                  </a:cubicBezTo>
                  <a:cubicBezTo>
                    <a:pt x="1144" y="1012"/>
                    <a:pt x="1144" y="1012"/>
                    <a:pt x="1144" y="1012"/>
                  </a:cubicBezTo>
                  <a:cubicBezTo>
                    <a:pt x="1144" y="655"/>
                    <a:pt x="1144" y="655"/>
                    <a:pt x="1144" y="655"/>
                  </a:cubicBezTo>
                  <a:cubicBezTo>
                    <a:pt x="1223" y="655"/>
                    <a:pt x="1223" y="655"/>
                    <a:pt x="1223" y="655"/>
                  </a:cubicBezTo>
                  <a:cubicBezTo>
                    <a:pt x="1297" y="655"/>
                    <a:pt x="1356" y="715"/>
                    <a:pt x="1356" y="788"/>
                  </a:cubicBezTo>
                  <a:lnTo>
                    <a:pt x="1356" y="880"/>
                  </a:lnTo>
                  <a:close/>
                  <a:moveTo>
                    <a:pt x="1356" y="880"/>
                  </a:moveTo>
                  <a:cubicBezTo>
                    <a:pt x="1356" y="880"/>
                    <a:pt x="1356" y="880"/>
                    <a:pt x="1356" y="880"/>
                  </a:cubicBezTo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B2C63D88-0C2D-4983-9398-95CAF17C6B1A}"/>
                </a:ext>
              </a:extLst>
            </p:cNvPr>
            <p:cNvSpPr/>
            <p:nvPr/>
          </p:nvSpPr>
          <p:spPr>
            <a:xfrm>
              <a:off x="9856259" y="4820613"/>
              <a:ext cx="730866" cy="730866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accent2">
                  <a:lumMod val="60000"/>
                  <a:lumOff val="4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6" name="Group 75">
              <a:extLst>
                <a:ext uri="{FF2B5EF4-FFF2-40B4-BE49-F238E27FC236}">
                  <a16:creationId xmlns:a16="http://schemas.microsoft.com/office/drawing/2014/main" id="{97048083-3ED1-4350-BA32-4FE851BE5A41}"/>
                </a:ext>
              </a:extLst>
            </p:cNvPr>
            <p:cNvGrpSpPr/>
            <p:nvPr/>
          </p:nvGrpSpPr>
          <p:grpSpPr>
            <a:xfrm>
              <a:off x="10108246" y="5037596"/>
              <a:ext cx="226892" cy="296902"/>
              <a:chOff x="-4032250" y="-4351338"/>
              <a:chExt cx="4506913" cy="5897563"/>
            </a:xfrm>
            <a:solidFill>
              <a:schemeClr val="tx1">
                <a:lumMod val="85000"/>
                <a:lumOff val="15000"/>
              </a:schemeClr>
            </a:solidFill>
          </p:grpSpPr>
          <p:sp>
            <p:nvSpPr>
              <p:cNvPr id="77" name="Freeform 5">
                <a:extLst>
                  <a:ext uri="{FF2B5EF4-FFF2-40B4-BE49-F238E27FC236}">
                    <a16:creationId xmlns:a16="http://schemas.microsoft.com/office/drawing/2014/main" id="{580F89B2-B251-402B-9B65-008C4DC956E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-4032250" y="-4351338"/>
                <a:ext cx="4506913" cy="5897563"/>
              </a:xfrm>
              <a:custGeom>
                <a:avLst/>
                <a:gdLst>
                  <a:gd name="T0" fmla="*/ 1124 w 1248"/>
                  <a:gd name="T1" fmla="*/ 637 h 1638"/>
                  <a:gd name="T2" fmla="*/ 662 w 1248"/>
                  <a:gd name="T3" fmla="*/ 19 h 1638"/>
                  <a:gd name="T4" fmla="*/ 624 w 1248"/>
                  <a:gd name="T5" fmla="*/ 0 h 1638"/>
                  <a:gd name="T6" fmla="*/ 586 w 1248"/>
                  <a:gd name="T7" fmla="*/ 19 h 1638"/>
                  <a:gd name="T8" fmla="*/ 125 w 1248"/>
                  <a:gd name="T9" fmla="*/ 637 h 1638"/>
                  <a:gd name="T10" fmla="*/ 0 w 1248"/>
                  <a:gd name="T11" fmla="*/ 1011 h 1638"/>
                  <a:gd name="T12" fmla="*/ 624 w 1248"/>
                  <a:gd name="T13" fmla="*/ 1638 h 1638"/>
                  <a:gd name="T14" fmla="*/ 1248 w 1248"/>
                  <a:gd name="T15" fmla="*/ 1011 h 1638"/>
                  <a:gd name="T16" fmla="*/ 1124 w 1248"/>
                  <a:gd name="T17" fmla="*/ 637 h 1638"/>
                  <a:gd name="T18" fmla="*/ 624 w 1248"/>
                  <a:gd name="T19" fmla="*/ 1542 h 1638"/>
                  <a:gd name="T20" fmla="*/ 96 w 1248"/>
                  <a:gd name="T21" fmla="*/ 1011 h 1638"/>
                  <a:gd name="T22" fmla="*/ 201 w 1248"/>
                  <a:gd name="T23" fmla="*/ 695 h 1638"/>
                  <a:gd name="T24" fmla="*/ 624 w 1248"/>
                  <a:gd name="T25" fmla="*/ 128 h 1638"/>
                  <a:gd name="T26" fmla="*/ 1047 w 1248"/>
                  <a:gd name="T27" fmla="*/ 695 h 1638"/>
                  <a:gd name="T28" fmla="*/ 1152 w 1248"/>
                  <a:gd name="T29" fmla="*/ 1011 h 1638"/>
                  <a:gd name="T30" fmla="*/ 624 w 1248"/>
                  <a:gd name="T31" fmla="*/ 1542 h 1638"/>
                  <a:gd name="T32" fmla="*/ 624 w 1248"/>
                  <a:gd name="T33" fmla="*/ 1542 h 1638"/>
                  <a:gd name="T34" fmla="*/ 624 w 1248"/>
                  <a:gd name="T35" fmla="*/ 1542 h 16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1248" h="1638">
                    <a:moveTo>
                      <a:pt x="1124" y="637"/>
                    </a:moveTo>
                    <a:cubicBezTo>
                      <a:pt x="662" y="19"/>
                      <a:pt x="662" y="19"/>
                      <a:pt x="662" y="19"/>
                    </a:cubicBezTo>
                    <a:cubicBezTo>
                      <a:pt x="653" y="7"/>
                      <a:pt x="639" y="0"/>
                      <a:pt x="624" y="0"/>
                    </a:cubicBezTo>
                    <a:cubicBezTo>
                      <a:pt x="609" y="0"/>
                      <a:pt x="595" y="7"/>
                      <a:pt x="586" y="19"/>
                    </a:cubicBezTo>
                    <a:cubicBezTo>
                      <a:pt x="125" y="637"/>
                      <a:pt x="125" y="637"/>
                      <a:pt x="125" y="637"/>
                    </a:cubicBezTo>
                    <a:cubicBezTo>
                      <a:pt x="43" y="746"/>
                      <a:pt x="0" y="875"/>
                      <a:pt x="0" y="1011"/>
                    </a:cubicBezTo>
                    <a:cubicBezTo>
                      <a:pt x="0" y="1357"/>
                      <a:pt x="280" y="1638"/>
                      <a:pt x="624" y="1638"/>
                    </a:cubicBezTo>
                    <a:cubicBezTo>
                      <a:pt x="968" y="1638"/>
                      <a:pt x="1248" y="1357"/>
                      <a:pt x="1248" y="1011"/>
                    </a:cubicBezTo>
                    <a:cubicBezTo>
                      <a:pt x="1248" y="875"/>
                      <a:pt x="1205" y="746"/>
                      <a:pt x="1124" y="637"/>
                    </a:cubicBezTo>
                    <a:close/>
                    <a:moveTo>
                      <a:pt x="624" y="1542"/>
                    </a:moveTo>
                    <a:cubicBezTo>
                      <a:pt x="333" y="1542"/>
                      <a:pt x="96" y="1304"/>
                      <a:pt x="96" y="1011"/>
                    </a:cubicBezTo>
                    <a:cubicBezTo>
                      <a:pt x="96" y="896"/>
                      <a:pt x="132" y="787"/>
                      <a:pt x="201" y="695"/>
                    </a:cubicBezTo>
                    <a:cubicBezTo>
                      <a:pt x="624" y="128"/>
                      <a:pt x="624" y="128"/>
                      <a:pt x="624" y="128"/>
                    </a:cubicBezTo>
                    <a:cubicBezTo>
                      <a:pt x="1047" y="695"/>
                      <a:pt x="1047" y="695"/>
                      <a:pt x="1047" y="695"/>
                    </a:cubicBezTo>
                    <a:cubicBezTo>
                      <a:pt x="1116" y="787"/>
                      <a:pt x="1152" y="896"/>
                      <a:pt x="1152" y="1011"/>
                    </a:cubicBezTo>
                    <a:cubicBezTo>
                      <a:pt x="1152" y="1304"/>
                      <a:pt x="915" y="1542"/>
                      <a:pt x="624" y="1542"/>
                    </a:cubicBezTo>
                    <a:close/>
                    <a:moveTo>
                      <a:pt x="624" y="1542"/>
                    </a:moveTo>
                    <a:cubicBezTo>
                      <a:pt x="624" y="1542"/>
                      <a:pt x="624" y="1542"/>
                      <a:pt x="624" y="1542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8" name="Freeform 6">
                <a:extLst>
                  <a:ext uri="{FF2B5EF4-FFF2-40B4-BE49-F238E27FC236}">
                    <a16:creationId xmlns:a16="http://schemas.microsoft.com/office/drawing/2014/main" id="{73A7C3E6-9667-4BC1-A8D1-F466715B960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-2935287" y="-1920875"/>
                <a:ext cx="2370138" cy="2419350"/>
              </a:xfrm>
              <a:custGeom>
                <a:avLst/>
                <a:gdLst>
                  <a:gd name="T0" fmla="*/ 320 w 656"/>
                  <a:gd name="T1" fmla="*/ 0 h 672"/>
                  <a:gd name="T2" fmla="*/ 96 w 656"/>
                  <a:gd name="T3" fmla="*/ 85 h 672"/>
                  <a:gd name="T4" fmla="*/ 96 w 656"/>
                  <a:gd name="T5" fmla="*/ 48 h 672"/>
                  <a:gd name="T6" fmla="*/ 48 w 656"/>
                  <a:gd name="T7" fmla="*/ 0 h 672"/>
                  <a:gd name="T8" fmla="*/ 0 w 656"/>
                  <a:gd name="T9" fmla="*/ 48 h 672"/>
                  <a:gd name="T10" fmla="*/ 0 w 656"/>
                  <a:gd name="T11" fmla="*/ 240 h 672"/>
                  <a:gd name="T12" fmla="*/ 0 w 656"/>
                  <a:gd name="T13" fmla="*/ 241 h 672"/>
                  <a:gd name="T14" fmla="*/ 48 w 656"/>
                  <a:gd name="T15" fmla="*/ 288 h 672"/>
                  <a:gd name="T16" fmla="*/ 224 w 656"/>
                  <a:gd name="T17" fmla="*/ 288 h 672"/>
                  <a:gd name="T18" fmla="*/ 272 w 656"/>
                  <a:gd name="T19" fmla="*/ 240 h 672"/>
                  <a:gd name="T20" fmla="*/ 224 w 656"/>
                  <a:gd name="T21" fmla="*/ 192 h 672"/>
                  <a:gd name="T22" fmla="*/ 128 w 656"/>
                  <a:gd name="T23" fmla="*/ 192 h 672"/>
                  <a:gd name="T24" fmla="*/ 320 w 656"/>
                  <a:gd name="T25" fmla="*/ 96 h 672"/>
                  <a:gd name="T26" fmla="*/ 560 w 656"/>
                  <a:gd name="T27" fmla="*/ 336 h 672"/>
                  <a:gd name="T28" fmla="*/ 320 w 656"/>
                  <a:gd name="T29" fmla="*/ 576 h 672"/>
                  <a:gd name="T30" fmla="*/ 150 w 656"/>
                  <a:gd name="T31" fmla="*/ 506 h 672"/>
                  <a:gd name="T32" fmla="*/ 82 w 656"/>
                  <a:gd name="T33" fmla="*/ 506 h 672"/>
                  <a:gd name="T34" fmla="*/ 82 w 656"/>
                  <a:gd name="T35" fmla="*/ 574 h 672"/>
                  <a:gd name="T36" fmla="*/ 320 w 656"/>
                  <a:gd name="T37" fmla="*/ 672 h 672"/>
                  <a:gd name="T38" fmla="*/ 656 w 656"/>
                  <a:gd name="T39" fmla="*/ 336 h 672"/>
                  <a:gd name="T40" fmla="*/ 320 w 656"/>
                  <a:gd name="T41" fmla="*/ 0 h 672"/>
                  <a:gd name="T42" fmla="*/ 320 w 656"/>
                  <a:gd name="T43" fmla="*/ 0 h 672"/>
                  <a:gd name="T44" fmla="*/ 320 w 656"/>
                  <a:gd name="T45" fmla="*/ 0 h 6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656" h="672">
                    <a:moveTo>
                      <a:pt x="320" y="0"/>
                    </a:moveTo>
                    <a:cubicBezTo>
                      <a:pt x="236" y="0"/>
                      <a:pt x="157" y="32"/>
                      <a:pt x="96" y="85"/>
                    </a:cubicBezTo>
                    <a:cubicBezTo>
                      <a:pt x="96" y="48"/>
                      <a:pt x="96" y="48"/>
                      <a:pt x="96" y="48"/>
                    </a:cubicBezTo>
                    <a:cubicBezTo>
                      <a:pt x="96" y="22"/>
                      <a:pt x="75" y="0"/>
                      <a:pt x="48" y="0"/>
                    </a:cubicBezTo>
                    <a:cubicBezTo>
                      <a:pt x="22" y="0"/>
                      <a:pt x="0" y="22"/>
                      <a:pt x="0" y="48"/>
                    </a:cubicBezTo>
                    <a:cubicBezTo>
                      <a:pt x="0" y="240"/>
                      <a:pt x="0" y="240"/>
                      <a:pt x="0" y="240"/>
                    </a:cubicBezTo>
                    <a:cubicBezTo>
                      <a:pt x="0" y="240"/>
                      <a:pt x="0" y="241"/>
                      <a:pt x="0" y="241"/>
                    </a:cubicBezTo>
                    <a:cubicBezTo>
                      <a:pt x="1" y="267"/>
                      <a:pt x="22" y="288"/>
                      <a:pt x="48" y="288"/>
                    </a:cubicBezTo>
                    <a:cubicBezTo>
                      <a:pt x="224" y="288"/>
                      <a:pt x="224" y="288"/>
                      <a:pt x="224" y="288"/>
                    </a:cubicBezTo>
                    <a:cubicBezTo>
                      <a:pt x="251" y="288"/>
                      <a:pt x="272" y="267"/>
                      <a:pt x="272" y="240"/>
                    </a:cubicBezTo>
                    <a:cubicBezTo>
                      <a:pt x="272" y="214"/>
                      <a:pt x="251" y="192"/>
                      <a:pt x="224" y="192"/>
                    </a:cubicBezTo>
                    <a:cubicBezTo>
                      <a:pt x="128" y="192"/>
                      <a:pt x="128" y="192"/>
                      <a:pt x="128" y="192"/>
                    </a:cubicBezTo>
                    <a:cubicBezTo>
                      <a:pt x="173" y="133"/>
                      <a:pt x="243" y="96"/>
                      <a:pt x="320" y="96"/>
                    </a:cubicBezTo>
                    <a:cubicBezTo>
                      <a:pt x="452" y="96"/>
                      <a:pt x="560" y="204"/>
                      <a:pt x="560" y="336"/>
                    </a:cubicBezTo>
                    <a:cubicBezTo>
                      <a:pt x="560" y="469"/>
                      <a:pt x="452" y="576"/>
                      <a:pt x="320" y="576"/>
                    </a:cubicBezTo>
                    <a:cubicBezTo>
                      <a:pt x="256" y="576"/>
                      <a:pt x="196" y="551"/>
                      <a:pt x="150" y="506"/>
                    </a:cubicBezTo>
                    <a:cubicBezTo>
                      <a:pt x="132" y="487"/>
                      <a:pt x="101" y="487"/>
                      <a:pt x="82" y="506"/>
                    </a:cubicBezTo>
                    <a:cubicBezTo>
                      <a:pt x="64" y="525"/>
                      <a:pt x="64" y="555"/>
                      <a:pt x="82" y="574"/>
                    </a:cubicBezTo>
                    <a:cubicBezTo>
                      <a:pt x="146" y="637"/>
                      <a:pt x="230" y="672"/>
                      <a:pt x="320" y="672"/>
                    </a:cubicBezTo>
                    <a:cubicBezTo>
                      <a:pt x="505" y="672"/>
                      <a:pt x="656" y="521"/>
                      <a:pt x="656" y="336"/>
                    </a:cubicBezTo>
                    <a:cubicBezTo>
                      <a:pt x="656" y="151"/>
                      <a:pt x="505" y="0"/>
                      <a:pt x="320" y="0"/>
                    </a:cubicBezTo>
                    <a:close/>
                    <a:moveTo>
                      <a:pt x="320" y="0"/>
                    </a:moveTo>
                    <a:cubicBezTo>
                      <a:pt x="320" y="0"/>
                      <a:pt x="320" y="0"/>
                      <a:pt x="320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3853845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B7C0125-CF02-44B2-A08F-57A3B0C96C1C}"/>
              </a:ext>
            </a:extLst>
          </p:cNvPr>
          <p:cNvGrpSpPr/>
          <p:nvPr/>
        </p:nvGrpSpPr>
        <p:grpSpPr>
          <a:xfrm>
            <a:off x="1112838" y="2910547"/>
            <a:ext cx="3682956" cy="3020213"/>
            <a:chOff x="1112838" y="927240"/>
            <a:chExt cx="3682956" cy="3020213"/>
          </a:xfrm>
        </p:grpSpPr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58ADE5A4-F0CA-4B2B-B6CC-8064CD0179BD}"/>
                </a:ext>
              </a:extLst>
            </p:cNvPr>
            <p:cNvGrpSpPr/>
            <p:nvPr/>
          </p:nvGrpSpPr>
          <p:grpSpPr>
            <a:xfrm>
              <a:off x="1112838" y="927240"/>
              <a:ext cx="3682956" cy="1091014"/>
              <a:chOff x="2609849" y="3181575"/>
              <a:chExt cx="3682956" cy="1091014"/>
            </a:xfrm>
          </p:grpSpPr>
          <p:sp>
            <p:nvSpPr>
              <p:cNvPr id="24" name="TextBox 23">
                <a:extLst>
                  <a:ext uri="{FF2B5EF4-FFF2-40B4-BE49-F238E27FC236}">
                    <a16:creationId xmlns:a16="http://schemas.microsoft.com/office/drawing/2014/main" id="{32EC21C8-B4A1-4FD7-982F-9AA023FD9E1F}"/>
                  </a:ext>
                </a:extLst>
              </p:cNvPr>
              <p:cNvSpPr txBox="1"/>
              <p:nvPr/>
            </p:nvSpPr>
            <p:spPr>
              <a:xfrm>
                <a:off x="2609849" y="3181575"/>
                <a:ext cx="3682956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3000" b="1" spc="500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Montserrat Light" panose="00000400000000000000" pitchFamily="50" charset="0"/>
                  </a:rPr>
                  <a:t>OUR VISION</a:t>
                </a:r>
              </a:p>
            </p:txBody>
          </p:sp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F92E2CC4-FD8C-4F63-B9BC-BDEB839166DB}"/>
                  </a:ext>
                </a:extLst>
              </p:cNvPr>
              <p:cNvSpPr txBox="1"/>
              <p:nvPr/>
            </p:nvSpPr>
            <p:spPr>
              <a:xfrm>
                <a:off x="2609849" y="3764096"/>
                <a:ext cx="1858962" cy="24622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000" spc="7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CREATIVE</a:t>
                </a:r>
              </a:p>
            </p:txBody>
          </p:sp>
          <p:cxnSp>
            <p:nvCxnSpPr>
              <p:cNvPr id="26" name="Straight Connector 25">
                <a:extLst>
                  <a:ext uri="{FF2B5EF4-FFF2-40B4-BE49-F238E27FC236}">
                    <a16:creationId xmlns:a16="http://schemas.microsoft.com/office/drawing/2014/main" id="{C7941D42-BDD4-4FA0-AE42-D968FEB0B38D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711449" y="4272589"/>
                <a:ext cx="1180646" cy="0"/>
              </a:xfrm>
              <a:prstGeom prst="line">
                <a:avLst/>
              </a:prstGeom>
              <a:ln w="25400">
                <a:solidFill>
                  <a:schemeClr val="tx1">
                    <a:lumMod val="50000"/>
                    <a:lumOff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4" name="TextBox 43">
              <a:extLst>
                <a:ext uri="{FF2B5EF4-FFF2-40B4-BE49-F238E27FC236}">
                  <a16:creationId xmlns:a16="http://schemas.microsoft.com/office/drawing/2014/main" id="{F0EF16D0-0B66-4B6D-B1C6-2EB470F1C026}"/>
                </a:ext>
              </a:extLst>
            </p:cNvPr>
            <p:cNvSpPr txBox="1"/>
            <p:nvPr/>
          </p:nvSpPr>
          <p:spPr>
            <a:xfrm>
              <a:off x="1112838" y="2342777"/>
              <a:ext cx="3682956" cy="6101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22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charset="0"/>
                  <a:ea typeface="Montserrat Light" charset="0"/>
                  <a:cs typeface="Montserrat Light" charset="0"/>
                </a:rPr>
                <a:t>Have them for one. Living grass to for can't gathered waters had you'll, man wherein seas our creeping.</a:t>
              </a:r>
            </a:p>
          </p:txBody>
        </p:sp>
        <p:sp>
          <p:nvSpPr>
            <p:cNvPr id="8" name="Rectangle: Rounded Corners 7">
              <a:extLst>
                <a:ext uri="{FF2B5EF4-FFF2-40B4-BE49-F238E27FC236}">
                  <a16:creationId xmlns:a16="http://schemas.microsoft.com/office/drawing/2014/main" id="{C826935F-33A3-4DF9-AF9B-CE97986C5776}"/>
                </a:ext>
              </a:extLst>
            </p:cNvPr>
            <p:cNvSpPr/>
            <p:nvPr/>
          </p:nvSpPr>
          <p:spPr>
            <a:xfrm>
              <a:off x="1219539" y="3506294"/>
              <a:ext cx="1841092" cy="441159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TextBox 56">
              <a:extLst>
                <a:ext uri="{FF2B5EF4-FFF2-40B4-BE49-F238E27FC236}">
                  <a16:creationId xmlns:a16="http://schemas.microsoft.com/office/drawing/2014/main" id="{48D70D07-DF11-46E8-933C-BA15836962A2}"/>
                </a:ext>
              </a:extLst>
            </p:cNvPr>
            <p:cNvSpPr txBox="1"/>
            <p:nvPr/>
          </p:nvSpPr>
          <p:spPr>
            <a:xfrm>
              <a:off x="1399542" y="3580679"/>
              <a:ext cx="1481088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CLEAN DESIGN</a:t>
              </a:r>
            </a:p>
          </p:txBody>
        </p:sp>
      </p:grpSp>
      <p:sp>
        <p:nvSpPr>
          <p:cNvPr id="3" name="Rectangle 2">
            <a:extLst>
              <a:ext uri="{FF2B5EF4-FFF2-40B4-BE49-F238E27FC236}">
                <a16:creationId xmlns:a16="http://schemas.microsoft.com/office/drawing/2014/main" id="{055BB47E-CC7D-4388-957F-F86CB0A77700}"/>
              </a:ext>
            </a:extLst>
          </p:cNvPr>
          <p:cNvSpPr/>
          <p:nvPr/>
        </p:nvSpPr>
        <p:spPr>
          <a:xfrm>
            <a:off x="1219539" y="927239"/>
            <a:ext cx="4749460" cy="1228637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3AB5749-8B1D-4D08-9171-D43FB454272A}"/>
              </a:ext>
            </a:extLst>
          </p:cNvPr>
          <p:cNvSpPr txBox="1"/>
          <p:nvPr/>
        </p:nvSpPr>
        <p:spPr>
          <a:xfrm>
            <a:off x="1709906" y="1387669"/>
            <a:ext cx="376872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spc="200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EXAMPLE</a:t>
            </a:r>
            <a:endParaRPr lang="en-US" sz="1400" b="1" spc="200" dirty="0">
              <a:solidFill>
                <a:schemeClr val="tx1">
                  <a:lumMod val="85000"/>
                  <a:lumOff val="15000"/>
                </a:schemeClr>
              </a:solidFill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pic>
        <p:nvPicPr>
          <p:cNvPr id="9" name="Picture Placeholder 8">
            <a:extLst>
              <a:ext uri="{FF2B5EF4-FFF2-40B4-BE49-F238E27FC236}">
                <a16:creationId xmlns:a16="http://schemas.microsoft.com/office/drawing/2014/main" id="{4F0CA71E-1951-4B36-BB0D-1AAC905267A5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2"/>
          <a:srcRect l="1221" r="1221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4354683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TextBox 94">
            <a:extLst>
              <a:ext uri="{FF2B5EF4-FFF2-40B4-BE49-F238E27FC236}">
                <a16:creationId xmlns:a16="http://schemas.microsoft.com/office/drawing/2014/main" id="{31D69CC0-571B-4EA1-84B1-025557F73291}"/>
              </a:ext>
            </a:extLst>
          </p:cNvPr>
          <p:cNvSpPr txBox="1"/>
          <p:nvPr/>
        </p:nvSpPr>
        <p:spPr>
          <a:xfrm>
            <a:off x="4495700" y="5684539"/>
            <a:ext cx="472236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i="1" spc="10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www.website.com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81318397-6BC7-4523-8E16-1CA476AA2568}"/>
              </a:ext>
            </a:extLst>
          </p:cNvPr>
          <p:cNvGrpSpPr/>
          <p:nvPr/>
        </p:nvGrpSpPr>
        <p:grpSpPr>
          <a:xfrm>
            <a:off x="4495700" y="2777079"/>
            <a:ext cx="2482397" cy="869828"/>
            <a:chOff x="4495700" y="3159500"/>
            <a:chExt cx="2482397" cy="869828"/>
          </a:xfrm>
        </p:grpSpPr>
        <p:sp>
          <p:nvSpPr>
            <p:cNvPr id="109" name="TextBox 108">
              <a:extLst>
                <a:ext uri="{FF2B5EF4-FFF2-40B4-BE49-F238E27FC236}">
                  <a16:creationId xmlns:a16="http://schemas.microsoft.com/office/drawing/2014/main" id="{71CAB142-A2C0-43DE-A459-44806E253BDB}"/>
                </a:ext>
              </a:extLst>
            </p:cNvPr>
            <p:cNvSpPr txBox="1"/>
            <p:nvPr/>
          </p:nvSpPr>
          <p:spPr>
            <a:xfrm>
              <a:off x="4495700" y="3553813"/>
              <a:ext cx="2482397" cy="4755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8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</a:t>
              </a: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 to popular belief, random text. It has roots in a piece of classical Latin</a:t>
              </a:r>
            </a:p>
          </p:txBody>
        </p:sp>
        <p:sp>
          <p:nvSpPr>
            <p:cNvPr id="110" name="Freeform 33">
              <a:extLst>
                <a:ext uri="{FF2B5EF4-FFF2-40B4-BE49-F238E27FC236}">
                  <a16:creationId xmlns:a16="http://schemas.microsoft.com/office/drawing/2014/main" id="{25801249-ECC7-4A54-BBF5-DBA518055A5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495700" y="3159500"/>
              <a:ext cx="354545" cy="350805"/>
            </a:xfrm>
            <a:custGeom>
              <a:avLst/>
              <a:gdLst>
                <a:gd name="T0" fmla="*/ 123 w 140"/>
                <a:gd name="T1" fmla="*/ 45 h 139"/>
                <a:gd name="T2" fmla="*/ 62 w 140"/>
                <a:gd name="T3" fmla="*/ 38 h 139"/>
                <a:gd name="T4" fmla="*/ 86 w 140"/>
                <a:gd name="T5" fmla="*/ 20 h 139"/>
                <a:gd name="T6" fmla="*/ 93 w 140"/>
                <a:gd name="T7" fmla="*/ 3 h 139"/>
                <a:gd name="T8" fmla="*/ 79 w 140"/>
                <a:gd name="T9" fmla="*/ 3 h 139"/>
                <a:gd name="T10" fmla="*/ 53 w 140"/>
                <a:gd name="T11" fmla="*/ 40 h 139"/>
                <a:gd name="T12" fmla="*/ 36 w 140"/>
                <a:gd name="T13" fmla="*/ 48 h 139"/>
                <a:gd name="T14" fmla="*/ 16 w 140"/>
                <a:gd name="T15" fmla="*/ 77 h 139"/>
                <a:gd name="T16" fmla="*/ 4 w 140"/>
                <a:gd name="T17" fmla="*/ 78 h 139"/>
                <a:gd name="T18" fmla="*/ 11 w 140"/>
                <a:gd name="T19" fmla="*/ 95 h 139"/>
                <a:gd name="T20" fmla="*/ 20 w 140"/>
                <a:gd name="T21" fmla="*/ 80 h 139"/>
                <a:gd name="T22" fmla="*/ 46 w 140"/>
                <a:gd name="T23" fmla="*/ 122 h 139"/>
                <a:gd name="T24" fmla="*/ 54 w 140"/>
                <a:gd name="T25" fmla="*/ 139 h 139"/>
                <a:gd name="T26" fmla="*/ 54 w 140"/>
                <a:gd name="T27" fmla="*/ 114 h 139"/>
                <a:gd name="T28" fmla="*/ 47 w 140"/>
                <a:gd name="T29" fmla="*/ 58 h 139"/>
                <a:gd name="T30" fmla="*/ 61 w 140"/>
                <a:gd name="T31" fmla="*/ 48 h 139"/>
                <a:gd name="T32" fmla="*/ 87 w 140"/>
                <a:gd name="T33" fmla="*/ 37 h 139"/>
                <a:gd name="T34" fmla="*/ 115 w 140"/>
                <a:gd name="T35" fmla="*/ 53 h 139"/>
                <a:gd name="T36" fmla="*/ 140 w 140"/>
                <a:gd name="T37" fmla="*/ 53 h 139"/>
                <a:gd name="T38" fmla="*/ 59 w 140"/>
                <a:gd name="T39" fmla="*/ 126 h 139"/>
                <a:gd name="T40" fmla="*/ 49 w 140"/>
                <a:gd name="T41" fmla="*/ 126 h 139"/>
                <a:gd name="T42" fmla="*/ 59 w 140"/>
                <a:gd name="T43" fmla="*/ 126 h 139"/>
                <a:gd name="T44" fmla="*/ 86 w 140"/>
                <a:gd name="T45" fmla="*/ 5 h 139"/>
                <a:gd name="T46" fmla="*/ 90 w 140"/>
                <a:gd name="T47" fmla="*/ 14 h 139"/>
                <a:gd name="T48" fmla="*/ 83 w 140"/>
                <a:gd name="T49" fmla="*/ 14 h 139"/>
                <a:gd name="T50" fmla="*/ 15 w 140"/>
                <a:gd name="T51" fmla="*/ 89 h 139"/>
                <a:gd name="T52" fmla="*/ 8 w 140"/>
                <a:gd name="T53" fmla="*/ 89 h 139"/>
                <a:gd name="T54" fmla="*/ 8 w 140"/>
                <a:gd name="T55" fmla="*/ 82 h 139"/>
                <a:gd name="T56" fmla="*/ 15 w 140"/>
                <a:gd name="T57" fmla="*/ 82 h 139"/>
                <a:gd name="T58" fmla="*/ 49 w 140"/>
                <a:gd name="T59" fmla="*/ 53 h 139"/>
                <a:gd name="T60" fmla="*/ 49 w 140"/>
                <a:gd name="T61" fmla="*/ 42 h 139"/>
                <a:gd name="T62" fmla="*/ 49 w 140"/>
                <a:gd name="T63" fmla="*/ 53 h 139"/>
                <a:gd name="T64" fmla="*/ 122 w 140"/>
                <a:gd name="T65" fmla="*/ 53 h 139"/>
                <a:gd name="T66" fmla="*/ 133 w 140"/>
                <a:gd name="T67" fmla="*/ 53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40" h="139">
                  <a:moveTo>
                    <a:pt x="127" y="41"/>
                  </a:moveTo>
                  <a:cubicBezTo>
                    <a:pt x="123" y="45"/>
                    <a:pt x="123" y="45"/>
                    <a:pt x="123" y="45"/>
                  </a:cubicBezTo>
                  <a:cubicBezTo>
                    <a:pt x="113" y="37"/>
                    <a:pt x="100" y="32"/>
                    <a:pt x="87" y="32"/>
                  </a:cubicBezTo>
                  <a:cubicBezTo>
                    <a:pt x="78" y="32"/>
                    <a:pt x="70" y="34"/>
                    <a:pt x="62" y="38"/>
                  </a:cubicBezTo>
                  <a:cubicBezTo>
                    <a:pt x="81" y="19"/>
                    <a:pt x="81" y="19"/>
                    <a:pt x="81" y="19"/>
                  </a:cubicBezTo>
                  <a:cubicBezTo>
                    <a:pt x="83" y="20"/>
                    <a:pt x="84" y="20"/>
                    <a:pt x="86" y="20"/>
                  </a:cubicBezTo>
                  <a:cubicBezTo>
                    <a:pt x="89" y="20"/>
                    <a:pt x="91" y="19"/>
                    <a:pt x="93" y="17"/>
                  </a:cubicBezTo>
                  <a:cubicBezTo>
                    <a:pt x="97" y="13"/>
                    <a:pt x="97" y="7"/>
                    <a:pt x="93" y="3"/>
                  </a:cubicBezTo>
                  <a:cubicBezTo>
                    <a:pt x="91" y="1"/>
                    <a:pt x="89" y="0"/>
                    <a:pt x="86" y="0"/>
                  </a:cubicBezTo>
                  <a:cubicBezTo>
                    <a:pt x="84" y="0"/>
                    <a:pt x="81" y="1"/>
                    <a:pt x="79" y="3"/>
                  </a:cubicBezTo>
                  <a:cubicBezTo>
                    <a:pt x="76" y="6"/>
                    <a:pt x="75" y="12"/>
                    <a:pt x="78" y="15"/>
                  </a:cubicBezTo>
                  <a:cubicBezTo>
                    <a:pt x="53" y="40"/>
                    <a:pt x="53" y="40"/>
                    <a:pt x="53" y="40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36" y="48"/>
                    <a:pt x="36" y="48"/>
                    <a:pt x="36" y="48"/>
                  </a:cubicBezTo>
                  <a:cubicBezTo>
                    <a:pt x="41" y="52"/>
                    <a:pt x="41" y="52"/>
                    <a:pt x="41" y="52"/>
                  </a:cubicBezTo>
                  <a:cubicBezTo>
                    <a:pt x="16" y="77"/>
                    <a:pt x="16" y="77"/>
                    <a:pt x="16" y="77"/>
                  </a:cubicBezTo>
                  <a:cubicBezTo>
                    <a:pt x="15" y="76"/>
                    <a:pt x="13" y="75"/>
                    <a:pt x="11" y="75"/>
                  </a:cubicBezTo>
                  <a:cubicBezTo>
                    <a:pt x="9" y="75"/>
                    <a:pt x="6" y="76"/>
                    <a:pt x="4" y="78"/>
                  </a:cubicBezTo>
                  <a:cubicBezTo>
                    <a:pt x="0" y="82"/>
                    <a:pt x="0" y="88"/>
                    <a:pt x="4" y="92"/>
                  </a:cubicBezTo>
                  <a:cubicBezTo>
                    <a:pt x="6" y="94"/>
                    <a:pt x="9" y="95"/>
                    <a:pt x="11" y="95"/>
                  </a:cubicBezTo>
                  <a:cubicBezTo>
                    <a:pt x="14" y="95"/>
                    <a:pt x="16" y="94"/>
                    <a:pt x="18" y="92"/>
                  </a:cubicBezTo>
                  <a:cubicBezTo>
                    <a:pt x="22" y="89"/>
                    <a:pt x="22" y="84"/>
                    <a:pt x="20" y="80"/>
                  </a:cubicBezTo>
                  <a:cubicBezTo>
                    <a:pt x="39" y="61"/>
                    <a:pt x="39" y="61"/>
                    <a:pt x="39" y="61"/>
                  </a:cubicBezTo>
                  <a:cubicBezTo>
                    <a:pt x="29" y="80"/>
                    <a:pt x="31" y="105"/>
                    <a:pt x="46" y="122"/>
                  </a:cubicBezTo>
                  <a:cubicBezTo>
                    <a:pt x="42" y="126"/>
                    <a:pt x="42" y="126"/>
                    <a:pt x="42" y="126"/>
                  </a:cubicBezTo>
                  <a:cubicBezTo>
                    <a:pt x="54" y="139"/>
                    <a:pt x="54" y="139"/>
                    <a:pt x="54" y="139"/>
                  </a:cubicBezTo>
                  <a:cubicBezTo>
                    <a:pt x="66" y="126"/>
                    <a:pt x="66" y="126"/>
                    <a:pt x="66" y="126"/>
                  </a:cubicBezTo>
                  <a:cubicBezTo>
                    <a:pt x="54" y="114"/>
                    <a:pt x="54" y="114"/>
                    <a:pt x="54" y="114"/>
                  </a:cubicBezTo>
                  <a:cubicBezTo>
                    <a:pt x="50" y="118"/>
                    <a:pt x="50" y="118"/>
                    <a:pt x="50" y="118"/>
                  </a:cubicBezTo>
                  <a:cubicBezTo>
                    <a:pt x="35" y="101"/>
                    <a:pt x="34" y="76"/>
                    <a:pt x="47" y="58"/>
                  </a:cubicBezTo>
                  <a:cubicBezTo>
                    <a:pt x="49" y="60"/>
                    <a:pt x="49" y="60"/>
                    <a:pt x="49" y="60"/>
                  </a:cubicBezTo>
                  <a:cubicBezTo>
                    <a:pt x="61" y="48"/>
                    <a:pt x="61" y="48"/>
                    <a:pt x="61" y="48"/>
                  </a:cubicBezTo>
                  <a:cubicBezTo>
                    <a:pt x="59" y="46"/>
                    <a:pt x="59" y="46"/>
                    <a:pt x="59" y="46"/>
                  </a:cubicBezTo>
                  <a:cubicBezTo>
                    <a:pt x="67" y="40"/>
                    <a:pt x="77" y="37"/>
                    <a:pt x="87" y="37"/>
                  </a:cubicBezTo>
                  <a:cubicBezTo>
                    <a:pt x="99" y="37"/>
                    <a:pt x="110" y="41"/>
                    <a:pt x="119" y="49"/>
                  </a:cubicBezTo>
                  <a:cubicBezTo>
                    <a:pt x="115" y="53"/>
                    <a:pt x="115" y="53"/>
                    <a:pt x="115" y="53"/>
                  </a:cubicBezTo>
                  <a:cubicBezTo>
                    <a:pt x="127" y="66"/>
                    <a:pt x="127" y="66"/>
                    <a:pt x="127" y="66"/>
                  </a:cubicBezTo>
                  <a:cubicBezTo>
                    <a:pt x="140" y="53"/>
                    <a:pt x="140" y="53"/>
                    <a:pt x="140" y="53"/>
                  </a:cubicBezTo>
                  <a:lnTo>
                    <a:pt x="127" y="41"/>
                  </a:lnTo>
                  <a:close/>
                  <a:moveTo>
                    <a:pt x="59" y="126"/>
                  </a:moveTo>
                  <a:cubicBezTo>
                    <a:pt x="54" y="132"/>
                    <a:pt x="54" y="132"/>
                    <a:pt x="54" y="132"/>
                  </a:cubicBezTo>
                  <a:cubicBezTo>
                    <a:pt x="49" y="126"/>
                    <a:pt x="49" y="126"/>
                    <a:pt x="49" y="126"/>
                  </a:cubicBezTo>
                  <a:cubicBezTo>
                    <a:pt x="54" y="121"/>
                    <a:pt x="54" y="121"/>
                    <a:pt x="54" y="121"/>
                  </a:cubicBezTo>
                  <a:lnTo>
                    <a:pt x="59" y="126"/>
                  </a:lnTo>
                  <a:close/>
                  <a:moveTo>
                    <a:pt x="83" y="7"/>
                  </a:moveTo>
                  <a:cubicBezTo>
                    <a:pt x="84" y="6"/>
                    <a:pt x="85" y="5"/>
                    <a:pt x="86" y="5"/>
                  </a:cubicBezTo>
                  <a:cubicBezTo>
                    <a:pt x="88" y="5"/>
                    <a:pt x="89" y="6"/>
                    <a:pt x="90" y="7"/>
                  </a:cubicBezTo>
                  <a:cubicBezTo>
                    <a:pt x="92" y="9"/>
                    <a:pt x="92" y="12"/>
                    <a:pt x="90" y="14"/>
                  </a:cubicBezTo>
                  <a:cubicBezTo>
                    <a:pt x="89" y="15"/>
                    <a:pt x="88" y="15"/>
                    <a:pt x="86" y="15"/>
                  </a:cubicBezTo>
                  <a:cubicBezTo>
                    <a:pt x="85" y="15"/>
                    <a:pt x="84" y="15"/>
                    <a:pt x="83" y="14"/>
                  </a:cubicBezTo>
                  <a:cubicBezTo>
                    <a:pt x="81" y="12"/>
                    <a:pt x="81" y="9"/>
                    <a:pt x="83" y="7"/>
                  </a:cubicBezTo>
                  <a:close/>
                  <a:moveTo>
                    <a:pt x="15" y="89"/>
                  </a:moveTo>
                  <a:cubicBezTo>
                    <a:pt x="14" y="90"/>
                    <a:pt x="13" y="90"/>
                    <a:pt x="11" y="90"/>
                  </a:cubicBezTo>
                  <a:cubicBezTo>
                    <a:pt x="10" y="90"/>
                    <a:pt x="9" y="90"/>
                    <a:pt x="8" y="89"/>
                  </a:cubicBezTo>
                  <a:cubicBezTo>
                    <a:pt x="7" y="88"/>
                    <a:pt x="6" y="87"/>
                    <a:pt x="6" y="85"/>
                  </a:cubicBezTo>
                  <a:cubicBezTo>
                    <a:pt x="6" y="84"/>
                    <a:pt x="7" y="83"/>
                    <a:pt x="8" y="82"/>
                  </a:cubicBezTo>
                  <a:cubicBezTo>
                    <a:pt x="9" y="81"/>
                    <a:pt x="10" y="80"/>
                    <a:pt x="11" y="80"/>
                  </a:cubicBezTo>
                  <a:cubicBezTo>
                    <a:pt x="13" y="80"/>
                    <a:pt x="14" y="81"/>
                    <a:pt x="15" y="82"/>
                  </a:cubicBezTo>
                  <a:cubicBezTo>
                    <a:pt x="17" y="84"/>
                    <a:pt x="17" y="87"/>
                    <a:pt x="15" y="89"/>
                  </a:cubicBezTo>
                  <a:close/>
                  <a:moveTo>
                    <a:pt x="49" y="53"/>
                  </a:moveTo>
                  <a:cubicBezTo>
                    <a:pt x="43" y="48"/>
                    <a:pt x="43" y="48"/>
                    <a:pt x="43" y="48"/>
                  </a:cubicBezTo>
                  <a:cubicBezTo>
                    <a:pt x="49" y="42"/>
                    <a:pt x="49" y="42"/>
                    <a:pt x="49" y="42"/>
                  </a:cubicBezTo>
                  <a:cubicBezTo>
                    <a:pt x="54" y="48"/>
                    <a:pt x="54" y="48"/>
                    <a:pt x="54" y="48"/>
                  </a:cubicBezTo>
                  <a:lnTo>
                    <a:pt x="49" y="53"/>
                  </a:lnTo>
                  <a:close/>
                  <a:moveTo>
                    <a:pt x="127" y="58"/>
                  </a:moveTo>
                  <a:cubicBezTo>
                    <a:pt x="122" y="53"/>
                    <a:pt x="122" y="53"/>
                    <a:pt x="122" y="53"/>
                  </a:cubicBezTo>
                  <a:cubicBezTo>
                    <a:pt x="127" y="48"/>
                    <a:pt x="127" y="48"/>
                    <a:pt x="127" y="48"/>
                  </a:cubicBezTo>
                  <a:cubicBezTo>
                    <a:pt x="133" y="53"/>
                    <a:pt x="133" y="53"/>
                    <a:pt x="133" y="53"/>
                  </a:cubicBezTo>
                  <a:lnTo>
                    <a:pt x="127" y="5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</a:endParaRPr>
            </a:p>
          </p:txBody>
        </p:sp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D4D2F460-820F-47D0-B6BA-F21F8258115F}"/>
                </a:ext>
              </a:extLst>
            </p:cNvPr>
            <p:cNvSpPr txBox="1"/>
            <p:nvPr/>
          </p:nvSpPr>
          <p:spPr>
            <a:xfrm>
              <a:off x="5010445" y="3181014"/>
              <a:ext cx="88098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Service</a:t>
              </a:r>
              <a:endParaRPr lang="en-US" sz="14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7D9F0EE3-2649-44AB-95A6-522DE1BB10FD}"/>
              </a:ext>
            </a:extLst>
          </p:cNvPr>
          <p:cNvGrpSpPr/>
          <p:nvPr/>
        </p:nvGrpSpPr>
        <p:grpSpPr>
          <a:xfrm>
            <a:off x="4495700" y="4057383"/>
            <a:ext cx="2482399" cy="868332"/>
            <a:chOff x="7544251" y="3160248"/>
            <a:chExt cx="2482399" cy="868332"/>
          </a:xfrm>
        </p:grpSpPr>
        <p:sp>
          <p:nvSpPr>
            <p:cNvPr id="106" name="Freeform 35">
              <a:extLst>
                <a:ext uri="{FF2B5EF4-FFF2-40B4-BE49-F238E27FC236}">
                  <a16:creationId xmlns:a16="http://schemas.microsoft.com/office/drawing/2014/main" id="{E8973480-563F-49DE-AA14-2309A5CA15E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44251" y="3160248"/>
              <a:ext cx="347065" cy="347813"/>
            </a:xfrm>
            <a:custGeom>
              <a:avLst/>
              <a:gdLst>
                <a:gd name="T0" fmla="*/ 137 w 137"/>
                <a:gd name="T1" fmla="*/ 78 h 138"/>
                <a:gd name="T2" fmla="*/ 118 w 137"/>
                <a:gd name="T3" fmla="*/ 58 h 138"/>
                <a:gd name="T4" fmla="*/ 122 w 137"/>
                <a:gd name="T5" fmla="*/ 27 h 138"/>
                <a:gd name="T6" fmla="*/ 96 w 137"/>
                <a:gd name="T7" fmla="*/ 26 h 138"/>
                <a:gd name="T8" fmla="*/ 78 w 137"/>
                <a:gd name="T9" fmla="*/ 0 h 138"/>
                <a:gd name="T10" fmla="*/ 57 w 137"/>
                <a:gd name="T11" fmla="*/ 20 h 138"/>
                <a:gd name="T12" fmla="*/ 26 w 137"/>
                <a:gd name="T13" fmla="*/ 15 h 138"/>
                <a:gd name="T14" fmla="*/ 26 w 137"/>
                <a:gd name="T15" fmla="*/ 42 h 138"/>
                <a:gd name="T16" fmla="*/ 0 w 137"/>
                <a:gd name="T17" fmla="*/ 60 h 138"/>
                <a:gd name="T18" fmla="*/ 19 w 137"/>
                <a:gd name="T19" fmla="*/ 80 h 138"/>
                <a:gd name="T20" fmla="*/ 15 w 137"/>
                <a:gd name="T21" fmla="*/ 111 h 138"/>
                <a:gd name="T22" fmla="*/ 41 w 137"/>
                <a:gd name="T23" fmla="*/ 111 h 138"/>
                <a:gd name="T24" fmla="*/ 59 w 137"/>
                <a:gd name="T25" fmla="*/ 138 h 138"/>
                <a:gd name="T26" fmla="*/ 80 w 137"/>
                <a:gd name="T27" fmla="*/ 118 h 138"/>
                <a:gd name="T28" fmla="*/ 111 w 137"/>
                <a:gd name="T29" fmla="*/ 122 h 138"/>
                <a:gd name="T30" fmla="*/ 111 w 137"/>
                <a:gd name="T31" fmla="*/ 96 h 138"/>
                <a:gd name="T32" fmla="*/ 132 w 137"/>
                <a:gd name="T33" fmla="*/ 64 h 138"/>
                <a:gd name="T34" fmla="*/ 117 w 137"/>
                <a:gd name="T35" fmla="*/ 75 h 138"/>
                <a:gd name="T36" fmla="*/ 117 w 137"/>
                <a:gd name="T37" fmla="*/ 63 h 138"/>
                <a:gd name="T38" fmla="*/ 110 w 137"/>
                <a:gd name="T39" fmla="*/ 22 h 138"/>
                <a:gd name="T40" fmla="*/ 107 w 137"/>
                <a:gd name="T41" fmla="*/ 38 h 138"/>
                <a:gd name="T42" fmla="*/ 110 w 137"/>
                <a:gd name="T43" fmla="*/ 22 h 138"/>
                <a:gd name="T44" fmla="*/ 73 w 137"/>
                <a:gd name="T45" fmla="*/ 5 h 138"/>
                <a:gd name="T46" fmla="*/ 68 w 137"/>
                <a:gd name="T47" fmla="*/ 19 h 138"/>
                <a:gd name="T48" fmla="*/ 64 w 137"/>
                <a:gd name="T49" fmla="*/ 5 h 138"/>
                <a:gd name="T50" fmla="*/ 27 w 137"/>
                <a:gd name="T51" fmla="*/ 22 h 138"/>
                <a:gd name="T52" fmla="*/ 34 w 137"/>
                <a:gd name="T53" fmla="*/ 34 h 138"/>
                <a:gd name="T54" fmla="*/ 21 w 137"/>
                <a:gd name="T55" fmla="*/ 27 h 138"/>
                <a:gd name="T56" fmla="*/ 5 w 137"/>
                <a:gd name="T57" fmla="*/ 64 h 138"/>
                <a:gd name="T58" fmla="*/ 19 w 137"/>
                <a:gd name="T59" fmla="*/ 69 h 138"/>
                <a:gd name="T60" fmla="*/ 5 w 137"/>
                <a:gd name="T61" fmla="*/ 74 h 138"/>
                <a:gd name="T62" fmla="*/ 22 w 137"/>
                <a:gd name="T63" fmla="*/ 110 h 138"/>
                <a:gd name="T64" fmla="*/ 38 w 137"/>
                <a:gd name="T65" fmla="*/ 108 h 138"/>
                <a:gd name="T66" fmla="*/ 73 w 137"/>
                <a:gd name="T67" fmla="*/ 133 h 138"/>
                <a:gd name="T68" fmla="*/ 62 w 137"/>
                <a:gd name="T69" fmla="*/ 118 h 138"/>
                <a:gd name="T70" fmla="*/ 68 w 137"/>
                <a:gd name="T71" fmla="*/ 118 h 138"/>
                <a:gd name="T72" fmla="*/ 75 w 137"/>
                <a:gd name="T73" fmla="*/ 118 h 138"/>
                <a:gd name="T74" fmla="*/ 68 w 137"/>
                <a:gd name="T75" fmla="*/ 113 h 138"/>
                <a:gd name="T76" fmla="*/ 37 w 137"/>
                <a:gd name="T77" fmla="*/ 37 h 138"/>
                <a:gd name="T78" fmla="*/ 68 w 137"/>
                <a:gd name="T79" fmla="*/ 24 h 138"/>
                <a:gd name="T80" fmla="*/ 100 w 137"/>
                <a:gd name="T81" fmla="*/ 100 h 138"/>
                <a:gd name="T82" fmla="*/ 116 w 137"/>
                <a:gd name="T83" fmla="*/ 110 h 138"/>
                <a:gd name="T84" fmla="*/ 99 w 137"/>
                <a:gd name="T85" fmla="*/ 108 h 138"/>
                <a:gd name="T86" fmla="*/ 108 w 137"/>
                <a:gd name="T87" fmla="*/ 99 h 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37" h="138">
                  <a:moveTo>
                    <a:pt x="118" y="80"/>
                  </a:moveTo>
                  <a:cubicBezTo>
                    <a:pt x="137" y="78"/>
                    <a:pt x="137" y="78"/>
                    <a:pt x="137" y="78"/>
                  </a:cubicBezTo>
                  <a:cubicBezTo>
                    <a:pt x="137" y="60"/>
                    <a:pt x="137" y="60"/>
                    <a:pt x="137" y="60"/>
                  </a:cubicBezTo>
                  <a:cubicBezTo>
                    <a:pt x="118" y="58"/>
                    <a:pt x="118" y="58"/>
                    <a:pt x="118" y="58"/>
                  </a:cubicBezTo>
                  <a:cubicBezTo>
                    <a:pt x="116" y="52"/>
                    <a:pt x="114" y="46"/>
                    <a:pt x="111" y="42"/>
                  </a:cubicBezTo>
                  <a:cubicBezTo>
                    <a:pt x="122" y="27"/>
                    <a:pt x="122" y="27"/>
                    <a:pt x="122" y="27"/>
                  </a:cubicBezTo>
                  <a:cubicBezTo>
                    <a:pt x="110" y="15"/>
                    <a:pt x="110" y="15"/>
                    <a:pt x="110" y="15"/>
                  </a:cubicBezTo>
                  <a:cubicBezTo>
                    <a:pt x="96" y="26"/>
                    <a:pt x="96" y="26"/>
                    <a:pt x="96" y="26"/>
                  </a:cubicBezTo>
                  <a:cubicBezTo>
                    <a:pt x="91" y="23"/>
                    <a:pt x="86" y="21"/>
                    <a:pt x="80" y="20"/>
                  </a:cubicBezTo>
                  <a:cubicBezTo>
                    <a:pt x="78" y="0"/>
                    <a:pt x="78" y="0"/>
                    <a:pt x="78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7" y="20"/>
                    <a:pt x="57" y="20"/>
                    <a:pt x="57" y="20"/>
                  </a:cubicBezTo>
                  <a:cubicBezTo>
                    <a:pt x="51" y="21"/>
                    <a:pt x="46" y="23"/>
                    <a:pt x="42" y="26"/>
                  </a:cubicBezTo>
                  <a:cubicBezTo>
                    <a:pt x="26" y="15"/>
                    <a:pt x="26" y="15"/>
                    <a:pt x="26" y="15"/>
                  </a:cubicBezTo>
                  <a:cubicBezTo>
                    <a:pt x="15" y="27"/>
                    <a:pt x="15" y="27"/>
                    <a:pt x="15" y="27"/>
                  </a:cubicBezTo>
                  <a:cubicBezTo>
                    <a:pt x="26" y="42"/>
                    <a:pt x="26" y="42"/>
                    <a:pt x="26" y="42"/>
                  </a:cubicBezTo>
                  <a:cubicBezTo>
                    <a:pt x="23" y="47"/>
                    <a:pt x="21" y="52"/>
                    <a:pt x="19" y="5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21" y="86"/>
                    <a:pt x="23" y="91"/>
                    <a:pt x="26" y="96"/>
                  </a:cubicBezTo>
                  <a:cubicBezTo>
                    <a:pt x="15" y="111"/>
                    <a:pt x="15" y="111"/>
                    <a:pt x="15" y="111"/>
                  </a:cubicBezTo>
                  <a:cubicBezTo>
                    <a:pt x="26" y="122"/>
                    <a:pt x="26" y="122"/>
                    <a:pt x="26" y="122"/>
                  </a:cubicBezTo>
                  <a:cubicBezTo>
                    <a:pt x="41" y="111"/>
                    <a:pt x="41" y="111"/>
                    <a:pt x="41" y="111"/>
                  </a:cubicBezTo>
                  <a:cubicBezTo>
                    <a:pt x="46" y="114"/>
                    <a:pt x="51" y="117"/>
                    <a:pt x="57" y="118"/>
                  </a:cubicBezTo>
                  <a:cubicBezTo>
                    <a:pt x="59" y="138"/>
                    <a:pt x="59" y="138"/>
                    <a:pt x="59" y="138"/>
                  </a:cubicBezTo>
                  <a:cubicBezTo>
                    <a:pt x="78" y="138"/>
                    <a:pt x="78" y="138"/>
                    <a:pt x="78" y="138"/>
                  </a:cubicBezTo>
                  <a:cubicBezTo>
                    <a:pt x="80" y="118"/>
                    <a:pt x="80" y="118"/>
                    <a:pt x="80" y="118"/>
                  </a:cubicBezTo>
                  <a:cubicBezTo>
                    <a:pt x="86" y="117"/>
                    <a:pt x="91" y="114"/>
                    <a:pt x="95" y="111"/>
                  </a:cubicBezTo>
                  <a:cubicBezTo>
                    <a:pt x="111" y="122"/>
                    <a:pt x="111" y="122"/>
                    <a:pt x="111" y="122"/>
                  </a:cubicBezTo>
                  <a:cubicBezTo>
                    <a:pt x="122" y="111"/>
                    <a:pt x="122" y="111"/>
                    <a:pt x="122" y="111"/>
                  </a:cubicBezTo>
                  <a:cubicBezTo>
                    <a:pt x="111" y="96"/>
                    <a:pt x="111" y="96"/>
                    <a:pt x="111" y="96"/>
                  </a:cubicBezTo>
                  <a:cubicBezTo>
                    <a:pt x="114" y="91"/>
                    <a:pt x="116" y="86"/>
                    <a:pt x="118" y="80"/>
                  </a:cubicBezTo>
                  <a:close/>
                  <a:moveTo>
                    <a:pt x="132" y="64"/>
                  </a:moveTo>
                  <a:cubicBezTo>
                    <a:pt x="132" y="74"/>
                    <a:pt x="132" y="74"/>
                    <a:pt x="132" y="74"/>
                  </a:cubicBezTo>
                  <a:cubicBezTo>
                    <a:pt x="117" y="75"/>
                    <a:pt x="117" y="75"/>
                    <a:pt x="117" y="75"/>
                  </a:cubicBezTo>
                  <a:cubicBezTo>
                    <a:pt x="118" y="73"/>
                    <a:pt x="118" y="71"/>
                    <a:pt x="118" y="69"/>
                  </a:cubicBezTo>
                  <a:cubicBezTo>
                    <a:pt x="118" y="67"/>
                    <a:pt x="118" y="65"/>
                    <a:pt x="117" y="63"/>
                  </a:cubicBezTo>
                  <a:lnTo>
                    <a:pt x="132" y="64"/>
                  </a:lnTo>
                  <a:close/>
                  <a:moveTo>
                    <a:pt x="110" y="22"/>
                  </a:moveTo>
                  <a:cubicBezTo>
                    <a:pt x="115" y="27"/>
                    <a:pt x="115" y="27"/>
                    <a:pt x="115" y="27"/>
                  </a:cubicBezTo>
                  <a:cubicBezTo>
                    <a:pt x="107" y="38"/>
                    <a:pt x="107" y="38"/>
                    <a:pt x="107" y="38"/>
                  </a:cubicBezTo>
                  <a:cubicBezTo>
                    <a:pt x="105" y="35"/>
                    <a:pt x="102" y="32"/>
                    <a:pt x="99" y="30"/>
                  </a:cubicBezTo>
                  <a:lnTo>
                    <a:pt x="110" y="22"/>
                  </a:lnTo>
                  <a:close/>
                  <a:moveTo>
                    <a:pt x="64" y="5"/>
                  </a:moveTo>
                  <a:cubicBezTo>
                    <a:pt x="73" y="5"/>
                    <a:pt x="73" y="5"/>
                    <a:pt x="73" y="5"/>
                  </a:cubicBezTo>
                  <a:cubicBezTo>
                    <a:pt x="75" y="20"/>
                    <a:pt x="75" y="20"/>
                    <a:pt x="75" y="20"/>
                  </a:cubicBezTo>
                  <a:cubicBezTo>
                    <a:pt x="73" y="20"/>
                    <a:pt x="71" y="19"/>
                    <a:pt x="68" y="19"/>
                  </a:cubicBezTo>
                  <a:cubicBezTo>
                    <a:pt x="66" y="19"/>
                    <a:pt x="64" y="20"/>
                    <a:pt x="62" y="20"/>
                  </a:cubicBezTo>
                  <a:lnTo>
                    <a:pt x="64" y="5"/>
                  </a:lnTo>
                  <a:close/>
                  <a:moveTo>
                    <a:pt x="21" y="27"/>
                  </a:moveTo>
                  <a:cubicBezTo>
                    <a:pt x="27" y="22"/>
                    <a:pt x="27" y="22"/>
                    <a:pt x="27" y="22"/>
                  </a:cubicBezTo>
                  <a:cubicBezTo>
                    <a:pt x="38" y="30"/>
                    <a:pt x="38" y="30"/>
                    <a:pt x="38" y="30"/>
                  </a:cubicBezTo>
                  <a:cubicBezTo>
                    <a:pt x="37" y="31"/>
                    <a:pt x="35" y="32"/>
                    <a:pt x="34" y="34"/>
                  </a:cubicBezTo>
                  <a:cubicBezTo>
                    <a:pt x="32" y="35"/>
                    <a:pt x="31" y="37"/>
                    <a:pt x="29" y="39"/>
                  </a:cubicBezTo>
                  <a:lnTo>
                    <a:pt x="21" y="27"/>
                  </a:lnTo>
                  <a:close/>
                  <a:moveTo>
                    <a:pt x="5" y="74"/>
                  </a:moveTo>
                  <a:cubicBezTo>
                    <a:pt x="5" y="64"/>
                    <a:pt x="5" y="64"/>
                    <a:pt x="5" y="64"/>
                  </a:cubicBezTo>
                  <a:cubicBezTo>
                    <a:pt x="19" y="62"/>
                    <a:pt x="19" y="62"/>
                    <a:pt x="19" y="62"/>
                  </a:cubicBezTo>
                  <a:cubicBezTo>
                    <a:pt x="19" y="65"/>
                    <a:pt x="19" y="67"/>
                    <a:pt x="19" y="69"/>
                  </a:cubicBezTo>
                  <a:cubicBezTo>
                    <a:pt x="19" y="71"/>
                    <a:pt x="19" y="73"/>
                    <a:pt x="19" y="75"/>
                  </a:cubicBezTo>
                  <a:lnTo>
                    <a:pt x="5" y="74"/>
                  </a:lnTo>
                  <a:close/>
                  <a:moveTo>
                    <a:pt x="27" y="116"/>
                  </a:moveTo>
                  <a:cubicBezTo>
                    <a:pt x="22" y="110"/>
                    <a:pt x="22" y="110"/>
                    <a:pt x="22" y="110"/>
                  </a:cubicBezTo>
                  <a:cubicBezTo>
                    <a:pt x="30" y="99"/>
                    <a:pt x="30" y="99"/>
                    <a:pt x="30" y="99"/>
                  </a:cubicBezTo>
                  <a:cubicBezTo>
                    <a:pt x="32" y="103"/>
                    <a:pt x="35" y="105"/>
                    <a:pt x="38" y="108"/>
                  </a:cubicBezTo>
                  <a:lnTo>
                    <a:pt x="27" y="116"/>
                  </a:lnTo>
                  <a:close/>
                  <a:moveTo>
                    <a:pt x="73" y="133"/>
                  </a:moveTo>
                  <a:cubicBezTo>
                    <a:pt x="64" y="133"/>
                    <a:pt x="64" y="133"/>
                    <a:pt x="64" y="133"/>
                  </a:cubicBezTo>
                  <a:cubicBezTo>
                    <a:pt x="62" y="118"/>
                    <a:pt x="62" y="118"/>
                    <a:pt x="62" y="118"/>
                  </a:cubicBezTo>
                  <a:cubicBezTo>
                    <a:pt x="64" y="118"/>
                    <a:pt x="66" y="118"/>
                    <a:pt x="68" y="118"/>
                  </a:cubicBezTo>
                  <a:cubicBezTo>
                    <a:pt x="68" y="118"/>
                    <a:pt x="68" y="118"/>
                    <a:pt x="68" y="118"/>
                  </a:cubicBezTo>
                  <a:cubicBezTo>
                    <a:pt x="68" y="118"/>
                    <a:pt x="68" y="118"/>
                    <a:pt x="68" y="118"/>
                  </a:cubicBezTo>
                  <a:cubicBezTo>
                    <a:pt x="71" y="118"/>
                    <a:pt x="73" y="118"/>
                    <a:pt x="75" y="118"/>
                  </a:cubicBezTo>
                  <a:lnTo>
                    <a:pt x="73" y="133"/>
                  </a:lnTo>
                  <a:close/>
                  <a:moveTo>
                    <a:pt x="68" y="113"/>
                  </a:moveTo>
                  <a:cubicBezTo>
                    <a:pt x="44" y="113"/>
                    <a:pt x="24" y="93"/>
                    <a:pt x="24" y="69"/>
                  </a:cubicBezTo>
                  <a:cubicBezTo>
                    <a:pt x="24" y="57"/>
                    <a:pt x="29" y="46"/>
                    <a:pt x="37" y="37"/>
                  </a:cubicBezTo>
                  <a:cubicBezTo>
                    <a:pt x="45" y="29"/>
                    <a:pt x="57" y="24"/>
                    <a:pt x="68" y="24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93" y="24"/>
                    <a:pt x="113" y="44"/>
                    <a:pt x="113" y="69"/>
                  </a:cubicBezTo>
                  <a:cubicBezTo>
                    <a:pt x="113" y="81"/>
                    <a:pt x="108" y="92"/>
                    <a:pt x="100" y="100"/>
                  </a:cubicBezTo>
                  <a:cubicBezTo>
                    <a:pt x="92" y="109"/>
                    <a:pt x="80" y="113"/>
                    <a:pt x="68" y="113"/>
                  </a:cubicBezTo>
                  <a:close/>
                  <a:moveTo>
                    <a:pt x="116" y="110"/>
                  </a:moveTo>
                  <a:cubicBezTo>
                    <a:pt x="110" y="116"/>
                    <a:pt x="110" y="116"/>
                    <a:pt x="110" y="116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100" y="107"/>
                    <a:pt x="102" y="105"/>
                    <a:pt x="103" y="104"/>
                  </a:cubicBezTo>
                  <a:cubicBezTo>
                    <a:pt x="105" y="102"/>
                    <a:pt x="106" y="101"/>
                    <a:pt x="108" y="99"/>
                  </a:cubicBezTo>
                  <a:lnTo>
                    <a:pt x="116" y="1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BDE20544-F752-46A4-9A8F-AC46107C1030}"/>
                </a:ext>
              </a:extLst>
            </p:cNvPr>
            <p:cNvSpPr txBox="1"/>
            <p:nvPr/>
          </p:nvSpPr>
          <p:spPr>
            <a:xfrm>
              <a:off x="8058997" y="3180266"/>
              <a:ext cx="96150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Service</a:t>
              </a:r>
              <a:endParaRPr lang="en-US" sz="14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4BB8FBC5-AD1E-4B9F-B059-73F4550AF776}"/>
                </a:ext>
              </a:extLst>
            </p:cNvPr>
            <p:cNvSpPr txBox="1"/>
            <p:nvPr/>
          </p:nvSpPr>
          <p:spPr>
            <a:xfrm>
              <a:off x="7544251" y="3553065"/>
              <a:ext cx="2482399" cy="4755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8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</a:t>
              </a: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 to popular belief, random text. It has roots in a piece of classical Latin</a:t>
              </a:r>
            </a:p>
          </p:txBody>
        </p:sp>
      </p:grpSp>
      <p:grpSp>
        <p:nvGrpSpPr>
          <p:cNvPr id="99" name="Group 98">
            <a:extLst>
              <a:ext uri="{FF2B5EF4-FFF2-40B4-BE49-F238E27FC236}">
                <a16:creationId xmlns:a16="http://schemas.microsoft.com/office/drawing/2014/main" id="{A1F41958-B70F-4F37-9BC0-B044E27DD49C}"/>
              </a:ext>
            </a:extLst>
          </p:cNvPr>
          <p:cNvGrpSpPr/>
          <p:nvPr/>
        </p:nvGrpSpPr>
        <p:grpSpPr>
          <a:xfrm>
            <a:off x="4495699" y="927240"/>
            <a:ext cx="3848151" cy="1091014"/>
            <a:chOff x="2609848" y="3181575"/>
            <a:chExt cx="3848151" cy="1091014"/>
          </a:xfrm>
        </p:grpSpPr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EA187FF4-B854-4F52-BFC4-B3FC3F9283B5}"/>
                </a:ext>
              </a:extLst>
            </p:cNvPr>
            <p:cNvSpPr txBox="1"/>
            <p:nvPr/>
          </p:nvSpPr>
          <p:spPr>
            <a:xfrm>
              <a:off x="2609848" y="3181575"/>
              <a:ext cx="3848151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Montserrat Light" panose="00000400000000000000" pitchFamily="50" charset="0"/>
                </a:rPr>
                <a:t>OUR SERVICE</a:t>
              </a:r>
            </a:p>
          </p:txBody>
        </p: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F096D4CA-C1F8-49DB-99FC-FDA30297613B}"/>
                </a:ext>
              </a:extLst>
            </p:cNvPr>
            <p:cNvSpPr txBox="1"/>
            <p:nvPr/>
          </p:nvSpPr>
          <p:spPr>
            <a:xfrm>
              <a:off x="2609849" y="3764096"/>
              <a:ext cx="2276575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PRESENTATION</a:t>
              </a:r>
            </a:p>
          </p:txBody>
        </p:sp>
        <p:cxnSp>
          <p:nvCxnSpPr>
            <p:cNvPr id="102" name="Straight Connector 101">
              <a:extLst>
                <a:ext uri="{FF2B5EF4-FFF2-40B4-BE49-F238E27FC236}">
                  <a16:creationId xmlns:a16="http://schemas.microsoft.com/office/drawing/2014/main" id="{089B9DB9-C874-4D8A-9271-B661DD4D679B}"/>
                </a:ext>
              </a:extLst>
            </p:cNvPr>
            <p:cNvCxnSpPr>
              <a:cxnSpLocks/>
            </p:cNvCxnSpPr>
            <p:nvPr/>
          </p:nvCxnSpPr>
          <p:spPr>
            <a:xfrm>
              <a:off x="2711449" y="4272589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pic>
        <p:nvPicPr>
          <p:cNvPr id="7" name="Picture Placeholder 6">
            <a:extLst>
              <a:ext uri="{FF2B5EF4-FFF2-40B4-BE49-F238E27FC236}">
                <a16:creationId xmlns:a16="http://schemas.microsoft.com/office/drawing/2014/main" id="{EC9EDD64-F520-47A3-9577-614749351A43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/>
          <a:srcRect l="18845" r="18845"/>
          <a:stretch>
            <a:fillRect/>
          </a:stretch>
        </p:blipFill>
        <p:spPr/>
      </p:pic>
      <p:pic>
        <p:nvPicPr>
          <p:cNvPr id="11" name="Picture Placeholder 10">
            <a:extLst>
              <a:ext uri="{FF2B5EF4-FFF2-40B4-BE49-F238E27FC236}">
                <a16:creationId xmlns:a16="http://schemas.microsoft.com/office/drawing/2014/main" id="{71E3351F-DEDF-4A83-8F1C-AE4127ECC539}"/>
              </a:ext>
            </a:extLst>
          </p:cNvPr>
          <p:cNvPicPr>
            <a:picLocks noGrp="1" noChangeAspect="1"/>
          </p:cNvPicPr>
          <p:nvPr>
            <p:ph type="pic" sz="quarter" idx="12"/>
          </p:nvPr>
        </p:nvPicPr>
        <p:blipFill>
          <a:blip r:embed="rId2"/>
          <a:srcRect l="25190" r="25190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78609109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TextBox 24">
            <a:extLst>
              <a:ext uri="{FF2B5EF4-FFF2-40B4-BE49-F238E27FC236}">
                <a16:creationId xmlns:a16="http://schemas.microsoft.com/office/drawing/2014/main" id="{62CCF880-BD02-41AE-895A-C763E31E3AAC}"/>
              </a:ext>
            </a:extLst>
          </p:cNvPr>
          <p:cNvSpPr txBox="1"/>
          <p:nvPr/>
        </p:nvSpPr>
        <p:spPr>
          <a:xfrm>
            <a:off x="1005340" y="5684539"/>
            <a:ext cx="472236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00" i="1" spc="1000" dirty="0">
                <a:solidFill>
                  <a:schemeClr val="tx1">
                    <a:lumMod val="65000"/>
                    <a:lumOff val="35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www.website.com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881A2B0F-0731-427E-8F4D-EBE7E639A20B}"/>
              </a:ext>
            </a:extLst>
          </p:cNvPr>
          <p:cNvSpPr txBox="1"/>
          <p:nvPr/>
        </p:nvSpPr>
        <p:spPr>
          <a:xfrm>
            <a:off x="1430416" y="3879692"/>
            <a:ext cx="1738234" cy="8281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0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random text. It has roots intext</a:t>
            </a:r>
          </a:p>
          <a:p>
            <a:pPr algn="r">
              <a:lnSpc>
                <a:spcPts val="20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 a piece of classical</a:t>
            </a:r>
          </a:p>
        </p:txBody>
      </p:sp>
      <p:sp>
        <p:nvSpPr>
          <p:cNvPr id="82" name="Freeform 33">
            <a:extLst>
              <a:ext uri="{FF2B5EF4-FFF2-40B4-BE49-F238E27FC236}">
                <a16:creationId xmlns:a16="http://schemas.microsoft.com/office/drawing/2014/main" id="{A8680DA8-18CC-4534-A7EB-23B546230504}"/>
              </a:ext>
            </a:extLst>
          </p:cNvPr>
          <p:cNvSpPr>
            <a:spLocks noEditPoints="1"/>
          </p:cNvSpPr>
          <p:nvPr/>
        </p:nvSpPr>
        <p:spPr bwMode="auto">
          <a:xfrm>
            <a:off x="2699805" y="2994989"/>
            <a:ext cx="354545" cy="350805"/>
          </a:xfrm>
          <a:custGeom>
            <a:avLst/>
            <a:gdLst>
              <a:gd name="T0" fmla="*/ 123 w 140"/>
              <a:gd name="T1" fmla="*/ 45 h 139"/>
              <a:gd name="T2" fmla="*/ 62 w 140"/>
              <a:gd name="T3" fmla="*/ 38 h 139"/>
              <a:gd name="T4" fmla="*/ 86 w 140"/>
              <a:gd name="T5" fmla="*/ 20 h 139"/>
              <a:gd name="T6" fmla="*/ 93 w 140"/>
              <a:gd name="T7" fmla="*/ 3 h 139"/>
              <a:gd name="T8" fmla="*/ 79 w 140"/>
              <a:gd name="T9" fmla="*/ 3 h 139"/>
              <a:gd name="T10" fmla="*/ 53 w 140"/>
              <a:gd name="T11" fmla="*/ 40 h 139"/>
              <a:gd name="T12" fmla="*/ 36 w 140"/>
              <a:gd name="T13" fmla="*/ 48 h 139"/>
              <a:gd name="T14" fmla="*/ 16 w 140"/>
              <a:gd name="T15" fmla="*/ 77 h 139"/>
              <a:gd name="T16" fmla="*/ 4 w 140"/>
              <a:gd name="T17" fmla="*/ 78 h 139"/>
              <a:gd name="T18" fmla="*/ 11 w 140"/>
              <a:gd name="T19" fmla="*/ 95 h 139"/>
              <a:gd name="T20" fmla="*/ 20 w 140"/>
              <a:gd name="T21" fmla="*/ 80 h 139"/>
              <a:gd name="T22" fmla="*/ 46 w 140"/>
              <a:gd name="T23" fmla="*/ 122 h 139"/>
              <a:gd name="T24" fmla="*/ 54 w 140"/>
              <a:gd name="T25" fmla="*/ 139 h 139"/>
              <a:gd name="T26" fmla="*/ 54 w 140"/>
              <a:gd name="T27" fmla="*/ 114 h 139"/>
              <a:gd name="T28" fmla="*/ 47 w 140"/>
              <a:gd name="T29" fmla="*/ 58 h 139"/>
              <a:gd name="T30" fmla="*/ 61 w 140"/>
              <a:gd name="T31" fmla="*/ 48 h 139"/>
              <a:gd name="T32" fmla="*/ 87 w 140"/>
              <a:gd name="T33" fmla="*/ 37 h 139"/>
              <a:gd name="T34" fmla="*/ 115 w 140"/>
              <a:gd name="T35" fmla="*/ 53 h 139"/>
              <a:gd name="T36" fmla="*/ 140 w 140"/>
              <a:gd name="T37" fmla="*/ 53 h 139"/>
              <a:gd name="T38" fmla="*/ 59 w 140"/>
              <a:gd name="T39" fmla="*/ 126 h 139"/>
              <a:gd name="T40" fmla="*/ 49 w 140"/>
              <a:gd name="T41" fmla="*/ 126 h 139"/>
              <a:gd name="T42" fmla="*/ 59 w 140"/>
              <a:gd name="T43" fmla="*/ 126 h 139"/>
              <a:gd name="T44" fmla="*/ 86 w 140"/>
              <a:gd name="T45" fmla="*/ 5 h 139"/>
              <a:gd name="T46" fmla="*/ 90 w 140"/>
              <a:gd name="T47" fmla="*/ 14 h 139"/>
              <a:gd name="T48" fmla="*/ 83 w 140"/>
              <a:gd name="T49" fmla="*/ 14 h 139"/>
              <a:gd name="T50" fmla="*/ 15 w 140"/>
              <a:gd name="T51" fmla="*/ 89 h 139"/>
              <a:gd name="T52" fmla="*/ 8 w 140"/>
              <a:gd name="T53" fmla="*/ 89 h 139"/>
              <a:gd name="T54" fmla="*/ 8 w 140"/>
              <a:gd name="T55" fmla="*/ 82 h 139"/>
              <a:gd name="T56" fmla="*/ 15 w 140"/>
              <a:gd name="T57" fmla="*/ 82 h 139"/>
              <a:gd name="T58" fmla="*/ 49 w 140"/>
              <a:gd name="T59" fmla="*/ 53 h 139"/>
              <a:gd name="T60" fmla="*/ 49 w 140"/>
              <a:gd name="T61" fmla="*/ 42 h 139"/>
              <a:gd name="T62" fmla="*/ 49 w 140"/>
              <a:gd name="T63" fmla="*/ 53 h 139"/>
              <a:gd name="T64" fmla="*/ 122 w 140"/>
              <a:gd name="T65" fmla="*/ 53 h 139"/>
              <a:gd name="T66" fmla="*/ 133 w 140"/>
              <a:gd name="T67" fmla="*/ 53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0" h="139">
                <a:moveTo>
                  <a:pt x="127" y="41"/>
                </a:moveTo>
                <a:cubicBezTo>
                  <a:pt x="123" y="45"/>
                  <a:pt x="123" y="45"/>
                  <a:pt x="123" y="45"/>
                </a:cubicBezTo>
                <a:cubicBezTo>
                  <a:pt x="113" y="37"/>
                  <a:pt x="100" y="32"/>
                  <a:pt x="87" y="32"/>
                </a:cubicBezTo>
                <a:cubicBezTo>
                  <a:pt x="78" y="32"/>
                  <a:pt x="70" y="34"/>
                  <a:pt x="62" y="38"/>
                </a:cubicBezTo>
                <a:cubicBezTo>
                  <a:pt x="81" y="19"/>
                  <a:pt x="81" y="19"/>
                  <a:pt x="81" y="19"/>
                </a:cubicBezTo>
                <a:cubicBezTo>
                  <a:pt x="83" y="20"/>
                  <a:pt x="84" y="20"/>
                  <a:pt x="86" y="20"/>
                </a:cubicBezTo>
                <a:cubicBezTo>
                  <a:pt x="89" y="20"/>
                  <a:pt x="91" y="19"/>
                  <a:pt x="93" y="17"/>
                </a:cubicBezTo>
                <a:cubicBezTo>
                  <a:pt x="97" y="13"/>
                  <a:pt x="97" y="7"/>
                  <a:pt x="93" y="3"/>
                </a:cubicBezTo>
                <a:cubicBezTo>
                  <a:pt x="91" y="1"/>
                  <a:pt x="89" y="0"/>
                  <a:pt x="86" y="0"/>
                </a:cubicBezTo>
                <a:cubicBezTo>
                  <a:pt x="84" y="0"/>
                  <a:pt x="81" y="1"/>
                  <a:pt x="79" y="3"/>
                </a:cubicBezTo>
                <a:cubicBezTo>
                  <a:pt x="76" y="6"/>
                  <a:pt x="75" y="12"/>
                  <a:pt x="78" y="15"/>
                </a:cubicBezTo>
                <a:cubicBezTo>
                  <a:pt x="53" y="40"/>
                  <a:pt x="53" y="40"/>
                  <a:pt x="53" y="40"/>
                </a:cubicBezTo>
                <a:cubicBezTo>
                  <a:pt x="49" y="35"/>
                  <a:pt x="49" y="35"/>
                  <a:pt x="49" y="35"/>
                </a:cubicBezTo>
                <a:cubicBezTo>
                  <a:pt x="36" y="48"/>
                  <a:pt x="36" y="48"/>
                  <a:pt x="36" y="48"/>
                </a:cubicBezTo>
                <a:cubicBezTo>
                  <a:pt x="41" y="52"/>
                  <a:pt x="41" y="52"/>
                  <a:pt x="41" y="52"/>
                </a:cubicBezTo>
                <a:cubicBezTo>
                  <a:pt x="16" y="77"/>
                  <a:pt x="16" y="77"/>
                  <a:pt x="16" y="77"/>
                </a:cubicBezTo>
                <a:cubicBezTo>
                  <a:pt x="15" y="76"/>
                  <a:pt x="13" y="75"/>
                  <a:pt x="11" y="75"/>
                </a:cubicBezTo>
                <a:cubicBezTo>
                  <a:pt x="9" y="75"/>
                  <a:pt x="6" y="76"/>
                  <a:pt x="4" y="78"/>
                </a:cubicBezTo>
                <a:cubicBezTo>
                  <a:pt x="0" y="82"/>
                  <a:pt x="0" y="88"/>
                  <a:pt x="4" y="92"/>
                </a:cubicBezTo>
                <a:cubicBezTo>
                  <a:pt x="6" y="94"/>
                  <a:pt x="9" y="95"/>
                  <a:pt x="11" y="95"/>
                </a:cubicBezTo>
                <a:cubicBezTo>
                  <a:pt x="14" y="95"/>
                  <a:pt x="16" y="94"/>
                  <a:pt x="18" y="92"/>
                </a:cubicBezTo>
                <a:cubicBezTo>
                  <a:pt x="22" y="89"/>
                  <a:pt x="22" y="84"/>
                  <a:pt x="20" y="80"/>
                </a:cubicBezTo>
                <a:cubicBezTo>
                  <a:pt x="39" y="61"/>
                  <a:pt x="39" y="61"/>
                  <a:pt x="39" y="61"/>
                </a:cubicBezTo>
                <a:cubicBezTo>
                  <a:pt x="29" y="80"/>
                  <a:pt x="31" y="105"/>
                  <a:pt x="46" y="122"/>
                </a:cubicBezTo>
                <a:cubicBezTo>
                  <a:pt x="42" y="126"/>
                  <a:pt x="42" y="126"/>
                  <a:pt x="42" y="126"/>
                </a:cubicBezTo>
                <a:cubicBezTo>
                  <a:pt x="54" y="139"/>
                  <a:pt x="54" y="139"/>
                  <a:pt x="54" y="139"/>
                </a:cubicBezTo>
                <a:cubicBezTo>
                  <a:pt x="66" y="126"/>
                  <a:pt x="66" y="126"/>
                  <a:pt x="66" y="126"/>
                </a:cubicBezTo>
                <a:cubicBezTo>
                  <a:pt x="54" y="114"/>
                  <a:pt x="54" y="114"/>
                  <a:pt x="54" y="114"/>
                </a:cubicBezTo>
                <a:cubicBezTo>
                  <a:pt x="50" y="118"/>
                  <a:pt x="50" y="118"/>
                  <a:pt x="50" y="118"/>
                </a:cubicBezTo>
                <a:cubicBezTo>
                  <a:pt x="35" y="101"/>
                  <a:pt x="34" y="76"/>
                  <a:pt x="47" y="58"/>
                </a:cubicBezTo>
                <a:cubicBezTo>
                  <a:pt x="49" y="60"/>
                  <a:pt x="49" y="60"/>
                  <a:pt x="49" y="60"/>
                </a:cubicBezTo>
                <a:cubicBezTo>
                  <a:pt x="61" y="48"/>
                  <a:pt x="61" y="48"/>
                  <a:pt x="61" y="48"/>
                </a:cubicBezTo>
                <a:cubicBezTo>
                  <a:pt x="59" y="46"/>
                  <a:pt x="59" y="46"/>
                  <a:pt x="59" y="46"/>
                </a:cubicBezTo>
                <a:cubicBezTo>
                  <a:pt x="67" y="40"/>
                  <a:pt x="77" y="37"/>
                  <a:pt x="87" y="37"/>
                </a:cubicBezTo>
                <a:cubicBezTo>
                  <a:pt x="99" y="37"/>
                  <a:pt x="110" y="41"/>
                  <a:pt x="119" y="49"/>
                </a:cubicBezTo>
                <a:cubicBezTo>
                  <a:pt x="115" y="53"/>
                  <a:pt x="115" y="53"/>
                  <a:pt x="115" y="53"/>
                </a:cubicBezTo>
                <a:cubicBezTo>
                  <a:pt x="127" y="66"/>
                  <a:pt x="127" y="66"/>
                  <a:pt x="127" y="66"/>
                </a:cubicBezTo>
                <a:cubicBezTo>
                  <a:pt x="140" y="53"/>
                  <a:pt x="140" y="53"/>
                  <a:pt x="140" y="53"/>
                </a:cubicBezTo>
                <a:lnTo>
                  <a:pt x="127" y="41"/>
                </a:lnTo>
                <a:close/>
                <a:moveTo>
                  <a:pt x="59" y="126"/>
                </a:moveTo>
                <a:cubicBezTo>
                  <a:pt x="54" y="132"/>
                  <a:pt x="54" y="132"/>
                  <a:pt x="54" y="132"/>
                </a:cubicBezTo>
                <a:cubicBezTo>
                  <a:pt x="49" y="126"/>
                  <a:pt x="49" y="126"/>
                  <a:pt x="49" y="126"/>
                </a:cubicBezTo>
                <a:cubicBezTo>
                  <a:pt x="54" y="121"/>
                  <a:pt x="54" y="121"/>
                  <a:pt x="54" y="121"/>
                </a:cubicBezTo>
                <a:lnTo>
                  <a:pt x="59" y="126"/>
                </a:lnTo>
                <a:close/>
                <a:moveTo>
                  <a:pt x="83" y="7"/>
                </a:moveTo>
                <a:cubicBezTo>
                  <a:pt x="84" y="6"/>
                  <a:pt x="85" y="5"/>
                  <a:pt x="86" y="5"/>
                </a:cubicBezTo>
                <a:cubicBezTo>
                  <a:pt x="88" y="5"/>
                  <a:pt x="89" y="6"/>
                  <a:pt x="90" y="7"/>
                </a:cubicBezTo>
                <a:cubicBezTo>
                  <a:pt x="92" y="9"/>
                  <a:pt x="92" y="12"/>
                  <a:pt x="90" y="14"/>
                </a:cubicBezTo>
                <a:cubicBezTo>
                  <a:pt x="89" y="15"/>
                  <a:pt x="88" y="15"/>
                  <a:pt x="86" y="15"/>
                </a:cubicBezTo>
                <a:cubicBezTo>
                  <a:pt x="85" y="15"/>
                  <a:pt x="84" y="15"/>
                  <a:pt x="83" y="14"/>
                </a:cubicBezTo>
                <a:cubicBezTo>
                  <a:pt x="81" y="12"/>
                  <a:pt x="81" y="9"/>
                  <a:pt x="83" y="7"/>
                </a:cubicBezTo>
                <a:close/>
                <a:moveTo>
                  <a:pt x="15" y="89"/>
                </a:moveTo>
                <a:cubicBezTo>
                  <a:pt x="14" y="90"/>
                  <a:pt x="13" y="90"/>
                  <a:pt x="11" y="90"/>
                </a:cubicBezTo>
                <a:cubicBezTo>
                  <a:pt x="10" y="90"/>
                  <a:pt x="9" y="90"/>
                  <a:pt x="8" y="89"/>
                </a:cubicBezTo>
                <a:cubicBezTo>
                  <a:pt x="7" y="88"/>
                  <a:pt x="6" y="87"/>
                  <a:pt x="6" y="85"/>
                </a:cubicBezTo>
                <a:cubicBezTo>
                  <a:pt x="6" y="84"/>
                  <a:pt x="7" y="83"/>
                  <a:pt x="8" y="82"/>
                </a:cubicBezTo>
                <a:cubicBezTo>
                  <a:pt x="9" y="81"/>
                  <a:pt x="10" y="80"/>
                  <a:pt x="11" y="80"/>
                </a:cubicBezTo>
                <a:cubicBezTo>
                  <a:pt x="13" y="80"/>
                  <a:pt x="14" y="81"/>
                  <a:pt x="15" y="82"/>
                </a:cubicBezTo>
                <a:cubicBezTo>
                  <a:pt x="17" y="84"/>
                  <a:pt x="17" y="87"/>
                  <a:pt x="15" y="89"/>
                </a:cubicBezTo>
                <a:close/>
                <a:moveTo>
                  <a:pt x="49" y="53"/>
                </a:moveTo>
                <a:cubicBezTo>
                  <a:pt x="43" y="48"/>
                  <a:pt x="43" y="48"/>
                  <a:pt x="43" y="48"/>
                </a:cubicBezTo>
                <a:cubicBezTo>
                  <a:pt x="49" y="42"/>
                  <a:pt x="49" y="42"/>
                  <a:pt x="49" y="42"/>
                </a:cubicBezTo>
                <a:cubicBezTo>
                  <a:pt x="54" y="48"/>
                  <a:pt x="54" y="48"/>
                  <a:pt x="54" y="48"/>
                </a:cubicBezTo>
                <a:lnTo>
                  <a:pt x="49" y="53"/>
                </a:lnTo>
                <a:close/>
                <a:moveTo>
                  <a:pt x="127" y="58"/>
                </a:moveTo>
                <a:cubicBezTo>
                  <a:pt x="122" y="53"/>
                  <a:pt x="122" y="53"/>
                  <a:pt x="122" y="53"/>
                </a:cubicBezTo>
                <a:cubicBezTo>
                  <a:pt x="127" y="48"/>
                  <a:pt x="127" y="48"/>
                  <a:pt x="127" y="48"/>
                </a:cubicBezTo>
                <a:cubicBezTo>
                  <a:pt x="133" y="53"/>
                  <a:pt x="133" y="53"/>
                  <a:pt x="133" y="53"/>
                </a:cubicBezTo>
                <a:lnTo>
                  <a:pt x="127" y="58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0FDEB172-D371-40F2-BA09-CABD600C95D4}"/>
              </a:ext>
            </a:extLst>
          </p:cNvPr>
          <p:cNvSpPr txBox="1"/>
          <p:nvPr/>
        </p:nvSpPr>
        <p:spPr>
          <a:xfrm>
            <a:off x="2287665" y="3522768"/>
            <a:ext cx="88098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CLEAN</a:t>
            </a:r>
            <a:endParaRPr lang="en-US" sz="1400" b="1" dirty="0">
              <a:solidFill>
                <a:schemeClr val="tx1">
                  <a:lumMod val="85000"/>
                  <a:lumOff val="15000"/>
                </a:schemeClr>
              </a:solidFill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sp>
        <p:nvSpPr>
          <p:cNvPr id="78" name="Freeform 35">
            <a:extLst>
              <a:ext uri="{FF2B5EF4-FFF2-40B4-BE49-F238E27FC236}">
                <a16:creationId xmlns:a16="http://schemas.microsoft.com/office/drawing/2014/main" id="{1D9ADE08-DC7A-4E25-B275-4DF1C683D9C5}"/>
              </a:ext>
            </a:extLst>
          </p:cNvPr>
          <p:cNvSpPr>
            <a:spLocks noEditPoints="1"/>
          </p:cNvSpPr>
          <p:nvPr/>
        </p:nvSpPr>
        <p:spPr bwMode="auto">
          <a:xfrm>
            <a:off x="5177435" y="2996485"/>
            <a:ext cx="347065" cy="347813"/>
          </a:xfrm>
          <a:custGeom>
            <a:avLst/>
            <a:gdLst>
              <a:gd name="T0" fmla="*/ 137 w 137"/>
              <a:gd name="T1" fmla="*/ 78 h 138"/>
              <a:gd name="T2" fmla="*/ 118 w 137"/>
              <a:gd name="T3" fmla="*/ 58 h 138"/>
              <a:gd name="T4" fmla="*/ 122 w 137"/>
              <a:gd name="T5" fmla="*/ 27 h 138"/>
              <a:gd name="T6" fmla="*/ 96 w 137"/>
              <a:gd name="T7" fmla="*/ 26 h 138"/>
              <a:gd name="T8" fmla="*/ 78 w 137"/>
              <a:gd name="T9" fmla="*/ 0 h 138"/>
              <a:gd name="T10" fmla="*/ 57 w 137"/>
              <a:gd name="T11" fmla="*/ 20 h 138"/>
              <a:gd name="T12" fmla="*/ 26 w 137"/>
              <a:gd name="T13" fmla="*/ 15 h 138"/>
              <a:gd name="T14" fmla="*/ 26 w 137"/>
              <a:gd name="T15" fmla="*/ 42 h 138"/>
              <a:gd name="T16" fmla="*/ 0 w 137"/>
              <a:gd name="T17" fmla="*/ 60 h 138"/>
              <a:gd name="T18" fmla="*/ 19 w 137"/>
              <a:gd name="T19" fmla="*/ 80 h 138"/>
              <a:gd name="T20" fmla="*/ 15 w 137"/>
              <a:gd name="T21" fmla="*/ 111 h 138"/>
              <a:gd name="T22" fmla="*/ 41 w 137"/>
              <a:gd name="T23" fmla="*/ 111 h 138"/>
              <a:gd name="T24" fmla="*/ 59 w 137"/>
              <a:gd name="T25" fmla="*/ 138 h 138"/>
              <a:gd name="T26" fmla="*/ 80 w 137"/>
              <a:gd name="T27" fmla="*/ 118 h 138"/>
              <a:gd name="T28" fmla="*/ 111 w 137"/>
              <a:gd name="T29" fmla="*/ 122 h 138"/>
              <a:gd name="T30" fmla="*/ 111 w 137"/>
              <a:gd name="T31" fmla="*/ 96 h 138"/>
              <a:gd name="T32" fmla="*/ 132 w 137"/>
              <a:gd name="T33" fmla="*/ 64 h 138"/>
              <a:gd name="T34" fmla="*/ 117 w 137"/>
              <a:gd name="T35" fmla="*/ 75 h 138"/>
              <a:gd name="T36" fmla="*/ 117 w 137"/>
              <a:gd name="T37" fmla="*/ 63 h 138"/>
              <a:gd name="T38" fmla="*/ 110 w 137"/>
              <a:gd name="T39" fmla="*/ 22 h 138"/>
              <a:gd name="T40" fmla="*/ 107 w 137"/>
              <a:gd name="T41" fmla="*/ 38 h 138"/>
              <a:gd name="T42" fmla="*/ 110 w 137"/>
              <a:gd name="T43" fmla="*/ 22 h 138"/>
              <a:gd name="T44" fmla="*/ 73 w 137"/>
              <a:gd name="T45" fmla="*/ 5 h 138"/>
              <a:gd name="T46" fmla="*/ 68 w 137"/>
              <a:gd name="T47" fmla="*/ 19 h 138"/>
              <a:gd name="T48" fmla="*/ 64 w 137"/>
              <a:gd name="T49" fmla="*/ 5 h 138"/>
              <a:gd name="T50" fmla="*/ 27 w 137"/>
              <a:gd name="T51" fmla="*/ 22 h 138"/>
              <a:gd name="T52" fmla="*/ 34 w 137"/>
              <a:gd name="T53" fmla="*/ 34 h 138"/>
              <a:gd name="T54" fmla="*/ 21 w 137"/>
              <a:gd name="T55" fmla="*/ 27 h 138"/>
              <a:gd name="T56" fmla="*/ 5 w 137"/>
              <a:gd name="T57" fmla="*/ 64 h 138"/>
              <a:gd name="T58" fmla="*/ 19 w 137"/>
              <a:gd name="T59" fmla="*/ 69 h 138"/>
              <a:gd name="T60" fmla="*/ 5 w 137"/>
              <a:gd name="T61" fmla="*/ 74 h 138"/>
              <a:gd name="T62" fmla="*/ 22 w 137"/>
              <a:gd name="T63" fmla="*/ 110 h 138"/>
              <a:gd name="T64" fmla="*/ 38 w 137"/>
              <a:gd name="T65" fmla="*/ 108 h 138"/>
              <a:gd name="T66" fmla="*/ 73 w 137"/>
              <a:gd name="T67" fmla="*/ 133 h 138"/>
              <a:gd name="T68" fmla="*/ 62 w 137"/>
              <a:gd name="T69" fmla="*/ 118 h 138"/>
              <a:gd name="T70" fmla="*/ 68 w 137"/>
              <a:gd name="T71" fmla="*/ 118 h 138"/>
              <a:gd name="T72" fmla="*/ 75 w 137"/>
              <a:gd name="T73" fmla="*/ 118 h 138"/>
              <a:gd name="T74" fmla="*/ 68 w 137"/>
              <a:gd name="T75" fmla="*/ 113 h 138"/>
              <a:gd name="T76" fmla="*/ 37 w 137"/>
              <a:gd name="T77" fmla="*/ 37 h 138"/>
              <a:gd name="T78" fmla="*/ 68 w 137"/>
              <a:gd name="T79" fmla="*/ 24 h 138"/>
              <a:gd name="T80" fmla="*/ 100 w 137"/>
              <a:gd name="T81" fmla="*/ 100 h 138"/>
              <a:gd name="T82" fmla="*/ 116 w 137"/>
              <a:gd name="T83" fmla="*/ 110 h 138"/>
              <a:gd name="T84" fmla="*/ 99 w 137"/>
              <a:gd name="T85" fmla="*/ 108 h 138"/>
              <a:gd name="T86" fmla="*/ 108 w 137"/>
              <a:gd name="T87" fmla="*/ 99 h 1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7" h="138">
                <a:moveTo>
                  <a:pt x="118" y="80"/>
                </a:moveTo>
                <a:cubicBezTo>
                  <a:pt x="137" y="78"/>
                  <a:pt x="137" y="78"/>
                  <a:pt x="137" y="78"/>
                </a:cubicBezTo>
                <a:cubicBezTo>
                  <a:pt x="137" y="60"/>
                  <a:pt x="137" y="60"/>
                  <a:pt x="137" y="60"/>
                </a:cubicBezTo>
                <a:cubicBezTo>
                  <a:pt x="118" y="58"/>
                  <a:pt x="118" y="58"/>
                  <a:pt x="118" y="58"/>
                </a:cubicBezTo>
                <a:cubicBezTo>
                  <a:pt x="116" y="52"/>
                  <a:pt x="114" y="46"/>
                  <a:pt x="111" y="42"/>
                </a:cubicBezTo>
                <a:cubicBezTo>
                  <a:pt x="122" y="27"/>
                  <a:pt x="122" y="27"/>
                  <a:pt x="122" y="27"/>
                </a:cubicBezTo>
                <a:cubicBezTo>
                  <a:pt x="110" y="15"/>
                  <a:pt x="110" y="15"/>
                  <a:pt x="110" y="15"/>
                </a:cubicBezTo>
                <a:cubicBezTo>
                  <a:pt x="96" y="26"/>
                  <a:pt x="96" y="26"/>
                  <a:pt x="96" y="26"/>
                </a:cubicBezTo>
                <a:cubicBezTo>
                  <a:pt x="91" y="23"/>
                  <a:pt x="86" y="21"/>
                  <a:pt x="80" y="20"/>
                </a:cubicBezTo>
                <a:cubicBezTo>
                  <a:pt x="78" y="0"/>
                  <a:pt x="78" y="0"/>
                  <a:pt x="78" y="0"/>
                </a:cubicBezTo>
                <a:cubicBezTo>
                  <a:pt x="59" y="0"/>
                  <a:pt x="59" y="0"/>
                  <a:pt x="59" y="0"/>
                </a:cubicBezTo>
                <a:cubicBezTo>
                  <a:pt x="57" y="20"/>
                  <a:pt x="57" y="20"/>
                  <a:pt x="57" y="20"/>
                </a:cubicBezTo>
                <a:cubicBezTo>
                  <a:pt x="51" y="21"/>
                  <a:pt x="46" y="23"/>
                  <a:pt x="42" y="26"/>
                </a:cubicBezTo>
                <a:cubicBezTo>
                  <a:pt x="26" y="15"/>
                  <a:pt x="26" y="15"/>
                  <a:pt x="26" y="15"/>
                </a:cubicBezTo>
                <a:cubicBezTo>
                  <a:pt x="15" y="27"/>
                  <a:pt x="15" y="27"/>
                  <a:pt x="15" y="27"/>
                </a:cubicBezTo>
                <a:cubicBezTo>
                  <a:pt x="26" y="42"/>
                  <a:pt x="26" y="42"/>
                  <a:pt x="26" y="42"/>
                </a:cubicBezTo>
                <a:cubicBezTo>
                  <a:pt x="23" y="47"/>
                  <a:pt x="21" y="52"/>
                  <a:pt x="19" y="57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78"/>
                  <a:pt x="0" y="78"/>
                  <a:pt x="0" y="78"/>
                </a:cubicBezTo>
                <a:cubicBezTo>
                  <a:pt x="19" y="80"/>
                  <a:pt x="19" y="80"/>
                  <a:pt x="19" y="80"/>
                </a:cubicBezTo>
                <a:cubicBezTo>
                  <a:pt x="21" y="86"/>
                  <a:pt x="23" y="91"/>
                  <a:pt x="26" y="96"/>
                </a:cubicBezTo>
                <a:cubicBezTo>
                  <a:pt x="15" y="111"/>
                  <a:pt x="15" y="111"/>
                  <a:pt x="15" y="111"/>
                </a:cubicBezTo>
                <a:cubicBezTo>
                  <a:pt x="26" y="122"/>
                  <a:pt x="26" y="122"/>
                  <a:pt x="26" y="122"/>
                </a:cubicBezTo>
                <a:cubicBezTo>
                  <a:pt x="41" y="111"/>
                  <a:pt x="41" y="111"/>
                  <a:pt x="41" y="111"/>
                </a:cubicBezTo>
                <a:cubicBezTo>
                  <a:pt x="46" y="114"/>
                  <a:pt x="51" y="117"/>
                  <a:pt x="57" y="118"/>
                </a:cubicBezTo>
                <a:cubicBezTo>
                  <a:pt x="59" y="138"/>
                  <a:pt x="59" y="138"/>
                  <a:pt x="59" y="138"/>
                </a:cubicBezTo>
                <a:cubicBezTo>
                  <a:pt x="78" y="138"/>
                  <a:pt x="78" y="138"/>
                  <a:pt x="78" y="138"/>
                </a:cubicBezTo>
                <a:cubicBezTo>
                  <a:pt x="80" y="118"/>
                  <a:pt x="80" y="118"/>
                  <a:pt x="80" y="118"/>
                </a:cubicBezTo>
                <a:cubicBezTo>
                  <a:pt x="86" y="117"/>
                  <a:pt x="91" y="114"/>
                  <a:pt x="95" y="111"/>
                </a:cubicBezTo>
                <a:cubicBezTo>
                  <a:pt x="111" y="122"/>
                  <a:pt x="111" y="122"/>
                  <a:pt x="111" y="122"/>
                </a:cubicBezTo>
                <a:cubicBezTo>
                  <a:pt x="122" y="111"/>
                  <a:pt x="122" y="111"/>
                  <a:pt x="122" y="111"/>
                </a:cubicBezTo>
                <a:cubicBezTo>
                  <a:pt x="111" y="96"/>
                  <a:pt x="111" y="96"/>
                  <a:pt x="111" y="96"/>
                </a:cubicBezTo>
                <a:cubicBezTo>
                  <a:pt x="114" y="91"/>
                  <a:pt x="116" y="86"/>
                  <a:pt x="118" y="80"/>
                </a:cubicBezTo>
                <a:close/>
                <a:moveTo>
                  <a:pt x="132" y="64"/>
                </a:moveTo>
                <a:cubicBezTo>
                  <a:pt x="132" y="74"/>
                  <a:pt x="132" y="74"/>
                  <a:pt x="132" y="74"/>
                </a:cubicBezTo>
                <a:cubicBezTo>
                  <a:pt x="117" y="75"/>
                  <a:pt x="117" y="75"/>
                  <a:pt x="117" y="75"/>
                </a:cubicBezTo>
                <a:cubicBezTo>
                  <a:pt x="118" y="73"/>
                  <a:pt x="118" y="71"/>
                  <a:pt x="118" y="69"/>
                </a:cubicBezTo>
                <a:cubicBezTo>
                  <a:pt x="118" y="67"/>
                  <a:pt x="118" y="65"/>
                  <a:pt x="117" y="63"/>
                </a:cubicBezTo>
                <a:lnTo>
                  <a:pt x="132" y="64"/>
                </a:lnTo>
                <a:close/>
                <a:moveTo>
                  <a:pt x="110" y="22"/>
                </a:moveTo>
                <a:cubicBezTo>
                  <a:pt x="115" y="27"/>
                  <a:pt x="115" y="27"/>
                  <a:pt x="115" y="27"/>
                </a:cubicBezTo>
                <a:cubicBezTo>
                  <a:pt x="107" y="38"/>
                  <a:pt x="107" y="38"/>
                  <a:pt x="107" y="38"/>
                </a:cubicBezTo>
                <a:cubicBezTo>
                  <a:pt x="105" y="35"/>
                  <a:pt x="102" y="32"/>
                  <a:pt x="99" y="30"/>
                </a:cubicBezTo>
                <a:lnTo>
                  <a:pt x="110" y="22"/>
                </a:lnTo>
                <a:close/>
                <a:moveTo>
                  <a:pt x="64" y="5"/>
                </a:moveTo>
                <a:cubicBezTo>
                  <a:pt x="73" y="5"/>
                  <a:pt x="73" y="5"/>
                  <a:pt x="73" y="5"/>
                </a:cubicBezTo>
                <a:cubicBezTo>
                  <a:pt x="75" y="20"/>
                  <a:pt x="75" y="20"/>
                  <a:pt x="75" y="20"/>
                </a:cubicBezTo>
                <a:cubicBezTo>
                  <a:pt x="73" y="20"/>
                  <a:pt x="71" y="19"/>
                  <a:pt x="68" y="19"/>
                </a:cubicBezTo>
                <a:cubicBezTo>
                  <a:pt x="66" y="19"/>
                  <a:pt x="64" y="20"/>
                  <a:pt x="62" y="20"/>
                </a:cubicBezTo>
                <a:lnTo>
                  <a:pt x="64" y="5"/>
                </a:lnTo>
                <a:close/>
                <a:moveTo>
                  <a:pt x="21" y="27"/>
                </a:moveTo>
                <a:cubicBezTo>
                  <a:pt x="27" y="22"/>
                  <a:pt x="27" y="22"/>
                  <a:pt x="27" y="22"/>
                </a:cubicBezTo>
                <a:cubicBezTo>
                  <a:pt x="38" y="30"/>
                  <a:pt x="38" y="30"/>
                  <a:pt x="38" y="30"/>
                </a:cubicBezTo>
                <a:cubicBezTo>
                  <a:pt x="37" y="31"/>
                  <a:pt x="35" y="32"/>
                  <a:pt x="34" y="34"/>
                </a:cubicBezTo>
                <a:cubicBezTo>
                  <a:pt x="32" y="35"/>
                  <a:pt x="31" y="37"/>
                  <a:pt x="29" y="39"/>
                </a:cubicBezTo>
                <a:lnTo>
                  <a:pt x="21" y="27"/>
                </a:lnTo>
                <a:close/>
                <a:moveTo>
                  <a:pt x="5" y="74"/>
                </a:moveTo>
                <a:cubicBezTo>
                  <a:pt x="5" y="64"/>
                  <a:pt x="5" y="64"/>
                  <a:pt x="5" y="64"/>
                </a:cubicBezTo>
                <a:cubicBezTo>
                  <a:pt x="19" y="62"/>
                  <a:pt x="19" y="62"/>
                  <a:pt x="19" y="62"/>
                </a:cubicBezTo>
                <a:cubicBezTo>
                  <a:pt x="19" y="65"/>
                  <a:pt x="19" y="67"/>
                  <a:pt x="19" y="69"/>
                </a:cubicBezTo>
                <a:cubicBezTo>
                  <a:pt x="19" y="71"/>
                  <a:pt x="19" y="73"/>
                  <a:pt x="19" y="75"/>
                </a:cubicBezTo>
                <a:lnTo>
                  <a:pt x="5" y="74"/>
                </a:lnTo>
                <a:close/>
                <a:moveTo>
                  <a:pt x="27" y="116"/>
                </a:moveTo>
                <a:cubicBezTo>
                  <a:pt x="22" y="110"/>
                  <a:pt x="22" y="110"/>
                  <a:pt x="22" y="110"/>
                </a:cubicBezTo>
                <a:cubicBezTo>
                  <a:pt x="30" y="99"/>
                  <a:pt x="30" y="99"/>
                  <a:pt x="30" y="99"/>
                </a:cubicBezTo>
                <a:cubicBezTo>
                  <a:pt x="32" y="103"/>
                  <a:pt x="35" y="105"/>
                  <a:pt x="38" y="108"/>
                </a:cubicBezTo>
                <a:lnTo>
                  <a:pt x="27" y="116"/>
                </a:lnTo>
                <a:close/>
                <a:moveTo>
                  <a:pt x="73" y="133"/>
                </a:moveTo>
                <a:cubicBezTo>
                  <a:pt x="64" y="133"/>
                  <a:pt x="64" y="133"/>
                  <a:pt x="64" y="133"/>
                </a:cubicBezTo>
                <a:cubicBezTo>
                  <a:pt x="62" y="118"/>
                  <a:pt x="62" y="118"/>
                  <a:pt x="62" y="118"/>
                </a:cubicBezTo>
                <a:cubicBezTo>
                  <a:pt x="64" y="118"/>
                  <a:pt x="66" y="118"/>
                  <a:pt x="68" y="118"/>
                </a:cubicBezTo>
                <a:cubicBezTo>
                  <a:pt x="68" y="118"/>
                  <a:pt x="68" y="118"/>
                  <a:pt x="68" y="118"/>
                </a:cubicBezTo>
                <a:cubicBezTo>
                  <a:pt x="68" y="118"/>
                  <a:pt x="68" y="118"/>
                  <a:pt x="68" y="118"/>
                </a:cubicBezTo>
                <a:cubicBezTo>
                  <a:pt x="71" y="118"/>
                  <a:pt x="73" y="118"/>
                  <a:pt x="75" y="118"/>
                </a:cubicBezTo>
                <a:lnTo>
                  <a:pt x="73" y="133"/>
                </a:lnTo>
                <a:close/>
                <a:moveTo>
                  <a:pt x="68" y="113"/>
                </a:moveTo>
                <a:cubicBezTo>
                  <a:pt x="44" y="113"/>
                  <a:pt x="24" y="93"/>
                  <a:pt x="24" y="69"/>
                </a:cubicBezTo>
                <a:cubicBezTo>
                  <a:pt x="24" y="57"/>
                  <a:pt x="29" y="46"/>
                  <a:pt x="37" y="37"/>
                </a:cubicBezTo>
                <a:cubicBezTo>
                  <a:pt x="45" y="29"/>
                  <a:pt x="57" y="24"/>
                  <a:pt x="68" y="24"/>
                </a:cubicBezTo>
                <a:cubicBezTo>
                  <a:pt x="68" y="24"/>
                  <a:pt x="68" y="24"/>
                  <a:pt x="68" y="24"/>
                </a:cubicBezTo>
                <a:cubicBezTo>
                  <a:pt x="93" y="24"/>
                  <a:pt x="113" y="44"/>
                  <a:pt x="113" y="69"/>
                </a:cubicBezTo>
                <a:cubicBezTo>
                  <a:pt x="113" y="81"/>
                  <a:pt x="108" y="92"/>
                  <a:pt x="100" y="100"/>
                </a:cubicBezTo>
                <a:cubicBezTo>
                  <a:pt x="92" y="109"/>
                  <a:pt x="80" y="113"/>
                  <a:pt x="68" y="113"/>
                </a:cubicBezTo>
                <a:close/>
                <a:moveTo>
                  <a:pt x="116" y="110"/>
                </a:moveTo>
                <a:cubicBezTo>
                  <a:pt x="110" y="116"/>
                  <a:pt x="110" y="116"/>
                  <a:pt x="110" y="116"/>
                </a:cubicBezTo>
                <a:cubicBezTo>
                  <a:pt x="99" y="108"/>
                  <a:pt x="99" y="108"/>
                  <a:pt x="99" y="108"/>
                </a:cubicBezTo>
                <a:cubicBezTo>
                  <a:pt x="100" y="107"/>
                  <a:pt x="102" y="105"/>
                  <a:pt x="103" y="104"/>
                </a:cubicBezTo>
                <a:cubicBezTo>
                  <a:pt x="105" y="102"/>
                  <a:pt x="106" y="101"/>
                  <a:pt x="108" y="99"/>
                </a:cubicBezTo>
                <a:lnTo>
                  <a:pt x="116" y="11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FBA19E51-11D4-499B-AE4E-FF980A104344}"/>
              </a:ext>
            </a:extLst>
          </p:cNvPr>
          <p:cNvSpPr txBox="1"/>
          <p:nvPr/>
        </p:nvSpPr>
        <p:spPr>
          <a:xfrm>
            <a:off x="4547844" y="3522020"/>
            <a:ext cx="109095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MINIMAL</a:t>
            </a:r>
            <a:endParaRPr lang="en-US" sz="1400" b="1" dirty="0">
              <a:solidFill>
                <a:schemeClr val="tx1">
                  <a:lumMod val="85000"/>
                  <a:lumOff val="15000"/>
                </a:schemeClr>
              </a:solidFill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5CF27D67-15A7-4DE4-BD0F-7032A157A29B}"/>
              </a:ext>
            </a:extLst>
          </p:cNvPr>
          <p:cNvSpPr txBox="1"/>
          <p:nvPr/>
        </p:nvSpPr>
        <p:spPr>
          <a:xfrm>
            <a:off x="3771900" y="3879692"/>
            <a:ext cx="1866900" cy="8281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0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random text. It has roots intext</a:t>
            </a:r>
          </a:p>
          <a:p>
            <a:pPr algn="r">
              <a:lnSpc>
                <a:spcPts val="20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 a piece of classical</a:t>
            </a:r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3EF52DA3-5669-4ADE-8A20-3B195C974639}"/>
              </a:ext>
            </a:extLst>
          </p:cNvPr>
          <p:cNvGrpSpPr/>
          <p:nvPr/>
        </p:nvGrpSpPr>
        <p:grpSpPr>
          <a:xfrm>
            <a:off x="1641475" y="1130850"/>
            <a:ext cx="4086225" cy="1091014"/>
            <a:chOff x="1157288" y="927240"/>
            <a:chExt cx="4086225" cy="1091014"/>
          </a:xfrm>
        </p:grpSpPr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959BD8E5-6D90-465F-B9A4-765DA9693F7F}"/>
                </a:ext>
              </a:extLst>
            </p:cNvPr>
            <p:cNvSpPr txBox="1"/>
            <p:nvPr/>
          </p:nvSpPr>
          <p:spPr>
            <a:xfrm>
              <a:off x="2051051" y="927240"/>
              <a:ext cx="3192462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3000" b="1" spc="5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Montserrat Light" panose="00000400000000000000" pitchFamily="50" charset="0"/>
                </a:rPr>
                <a:t>SERVICE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032614E6-3CC5-469C-8BCA-6AD77AE03FE1}"/>
                </a:ext>
              </a:extLst>
            </p:cNvPr>
            <p:cNvSpPr txBox="1"/>
            <p:nvPr/>
          </p:nvSpPr>
          <p:spPr>
            <a:xfrm>
              <a:off x="1157288" y="1509761"/>
              <a:ext cx="40767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000" spc="7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</a:rPr>
                <a:t>CREATIVE PRESENTATION</a:t>
              </a:r>
            </a:p>
          </p:txBody>
        </p:sp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F716BBE4-225A-488D-9DA6-6FC828831288}"/>
                </a:ext>
              </a:extLst>
            </p:cNvPr>
            <p:cNvCxnSpPr>
              <a:cxnSpLocks/>
            </p:cNvCxnSpPr>
            <p:nvPr/>
          </p:nvCxnSpPr>
          <p:spPr>
            <a:xfrm>
              <a:off x="3856492" y="2018254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pic>
        <p:nvPicPr>
          <p:cNvPr id="5" name="Picture Placeholder 4">
            <a:extLst>
              <a:ext uri="{FF2B5EF4-FFF2-40B4-BE49-F238E27FC236}">
                <a16:creationId xmlns:a16="http://schemas.microsoft.com/office/drawing/2014/main" id="{7240B4FB-0F1B-4A3C-BC04-C1B3C9873D45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2"/>
          <a:srcRect l="14826" r="14826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9246886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>
            <a:extLst>
              <a:ext uri="{FF2B5EF4-FFF2-40B4-BE49-F238E27FC236}">
                <a16:creationId xmlns:a16="http://schemas.microsoft.com/office/drawing/2014/main" id="{8755A064-7509-4D95-836A-7BBF66D3DF69}"/>
              </a:ext>
            </a:extLst>
          </p:cNvPr>
          <p:cNvSpPr/>
          <p:nvPr/>
        </p:nvSpPr>
        <p:spPr>
          <a:xfrm>
            <a:off x="3376924" y="561975"/>
            <a:ext cx="2623197" cy="277115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7C7DFC09-7FDE-4FA1-B417-E41242D6004A}"/>
              </a:ext>
            </a:extLst>
          </p:cNvPr>
          <p:cNvSpPr/>
          <p:nvPr/>
        </p:nvSpPr>
        <p:spPr>
          <a:xfrm>
            <a:off x="561973" y="3524876"/>
            <a:ext cx="5438148" cy="277115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4C753A-F376-4422-ABD1-3E02293024AB}"/>
              </a:ext>
            </a:extLst>
          </p:cNvPr>
          <p:cNvSpPr/>
          <p:nvPr/>
        </p:nvSpPr>
        <p:spPr>
          <a:xfrm>
            <a:off x="561972" y="561975"/>
            <a:ext cx="2623197" cy="277115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F2EFF080-9295-4AEA-972F-2F7D9409CF80}"/>
              </a:ext>
            </a:extLst>
          </p:cNvPr>
          <p:cNvGrpSpPr/>
          <p:nvPr/>
        </p:nvGrpSpPr>
        <p:grpSpPr>
          <a:xfrm>
            <a:off x="1090813" y="1302219"/>
            <a:ext cx="1565514" cy="1290662"/>
            <a:chOff x="1090813" y="1302219"/>
            <a:chExt cx="1565514" cy="1290662"/>
          </a:xfrm>
        </p:grpSpPr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453672A2-4ECD-4091-B0CE-E23B6A12D874}"/>
                </a:ext>
              </a:extLst>
            </p:cNvPr>
            <p:cNvSpPr txBox="1"/>
            <p:nvPr/>
          </p:nvSpPr>
          <p:spPr>
            <a:xfrm>
              <a:off x="1090813" y="2114352"/>
              <a:ext cx="1565514" cy="47852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800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text</a:t>
              </a:r>
            </a:p>
            <a:p>
              <a:pPr>
                <a:lnSpc>
                  <a:spcPts val="1600"/>
                </a:lnSpc>
              </a:pPr>
              <a:r>
                <a:rPr lang="en-US" sz="800" dirty="0">
                  <a:solidFill>
                    <a:schemeClr val="bg1"/>
                  </a:solidFill>
                  <a:latin typeface="Montserrat Light" panose="000004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random text.</a:t>
              </a:r>
            </a:p>
          </p:txBody>
        </p:sp>
        <p:sp>
          <p:nvSpPr>
            <p:cNvPr id="40" name="Freeform 33">
              <a:extLst>
                <a:ext uri="{FF2B5EF4-FFF2-40B4-BE49-F238E27FC236}">
                  <a16:creationId xmlns:a16="http://schemas.microsoft.com/office/drawing/2014/main" id="{C138AC92-54EE-43DF-AC3D-A4A476F0A9B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186063" y="1302219"/>
              <a:ext cx="354545" cy="350805"/>
            </a:xfrm>
            <a:custGeom>
              <a:avLst/>
              <a:gdLst>
                <a:gd name="T0" fmla="*/ 123 w 140"/>
                <a:gd name="T1" fmla="*/ 45 h 139"/>
                <a:gd name="T2" fmla="*/ 62 w 140"/>
                <a:gd name="T3" fmla="*/ 38 h 139"/>
                <a:gd name="T4" fmla="*/ 86 w 140"/>
                <a:gd name="T5" fmla="*/ 20 h 139"/>
                <a:gd name="T6" fmla="*/ 93 w 140"/>
                <a:gd name="T7" fmla="*/ 3 h 139"/>
                <a:gd name="T8" fmla="*/ 79 w 140"/>
                <a:gd name="T9" fmla="*/ 3 h 139"/>
                <a:gd name="T10" fmla="*/ 53 w 140"/>
                <a:gd name="T11" fmla="*/ 40 h 139"/>
                <a:gd name="T12" fmla="*/ 36 w 140"/>
                <a:gd name="T13" fmla="*/ 48 h 139"/>
                <a:gd name="T14" fmla="*/ 16 w 140"/>
                <a:gd name="T15" fmla="*/ 77 h 139"/>
                <a:gd name="T16" fmla="*/ 4 w 140"/>
                <a:gd name="T17" fmla="*/ 78 h 139"/>
                <a:gd name="T18" fmla="*/ 11 w 140"/>
                <a:gd name="T19" fmla="*/ 95 h 139"/>
                <a:gd name="T20" fmla="*/ 20 w 140"/>
                <a:gd name="T21" fmla="*/ 80 h 139"/>
                <a:gd name="T22" fmla="*/ 46 w 140"/>
                <a:gd name="T23" fmla="*/ 122 h 139"/>
                <a:gd name="T24" fmla="*/ 54 w 140"/>
                <a:gd name="T25" fmla="*/ 139 h 139"/>
                <a:gd name="T26" fmla="*/ 54 w 140"/>
                <a:gd name="T27" fmla="*/ 114 h 139"/>
                <a:gd name="T28" fmla="*/ 47 w 140"/>
                <a:gd name="T29" fmla="*/ 58 h 139"/>
                <a:gd name="T30" fmla="*/ 61 w 140"/>
                <a:gd name="T31" fmla="*/ 48 h 139"/>
                <a:gd name="T32" fmla="*/ 87 w 140"/>
                <a:gd name="T33" fmla="*/ 37 h 139"/>
                <a:gd name="T34" fmla="*/ 115 w 140"/>
                <a:gd name="T35" fmla="*/ 53 h 139"/>
                <a:gd name="T36" fmla="*/ 140 w 140"/>
                <a:gd name="T37" fmla="*/ 53 h 139"/>
                <a:gd name="T38" fmla="*/ 59 w 140"/>
                <a:gd name="T39" fmla="*/ 126 h 139"/>
                <a:gd name="T40" fmla="*/ 49 w 140"/>
                <a:gd name="T41" fmla="*/ 126 h 139"/>
                <a:gd name="T42" fmla="*/ 59 w 140"/>
                <a:gd name="T43" fmla="*/ 126 h 139"/>
                <a:gd name="T44" fmla="*/ 86 w 140"/>
                <a:gd name="T45" fmla="*/ 5 h 139"/>
                <a:gd name="T46" fmla="*/ 90 w 140"/>
                <a:gd name="T47" fmla="*/ 14 h 139"/>
                <a:gd name="T48" fmla="*/ 83 w 140"/>
                <a:gd name="T49" fmla="*/ 14 h 139"/>
                <a:gd name="T50" fmla="*/ 15 w 140"/>
                <a:gd name="T51" fmla="*/ 89 h 139"/>
                <a:gd name="T52" fmla="*/ 8 w 140"/>
                <a:gd name="T53" fmla="*/ 89 h 139"/>
                <a:gd name="T54" fmla="*/ 8 w 140"/>
                <a:gd name="T55" fmla="*/ 82 h 139"/>
                <a:gd name="T56" fmla="*/ 15 w 140"/>
                <a:gd name="T57" fmla="*/ 82 h 139"/>
                <a:gd name="T58" fmla="*/ 49 w 140"/>
                <a:gd name="T59" fmla="*/ 53 h 139"/>
                <a:gd name="T60" fmla="*/ 49 w 140"/>
                <a:gd name="T61" fmla="*/ 42 h 139"/>
                <a:gd name="T62" fmla="*/ 49 w 140"/>
                <a:gd name="T63" fmla="*/ 53 h 139"/>
                <a:gd name="T64" fmla="*/ 122 w 140"/>
                <a:gd name="T65" fmla="*/ 53 h 139"/>
                <a:gd name="T66" fmla="*/ 133 w 140"/>
                <a:gd name="T67" fmla="*/ 53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40" h="139">
                  <a:moveTo>
                    <a:pt x="127" y="41"/>
                  </a:moveTo>
                  <a:cubicBezTo>
                    <a:pt x="123" y="45"/>
                    <a:pt x="123" y="45"/>
                    <a:pt x="123" y="45"/>
                  </a:cubicBezTo>
                  <a:cubicBezTo>
                    <a:pt x="113" y="37"/>
                    <a:pt x="100" y="32"/>
                    <a:pt x="87" y="32"/>
                  </a:cubicBezTo>
                  <a:cubicBezTo>
                    <a:pt x="78" y="32"/>
                    <a:pt x="70" y="34"/>
                    <a:pt x="62" y="38"/>
                  </a:cubicBezTo>
                  <a:cubicBezTo>
                    <a:pt x="81" y="19"/>
                    <a:pt x="81" y="19"/>
                    <a:pt x="81" y="19"/>
                  </a:cubicBezTo>
                  <a:cubicBezTo>
                    <a:pt x="83" y="20"/>
                    <a:pt x="84" y="20"/>
                    <a:pt x="86" y="20"/>
                  </a:cubicBezTo>
                  <a:cubicBezTo>
                    <a:pt x="89" y="20"/>
                    <a:pt x="91" y="19"/>
                    <a:pt x="93" y="17"/>
                  </a:cubicBezTo>
                  <a:cubicBezTo>
                    <a:pt x="97" y="13"/>
                    <a:pt x="97" y="7"/>
                    <a:pt x="93" y="3"/>
                  </a:cubicBezTo>
                  <a:cubicBezTo>
                    <a:pt x="91" y="1"/>
                    <a:pt x="89" y="0"/>
                    <a:pt x="86" y="0"/>
                  </a:cubicBezTo>
                  <a:cubicBezTo>
                    <a:pt x="84" y="0"/>
                    <a:pt x="81" y="1"/>
                    <a:pt x="79" y="3"/>
                  </a:cubicBezTo>
                  <a:cubicBezTo>
                    <a:pt x="76" y="6"/>
                    <a:pt x="75" y="12"/>
                    <a:pt x="78" y="15"/>
                  </a:cubicBezTo>
                  <a:cubicBezTo>
                    <a:pt x="53" y="40"/>
                    <a:pt x="53" y="40"/>
                    <a:pt x="53" y="40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36" y="48"/>
                    <a:pt x="36" y="48"/>
                    <a:pt x="36" y="48"/>
                  </a:cubicBezTo>
                  <a:cubicBezTo>
                    <a:pt x="41" y="52"/>
                    <a:pt x="41" y="52"/>
                    <a:pt x="41" y="52"/>
                  </a:cubicBezTo>
                  <a:cubicBezTo>
                    <a:pt x="16" y="77"/>
                    <a:pt x="16" y="77"/>
                    <a:pt x="16" y="77"/>
                  </a:cubicBezTo>
                  <a:cubicBezTo>
                    <a:pt x="15" y="76"/>
                    <a:pt x="13" y="75"/>
                    <a:pt x="11" y="75"/>
                  </a:cubicBezTo>
                  <a:cubicBezTo>
                    <a:pt x="9" y="75"/>
                    <a:pt x="6" y="76"/>
                    <a:pt x="4" y="78"/>
                  </a:cubicBezTo>
                  <a:cubicBezTo>
                    <a:pt x="0" y="82"/>
                    <a:pt x="0" y="88"/>
                    <a:pt x="4" y="92"/>
                  </a:cubicBezTo>
                  <a:cubicBezTo>
                    <a:pt x="6" y="94"/>
                    <a:pt x="9" y="95"/>
                    <a:pt x="11" y="95"/>
                  </a:cubicBezTo>
                  <a:cubicBezTo>
                    <a:pt x="14" y="95"/>
                    <a:pt x="16" y="94"/>
                    <a:pt x="18" y="92"/>
                  </a:cubicBezTo>
                  <a:cubicBezTo>
                    <a:pt x="22" y="89"/>
                    <a:pt x="22" y="84"/>
                    <a:pt x="20" y="80"/>
                  </a:cubicBezTo>
                  <a:cubicBezTo>
                    <a:pt x="39" y="61"/>
                    <a:pt x="39" y="61"/>
                    <a:pt x="39" y="61"/>
                  </a:cubicBezTo>
                  <a:cubicBezTo>
                    <a:pt x="29" y="80"/>
                    <a:pt x="31" y="105"/>
                    <a:pt x="46" y="122"/>
                  </a:cubicBezTo>
                  <a:cubicBezTo>
                    <a:pt x="42" y="126"/>
                    <a:pt x="42" y="126"/>
                    <a:pt x="42" y="126"/>
                  </a:cubicBezTo>
                  <a:cubicBezTo>
                    <a:pt x="54" y="139"/>
                    <a:pt x="54" y="139"/>
                    <a:pt x="54" y="139"/>
                  </a:cubicBezTo>
                  <a:cubicBezTo>
                    <a:pt x="66" y="126"/>
                    <a:pt x="66" y="126"/>
                    <a:pt x="66" y="126"/>
                  </a:cubicBezTo>
                  <a:cubicBezTo>
                    <a:pt x="54" y="114"/>
                    <a:pt x="54" y="114"/>
                    <a:pt x="54" y="114"/>
                  </a:cubicBezTo>
                  <a:cubicBezTo>
                    <a:pt x="50" y="118"/>
                    <a:pt x="50" y="118"/>
                    <a:pt x="50" y="118"/>
                  </a:cubicBezTo>
                  <a:cubicBezTo>
                    <a:pt x="35" y="101"/>
                    <a:pt x="34" y="76"/>
                    <a:pt x="47" y="58"/>
                  </a:cubicBezTo>
                  <a:cubicBezTo>
                    <a:pt x="49" y="60"/>
                    <a:pt x="49" y="60"/>
                    <a:pt x="49" y="60"/>
                  </a:cubicBezTo>
                  <a:cubicBezTo>
                    <a:pt x="61" y="48"/>
                    <a:pt x="61" y="48"/>
                    <a:pt x="61" y="48"/>
                  </a:cubicBezTo>
                  <a:cubicBezTo>
                    <a:pt x="59" y="46"/>
                    <a:pt x="59" y="46"/>
                    <a:pt x="59" y="46"/>
                  </a:cubicBezTo>
                  <a:cubicBezTo>
                    <a:pt x="67" y="40"/>
                    <a:pt x="77" y="37"/>
                    <a:pt x="87" y="37"/>
                  </a:cubicBezTo>
                  <a:cubicBezTo>
                    <a:pt x="99" y="37"/>
                    <a:pt x="110" y="41"/>
                    <a:pt x="119" y="49"/>
                  </a:cubicBezTo>
                  <a:cubicBezTo>
                    <a:pt x="115" y="53"/>
                    <a:pt x="115" y="53"/>
                    <a:pt x="115" y="53"/>
                  </a:cubicBezTo>
                  <a:cubicBezTo>
                    <a:pt x="127" y="66"/>
                    <a:pt x="127" y="66"/>
                    <a:pt x="127" y="66"/>
                  </a:cubicBezTo>
                  <a:cubicBezTo>
                    <a:pt x="140" y="53"/>
                    <a:pt x="140" y="53"/>
                    <a:pt x="140" y="53"/>
                  </a:cubicBezTo>
                  <a:lnTo>
                    <a:pt x="127" y="41"/>
                  </a:lnTo>
                  <a:close/>
                  <a:moveTo>
                    <a:pt x="59" y="126"/>
                  </a:moveTo>
                  <a:cubicBezTo>
                    <a:pt x="54" y="132"/>
                    <a:pt x="54" y="132"/>
                    <a:pt x="54" y="132"/>
                  </a:cubicBezTo>
                  <a:cubicBezTo>
                    <a:pt x="49" y="126"/>
                    <a:pt x="49" y="126"/>
                    <a:pt x="49" y="126"/>
                  </a:cubicBezTo>
                  <a:cubicBezTo>
                    <a:pt x="54" y="121"/>
                    <a:pt x="54" y="121"/>
                    <a:pt x="54" y="121"/>
                  </a:cubicBezTo>
                  <a:lnTo>
                    <a:pt x="59" y="126"/>
                  </a:lnTo>
                  <a:close/>
                  <a:moveTo>
                    <a:pt x="83" y="7"/>
                  </a:moveTo>
                  <a:cubicBezTo>
                    <a:pt x="84" y="6"/>
                    <a:pt x="85" y="5"/>
                    <a:pt x="86" y="5"/>
                  </a:cubicBezTo>
                  <a:cubicBezTo>
                    <a:pt x="88" y="5"/>
                    <a:pt x="89" y="6"/>
                    <a:pt x="90" y="7"/>
                  </a:cubicBezTo>
                  <a:cubicBezTo>
                    <a:pt x="92" y="9"/>
                    <a:pt x="92" y="12"/>
                    <a:pt x="90" y="14"/>
                  </a:cubicBezTo>
                  <a:cubicBezTo>
                    <a:pt x="89" y="15"/>
                    <a:pt x="88" y="15"/>
                    <a:pt x="86" y="15"/>
                  </a:cubicBezTo>
                  <a:cubicBezTo>
                    <a:pt x="85" y="15"/>
                    <a:pt x="84" y="15"/>
                    <a:pt x="83" y="14"/>
                  </a:cubicBezTo>
                  <a:cubicBezTo>
                    <a:pt x="81" y="12"/>
                    <a:pt x="81" y="9"/>
                    <a:pt x="83" y="7"/>
                  </a:cubicBezTo>
                  <a:close/>
                  <a:moveTo>
                    <a:pt x="15" y="89"/>
                  </a:moveTo>
                  <a:cubicBezTo>
                    <a:pt x="14" y="90"/>
                    <a:pt x="13" y="90"/>
                    <a:pt x="11" y="90"/>
                  </a:cubicBezTo>
                  <a:cubicBezTo>
                    <a:pt x="10" y="90"/>
                    <a:pt x="9" y="90"/>
                    <a:pt x="8" y="89"/>
                  </a:cubicBezTo>
                  <a:cubicBezTo>
                    <a:pt x="7" y="88"/>
                    <a:pt x="6" y="87"/>
                    <a:pt x="6" y="85"/>
                  </a:cubicBezTo>
                  <a:cubicBezTo>
                    <a:pt x="6" y="84"/>
                    <a:pt x="7" y="83"/>
                    <a:pt x="8" y="82"/>
                  </a:cubicBezTo>
                  <a:cubicBezTo>
                    <a:pt x="9" y="81"/>
                    <a:pt x="10" y="80"/>
                    <a:pt x="11" y="80"/>
                  </a:cubicBezTo>
                  <a:cubicBezTo>
                    <a:pt x="13" y="80"/>
                    <a:pt x="14" y="81"/>
                    <a:pt x="15" y="82"/>
                  </a:cubicBezTo>
                  <a:cubicBezTo>
                    <a:pt x="17" y="84"/>
                    <a:pt x="17" y="87"/>
                    <a:pt x="15" y="89"/>
                  </a:cubicBezTo>
                  <a:close/>
                  <a:moveTo>
                    <a:pt x="49" y="53"/>
                  </a:moveTo>
                  <a:cubicBezTo>
                    <a:pt x="43" y="48"/>
                    <a:pt x="43" y="48"/>
                    <a:pt x="43" y="48"/>
                  </a:cubicBezTo>
                  <a:cubicBezTo>
                    <a:pt x="49" y="42"/>
                    <a:pt x="49" y="42"/>
                    <a:pt x="49" y="42"/>
                  </a:cubicBezTo>
                  <a:cubicBezTo>
                    <a:pt x="54" y="48"/>
                    <a:pt x="54" y="48"/>
                    <a:pt x="54" y="48"/>
                  </a:cubicBezTo>
                  <a:lnTo>
                    <a:pt x="49" y="53"/>
                  </a:lnTo>
                  <a:close/>
                  <a:moveTo>
                    <a:pt x="127" y="58"/>
                  </a:moveTo>
                  <a:cubicBezTo>
                    <a:pt x="122" y="53"/>
                    <a:pt x="122" y="53"/>
                    <a:pt x="122" y="53"/>
                  </a:cubicBezTo>
                  <a:cubicBezTo>
                    <a:pt x="127" y="48"/>
                    <a:pt x="127" y="48"/>
                    <a:pt x="127" y="48"/>
                  </a:cubicBezTo>
                  <a:cubicBezTo>
                    <a:pt x="133" y="53"/>
                    <a:pt x="133" y="53"/>
                    <a:pt x="133" y="53"/>
                  </a:cubicBezTo>
                  <a:lnTo>
                    <a:pt x="127" y="5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</a:endParaRPr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DB381343-0CB5-4C6D-85B2-DEAB05A1B00E}"/>
                </a:ext>
              </a:extLst>
            </p:cNvPr>
            <p:cNvSpPr txBox="1"/>
            <p:nvPr/>
          </p:nvSpPr>
          <p:spPr>
            <a:xfrm>
              <a:off x="1090813" y="1829998"/>
              <a:ext cx="88098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b="1" dirty="0">
                  <a:solidFill>
                    <a:schemeClr val="bg1"/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CLEAN</a:t>
              </a:r>
              <a:endParaRPr lang="en-US" sz="1400" b="1" dirty="0">
                <a:solidFill>
                  <a:schemeClr val="bg1"/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sp>
        <p:nvSpPr>
          <p:cNvPr id="68" name="Freeform 34">
            <a:extLst>
              <a:ext uri="{FF2B5EF4-FFF2-40B4-BE49-F238E27FC236}">
                <a16:creationId xmlns:a16="http://schemas.microsoft.com/office/drawing/2014/main" id="{3E229776-6B67-443A-98D7-7D4A445072EA}"/>
              </a:ext>
            </a:extLst>
          </p:cNvPr>
          <p:cNvSpPr>
            <a:spLocks noEditPoints="1"/>
          </p:cNvSpPr>
          <p:nvPr/>
        </p:nvSpPr>
        <p:spPr bwMode="auto">
          <a:xfrm>
            <a:off x="3125092" y="4214811"/>
            <a:ext cx="311910" cy="282738"/>
          </a:xfrm>
          <a:custGeom>
            <a:avLst/>
            <a:gdLst>
              <a:gd name="T0" fmla="*/ 410 w 417"/>
              <a:gd name="T1" fmla="*/ 108 h 378"/>
              <a:gd name="T2" fmla="*/ 315 w 417"/>
              <a:gd name="T3" fmla="*/ 0 h 378"/>
              <a:gd name="T4" fmla="*/ 102 w 417"/>
              <a:gd name="T5" fmla="*/ 0 h 378"/>
              <a:gd name="T6" fmla="*/ 7 w 417"/>
              <a:gd name="T7" fmla="*/ 108 h 378"/>
              <a:gd name="T8" fmla="*/ 0 w 417"/>
              <a:gd name="T9" fmla="*/ 118 h 378"/>
              <a:gd name="T10" fmla="*/ 7 w 417"/>
              <a:gd name="T11" fmla="*/ 125 h 378"/>
              <a:gd name="T12" fmla="*/ 207 w 417"/>
              <a:gd name="T13" fmla="*/ 378 h 378"/>
              <a:gd name="T14" fmla="*/ 410 w 417"/>
              <a:gd name="T15" fmla="*/ 125 h 378"/>
              <a:gd name="T16" fmla="*/ 417 w 417"/>
              <a:gd name="T17" fmla="*/ 118 h 378"/>
              <a:gd name="T18" fmla="*/ 410 w 417"/>
              <a:gd name="T19" fmla="*/ 108 h 378"/>
              <a:gd name="T20" fmla="*/ 390 w 417"/>
              <a:gd name="T21" fmla="*/ 108 h 378"/>
              <a:gd name="T22" fmla="*/ 231 w 417"/>
              <a:gd name="T23" fmla="*/ 108 h 378"/>
              <a:gd name="T24" fmla="*/ 309 w 417"/>
              <a:gd name="T25" fmla="*/ 17 h 378"/>
              <a:gd name="T26" fmla="*/ 390 w 417"/>
              <a:gd name="T27" fmla="*/ 108 h 378"/>
              <a:gd name="T28" fmla="*/ 207 w 417"/>
              <a:gd name="T29" fmla="*/ 108 h 378"/>
              <a:gd name="T30" fmla="*/ 126 w 417"/>
              <a:gd name="T31" fmla="*/ 14 h 378"/>
              <a:gd name="T32" fmla="*/ 288 w 417"/>
              <a:gd name="T33" fmla="*/ 14 h 378"/>
              <a:gd name="T34" fmla="*/ 210 w 417"/>
              <a:gd name="T35" fmla="*/ 108 h 378"/>
              <a:gd name="T36" fmla="*/ 207 w 417"/>
              <a:gd name="T37" fmla="*/ 108 h 378"/>
              <a:gd name="T38" fmla="*/ 105 w 417"/>
              <a:gd name="T39" fmla="*/ 17 h 378"/>
              <a:gd name="T40" fmla="*/ 187 w 417"/>
              <a:gd name="T41" fmla="*/ 108 h 378"/>
              <a:gd name="T42" fmla="*/ 27 w 417"/>
              <a:gd name="T43" fmla="*/ 108 h 378"/>
              <a:gd name="T44" fmla="*/ 105 w 417"/>
              <a:gd name="T45" fmla="*/ 17 h 378"/>
              <a:gd name="T46" fmla="*/ 200 w 417"/>
              <a:gd name="T47" fmla="*/ 125 h 378"/>
              <a:gd name="T48" fmla="*/ 200 w 417"/>
              <a:gd name="T49" fmla="*/ 344 h 378"/>
              <a:gd name="T50" fmla="*/ 27 w 417"/>
              <a:gd name="T51" fmla="*/ 125 h 378"/>
              <a:gd name="T52" fmla="*/ 200 w 417"/>
              <a:gd name="T53" fmla="*/ 125 h 378"/>
              <a:gd name="T54" fmla="*/ 217 w 417"/>
              <a:gd name="T55" fmla="*/ 344 h 378"/>
              <a:gd name="T56" fmla="*/ 217 w 417"/>
              <a:gd name="T57" fmla="*/ 125 h 378"/>
              <a:gd name="T58" fmla="*/ 390 w 417"/>
              <a:gd name="T59" fmla="*/ 125 h 378"/>
              <a:gd name="T60" fmla="*/ 217 w 417"/>
              <a:gd name="T61" fmla="*/ 344 h 3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17" h="378">
                <a:moveTo>
                  <a:pt x="410" y="108"/>
                </a:moveTo>
                <a:lnTo>
                  <a:pt x="315" y="0"/>
                </a:lnTo>
                <a:lnTo>
                  <a:pt x="102" y="0"/>
                </a:lnTo>
                <a:lnTo>
                  <a:pt x="7" y="108"/>
                </a:lnTo>
                <a:lnTo>
                  <a:pt x="0" y="118"/>
                </a:lnTo>
                <a:lnTo>
                  <a:pt x="7" y="125"/>
                </a:lnTo>
                <a:lnTo>
                  <a:pt x="207" y="378"/>
                </a:lnTo>
                <a:lnTo>
                  <a:pt x="410" y="125"/>
                </a:lnTo>
                <a:lnTo>
                  <a:pt x="417" y="118"/>
                </a:lnTo>
                <a:lnTo>
                  <a:pt x="410" y="108"/>
                </a:lnTo>
                <a:close/>
                <a:moveTo>
                  <a:pt x="390" y="108"/>
                </a:moveTo>
                <a:lnTo>
                  <a:pt x="231" y="108"/>
                </a:lnTo>
                <a:lnTo>
                  <a:pt x="309" y="17"/>
                </a:lnTo>
                <a:lnTo>
                  <a:pt x="390" y="108"/>
                </a:lnTo>
                <a:close/>
                <a:moveTo>
                  <a:pt x="207" y="108"/>
                </a:moveTo>
                <a:lnTo>
                  <a:pt x="126" y="14"/>
                </a:lnTo>
                <a:lnTo>
                  <a:pt x="288" y="14"/>
                </a:lnTo>
                <a:lnTo>
                  <a:pt x="210" y="108"/>
                </a:lnTo>
                <a:lnTo>
                  <a:pt x="207" y="108"/>
                </a:lnTo>
                <a:close/>
                <a:moveTo>
                  <a:pt x="105" y="17"/>
                </a:moveTo>
                <a:lnTo>
                  <a:pt x="187" y="108"/>
                </a:lnTo>
                <a:lnTo>
                  <a:pt x="27" y="108"/>
                </a:lnTo>
                <a:lnTo>
                  <a:pt x="105" y="17"/>
                </a:lnTo>
                <a:close/>
                <a:moveTo>
                  <a:pt x="200" y="125"/>
                </a:moveTo>
                <a:lnTo>
                  <a:pt x="200" y="344"/>
                </a:lnTo>
                <a:lnTo>
                  <a:pt x="27" y="125"/>
                </a:lnTo>
                <a:lnTo>
                  <a:pt x="200" y="125"/>
                </a:lnTo>
                <a:close/>
                <a:moveTo>
                  <a:pt x="217" y="344"/>
                </a:moveTo>
                <a:lnTo>
                  <a:pt x="217" y="125"/>
                </a:lnTo>
                <a:lnTo>
                  <a:pt x="390" y="125"/>
                </a:lnTo>
                <a:lnTo>
                  <a:pt x="217" y="34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D51065E0-D099-48EF-B2B0-F49BAB15D2AF}"/>
              </a:ext>
            </a:extLst>
          </p:cNvPr>
          <p:cNvSpPr txBox="1"/>
          <p:nvPr/>
        </p:nvSpPr>
        <p:spPr>
          <a:xfrm>
            <a:off x="2744757" y="4697800"/>
            <a:ext cx="107258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bg1"/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DESIGN</a:t>
            </a:r>
            <a:endParaRPr lang="en-US" sz="1400" b="1" dirty="0">
              <a:solidFill>
                <a:schemeClr val="bg1"/>
              </a:solidFill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E27F4787-95E0-4B5B-8A7F-D0A0701F1E61}"/>
              </a:ext>
            </a:extLst>
          </p:cNvPr>
          <p:cNvSpPr txBox="1"/>
          <p:nvPr/>
        </p:nvSpPr>
        <p:spPr>
          <a:xfrm>
            <a:off x="1094843" y="4992911"/>
            <a:ext cx="4372408" cy="6131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en-US" sz="800" dirty="0">
                <a:solidFill>
                  <a:schemeClr val="bg1"/>
                </a:solidFill>
                <a:latin typeface="Montserrat Light" charset="0"/>
                <a:ea typeface="Montserrat Light" charset="0"/>
                <a:cs typeface="Montserrat Light" charset="0"/>
              </a:rPr>
              <a:t>Have them for one. Living grass to for can't gathered waters had winged. Creepiest don't subdue which </a:t>
            </a:r>
            <a:r>
              <a:rPr lang="en-US" sz="800" dirty="0" err="1">
                <a:solidFill>
                  <a:schemeClr val="bg1"/>
                </a:solidFill>
                <a:latin typeface="Montserrat Light" charset="0"/>
                <a:ea typeface="Montserrat Light" charset="0"/>
                <a:cs typeface="Montserrat Light" charset="0"/>
              </a:rPr>
              <a:t>i</a:t>
            </a:r>
            <a:r>
              <a:rPr lang="en-US" sz="800" dirty="0">
                <a:solidFill>
                  <a:schemeClr val="bg1"/>
                </a:solidFill>
                <a:latin typeface="Montserrat Light" charset="0"/>
                <a:ea typeface="Montserrat Light" charset="0"/>
                <a:cs typeface="Montserrat Light" charset="0"/>
              </a:rPr>
              <a:t> two set had seasons. Fifth you'll,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34263346-4CA5-4C16-95D8-C31E468D4B5D}"/>
              </a:ext>
            </a:extLst>
          </p:cNvPr>
          <p:cNvSpPr txBox="1"/>
          <p:nvPr/>
        </p:nvSpPr>
        <p:spPr>
          <a:xfrm>
            <a:off x="3905765" y="2114352"/>
            <a:ext cx="1565514" cy="4785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800" dirty="0">
                <a:solidFill>
                  <a:schemeClr val="bg2"/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text</a:t>
            </a:r>
          </a:p>
          <a:p>
            <a:pPr>
              <a:lnSpc>
                <a:spcPts val="1600"/>
              </a:lnSpc>
            </a:pPr>
            <a:r>
              <a:rPr lang="en-US" sz="800" dirty="0">
                <a:solidFill>
                  <a:schemeClr val="bg2"/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random text.</a:t>
            </a:r>
          </a:p>
        </p:txBody>
      </p:sp>
      <p:sp>
        <p:nvSpPr>
          <p:cNvPr id="21" name="Freeform 33">
            <a:extLst>
              <a:ext uri="{FF2B5EF4-FFF2-40B4-BE49-F238E27FC236}">
                <a16:creationId xmlns:a16="http://schemas.microsoft.com/office/drawing/2014/main" id="{23853DB4-8779-4C07-97A6-F9FD95F9DC61}"/>
              </a:ext>
            </a:extLst>
          </p:cNvPr>
          <p:cNvSpPr>
            <a:spLocks noEditPoints="1"/>
          </p:cNvSpPr>
          <p:nvPr/>
        </p:nvSpPr>
        <p:spPr bwMode="auto">
          <a:xfrm>
            <a:off x="4001015" y="1302219"/>
            <a:ext cx="354545" cy="350805"/>
          </a:xfrm>
          <a:custGeom>
            <a:avLst/>
            <a:gdLst>
              <a:gd name="T0" fmla="*/ 123 w 140"/>
              <a:gd name="T1" fmla="*/ 45 h 139"/>
              <a:gd name="T2" fmla="*/ 62 w 140"/>
              <a:gd name="T3" fmla="*/ 38 h 139"/>
              <a:gd name="T4" fmla="*/ 86 w 140"/>
              <a:gd name="T5" fmla="*/ 20 h 139"/>
              <a:gd name="T6" fmla="*/ 93 w 140"/>
              <a:gd name="T7" fmla="*/ 3 h 139"/>
              <a:gd name="T8" fmla="*/ 79 w 140"/>
              <a:gd name="T9" fmla="*/ 3 h 139"/>
              <a:gd name="T10" fmla="*/ 53 w 140"/>
              <a:gd name="T11" fmla="*/ 40 h 139"/>
              <a:gd name="T12" fmla="*/ 36 w 140"/>
              <a:gd name="T13" fmla="*/ 48 h 139"/>
              <a:gd name="T14" fmla="*/ 16 w 140"/>
              <a:gd name="T15" fmla="*/ 77 h 139"/>
              <a:gd name="T16" fmla="*/ 4 w 140"/>
              <a:gd name="T17" fmla="*/ 78 h 139"/>
              <a:gd name="T18" fmla="*/ 11 w 140"/>
              <a:gd name="T19" fmla="*/ 95 h 139"/>
              <a:gd name="T20" fmla="*/ 20 w 140"/>
              <a:gd name="T21" fmla="*/ 80 h 139"/>
              <a:gd name="T22" fmla="*/ 46 w 140"/>
              <a:gd name="T23" fmla="*/ 122 h 139"/>
              <a:gd name="T24" fmla="*/ 54 w 140"/>
              <a:gd name="T25" fmla="*/ 139 h 139"/>
              <a:gd name="T26" fmla="*/ 54 w 140"/>
              <a:gd name="T27" fmla="*/ 114 h 139"/>
              <a:gd name="T28" fmla="*/ 47 w 140"/>
              <a:gd name="T29" fmla="*/ 58 h 139"/>
              <a:gd name="T30" fmla="*/ 61 w 140"/>
              <a:gd name="T31" fmla="*/ 48 h 139"/>
              <a:gd name="T32" fmla="*/ 87 w 140"/>
              <a:gd name="T33" fmla="*/ 37 h 139"/>
              <a:gd name="T34" fmla="*/ 115 w 140"/>
              <a:gd name="T35" fmla="*/ 53 h 139"/>
              <a:gd name="T36" fmla="*/ 140 w 140"/>
              <a:gd name="T37" fmla="*/ 53 h 139"/>
              <a:gd name="T38" fmla="*/ 59 w 140"/>
              <a:gd name="T39" fmla="*/ 126 h 139"/>
              <a:gd name="T40" fmla="*/ 49 w 140"/>
              <a:gd name="T41" fmla="*/ 126 h 139"/>
              <a:gd name="T42" fmla="*/ 59 w 140"/>
              <a:gd name="T43" fmla="*/ 126 h 139"/>
              <a:gd name="T44" fmla="*/ 86 w 140"/>
              <a:gd name="T45" fmla="*/ 5 h 139"/>
              <a:gd name="T46" fmla="*/ 90 w 140"/>
              <a:gd name="T47" fmla="*/ 14 h 139"/>
              <a:gd name="T48" fmla="*/ 83 w 140"/>
              <a:gd name="T49" fmla="*/ 14 h 139"/>
              <a:gd name="T50" fmla="*/ 15 w 140"/>
              <a:gd name="T51" fmla="*/ 89 h 139"/>
              <a:gd name="T52" fmla="*/ 8 w 140"/>
              <a:gd name="T53" fmla="*/ 89 h 139"/>
              <a:gd name="T54" fmla="*/ 8 w 140"/>
              <a:gd name="T55" fmla="*/ 82 h 139"/>
              <a:gd name="T56" fmla="*/ 15 w 140"/>
              <a:gd name="T57" fmla="*/ 82 h 139"/>
              <a:gd name="T58" fmla="*/ 49 w 140"/>
              <a:gd name="T59" fmla="*/ 53 h 139"/>
              <a:gd name="T60" fmla="*/ 49 w 140"/>
              <a:gd name="T61" fmla="*/ 42 h 139"/>
              <a:gd name="T62" fmla="*/ 49 w 140"/>
              <a:gd name="T63" fmla="*/ 53 h 139"/>
              <a:gd name="T64" fmla="*/ 122 w 140"/>
              <a:gd name="T65" fmla="*/ 53 h 139"/>
              <a:gd name="T66" fmla="*/ 133 w 140"/>
              <a:gd name="T67" fmla="*/ 53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0" h="139">
                <a:moveTo>
                  <a:pt x="127" y="41"/>
                </a:moveTo>
                <a:cubicBezTo>
                  <a:pt x="123" y="45"/>
                  <a:pt x="123" y="45"/>
                  <a:pt x="123" y="45"/>
                </a:cubicBezTo>
                <a:cubicBezTo>
                  <a:pt x="113" y="37"/>
                  <a:pt x="100" y="32"/>
                  <a:pt x="87" y="32"/>
                </a:cubicBezTo>
                <a:cubicBezTo>
                  <a:pt x="78" y="32"/>
                  <a:pt x="70" y="34"/>
                  <a:pt x="62" y="38"/>
                </a:cubicBezTo>
                <a:cubicBezTo>
                  <a:pt x="81" y="19"/>
                  <a:pt x="81" y="19"/>
                  <a:pt x="81" y="19"/>
                </a:cubicBezTo>
                <a:cubicBezTo>
                  <a:pt x="83" y="20"/>
                  <a:pt x="84" y="20"/>
                  <a:pt x="86" y="20"/>
                </a:cubicBezTo>
                <a:cubicBezTo>
                  <a:pt x="89" y="20"/>
                  <a:pt x="91" y="19"/>
                  <a:pt x="93" y="17"/>
                </a:cubicBezTo>
                <a:cubicBezTo>
                  <a:pt x="97" y="13"/>
                  <a:pt x="97" y="7"/>
                  <a:pt x="93" y="3"/>
                </a:cubicBezTo>
                <a:cubicBezTo>
                  <a:pt x="91" y="1"/>
                  <a:pt x="89" y="0"/>
                  <a:pt x="86" y="0"/>
                </a:cubicBezTo>
                <a:cubicBezTo>
                  <a:pt x="84" y="0"/>
                  <a:pt x="81" y="1"/>
                  <a:pt x="79" y="3"/>
                </a:cubicBezTo>
                <a:cubicBezTo>
                  <a:pt x="76" y="6"/>
                  <a:pt x="75" y="12"/>
                  <a:pt x="78" y="15"/>
                </a:cubicBezTo>
                <a:cubicBezTo>
                  <a:pt x="53" y="40"/>
                  <a:pt x="53" y="40"/>
                  <a:pt x="53" y="40"/>
                </a:cubicBezTo>
                <a:cubicBezTo>
                  <a:pt x="49" y="35"/>
                  <a:pt x="49" y="35"/>
                  <a:pt x="49" y="35"/>
                </a:cubicBezTo>
                <a:cubicBezTo>
                  <a:pt x="36" y="48"/>
                  <a:pt x="36" y="48"/>
                  <a:pt x="36" y="48"/>
                </a:cubicBezTo>
                <a:cubicBezTo>
                  <a:pt x="41" y="52"/>
                  <a:pt x="41" y="52"/>
                  <a:pt x="41" y="52"/>
                </a:cubicBezTo>
                <a:cubicBezTo>
                  <a:pt x="16" y="77"/>
                  <a:pt x="16" y="77"/>
                  <a:pt x="16" y="77"/>
                </a:cubicBezTo>
                <a:cubicBezTo>
                  <a:pt x="15" y="76"/>
                  <a:pt x="13" y="75"/>
                  <a:pt x="11" y="75"/>
                </a:cubicBezTo>
                <a:cubicBezTo>
                  <a:pt x="9" y="75"/>
                  <a:pt x="6" y="76"/>
                  <a:pt x="4" y="78"/>
                </a:cubicBezTo>
                <a:cubicBezTo>
                  <a:pt x="0" y="82"/>
                  <a:pt x="0" y="88"/>
                  <a:pt x="4" y="92"/>
                </a:cubicBezTo>
                <a:cubicBezTo>
                  <a:pt x="6" y="94"/>
                  <a:pt x="9" y="95"/>
                  <a:pt x="11" y="95"/>
                </a:cubicBezTo>
                <a:cubicBezTo>
                  <a:pt x="14" y="95"/>
                  <a:pt x="16" y="94"/>
                  <a:pt x="18" y="92"/>
                </a:cubicBezTo>
                <a:cubicBezTo>
                  <a:pt x="22" y="89"/>
                  <a:pt x="22" y="84"/>
                  <a:pt x="20" y="80"/>
                </a:cubicBezTo>
                <a:cubicBezTo>
                  <a:pt x="39" y="61"/>
                  <a:pt x="39" y="61"/>
                  <a:pt x="39" y="61"/>
                </a:cubicBezTo>
                <a:cubicBezTo>
                  <a:pt x="29" y="80"/>
                  <a:pt x="31" y="105"/>
                  <a:pt x="46" y="122"/>
                </a:cubicBezTo>
                <a:cubicBezTo>
                  <a:pt x="42" y="126"/>
                  <a:pt x="42" y="126"/>
                  <a:pt x="42" y="126"/>
                </a:cubicBezTo>
                <a:cubicBezTo>
                  <a:pt x="54" y="139"/>
                  <a:pt x="54" y="139"/>
                  <a:pt x="54" y="139"/>
                </a:cubicBezTo>
                <a:cubicBezTo>
                  <a:pt x="66" y="126"/>
                  <a:pt x="66" y="126"/>
                  <a:pt x="66" y="126"/>
                </a:cubicBezTo>
                <a:cubicBezTo>
                  <a:pt x="54" y="114"/>
                  <a:pt x="54" y="114"/>
                  <a:pt x="54" y="114"/>
                </a:cubicBezTo>
                <a:cubicBezTo>
                  <a:pt x="50" y="118"/>
                  <a:pt x="50" y="118"/>
                  <a:pt x="50" y="118"/>
                </a:cubicBezTo>
                <a:cubicBezTo>
                  <a:pt x="35" y="101"/>
                  <a:pt x="34" y="76"/>
                  <a:pt x="47" y="58"/>
                </a:cubicBezTo>
                <a:cubicBezTo>
                  <a:pt x="49" y="60"/>
                  <a:pt x="49" y="60"/>
                  <a:pt x="49" y="60"/>
                </a:cubicBezTo>
                <a:cubicBezTo>
                  <a:pt x="61" y="48"/>
                  <a:pt x="61" y="48"/>
                  <a:pt x="61" y="48"/>
                </a:cubicBezTo>
                <a:cubicBezTo>
                  <a:pt x="59" y="46"/>
                  <a:pt x="59" y="46"/>
                  <a:pt x="59" y="46"/>
                </a:cubicBezTo>
                <a:cubicBezTo>
                  <a:pt x="67" y="40"/>
                  <a:pt x="77" y="37"/>
                  <a:pt x="87" y="37"/>
                </a:cubicBezTo>
                <a:cubicBezTo>
                  <a:pt x="99" y="37"/>
                  <a:pt x="110" y="41"/>
                  <a:pt x="119" y="49"/>
                </a:cubicBezTo>
                <a:cubicBezTo>
                  <a:pt x="115" y="53"/>
                  <a:pt x="115" y="53"/>
                  <a:pt x="115" y="53"/>
                </a:cubicBezTo>
                <a:cubicBezTo>
                  <a:pt x="127" y="66"/>
                  <a:pt x="127" y="66"/>
                  <a:pt x="127" y="66"/>
                </a:cubicBezTo>
                <a:cubicBezTo>
                  <a:pt x="140" y="53"/>
                  <a:pt x="140" y="53"/>
                  <a:pt x="140" y="53"/>
                </a:cubicBezTo>
                <a:lnTo>
                  <a:pt x="127" y="41"/>
                </a:lnTo>
                <a:close/>
                <a:moveTo>
                  <a:pt x="59" y="126"/>
                </a:moveTo>
                <a:cubicBezTo>
                  <a:pt x="54" y="132"/>
                  <a:pt x="54" y="132"/>
                  <a:pt x="54" y="132"/>
                </a:cubicBezTo>
                <a:cubicBezTo>
                  <a:pt x="49" y="126"/>
                  <a:pt x="49" y="126"/>
                  <a:pt x="49" y="126"/>
                </a:cubicBezTo>
                <a:cubicBezTo>
                  <a:pt x="54" y="121"/>
                  <a:pt x="54" y="121"/>
                  <a:pt x="54" y="121"/>
                </a:cubicBezTo>
                <a:lnTo>
                  <a:pt x="59" y="126"/>
                </a:lnTo>
                <a:close/>
                <a:moveTo>
                  <a:pt x="83" y="7"/>
                </a:moveTo>
                <a:cubicBezTo>
                  <a:pt x="84" y="6"/>
                  <a:pt x="85" y="5"/>
                  <a:pt x="86" y="5"/>
                </a:cubicBezTo>
                <a:cubicBezTo>
                  <a:pt x="88" y="5"/>
                  <a:pt x="89" y="6"/>
                  <a:pt x="90" y="7"/>
                </a:cubicBezTo>
                <a:cubicBezTo>
                  <a:pt x="92" y="9"/>
                  <a:pt x="92" y="12"/>
                  <a:pt x="90" y="14"/>
                </a:cubicBezTo>
                <a:cubicBezTo>
                  <a:pt x="89" y="15"/>
                  <a:pt x="88" y="15"/>
                  <a:pt x="86" y="15"/>
                </a:cubicBezTo>
                <a:cubicBezTo>
                  <a:pt x="85" y="15"/>
                  <a:pt x="84" y="15"/>
                  <a:pt x="83" y="14"/>
                </a:cubicBezTo>
                <a:cubicBezTo>
                  <a:pt x="81" y="12"/>
                  <a:pt x="81" y="9"/>
                  <a:pt x="83" y="7"/>
                </a:cubicBezTo>
                <a:close/>
                <a:moveTo>
                  <a:pt x="15" y="89"/>
                </a:moveTo>
                <a:cubicBezTo>
                  <a:pt x="14" y="90"/>
                  <a:pt x="13" y="90"/>
                  <a:pt x="11" y="90"/>
                </a:cubicBezTo>
                <a:cubicBezTo>
                  <a:pt x="10" y="90"/>
                  <a:pt x="9" y="90"/>
                  <a:pt x="8" y="89"/>
                </a:cubicBezTo>
                <a:cubicBezTo>
                  <a:pt x="7" y="88"/>
                  <a:pt x="6" y="87"/>
                  <a:pt x="6" y="85"/>
                </a:cubicBezTo>
                <a:cubicBezTo>
                  <a:pt x="6" y="84"/>
                  <a:pt x="7" y="83"/>
                  <a:pt x="8" y="82"/>
                </a:cubicBezTo>
                <a:cubicBezTo>
                  <a:pt x="9" y="81"/>
                  <a:pt x="10" y="80"/>
                  <a:pt x="11" y="80"/>
                </a:cubicBezTo>
                <a:cubicBezTo>
                  <a:pt x="13" y="80"/>
                  <a:pt x="14" y="81"/>
                  <a:pt x="15" y="82"/>
                </a:cubicBezTo>
                <a:cubicBezTo>
                  <a:pt x="17" y="84"/>
                  <a:pt x="17" y="87"/>
                  <a:pt x="15" y="89"/>
                </a:cubicBezTo>
                <a:close/>
                <a:moveTo>
                  <a:pt x="49" y="53"/>
                </a:moveTo>
                <a:cubicBezTo>
                  <a:pt x="43" y="48"/>
                  <a:pt x="43" y="48"/>
                  <a:pt x="43" y="48"/>
                </a:cubicBezTo>
                <a:cubicBezTo>
                  <a:pt x="49" y="42"/>
                  <a:pt x="49" y="42"/>
                  <a:pt x="49" y="42"/>
                </a:cubicBezTo>
                <a:cubicBezTo>
                  <a:pt x="54" y="48"/>
                  <a:pt x="54" y="48"/>
                  <a:pt x="54" y="48"/>
                </a:cubicBezTo>
                <a:lnTo>
                  <a:pt x="49" y="53"/>
                </a:lnTo>
                <a:close/>
                <a:moveTo>
                  <a:pt x="127" y="58"/>
                </a:moveTo>
                <a:cubicBezTo>
                  <a:pt x="122" y="53"/>
                  <a:pt x="122" y="53"/>
                  <a:pt x="122" y="53"/>
                </a:cubicBezTo>
                <a:cubicBezTo>
                  <a:pt x="127" y="48"/>
                  <a:pt x="127" y="48"/>
                  <a:pt x="127" y="48"/>
                </a:cubicBezTo>
                <a:cubicBezTo>
                  <a:pt x="133" y="53"/>
                  <a:pt x="133" y="53"/>
                  <a:pt x="133" y="53"/>
                </a:cubicBezTo>
                <a:lnTo>
                  <a:pt x="127" y="5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E362111-3DF2-4785-914D-7903C9D3C05E}"/>
              </a:ext>
            </a:extLst>
          </p:cNvPr>
          <p:cNvSpPr txBox="1"/>
          <p:nvPr/>
        </p:nvSpPr>
        <p:spPr>
          <a:xfrm>
            <a:off x="3905765" y="1829998"/>
            <a:ext cx="88098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Montserrat" charset="0"/>
                <a:cs typeface="Montserrat" charset="0"/>
              </a:rPr>
              <a:t>CLEAN</a:t>
            </a:r>
            <a:endParaRPr lang="en-US" sz="1400" b="1" dirty="0">
              <a:solidFill>
                <a:schemeClr val="tx1">
                  <a:lumMod val="85000"/>
                  <a:lumOff val="15000"/>
                </a:schemeClr>
              </a:solidFill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F9D36C8-6C49-4538-8906-6A2DA01938FD}"/>
              </a:ext>
            </a:extLst>
          </p:cNvPr>
          <p:cNvSpPr txBox="1"/>
          <p:nvPr/>
        </p:nvSpPr>
        <p:spPr>
          <a:xfrm>
            <a:off x="6759927" y="5684539"/>
            <a:ext cx="343027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i="1" spc="10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charset="0"/>
                <a:ea typeface="Montserrat Light" charset="0"/>
                <a:cs typeface="Montserrat Light" charset="0"/>
              </a:rPr>
              <a:t>www.website.com</a:t>
            </a:r>
          </a:p>
        </p:txBody>
      </p:sp>
      <p:grpSp>
        <p:nvGrpSpPr>
          <p:cNvPr id="24" name="Group 23">
            <a:extLst>
              <a:ext uri="{FF2B5EF4-FFF2-40B4-BE49-F238E27FC236}">
                <a16:creationId xmlns:a16="http://schemas.microsoft.com/office/drawing/2014/main" id="{20D095E0-11B0-4CEE-8C6D-FB993DE41A45}"/>
              </a:ext>
            </a:extLst>
          </p:cNvPr>
          <p:cNvGrpSpPr/>
          <p:nvPr/>
        </p:nvGrpSpPr>
        <p:grpSpPr>
          <a:xfrm>
            <a:off x="6759927" y="2777079"/>
            <a:ext cx="2482397" cy="869828"/>
            <a:chOff x="4495700" y="3159500"/>
            <a:chExt cx="2482397" cy="869828"/>
          </a:xfrm>
        </p:grpSpPr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E3AA59E8-954A-4AEE-AF10-0908741C4422}"/>
                </a:ext>
              </a:extLst>
            </p:cNvPr>
            <p:cNvSpPr txBox="1"/>
            <p:nvPr/>
          </p:nvSpPr>
          <p:spPr>
            <a:xfrm>
              <a:off x="4495700" y="3553813"/>
              <a:ext cx="2482397" cy="4755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8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</a:t>
              </a: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 to popular belief, random text. It has roots in a piece of classical Latin</a:t>
              </a:r>
            </a:p>
          </p:txBody>
        </p:sp>
        <p:sp>
          <p:nvSpPr>
            <p:cNvPr id="27" name="Freeform 33">
              <a:extLst>
                <a:ext uri="{FF2B5EF4-FFF2-40B4-BE49-F238E27FC236}">
                  <a16:creationId xmlns:a16="http://schemas.microsoft.com/office/drawing/2014/main" id="{A18C229C-A0C9-404B-BAB3-990FD422D70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495700" y="3159500"/>
              <a:ext cx="354545" cy="350805"/>
            </a:xfrm>
            <a:custGeom>
              <a:avLst/>
              <a:gdLst>
                <a:gd name="T0" fmla="*/ 123 w 140"/>
                <a:gd name="T1" fmla="*/ 45 h 139"/>
                <a:gd name="T2" fmla="*/ 62 w 140"/>
                <a:gd name="T3" fmla="*/ 38 h 139"/>
                <a:gd name="T4" fmla="*/ 86 w 140"/>
                <a:gd name="T5" fmla="*/ 20 h 139"/>
                <a:gd name="T6" fmla="*/ 93 w 140"/>
                <a:gd name="T7" fmla="*/ 3 h 139"/>
                <a:gd name="T8" fmla="*/ 79 w 140"/>
                <a:gd name="T9" fmla="*/ 3 h 139"/>
                <a:gd name="T10" fmla="*/ 53 w 140"/>
                <a:gd name="T11" fmla="*/ 40 h 139"/>
                <a:gd name="T12" fmla="*/ 36 w 140"/>
                <a:gd name="T13" fmla="*/ 48 h 139"/>
                <a:gd name="T14" fmla="*/ 16 w 140"/>
                <a:gd name="T15" fmla="*/ 77 h 139"/>
                <a:gd name="T16" fmla="*/ 4 w 140"/>
                <a:gd name="T17" fmla="*/ 78 h 139"/>
                <a:gd name="T18" fmla="*/ 11 w 140"/>
                <a:gd name="T19" fmla="*/ 95 h 139"/>
                <a:gd name="T20" fmla="*/ 20 w 140"/>
                <a:gd name="T21" fmla="*/ 80 h 139"/>
                <a:gd name="T22" fmla="*/ 46 w 140"/>
                <a:gd name="T23" fmla="*/ 122 h 139"/>
                <a:gd name="T24" fmla="*/ 54 w 140"/>
                <a:gd name="T25" fmla="*/ 139 h 139"/>
                <a:gd name="T26" fmla="*/ 54 w 140"/>
                <a:gd name="T27" fmla="*/ 114 h 139"/>
                <a:gd name="T28" fmla="*/ 47 w 140"/>
                <a:gd name="T29" fmla="*/ 58 h 139"/>
                <a:gd name="T30" fmla="*/ 61 w 140"/>
                <a:gd name="T31" fmla="*/ 48 h 139"/>
                <a:gd name="T32" fmla="*/ 87 w 140"/>
                <a:gd name="T33" fmla="*/ 37 h 139"/>
                <a:gd name="T34" fmla="*/ 115 w 140"/>
                <a:gd name="T35" fmla="*/ 53 h 139"/>
                <a:gd name="T36" fmla="*/ 140 w 140"/>
                <a:gd name="T37" fmla="*/ 53 h 139"/>
                <a:gd name="T38" fmla="*/ 59 w 140"/>
                <a:gd name="T39" fmla="*/ 126 h 139"/>
                <a:gd name="T40" fmla="*/ 49 w 140"/>
                <a:gd name="T41" fmla="*/ 126 h 139"/>
                <a:gd name="T42" fmla="*/ 59 w 140"/>
                <a:gd name="T43" fmla="*/ 126 h 139"/>
                <a:gd name="T44" fmla="*/ 86 w 140"/>
                <a:gd name="T45" fmla="*/ 5 h 139"/>
                <a:gd name="T46" fmla="*/ 90 w 140"/>
                <a:gd name="T47" fmla="*/ 14 h 139"/>
                <a:gd name="T48" fmla="*/ 83 w 140"/>
                <a:gd name="T49" fmla="*/ 14 h 139"/>
                <a:gd name="T50" fmla="*/ 15 w 140"/>
                <a:gd name="T51" fmla="*/ 89 h 139"/>
                <a:gd name="T52" fmla="*/ 8 w 140"/>
                <a:gd name="T53" fmla="*/ 89 h 139"/>
                <a:gd name="T54" fmla="*/ 8 w 140"/>
                <a:gd name="T55" fmla="*/ 82 h 139"/>
                <a:gd name="T56" fmla="*/ 15 w 140"/>
                <a:gd name="T57" fmla="*/ 82 h 139"/>
                <a:gd name="T58" fmla="*/ 49 w 140"/>
                <a:gd name="T59" fmla="*/ 53 h 139"/>
                <a:gd name="T60" fmla="*/ 49 w 140"/>
                <a:gd name="T61" fmla="*/ 42 h 139"/>
                <a:gd name="T62" fmla="*/ 49 w 140"/>
                <a:gd name="T63" fmla="*/ 53 h 139"/>
                <a:gd name="T64" fmla="*/ 122 w 140"/>
                <a:gd name="T65" fmla="*/ 53 h 139"/>
                <a:gd name="T66" fmla="*/ 133 w 140"/>
                <a:gd name="T67" fmla="*/ 53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40" h="139">
                  <a:moveTo>
                    <a:pt x="127" y="41"/>
                  </a:moveTo>
                  <a:cubicBezTo>
                    <a:pt x="123" y="45"/>
                    <a:pt x="123" y="45"/>
                    <a:pt x="123" y="45"/>
                  </a:cubicBezTo>
                  <a:cubicBezTo>
                    <a:pt x="113" y="37"/>
                    <a:pt x="100" y="32"/>
                    <a:pt x="87" y="32"/>
                  </a:cubicBezTo>
                  <a:cubicBezTo>
                    <a:pt x="78" y="32"/>
                    <a:pt x="70" y="34"/>
                    <a:pt x="62" y="38"/>
                  </a:cubicBezTo>
                  <a:cubicBezTo>
                    <a:pt x="81" y="19"/>
                    <a:pt x="81" y="19"/>
                    <a:pt x="81" y="19"/>
                  </a:cubicBezTo>
                  <a:cubicBezTo>
                    <a:pt x="83" y="20"/>
                    <a:pt x="84" y="20"/>
                    <a:pt x="86" y="20"/>
                  </a:cubicBezTo>
                  <a:cubicBezTo>
                    <a:pt x="89" y="20"/>
                    <a:pt x="91" y="19"/>
                    <a:pt x="93" y="17"/>
                  </a:cubicBezTo>
                  <a:cubicBezTo>
                    <a:pt x="97" y="13"/>
                    <a:pt x="97" y="7"/>
                    <a:pt x="93" y="3"/>
                  </a:cubicBezTo>
                  <a:cubicBezTo>
                    <a:pt x="91" y="1"/>
                    <a:pt x="89" y="0"/>
                    <a:pt x="86" y="0"/>
                  </a:cubicBezTo>
                  <a:cubicBezTo>
                    <a:pt x="84" y="0"/>
                    <a:pt x="81" y="1"/>
                    <a:pt x="79" y="3"/>
                  </a:cubicBezTo>
                  <a:cubicBezTo>
                    <a:pt x="76" y="6"/>
                    <a:pt x="75" y="12"/>
                    <a:pt x="78" y="15"/>
                  </a:cubicBezTo>
                  <a:cubicBezTo>
                    <a:pt x="53" y="40"/>
                    <a:pt x="53" y="40"/>
                    <a:pt x="53" y="40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36" y="48"/>
                    <a:pt x="36" y="48"/>
                    <a:pt x="36" y="48"/>
                  </a:cubicBezTo>
                  <a:cubicBezTo>
                    <a:pt x="41" y="52"/>
                    <a:pt x="41" y="52"/>
                    <a:pt x="41" y="52"/>
                  </a:cubicBezTo>
                  <a:cubicBezTo>
                    <a:pt x="16" y="77"/>
                    <a:pt x="16" y="77"/>
                    <a:pt x="16" y="77"/>
                  </a:cubicBezTo>
                  <a:cubicBezTo>
                    <a:pt x="15" y="76"/>
                    <a:pt x="13" y="75"/>
                    <a:pt x="11" y="75"/>
                  </a:cubicBezTo>
                  <a:cubicBezTo>
                    <a:pt x="9" y="75"/>
                    <a:pt x="6" y="76"/>
                    <a:pt x="4" y="78"/>
                  </a:cubicBezTo>
                  <a:cubicBezTo>
                    <a:pt x="0" y="82"/>
                    <a:pt x="0" y="88"/>
                    <a:pt x="4" y="92"/>
                  </a:cubicBezTo>
                  <a:cubicBezTo>
                    <a:pt x="6" y="94"/>
                    <a:pt x="9" y="95"/>
                    <a:pt x="11" y="95"/>
                  </a:cubicBezTo>
                  <a:cubicBezTo>
                    <a:pt x="14" y="95"/>
                    <a:pt x="16" y="94"/>
                    <a:pt x="18" y="92"/>
                  </a:cubicBezTo>
                  <a:cubicBezTo>
                    <a:pt x="22" y="89"/>
                    <a:pt x="22" y="84"/>
                    <a:pt x="20" y="80"/>
                  </a:cubicBezTo>
                  <a:cubicBezTo>
                    <a:pt x="39" y="61"/>
                    <a:pt x="39" y="61"/>
                    <a:pt x="39" y="61"/>
                  </a:cubicBezTo>
                  <a:cubicBezTo>
                    <a:pt x="29" y="80"/>
                    <a:pt x="31" y="105"/>
                    <a:pt x="46" y="122"/>
                  </a:cubicBezTo>
                  <a:cubicBezTo>
                    <a:pt x="42" y="126"/>
                    <a:pt x="42" y="126"/>
                    <a:pt x="42" y="126"/>
                  </a:cubicBezTo>
                  <a:cubicBezTo>
                    <a:pt x="54" y="139"/>
                    <a:pt x="54" y="139"/>
                    <a:pt x="54" y="139"/>
                  </a:cubicBezTo>
                  <a:cubicBezTo>
                    <a:pt x="66" y="126"/>
                    <a:pt x="66" y="126"/>
                    <a:pt x="66" y="126"/>
                  </a:cubicBezTo>
                  <a:cubicBezTo>
                    <a:pt x="54" y="114"/>
                    <a:pt x="54" y="114"/>
                    <a:pt x="54" y="114"/>
                  </a:cubicBezTo>
                  <a:cubicBezTo>
                    <a:pt x="50" y="118"/>
                    <a:pt x="50" y="118"/>
                    <a:pt x="50" y="118"/>
                  </a:cubicBezTo>
                  <a:cubicBezTo>
                    <a:pt x="35" y="101"/>
                    <a:pt x="34" y="76"/>
                    <a:pt x="47" y="58"/>
                  </a:cubicBezTo>
                  <a:cubicBezTo>
                    <a:pt x="49" y="60"/>
                    <a:pt x="49" y="60"/>
                    <a:pt x="49" y="60"/>
                  </a:cubicBezTo>
                  <a:cubicBezTo>
                    <a:pt x="61" y="48"/>
                    <a:pt x="61" y="48"/>
                    <a:pt x="61" y="48"/>
                  </a:cubicBezTo>
                  <a:cubicBezTo>
                    <a:pt x="59" y="46"/>
                    <a:pt x="59" y="46"/>
                    <a:pt x="59" y="46"/>
                  </a:cubicBezTo>
                  <a:cubicBezTo>
                    <a:pt x="67" y="40"/>
                    <a:pt x="77" y="37"/>
                    <a:pt x="87" y="37"/>
                  </a:cubicBezTo>
                  <a:cubicBezTo>
                    <a:pt x="99" y="37"/>
                    <a:pt x="110" y="41"/>
                    <a:pt x="119" y="49"/>
                  </a:cubicBezTo>
                  <a:cubicBezTo>
                    <a:pt x="115" y="53"/>
                    <a:pt x="115" y="53"/>
                    <a:pt x="115" y="53"/>
                  </a:cubicBezTo>
                  <a:cubicBezTo>
                    <a:pt x="127" y="66"/>
                    <a:pt x="127" y="66"/>
                    <a:pt x="127" y="66"/>
                  </a:cubicBezTo>
                  <a:cubicBezTo>
                    <a:pt x="140" y="53"/>
                    <a:pt x="140" y="53"/>
                    <a:pt x="140" y="53"/>
                  </a:cubicBezTo>
                  <a:lnTo>
                    <a:pt x="127" y="41"/>
                  </a:lnTo>
                  <a:close/>
                  <a:moveTo>
                    <a:pt x="59" y="126"/>
                  </a:moveTo>
                  <a:cubicBezTo>
                    <a:pt x="54" y="132"/>
                    <a:pt x="54" y="132"/>
                    <a:pt x="54" y="132"/>
                  </a:cubicBezTo>
                  <a:cubicBezTo>
                    <a:pt x="49" y="126"/>
                    <a:pt x="49" y="126"/>
                    <a:pt x="49" y="126"/>
                  </a:cubicBezTo>
                  <a:cubicBezTo>
                    <a:pt x="54" y="121"/>
                    <a:pt x="54" y="121"/>
                    <a:pt x="54" y="121"/>
                  </a:cubicBezTo>
                  <a:lnTo>
                    <a:pt x="59" y="126"/>
                  </a:lnTo>
                  <a:close/>
                  <a:moveTo>
                    <a:pt x="83" y="7"/>
                  </a:moveTo>
                  <a:cubicBezTo>
                    <a:pt x="84" y="6"/>
                    <a:pt x="85" y="5"/>
                    <a:pt x="86" y="5"/>
                  </a:cubicBezTo>
                  <a:cubicBezTo>
                    <a:pt x="88" y="5"/>
                    <a:pt x="89" y="6"/>
                    <a:pt x="90" y="7"/>
                  </a:cubicBezTo>
                  <a:cubicBezTo>
                    <a:pt x="92" y="9"/>
                    <a:pt x="92" y="12"/>
                    <a:pt x="90" y="14"/>
                  </a:cubicBezTo>
                  <a:cubicBezTo>
                    <a:pt x="89" y="15"/>
                    <a:pt x="88" y="15"/>
                    <a:pt x="86" y="15"/>
                  </a:cubicBezTo>
                  <a:cubicBezTo>
                    <a:pt x="85" y="15"/>
                    <a:pt x="84" y="15"/>
                    <a:pt x="83" y="14"/>
                  </a:cubicBezTo>
                  <a:cubicBezTo>
                    <a:pt x="81" y="12"/>
                    <a:pt x="81" y="9"/>
                    <a:pt x="83" y="7"/>
                  </a:cubicBezTo>
                  <a:close/>
                  <a:moveTo>
                    <a:pt x="15" y="89"/>
                  </a:moveTo>
                  <a:cubicBezTo>
                    <a:pt x="14" y="90"/>
                    <a:pt x="13" y="90"/>
                    <a:pt x="11" y="90"/>
                  </a:cubicBezTo>
                  <a:cubicBezTo>
                    <a:pt x="10" y="90"/>
                    <a:pt x="9" y="90"/>
                    <a:pt x="8" y="89"/>
                  </a:cubicBezTo>
                  <a:cubicBezTo>
                    <a:pt x="7" y="88"/>
                    <a:pt x="6" y="87"/>
                    <a:pt x="6" y="85"/>
                  </a:cubicBezTo>
                  <a:cubicBezTo>
                    <a:pt x="6" y="84"/>
                    <a:pt x="7" y="83"/>
                    <a:pt x="8" y="82"/>
                  </a:cubicBezTo>
                  <a:cubicBezTo>
                    <a:pt x="9" y="81"/>
                    <a:pt x="10" y="80"/>
                    <a:pt x="11" y="80"/>
                  </a:cubicBezTo>
                  <a:cubicBezTo>
                    <a:pt x="13" y="80"/>
                    <a:pt x="14" y="81"/>
                    <a:pt x="15" y="82"/>
                  </a:cubicBezTo>
                  <a:cubicBezTo>
                    <a:pt x="17" y="84"/>
                    <a:pt x="17" y="87"/>
                    <a:pt x="15" y="89"/>
                  </a:cubicBezTo>
                  <a:close/>
                  <a:moveTo>
                    <a:pt x="49" y="53"/>
                  </a:moveTo>
                  <a:cubicBezTo>
                    <a:pt x="43" y="48"/>
                    <a:pt x="43" y="48"/>
                    <a:pt x="43" y="48"/>
                  </a:cubicBezTo>
                  <a:cubicBezTo>
                    <a:pt x="49" y="42"/>
                    <a:pt x="49" y="42"/>
                    <a:pt x="49" y="42"/>
                  </a:cubicBezTo>
                  <a:cubicBezTo>
                    <a:pt x="54" y="48"/>
                    <a:pt x="54" y="48"/>
                    <a:pt x="54" y="48"/>
                  </a:cubicBezTo>
                  <a:lnTo>
                    <a:pt x="49" y="53"/>
                  </a:lnTo>
                  <a:close/>
                  <a:moveTo>
                    <a:pt x="127" y="58"/>
                  </a:moveTo>
                  <a:cubicBezTo>
                    <a:pt x="122" y="53"/>
                    <a:pt x="122" y="53"/>
                    <a:pt x="122" y="53"/>
                  </a:cubicBezTo>
                  <a:cubicBezTo>
                    <a:pt x="127" y="48"/>
                    <a:pt x="127" y="48"/>
                    <a:pt x="127" y="48"/>
                  </a:cubicBezTo>
                  <a:cubicBezTo>
                    <a:pt x="133" y="53"/>
                    <a:pt x="133" y="53"/>
                    <a:pt x="133" y="53"/>
                  </a:cubicBezTo>
                  <a:lnTo>
                    <a:pt x="127" y="5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</a:endParaRP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C3D08210-3EFE-43C8-AA53-03E0DCB70727}"/>
                </a:ext>
              </a:extLst>
            </p:cNvPr>
            <p:cNvSpPr txBox="1"/>
            <p:nvPr/>
          </p:nvSpPr>
          <p:spPr>
            <a:xfrm>
              <a:off x="5010445" y="3181014"/>
              <a:ext cx="88098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Service</a:t>
              </a:r>
              <a:endParaRPr lang="en-US" sz="14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158FF683-40AB-44F8-B8F7-FA34C3BF220F}"/>
              </a:ext>
            </a:extLst>
          </p:cNvPr>
          <p:cNvGrpSpPr/>
          <p:nvPr/>
        </p:nvGrpSpPr>
        <p:grpSpPr>
          <a:xfrm>
            <a:off x="6759927" y="4057383"/>
            <a:ext cx="2482399" cy="868332"/>
            <a:chOff x="7544251" y="3160248"/>
            <a:chExt cx="2482399" cy="868332"/>
          </a:xfrm>
        </p:grpSpPr>
        <p:sp>
          <p:nvSpPr>
            <p:cNvPr id="30" name="Freeform 35">
              <a:extLst>
                <a:ext uri="{FF2B5EF4-FFF2-40B4-BE49-F238E27FC236}">
                  <a16:creationId xmlns:a16="http://schemas.microsoft.com/office/drawing/2014/main" id="{EF0EE133-0E99-4857-8C88-05F0263EB75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44251" y="3160248"/>
              <a:ext cx="347065" cy="347813"/>
            </a:xfrm>
            <a:custGeom>
              <a:avLst/>
              <a:gdLst>
                <a:gd name="T0" fmla="*/ 137 w 137"/>
                <a:gd name="T1" fmla="*/ 78 h 138"/>
                <a:gd name="T2" fmla="*/ 118 w 137"/>
                <a:gd name="T3" fmla="*/ 58 h 138"/>
                <a:gd name="T4" fmla="*/ 122 w 137"/>
                <a:gd name="T5" fmla="*/ 27 h 138"/>
                <a:gd name="T6" fmla="*/ 96 w 137"/>
                <a:gd name="T7" fmla="*/ 26 h 138"/>
                <a:gd name="T8" fmla="*/ 78 w 137"/>
                <a:gd name="T9" fmla="*/ 0 h 138"/>
                <a:gd name="T10" fmla="*/ 57 w 137"/>
                <a:gd name="T11" fmla="*/ 20 h 138"/>
                <a:gd name="T12" fmla="*/ 26 w 137"/>
                <a:gd name="T13" fmla="*/ 15 h 138"/>
                <a:gd name="T14" fmla="*/ 26 w 137"/>
                <a:gd name="T15" fmla="*/ 42 h 138"/>
                <a:gd name="T16" fmla="*/ 0 w 137"/>
                <a:gd name="T17" fmla="*/ 60 h 138"/>
                <a:gd name="T18" fmla="*/ 19 w 137"/>
                <a:gd name="T19" fmla="*/ 80 h 138"/>
                <a:gd name="T20" fmla="*/ 15 w 137"/>
                <a:gd name="T21" fmla="*/ 111 h 138"/>
                <a:gd name="T22" fmla="*/ 41 w 137"/>
                <a:gd name="T23" fmla="*/ 111 h 138"/>
                <a:gd name="T24" fmla="*/ 59 w 137"/>
                <a:gd name="T25" fmla="*/ 138 h 138"/>
                <a:gd name="T26" fmla="*/ 80 w 137"/>
                <a:gd name="T27" fmla="*/ 118 h 138"/>
                <a:gd name="T28" fmla="*/ 111 w 137"/>
                <a:gd name="T29" fmla="*/ 122 h 138"/>
                <a:gd name="T30" fmla="*/ 111 w 137"/>
                <a:gd name="T31" fmla="*/ 96 h 138"/>
                <a:gd name="T32" fmla="*/ 132 w 137"/>
                <a:gd name="T33" fmla="*/ 64 h 138"/>
                <a:gd name="T34" fmla="*/ 117 w 137"/>
                <a:gd name="T35" fmla="*/ 75 h 138"/>
                <a:gd name="T36" fmla="*/ 117 w 137"/>
                <a:gd name="T37" fmla="*/ 63 h 138"/>
                <a:gd name="T38" fmla="*/ 110 w 137"/>
                <a:gd name="T39" fmla="*/ 22 h 138"/>
                <a:gd name="T40" fmla="*/ 107 w 137"/>
                <a:gd name="T41" fmla="*/ 38 h 138"/>
                <a:gd name="T42" fmla="*/ 110 w 137"/>
                <a:gd name="T43" fmla="*/ 22 h 138"/>
                <a:gd name="T44" fmla="*/ 73 w 137"/>
                <a:gd name="T45" fmla="*/ 5 h 138"/>
                <a:gd name="T46" fmla="*/ 68 w 137"/>
                <a:gd name="T47" fmla="*/ 19 h 138"/>
                <a:gd name="T48" fmla="*/ 64 w 137"/>
                <a:gd name="T49" fmla="*/ 5 h 138"/>
                <a:gd name="T50" fmla="*/ 27 w 137"/>
                <a:gd name="T51" fmla="*/ 22 h 138"/>
                <a:gd name="T52" fmla="*/ 34 w 137"/>
                <a:gd name="T53" fmla="*/ 34 h 138"/>
                <a:gd name="T54" fmla="*/ 21 w 137"/>
                <a:gd name="T55" fmla="*/ 27 h 138"/>
                <a:gd name="T56" fmla="*/ 5 w 137"/>
                <a:gd name="T57" fmla="*/ 64 h 138"/>
                <a:gd name="T58" fmla="*/ 19 w 137"/>
                <a:gd name="T59" fmla="*/ 69 h 138"/>
                <a:gd name="T60" fmla="*/ 5 w 137"/>
                <a:gd name="T61" fmla="*/ 74 h 138"/>
                <a:gd name="T62" fmla="*/ 22 w 137"/>
                <a:gd name="T63" fmla="*/ 110 h 138"/>
                <a:gd name="T64" fmla="*/ 38 w 137"/>
                <a:gd name="T65" fmla="*/ 108 h 138"/>
                <a:gd name="T66" fmla="*/ 73 w 137"/>
                <a:gd name="T67" fmla="*/ 133 h 138"/>
                <a:gd name="T68" fmla="*/ 62 w 137"/>
                <a:gd name="T69" fmla="*/ 118 h 138"/>
                <a:gd name="T70" fmla="*/ 68 w 137"/>
                <a:gd name="T71" fmla="*/ 118 h 138"/>
                <a:gd name="T72" fmla="*/ 75 w 137"/>
                <a:gd name="T73" fmla="*/ 118 h 138"/>
                <a:gd name="T74" fmla="*/ 68 w 137"/>
                <a:gd name="T75" fmla="*/ 113 h 138"/>
                <a:gd name="T76" fmla="*/ 37 w 137"/>
                <a:gd name="T77" fmla="*/ 37 h 138"/>
                <a:gd name="T78" fmla="*/ 68 w 137"/>
                <a:gd name="T79" fmla="*/ 24 h 138"/>
                <a:gd name="T80" fmla="*/ 100 w 137"/>
                <a:gd name="T81" fmla="*/ 100 h 138"/>
                <a:gd name="T82" fmla="*/ 116 w 137"/>
                <a:gd name="T83" fmla="*/ 110 h 138"/>
                <a:gd name="T84" fmla="*/ 99 w 137"/>
                <a:gd name="T85" fmla="*/ 108 h 138"/>
                <a:gd name="T86" fmla="*/ 108 w 137"/>
                <a:gd name="T87" fmla="*/ 99 h 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37" h="138">
                  <a:moveTo>
                    <a:pt x="118" y="80"/>
                  </a:moveTo>
                  <a:cubicBezTo>
                    <a:pt x="137" y="78"/>
                    <a:pt x="137" y="78"/>
                    <a:pt x="137" y="78"/>
                  </a:cubicBezTo>
                  <a:cubicBezTo>
                    <a:pt x="137" y="60"/>
                    <a:pt x="137" y="60"/>
                    <a:pt x="137" y="60"/>
                  </a:cubicBezTo>
                  <a:cubicBezTo>
                    <a:pt x="118" y="58"/>
                    <a:pt x="118" y="58"/>
                    <a:pt x="118" y="58"/>
                  </a:cubicBezTo>
                  <a:cubicBezTo>
                    <a:pt x="116" y="52"/>
                    <a:pt x="114" y="46"/>
                    <a:pt x="111" y="42"/>
                  </a:cubicBezTo>
                  <a:cubicBezTo>
                    <a:pt x="122" y="27"/>
                    <a:pt x="122" y="27"/>
                    <a:pt x="122" y="27"/>
                  </a:cubicBezTo>
                  <a:cubicBezTo>
                    <a:pt x="110" y="15"/>
                    <a:pt x="110" y="15"/>
                    <a:pt x="110" y="15"/>
                  </a:cubicBezTo>
                  <a:cubicBezTo>
                    <a:pt x="96" y="26"/>
                    <a:pt x="96" y="26"/>
                    <a:pt x="96" y="26"/>
                  </a:cubicBezTo>
                  <a:cubicBezTo>
                    <a:pt x="91" y="23"/>
                    <a:pt x="86" y="21"/>
                    <a:pt x="80" y="20"/>
                  </a:cubicBezTo>
                  <a:cubicBezTo>
                    <a:pt x="78" y="0"/>
                    <a:pt x="78" y="0"/>
                    <a:pt x="78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7" y="20"/>
                    <a:pt x="57" y="20"/>
                    <a:pt x="57" y="20"/>
                  </a:cubicBezTo>
                  <a:cubicBezTo>
                    <a:pt x="51" y="21"/>
                    <a:pt x="46" y="23"/>
                    <a:pt x="42" y="26"/>
                  </a:cubicBezTo>
                  <a:cubicBezTo>
                    <a:pt x="26" y="15"/>
                    <a:pt x="26" y="15"/>
                    <a:pt x="26" y="15"/>
                  </a:cubicBezTo>
                  <a:cubicBezTo>
                    <a:pt x="15" y="27"/>
                    <a:pt x="15" y="27"/>
                    <a:pt x="15" y="27"/>
                  </a:cubicBezTo>
                  <a:cubicBezTo>
                    <a:pt x="26" y="42"/>
                    <a:pt x="26" y="42"/>
                    <a:pt x="26" y="42"/>
                  </a:cubicBezTo>
                  <a:cubicBezTo>
                    <a:pt x="23" y="47"/>
                    <a:pt x="21" y="52"/>
                    <a:pt x="19" y="5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21" y="86"/>
                    <a:pt x="23" y="91"/>
                    <a:pt x="26" y="96"/>
                  </a:cubicBezTo>
                  <a:cubicBezTo>
                    <a:pt x="15" y="111"/>
                    <a:pt x="15" y="111"/>
                    <a:pt x="15" y="111"/>
                  </a:cubicBezTo>
                  <a:cubicBezTo>
                    <a:pt x="26" y="122"/>
                    <a:pt x="26" y="122"/>
                    <a:pt x="26" y="122"/>
                  </a:cubicBezTo>
                  <a:cubicBezTo>
                    <a:pt x="41" y="111"/>
                    <a:pt x="41" y="111"/>
                    <a:pt x="41" y="111"/>
                  </a:cubicBezTo>
                  <a:cubicBezTo>
                    <a:pt x="46" y="114"/>
                    <a:pt x="51" y="117"/>
                    <a:pt x="57" y="118"/>
                  </a:cubicBezTo>
                  <a:cubicBezTo>
                    <a:pt x="59" y="138"/>
                    <a:pt x="59" y="138"/>
                    <a:pt x="59" y="138"/>
                  </a:cubicBezTo>
                  <a:cubicBezTo>
                    <a:pt x="78" y="138"/>
                    <a:pt x="78" y="138"/>
                    <a:pt x="78" y="138"/>
                  </a:cubicBezTo>
                  <a:cubicBezTo>
                    <a:pt x="80" y="118"/>
                    <a:pt x="80" y="118"/>
                    <a:pt x="80" y="118"/>
                  </a:cubicBezTo>
                  <a:cubicBezTo>
                    <a:pt x="86" y="117"/>
                    <a:pt x="91" y="114"/>
                    <a:pt x="95" y="111"/>
                  </a:cubicBezTo>
                  <a:cubicBezTo>
                    <a:pt x="111" y="122"/>
                    <a:pt x="111" y="122"/>
                    <a:pt x="111" y="122"/>
                  </a:cubicBezTo>
                  <a:cubicBezTo>
                    <a:pt x="122" y="111"/>
                    <a:pt x="122" y="111"/>
                    <a:pt x="122" y="111"/>
                  </a:cubicBezTo>
                  <a:cubicBezTo>
                    <a:pt x="111" y="96"/>
                    <a:pt x="111" y="96"/>
                    <a:pt x="111" y="96"/>
                  </a:cubicBezTo>
                  <a:cubicBezTo>
                    <a:pt x="114" y="91"/>
                    <a:pt x="116" y="86"/>
                    <a:pt x="118" y="80"/>
                  </a:cubicBezTo>
                  <a:close/>
                  <a:moveTo>
                    <a:pt x="132" y="64"/>
                  </a:moveTo>
                  <a:cubicBezTo>
                    <a:pt x="132" y="74"/>
                    <a:pt x="132" y="74"/>
                    <a:pt x="132" y="74"/>
                  </a:cubicBezTo>
                  <a:cubicBezTo>
                    <a:pt x="117" y="75"/>
                    <a:pt x="117" y="75"/>
                    <a:pt x="117" y="75"/>
                  </a:cubicBezTo>
                  <a:cubicBezTo>
                    <a:pt x="118" y="73"/>
                    <a:pt x="118" y="71"/>
                    <a:pt x="118" y="69"/>
                  </a:cubicBezTo>
                  <a:cubicBezTo>
                    <a:pt x="118" y="67"/>
                    <a:pt x="118" y="65"/>
                    <a:pt x="117" y="63"/>
                  </a:cubicBezTo>
                  <a:lnTo>
                    <a:pt x="132" y="64"/>
                  </a:lnTo>
                  <a:close/>
                  <a:moveTo>
                    <a:pt x="110" y="22"/>
                  </a:moveTo>
                  <a:cubicBezTo>
                    <a:pt x="115" y="27"/>
                    <a:pt x="115" y="27"/>
                    <a:pt x="115" y="27"/>
                  </a:cubicBezTo>
                  <a:cubicBezTo>
                    <a:pt x="107" y="38"/>
                    <a:pt x="107" y="38"/>
                    <a:pt x="107" y="38"/>
                  </a:cubicBezTo>
                  <a:cubicBezTo>
                    <a:pt x="105" y="35"/>
                    <a:pt x="102" y="32"/>
                    <a:pt x="99" y="30"/>
                  </a:cubicBezTo>
                  <a:lnTo>
                    <a:pt x="110" y="22"/>
                  </a:lnTo>
                  <a:close/>
                  <a:moveTo>
                    <a:pt x="64" y="5"/>
                  </a:moveTo>
                  <a:cubicBezTo>
                    <a:pt x="73" y="5"/>
                    <a:pt x="73" y="5"/>
                    <a:pt x="73" y="5"/>
                  </a:cubicBezTo>
                  <a:cubicBezTo>
                    <a:pt x="75" y="20"/>
                    <a:pt x="75" y="20"/>
                    <a:pt x="75" y="20"/>
                  </a:cubicBezTo>
                  <a:cubicBezTo>
                    <a:pt x="73" y="20"/>
                    <a:pt x="71" y="19"/>
                    <a:pt x="68" y="19"/>
                  </a:cubicBezTo>
                  <a:cubicBezTo>
                    <a:pt x="66" y="19"/>
                    <a:pt x="64" y="20"/>
                    <a:pt x="62" y="20"/>
                  </a:cubicBezTo>
                  <a:lnTo>
                    <a:pt x="64" y="5"/>
                  </a:lnTo>
                  <a:close/>
                  <a:moveTo>
                    <a:pt x="21" y="27"/>
                  </a:moveTo>
                  <a:cubicBezTo>
                    <a:pt x="27" y="22"/>
                    <a:pt x="27" y="22"/>
                    <a:pt x="27" y="22"/>
                  </a:cubicBezTo>
                  <a:cubicBezTo>
                    <a:pt x="38" y="30"/>
                    <a:pt x="38" y="30"/>
                    <a:pt x="38" y="30"/>
                  </a:cubicBezTo>
                  <a:cubicBezTo>
                    <a:pt x="37" y="31"/>
                    <a:pt x="35" y="32"/>
                    <a:pt x="34" y="34"/>
                  </a:cubicBezTo>
                  <a:cubicBezTo>
                    <a:pt x="32" y="35"/>
                    <a:pt x="31" y="37"/>
                    <a:pt x="29" y="39"/>
                  </a:cubicBezTo>
                  <a:lnTo>
                    <a:pt x="21" y="27"/>
                  </a:lnTo>
                  <a:close/>
                  <a:moveTo>
                    <a:pt x="5" y="74"/>
                  </a:moveTo>
                  <a:cubicBezTo>
                    <a:pt x="5" y="64"/>
                    <a:pt x="5" y="64"/>
                    <a:pt x="5" y="64"/>
                  </a:cubicBezTo>
                  <a:cubicBezTo>
                    <a:pt x="19" y="62"/>
                    <a:pt x="19" y="62"/>
                    <a:pt x="19" y="62"/>
                  </a:cubicBezTo>
                  <a:cubicBezTo>
                    <a:pt x="19" y="65"/>
                    <a:pt x="19" y="67"/>
                    <a:pt x="19" y="69"/>
                  </a:cubicBezTo>
                  <a:cubicBezTo>
                    <a:pt x="19" y="71"/>
                    <a:pt x="19" y="73"/>
                    <a:pt x="19" y="75"/>
                  </a:cubicBezTo>
                  <a:lnTo>
                    <a:pt x="5" y="74"/>
                  </a:lnTo>
                  <a:close/>
                  <a:moveTo>
                    <a:pt x="27" y="116"/>
                  </a:moveTo>
                  <a:cubicBezTo>
                    <a:pt x="22" y="110"/>
                    <a:pt x="22" y="110"/>
                    <a:pt x="22" y="110"/>
                  </a:cubicBezTo>
                  <a:cubicBezTo>
                    <a:pt x="30" y="99"/>
                    <a:pt x="30" y="99"/>
                    <a:pt x="30" y="99"/>
                  </a:cubicBezTo>
                  <a:cubicBezTo>
                    <a:pt x="32" y="103"/>
                    <a:pt x="35" y="105"/>
                    <a:pt x="38" y="108"/>
                  </a:cubicBezTo>
                  <a:lnTo>
                    <a:pt x="27" y="116"/>
                  </a:lnTo>
                  <a:close/>
                  <a:moveTo>
                    <a:pt x="73" y="133"/>
                  </a:moveTo>
                  <a:cubicBezTo>
                    <a:pt x="64" y="133"/>
                    <a:pt x="64" y="133"/>
                    <a:pt x="64" y="133"/>
                  </a:cubicBezTo>
                  <a:cubicBezTo>
                    <a:pt x="62" y="118"/>
                    <a:pt x="62" y="118"/>
                    <a:pt x="62" y="118"/>
                  </a:cubicBezTo>
                  <a:cubicBezTo>
                    <a:pt x="64" y="118"/>
                    <a:pt x="66" y="118"/>
                    <a:pt x="68" y="118"/>
                  </a:cubicBezTo>
                  <a:cubicBezTo>
                    <a:pt x="68" y="118"/>
                    <a:pt x="68" y="118"/>
                    <a:pt x="68" y="118"/>
                  </a:cubicBezTo>
                  <a:cubicBezTo>
                    <a:pt x="68" y="118"/>
                    <a:pt x="68" y="118"/>
                    <a:pt x="68" y="118"/>
                  </a:cubicBezTo>
                  <a:cubicBezTo>
                    <a:pt x="71" y="118"/>
                    <a:pt x="73" y="118"/>
                    <a:pt x="75" y="118"/>
                  </a:cubicBezTo>
                  <a:lnTo>
                    <a:pt x="73" y="133"/>
                  </a:lnTo>
                  <a:close/>
                  <a:moveTo>
                    <a:pt x="68" y="113"/>
                  </a:moveTo>
                  <a:cubicBezTo>
                    <a:pt x="44" y="113"/>
                    <a:pt x="24" y="93"/>
                    <a:pt x="24" y="69"/>
                  </a:cubicBezTo>
                  <a:cubicBezTo>
                    <a:pt x="24" y="57"/>
                    <a:pt x="29" y="46"/>
                    <a:pt x="37" y="37"/>
                  </a:cubicBezTo>
                  <a:cubicBezTo>
                    <a:pt x="45" y="29"/>
                    <a:pt x="57" y="24"/>
                    <a:pt x="68" y="24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93" y="24"/>
                    <a:pt x="113" y="44"/>
                    <a:pt x="113" y="69"/>
                  </a:cubicBezTo>
                  <a:cubicBezTo>
                    <a:pt x="113" y="81"/>
                    <a:pt x="108" y="92"/>
                    <a:pt x="100" y="100"/>
                  </a:cubicBezTo>
                  <a:cubicBezTo>
                    <a:pt x="92" y="109"/>
                    <a:pt x="80" y="113"/>
                    <a:pt x="68" y="113"/>
                  </a:cubicBezTo>
                  <a:close/>
                  <a:moveTo>
                    <a:pt x="116" y="110"/>
                  </a:moveTo>
                  <a:cubicBezTo>
                    <a:pt x="110" y="116"/>
                    <a:pt x="110" y="116"/>
                    <a:pt x="110" y="116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100" y="107"/>
                    <a:pt x="102" y="105"/>
                    <a:pt x="103" y="104"/>
                  </a:cubicBezTo>
                  <a:cubicBezTo>
                    <a:pt x="105" y="102"/>
                    <a:pt x="106" y="101"/>
                    <a:pt x="108" y="99"/>
                  </a:cubicBezTo>
                  <a:lnTo>
                    <a:pt x="116" y="11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486BB652-2D33-411A-94DD-28EDB094145C}"/>
                </a:ext>
              </a:extLst>
            </p:cNvPr>
            <p:cNvSpPr txBox="1"/>
            <p:nvPr/>
          </p:nvSpPr>
          <p:spPr>
            <a:xfrm>
              <a:off x="8058997" y="3180266"/>
              <a:ext cx="96150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Montserrat Light" panose="00000400000000000000" pitchFamily="50" charset="0"/>
                  <a:ea typeface="Montserrat" charset="0"/>
                  <a:cs typeface="Montserrat" charset="0"/>
                </a:rPr>
                <a:t>Service</a:t>
              </a:r>
              <a:endParaRPr lang="en-US" sz="14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Montserrat Light" panose="00000400000000000000" pitchFamily="50" charset="0"/>
                <a:ea typeface="Montserrat Light" charset="0"/>
                <a:cs typeface="Montserrat Light" charset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09ED2F0A-1571-4105-81DF-B459BF5C4101}"/>
                </a:ext>
              </a:extLst>
            </p:cNvPr>
            <p:cNvSpPr txBox="1"/>
            <p:nvPr/>
          </p:nvSpPr>
          <p:spPr>
            <a:xfrm>
              <a:off x="7544251" y="3553065"/>
              <a:ext cx="2482399" cy="4755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8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</a:t>
              </a: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 to popular belief, random text. It has roots in a piece of classical Latin</a:t>
              </a:r>
            </a:p>
          </p:txBody>
        </p: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F7A247CC-909B-4FA4-BB12-4A85BC4C88D0}"/>
              </a:ext>
            </a:extLst>
          </p:cNvPr>
          <p:cNvGrpSpPr/>
          <p:nvPr/>
        </p:nvGrpSpPr>
        <p:grpSpPr>
          <a:xfrm>
            <a:off x="6759926" y="927240"/>
            <a:ext cx="3848151" cy="1091014"/>
            <a:chOff x="2609848" y="3181575"/>
            <a:chExt cx="3848151" cy="1091014"/>
          </a:xfrm>
        </p:grpSpPr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D90F9C6E-0DEB-4886-A4A0-75B142DB57F8}"/>
                </a:ext>
              </a:extLst>
            </p:cNvPr>
            <p:cNvSpPr txBox="1"/>
            <p:nvPr/>
          </p:nvSpPr>
          <p:spPr>
            <a:xfrm>
              <a:off x="2609848" y="3181575"/>
              <a:ext cx="3848151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000" b="1" spc="500" dirty="0">
                  <a:latin typeface="Montserrat Light" panose="00000400000000000000" pitchFamily="50" charset="0"/>
                </a:rPr>
                <a:t>OUR SERVICE</a:t>
              </a: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6564B5A4-5695-4A6C-99C0-3EA4A152ECAD}"/>
                </a:ext>
              </a:extLst>
            </p:cNvPr>
            <p:cNvSpPr txBox="1"/>
            <p:nvPr/>
          </p:nvSpPr>
          <p:spPr>
            <a:xfrm>
              <a:off x="2609849" y="3764096"/>
              <a:ext cx="2276575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PRESENTATION</a:t>
              </a:r>
            </a:p>
          </p:txBody>
        </p: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7BFCC45D-27B2-42F8-A42D-5F8747914617}"/>
                </a:ext>
              </a:extLst>
            </p:cNvPr>
            <p:cNvCxnSpPr>
              <a:cxnSpLocks/>
            </p:cNvCxnSpPr>
            <p:nvPr/>
          </p:nvCxnSpPr>
          <p:spPr>
            <a:xfrm>
              <a:off x="2711449" y="4272589"/>
              <a:ext cx="1180646" cy="0"/>
            </a:xfrm>
            <a:prstGeom prst="line">
              <a:avLst/>
            </a:prstGeom>
            <a:ln w="2540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04698420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xagon 1">
            <a:extLst>
              <a:ext uri="{FF2B5EF4-FFF2-40B4-BE49-F238E27FC236}">
                <a16:creationId xmlns:a16="http://schemas.microsoft.com/office/drawing/2014/main" id="{10D0E67B-0459-40EC-A379-0453C5D6492D}"/>
              </a:ext>
            </a:extLst>
          </p:cNvPr>
          <p:cNvSpPr/>
          <p:nvPr/>
        </p:nvSpPr>
        <p:spPr>
          <a:xfrm rot="5400000">
            <a:off x="1156419" y="3100312"/>
            <a:ext cx="1436914" cy="1238718"/>
          </a:xfrm>
          <a:prstGeom prst="hexagon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Hexagon 33">
            <a:extLst>
              <a:ext uri="{FF2B5EF4-FFF2-40B4-BE49-F238E27FC236}">
                <a16:creationId xmlns:a16="http://schemas.microsoft.com/office/drawing/2014/main" id="{FE68470A-AFB2-46EA-947F-F4AEEAD89DED}"/>
              </a:ext>
            </a:extLst>
          </p:cNvPr>
          <p:cNvSpPr/>
          <p:nvPr/>
        </p:nvSpPr>
        <p:spPr>
          <a:xfrm rot="5400000">
            <a:off x="3266980" y="3100312"/>
            <a:ext cx="1436914" cy="1238718"/>
          </a:xfrm>
          <a:prstGeom prst="hexagon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Hexagon 34">
            <a:extLst>
              <a:ext uri="{FF2B5EF4-FFF2-40B4-BE49-F238E27FC236}">
                <a16:creationId xmlns:a16="http://schemas.microsoft.com/office/drawing/2014/main" id="{EADAA692-5153-4EF3-B6D0-A7E5D1F6E9F5}"/>
              </a:ext>
            </a:extLst>
          </p:cNvPr>
          <p:cNvSpPr/>
          <p:nvPr/>
        </p:nvSpPr>
        <p:spPr>
          <a:xfrm rot="5400000">
            <a:off x="5377894" y="3100312"/>
            <a:ext cx="1436914" cy="1238718"/>
          </a:xfrm>
          <a:prstGeom prst="hexagon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Hexagon 36">
            <a:extLst>
              <a:ext uri="{FF2B5EF4-FFF2-40B4-BE49-F238E27FC236}">
                <a16:creationId xmlns:a16="http://schemas.microsoft.com/office/drawing/2014/main" id="{BC37123B-4298-48AB-B6CA-7B20986105D2}"/>
              </a:ext>
            </a:extLst>
          </p:cNvPr>
          <p:cNvSpPr/>
          <p:nvPr/>
        </p:nvSpPr>
        <p:spPr>
          <a:xfrm rot="5400000">
            <a:off x="7488105" y="3100312"/>
            <a:ext cx="1436914" cy="1238718"/>
          </a:xfrm>
          <a:prstGeom prst="hexagon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Hexagon 39">
            <a:extLst>
              <a:ext uri="{FF2B5EF4-FFF2-40B4-BE49-F238E27FC236}">
                <a16:creationId xmlns:a16="http://schemas.microsoft.com/office/drawing/2014/main" id="{3D8A72DE-986D-4E6B-AA57-2AB4BC7EBC1E}"/>
              </a:ext>
            </a:extLst>
          </p:cNvPr>
          <p:cNvSpPr/>
          <p:nvPr/>
        </p:nvSpPr>
        <p:spPr>
          <a:xfrm rot="5400000">
            <a:off x="9599102" y="3100312"/>
            <a:ext cx="1436914" cy="1238718"/>
          </a:xfrm>
          <a:prstGeom prst="hexagon">
            <a:avLst/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3832E1F6-B66B-4BF9-98AF-04F998018DA2}"/>
              </a:ext>
            </a:extLst>
          </p:cNvPr>
          <p:cNvGrpSpPr/>
          <p:nvPr/>
        </p:nvGrpSpPr>
        <p:grpSpPr>
          <a:xfrm>
            <a:off x="3130615" y="927240"/>
            <a:ext cx="5930770" cy="1091014"/>
            <a:chOff x="2609849" y="3181575"/>
            <a:chExt cx="5930770" cy="1091014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6CEBDD8B-D380-4697-90C6-09966F51A233}"/>
                </a:ext>
              </a:extLst>
            </p:cNvPr>
            <p:cNvSpPr txBox="1"/>
            <p:nvPr/>
          </p:nvSpPr>
          <p:spPr>
            <a:xfrm>
              <a:off x="2609849" y="3181575"/>
              <a:ext cx="5930770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spc="500" dirty="0">
                  <a:latin typeface="Montserrat Light" panose="00000400000000000000" pitchFamily="50" charset="0"/>
                </a:rPr>
                <a:t>COMPANY SERVICE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CA74C824-6FB4-4B9E-AA41-1CD3E521E0EE}"/>
                </a:ext>
              </a:extLst>
            </p:cNvPr>
            <p:cNvSpPr txBox="1"/>
            <p:nvPr/>
          </p:nvSpPr>
          <p:spPr>
            <a:xfrm>
              <a:off x="3536884" y="3764096"/>
              <a:ext cx="407670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spc="7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Montserrat Light" panose="00000400000000000000" pitchFamily="50" charset="0"/>
                </a:rPr>
                <a:t>CREATIVE PRESENTATION</a:t>
              </a:r>
            </a:p>
          </p:txBody>
        </p:sp>
        <p:cxnSp>
          <p:nvCxnSpPr>
            <p:cNvPr id="26" name="Straight Connector 25">
              <a:extLst>
                <a:ext uri="{FF2B5EF4-FFF2-40B4-BE49-F238E27FC236}">
                  <a16:creationId xmlns:a16="http://schemas.microsoft.com/office/drawing/2014/main" id="{D73A2E71-D595-4720-A7B1-C1A7791AD3BA}"/>
                </a:ext>
              </a:extLst>
            </p:cNvPr>
            <p:cNvCxnSpPr>
              <a:cxnSpLocks/>
            </p:cNvCxnSpPr>
            <p:nvPr/>
          </p:nvCxnSpPr>
          <p:spPr>
            <a:xfrm>
              <a:off x="4984911" y="4272589"/>
              <a:ext cx="1180646" cy="0"/>
            </a:xfrm>
            <a:prstGeom prst="line">
              <a:avLst/>
            </a:prstGeom>
            <a:ln w="254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" name="Freeform 5">
            <a:extLst>
              <a:ext uri="{FF2B5EF4-FFF2-40B4-BE49-F238E27FC236}">
                <a16:creationId xmlns:a16="http://schemas.microsoft.com/office/drawing/2014/main" id="{CE1B074B-2A6D-46E0-BFD7-7E2B4FDDCFB8}"/>
              </a:ext>
            </a:extLst>
          </p:cNvPr>
          <p:cNvSpPr>
            <a:spLocks noEditPoints="1"/>
          </p:cNvSpPr>
          <p:nvPr/>
        </p:nvSpPr>
        <p:spPr bwMode="auto">
          <a:xfrm>
            <a:off x="10026613" y="3441858"/>
            <a:ext cx="581025" cy="555625"/>
          </a:xfrm>
          <a:custGeom>
            <a:avLst/>
            <a:gdLst>
              <a:gd name="T0" fmla="*/ 50 w 50"/>
              <a:gd name="T1" fmla="*/ 7 h 50"/>
              <a:gd name="T2" fmla="*/ 32 w 50"/>
              <a:gd name="T3" fmla="*/ 2 h 50"/>
              <a:gd name="T4" fmla="*/ 25 w 50"/>
              <a:gd name="T5" fmla="*/ 5 h 50"/>
              <a:gd name="T6" fmla="*/ 19 w 50"/>
              <a:gd name="T7" fmla="*/ 2 h 50"/>
              <a:gd name="T8" fmla="*/ 1 w 50"/>
              <a:gd name="T9" fmla="*/ 7 h 50"/>
              <a:gd name="T10" fmla="*/ 0 w 50"/>
              <a:gd name="T11" fmla="*/ 8 h 50"/>
              <a:gd name="T12" fmla="*/ 0 w 50"/>
              <a:gd name="T13" fmla="*/ 48 h 50"/>
              <a:gd name="T14" fmla="*/ 1 w 50"/>
              <a:gd name="T15" fmla="*/ 50 h 50"/>
              <a:gd name="T16" fmla="*/ 2 w 50"/>
              <a:gd name="T17" fmla="*/ 50 h 50"/>
              <a:gd name="T18" fmla="*/ 4 w 50"/>
              <a:gd name="T19" fmla="*/ 50 h 50"/>
              <a:gd name="T20" fmla="*/ 24 w 50"/>
              <a:gd name="T21" fmla="*/ 50 h 50"/>
              <a:gd name="T22" fmla="*/ 24 w 50"/>
              <a:gd name="T23" fmla="*/ 50 h 50"/>
              <a:gd name="T24" fmla="*/ 24 w 50"/>
              <a:gd name="T25" fmla="*/ 50 h 50"/>
              <a:gd name="T26" fmla="*/ 24 w 50"/>
              <a:gd name="T27" fmla="*/ 50 h 50"/>
              <a:gd name="T28" fmla="*/ 24 w 50"/>
              <a:gd name="T29" fmla="*/ 50 h 50"/>
              <a:gd name="T30" fmla="*/ 24 w 50"/>
              <a:gd name="T31" fmla="*/ 50 h 50"/>
              <a:gd name="T32" fmla="*/ 25 w 50"/>
              <a:gd name="T33" fmla="*/ 50 h 50"/>
              <a:gd name="T34" fmla="*/ 25 w 50"/>
              <a:gd name="T35" fmla="*/ 50 h 50"/>
              <a:gd name="T36" fmla="*/ 25 w 50"/>
              <a:gd name="T37" fmla="*/ 50 h 50"/>
              <a:gd name="T38" fmla="*/ 25 w 50"/>
              <a:gd name="T39" fmla="*/ 50 h 50"/>
              <a:gd name="T40" fmla="*/ 26 w 50"/>
              <a:gd name="T41" fmla="*/ 50 h 50"/>
              <a:gd name="T42" fmla="*/ 26 w 50"/>
              <a:gd name="T43" fmla="*/ 50 h 50"/>
              <a:gd name="T44" fmla="*/ 26 w 50"/>
              <a:gd name="T45" fmla="*/ 50 h 50"/>
              <a:gd name="T46" fmla="*/ 26 w 50"/>
              <a:gd name="T47" fmla="*/ 50 h 50"/>
              <a:gd name="T48" fmla="*/ 26 w 50"/>
              <a:gd name="T49" fmla="*/ 50 h 50"/>
              <a:gd name="T50" fmla="*/ 27 w 50"/>
              <a:gd name="T51" fmla="*/ 50 h 50"/>
              <a:gd name="T52" fmla="*/ 27 w 50"/>
              <a:gd name="T53" fmla="*/ 50 h 50"/>
              <a:gd name="T54" fmla="*/ 47 w 50"/>
              <a:gd name="T55" fmla="*/ 50 h 50"/>
              <a:gd name="T56" fmla="*/ 48 w 50"/>
              <a:gd name="T57" fmla="*/ 50 h 50"/>
              <a:gd name="T58" fmla="*/ 49 w 50"/>
              <a:gd name="T59" fmla="*/ 50 h 50"/>
              <a:gd name="T60" fmla="*/ 50 w 50"/>
              <a:gd name="T61" fmla="*/ 48 h 50"/>
              <a:gd name="T62" fmla="*/ 50 w 50"/>
              <a:gd name="T63" fmla="*/ 8 h 50"/>
              <a:gd name="T64" fmla="*/ 50 w 50"/>
              <a:gd name="T65" fmla="*/ 7 h 50"/>
              <a:gd name="T66" fmla="*/ 4 w 50"/>
              <a:gd name="T67" fmla="*/ 43 h 50"/>
              <a:gd name="T68" fmla="*/ 4 w 50"/>
              <a:gd name="T69" fmla="*/ 9 h 50"/>
              <a:gd name="T70" fmla="*/ 24 w 50"/>
              <a:gd name="T71" fmla="*/ 10 h 50"/>
              <a:gd name="T72" fmla="*/ 24 w 50"/>
              <a:gd name="T73" fmla="*/ 10 h 50"/>
              <a:gd name="T74" fmla="*/ 24 w 50"/>
              <a:gd name="T75" fmla="*/ 10 h 50"/>
              <a:gd name="T76" fmla="*/ 24 w 50"/>
              <a:gd name="T77" fmla="*/ 10 h 50"/>
              <a:gd name="T78" fmla="*/ 24 w 50"/>
              <a:gd name="T79" fmla="*/ 44 h 50"/>
              <a:gd name="T80" fmla="*/ 19 w 50"/>
              <a:gd name="T81" fmla="*/ 42 h 50"/>
              <a:gd name="T82" fmla="*/ 4 w 50"/>
              <a:gd name="T83" fmla="*/ 43 h 50"/>
              <a:gd name="T84" fmla="*/ 46 w 50"/>
              <a:gd name="T85" fmla="*/ 43 h 50"/>
              <a:gd name="T86" fmla="*/ 32 w 50"/>
              <a:gd name="T87" fmla="*/ 42 h 50"/>
              <a:gd name="T88" fmla="*/ 26 w 50"/>
              <a:gd name="T89" fmla="*/ 44 h 50"/>
              <a:gd name="T90" fmla="*/ 26 w 50"/>
              <a:gd name="T91" fmla="*/ 10 h 50"/>
              <a:gd name="T92" fmla="*/ 26 w 50"/>
              <a:gd name="T93" fmla="*/ 10 h 50"/>
              <a:gd name="T94" fmla="*/ 27 w 50"/>
              <a:gd name="T95" fmla="*/ 10 h 50"/>
              <a:gd name="T96" fmla="*/ 27 w 50"/>
              <a:gd name="T97" fmla="*/ 10 h 50"/>
              <a:gd name="T98" fmla="*/ 46 w 50"/>
              <a:gd name="T99" fmla="*/ 9 h 50"/>
              <a:gd name="T100" fmla="*/ 46 w 50"/>
              <a:gd name="T101" fmla="*/ 43 h 50"/>
              <a:gd name="T102" fmla="*/ 46 w 50"/>
              <a:gd name="T103" fmla="*/ 43 h 50"/>
              <a:gd name="T104" fmla="*/ 46 w 50"/>
              <a:gd name="T105" fmla="*/ 43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50" h="50">
                <a:moveTo>
                  <a:pt x="50" y="7"/>
                </a:moveTo>
                <a:cubicBezTo>
                  <a:pt x="43" y="0"/>
                  <a:pt x="36" y="0"/>
                  <a:pt x="32" y="2"/>
                </a:cubicBezTo>
                <a:cubicBezTo>
                  <a:pt x="29" y="3"/>
                  <a:pt x="27" y="4"/>
                  <a:pt x="25" y="5"/>
                </a:cubicBezTo>
                <a:cubicBezTo>
                  <a:pt x="24" y="4"/>
                  <a:pt x="21" y="3"/>
                  <a:pt x="19" y="2"/>
                </a:cubicBezTo>
                <a:cubicBezTo>
                  <a:pt x="14" y="0"/>
                  <a:pt x="7" y="0"/>
                  <a:pt x="1" y="7"/>
                </a:cubicBezTo>
                <a:cubicBezTo>
                  <a:pt x="0" y="7"/>
                  <a:pt x="0" y="8"/>
                  <a:pt x="0" y="8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49"/>
                  <a:pt x="0" y="50"/>
                  <a:pt x="1" y="50"/>
                </a:cubicBezTo>
                <a:cubicBezTo>
                  <a:pt x="2" y="50"/>
                  <a:pt x="2" y="50"/>
                  <a:pt x="2" y="50"/>
                </a:cubicBezTo>
                <a:cubicBezTo>
                  <a:pt x="3" y="50"/>
                  <a:pt x="3" y="50"/>
                  <a:pt x="4" y="50"/>
                </a:cubicBezTo>
                <a:cubicBezTo>
                  <a:pt x="13" y="40"/>
                  <a:pt x="23" y="49"/>
                  <a:pt x="24" y="50"/>
                </a:cubicBezTo>
                <a:cubicBezTo>
                  <a:pt x="24" y="50"/>
                  <a:pt x="24" y="50"/>
                  <a:pt x="24" y="50"/>
                </a:cubicBezTo>
                <a:cubicBezTo>
                  <a:pt x="24" y="50"/>
                  <a:pt x="24" y="50"/>
                  <a:pt x="24" y="50"/>
                </a:cubicBezTo>
                <a:cubicBezTo>
                  <a:pt x="24" y="50"/>
                  <a:pt x="24" y="50"/>
                  <a:pt x="24" y="50"/>
                </a:cubicBezTo>
                <a:cubicBezTo>
                  <a:pt x="24" y="50"/>
                  <a:pt x="24" y="50"/>
                  <a:pt x="24" y="50"/>
                </a:cubicBezTo>
                <a:cubicBezTo>
                  <a:pt x="24" y="50"/>
                  <a:pt x="24" y="50"/>
                  <a:pt x="24" y="50"/>
                </a:cubicBezTo>
                <a:cubicBezTo>
                  <a:pt x="25" y="50"/>
                  <a:pt x="25" y="50"/>
                  <a:pt x="25" y="50"/>
                </a:cubicBezTo>
                <a:cubicBezTo>
                  <a:pt x="25" y="50"/>
                  <a:pt x="25" y="50"/>
                  <a:pt x="25" y="50"/>
                </a:cubicBezTo>
                <a:cubicBezTo>
                  <a:pt x="25" y="50"/>
                  <a:pt x="25" y="50"/>
                  <a:pt x="25" y="50"/>
                </a:cubicBezTo>
                <a:cubicBezTo>
                  <a:pt x="25" y="50"/>
                  <a:pt x="25" y="50"/>
                  <a:pt x="25" y="50"/>
                </a:cubicBezTo>
                <a:cubicBezTo>
                  <a:pt x="25" y="50"/>
                  <a:pt x="25" y="50"/>
                  <a:pt x="26" y="50"/>
                </a:cubicBezTo>
                <a:cubicBezTo>
                  <a:pt x="26" y="50"/>
                  <a:pt x="26" y="50"/>
                  <a:pt x="26" y="50"/>
                </a:cubicBezTo>
                <a:cubicBezTo>
                  <a:pt x="26" y="50"/>
                  <a:pt x="26" y="50"/>
                  <a:pt x="26" y="50"/>
                </a:cubicBezTo>
                <a:cubicBezTo>
                  <a:pt x="26" y="50"/>
                  <a:pt x="26" y="50"/>
                  <a:pt x="26" y="50"/>
                </a:cubicBezTo>
                <a:cubicBezTo>
                  <a:pt x="26" y="50"/>
                  <a:pt x="26" y="50"/>
                  <a:pt x="26" y="50"/>
                </a:cubicBezTo>
                <a:cubicBezTo>
                  <a:pt x="26" y="50"/>
                  <a:pt x="26" y="50"/>
                  <a:pt x="27" y="50"/>
                </a:cubicBezTo>
                <a:cubicBezTo>
                  <a:pt x="27" y="50"/>
                  <a:pt x="27" y="50"/>
                  <a:pt x="27" y="50"/>
                </a:cubicBezTo>
                <a:cubicBezTo>
                  <a:pt x="27" y="49"/>
                  <a:pt x="37" y="40"/>
                  <a:pt x="47" y="50"/>
                </a:cubicBezTo>
                <a:cubicBezTo>
                  <a:pt x="47" y="50"/>
                  <a:pt x="48" y="50"/>
                  <a:pt x="48" y="50"/>
                </a:cubicBezTo>
                <a:cubicBezTo>
                  <a:pt x="48" y="50"/>
                  <a:pt x="49" y="50"/>
                  <a:pt x="49" y="50"/>
                </a:cubicBezTo>
                <a:cubicBezTo>
                  <a:pt x="50" y="50"/>
                  <a:pt x="50" y="49"/>
                  <a:pt x="50" y="48"/>
                </a:cubicBezTo>
                <a:cubicBezTo>
                  <a:pt x="50" y="8"/>
                  <a:pt x="50" y="8"/>
                  <a:pt x="50" y="8"/>
                </a:cubicBezTo>
                <a:cubicBezTo>
                  <a:pt x="50" y="8"/>
                  <a:pt x="50" y="7"/>
                  <a:pt x="50" y="7"/>
                </a:cubicBezTo>
                <a:close/>
                <a:moveTo>
                  <a:pt x="4" y="43"/>
                </a:moveTo>
                <a:cubicBezTo>
                  <a:pt x="4" y="9"/>
                  <a:pt x="4" y="9"/>
                  <a:pt x="4" y="9"/>
                </a:cubicBezTo>
                <a:cubicBezTo>
                  <a:pt x="14" y="1"/>
                  <a:pt x="23" y="10"/>
                  <a:pt x="24" y="10"/>
                </a:cubicBezTo>
                <a:cubicBezTo>
                  <a:pt x="24" y="10"/>
                  <a:pt x="24" y="10"/>
                  <a:pt x="24" y="10"/>
                </a:cubicBezTo>
                <a:cubicBezTo>
                  <a:pt x="24" y="10"/>
                  <a:pt x="24" y="10"/>
                  <a:pt x="24" y="10"/>
                </a:cubicBezTo>
                <a:cubicBezTo>
                  <a:pt x="24" y="10"/>
                  <a:pt x="24" y="10"/>
                  <a:pt x="24" y="10"/>
                </a:cubicBezTo>
                <a:cubicBezTo>
                  <a:pt x="24" y="44"/>
                  <a:pt x="24" y="44"/>
                  <a:pt x="24" y="44"/>
                </a:cubicBezTo>
                <a:cubicBezTo>
                  <a:pt x="23" y="43"/>
                  <a:pt x="21" y="42"/>
                  <a:pt x="19" y="42"/>
                </a:cubicBezTo>
                <a:cubicBezTo>
                  <a:pt x="15" y="41"/>
                  <a:pt x="10" y="40"/>
                  <a:pt x="4" y="43"/>
                </a:cubicBezTo>
                <a:close/>
                <a:moveTo>
                  <a:pt x="46" y="43"/>
                </a:moveTo>
                <a:cubicBezTo>
                  <a:pt x="41" y="40"/>
                  <a:pt x="35" y="41"/>
                  <a:pt x="32" y="42"/>
                </a:cubicBezTo>
                <a:cubicBezTo>
                  <a:pt x="30" y="42"/>
                  <a:pt x="28" y="43"/>
                  <a:pt x="26" y="44"/>
                </a:cubicBezTo>
                <a:cubicBezTo>
                  <a:pt x="26" y="10"/>
                  <a:pt x="26" y="10"/>
                  <a:pt x="26" y="10"/>
                </a:cubicBezTo>
                <a:cubicBezTo>
                  <a:pt x="26" y="10"/>
                  <a:pt x="26" y="10"/>
                  <a:pt x="26" y="10"/>
                </a:cubicBezTo>
                <a:cubicBezTo>
                  <a:pt x="26" y="10"/>
                  <a:pt x="26" y="10"/>
                  <a:pt x="27" y="10"/>
                </a:cubicBezTo>
                <a:cubicBezTo>
                  <a:pt x="27" y="10"/>
                  <a:pt x="27" y="10"/>
                  <a:pt x="27" y="10"/>
                </a:cubicBezTo>
                <a:cubicBezTo>
                  <a:pt x="27" y="10"/>
                  <a:pt x="36" y="1"/>
                  <a:pt x="46" y="9"/>
                </a:cubicBezTo>
                <a:lnTo>
                  <a:pt x="46" y="43"/>
                </a:lnTo>
                <a:close/>
                <a:moveTo>
                  <a:pt x="46" y="43"/>
                </a:moveTo>
                <a:cubicBezTo>
                  <a:pt x="46" y="43"/>
                  <a:pt x="46" y="43"/>
                  <a:pt x="46" y="43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Freeform 6">
            <a:extLst>
              <a:ext uri="{FF2B5EF4-FFF2-40B4-BE49-F238E27FC236}">
                <a16:creationId xmlns:a16="http://schemas.microsoft.com/office/drawing/2014/main" id="{9D5E6B79-0E02-409F-985C-BADD21F2C186}"/>
              </a:ext>
            </a:extLst>
          </p:cNvPr>
          <p:cNvSpPr>
            <a:spLocks noEditPoints="1"/>
          </p:cNvSpPr>
          <p:nvPr/>
        </p:nvSpPr>
        <p:spPr bwMode="auto">
          <a:xfrm>
            <a:off x="1578806" y="3436302"/>
            <a:ext cx="592138" cy="566737"/>
          </a:xfrm>
          <a:custGeom>
            <a:avLst/>
            <a:gdLst>
              <a:gd name="T0" fmla="*/ 373 w 373"/>
              <a:gd name="T1" fmla="*/ 336 h 357"/>
              <a:gd name="T2" fmla="*/ 373 w 373"/>
              <a:gd name="T3" fmla="*/ 357 h 357"/>
              <a:gd name="T4" fmla="*/ 0 w 373"/>
              <a:gd name="T5" fmla="*/ 357 h 357"/>
              <a:gd name="T6" fmla="*/ 0 w 373"/>
              <a:gd name="T7" fmla="*/ 0 h 357"/>
              <a:gd name="T8" fmla="*/ 22 w 373"/>
              <a:gd name="T9" fmla="*/ 0 h 357"/>
              <a:gd name="T10" fmla="*/ 22 w 373"/>
              <a:gd name="T11" fmla="*/ 336 h 357"/>
              <a:gd name="T12" fmla="*/ 373 w 373"/>
              <a:gd name="T13" fmla="*/ 336 h 357"/>
              <a:gd name="T14" fmla="*/ 168 w 373"/>
              <a:gd name="T15" fmla="*/ 126 h 357"/>
              <a:gd name="T16" fmla="*/ 263 w 373"/>
              <a:gd name="T17" fmla="*/ 147 h 357"/>
              <a:gd name="T18" fmla="*/ 292 w 373"/>
              <a:gd name="T19" fmla="*/ 91 h 357"/>
              <a:gd name="T20" fmla="*/ 329 w 373"/>
              <a:gd name="T21" fmla="*/ 112 h 357"/>
              <a:gd name="T22" fmla="*/ 329 w 373"/>
              <a:gd name="T23" fmla="*/ 21 h 357"/>
              <a:gd name="T24" fmla="*/ 248 w 373"/>
              <a:gd name="T25" fmla="*/ 63 h 357"/>
              <a:gd name="T26" fmla="*/ 277 w 373"/>
              <a:gd name="T27" fmla="*/ 84 h 357"/>
              <a:gd name="T28" fmla="*/ 248 w 373"/>
              <a:gd name="T29" fmla="*/ 119 h 357"/>
              <a:gd name="T30" fmla="*/ 160 w 373"/>
              <a:gd name="T31" fmla="*/ 98 h 357"/>
              <a:gd name="T32" fmla="*/ 65 w 373"/>
              <a:gd name="T33" fmla="*/ 189 h 357"/>
              <a:gd name="T34" fmla="*/ 80 w 373"/>
              <a:gd name="T35" fmla="*/ 210 h 357"/>
              <a:gd name="T36" fmla="*/ 168 w 373"/>
              <a:gd name="T37" fmla="*/ 126 h 357"/>
              <a:gd name="T38" fmla="*/ 139 w 373"/>
              <a:gd name="T39" fmla="*/ 308 h 357"/>
              <a:gd name="T40" fmla="*/ 190 w 373"/>
              <a:gd name="T41" fmla="*/ 308 h 357"/>
              <a:gd name="T42" fmla="*/ 190 w 373"/>
              <a:gd name="T43" fmla="*/ 147 h 357"/>
              <a:gd name="T44" fmla="*/ 175 w 373"/>
              <a:gd name="T45" fmla="*/ 147 h 357"/>
              <a:gd name="T46" fmla="*/ 139 w 373"/>
              <a:gd name="T47" fmla="*/ 182 h 357"/>
              <a:gd name="T48" fmla="*/ 139 w 373"/>
              <a:gd name="T49" fmla="*/ 308 h 357"/>
              <a:gd name="T50" fmla="*/ 73 w 373"/>
              <a:gd name="T51" fmla="*/ 231 h 357"/>
              <a:gd name="T52" fmla="*/ 73 w 373"/>
              <a:gd name="T53" fmla="*/ 308 h 357"/>
              <a:gd name="T54" fmla="*/ 117 w 373"/>
              <a:gd name="T55" fmla="*/ 308 h 357"/>
              <a:gd name="T56" fmla="*/ 117 w 373"/>
              <a:gd name="T57" fmla="*/ 203 h 357"/>
              <a:gd name="T58" fmla="*/ 80 w 373"/>
              <a:gd name="T59" fmla="*/ 238 h 357"/>
              <a:gd name="T60" fmla="*/ 73 w 373"/>
              <a:gd name="T61" fmla="*/ 231 h 357"/>
              <a:gd name="T62" fmla="*/ 277 w 373"/>
              <a:gd name="T63" fmla="*/ 161 h 357"/>
              <a:gd name="T64" fmla="*/ 277 w 373"/>
              <a:gd name="T65" fmla="*/ 308 h 357"/>
              <a:gd name="T66" fmla="*/ 329 w 373"/>
              <a:gd name="T67" fmla="*/ 308 h 357"/>
              <a:gd name="T68" fmla="*/ 329 w 373"/>
              <a:gd name="T69" fmla="*/ 140 h 357"/>
              <a:gd name="T70" fmla="*/ 307 w 373"/>
              <a:gd name="T71" fmla="*/ 126 h 357"/>
              <a:gd name="T72" fmla="*/ 277 w 373"/>
              <a:gd name="T73" fmla="*/ 161 h 357"/>
              <a:gd name="T74" fmla="*/ 256 w 373"/>
              <a:gd name="T75" fmla="*/ 308 h 357"/>
              <a:gd name="T76" fmla="*/ 256 w 373"/>
              <a:gd name="T77" fmla="*/ 168 h 357"/>
              <a:gd name="T78" fmla="*/ 212 w 373"/>
              <a:gd name="T79" fmla="*/ 154 h 357"/>
              <a:gd name="T80" fmla="*/ 212 w 373"/>
              <a:gd name="T81" fmla="*/ 308 h 357"/>
              <a:gd name="T82" fmla="*/ 256 w 373"/>
              <a:gd name="T83" fmla="*/ 308 h 357"/>
              <a:gd name="T84" fmla="*/ 256 w 373"/>
              <a:gd name="T85" fmla="*/ 308 h 357"/>
              <a:gd name="T86" fmla="*/ 256 w 373"/>
              <a:gd name="T87" fmla="*/ 308 h 3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373" h="357">
                <a:moveTo>
                  <a:pt x="373" y="336"/>
                </a:moveTo>
                <a:lnTo>
                  <a:pt x="373" y="357"/>
                </a:lnTo>
                <a:lnTo>
                  <a:pt x="0" y="357"/>
                </a:lnTo>
                <a:lnTo>
                  <a:pt x="0" y="0"/>
                </a:lnTo>
                <a:lnTo>
                  <a:pt x="22" y="0"/>
                </a:lnTo>
                <a:lnTo>
                  <a:pt x="22" y="336"/>
                </a:lnTo>
                <a:lnTo>
                  <a:pt x="373" y="336"/>
                </a:lnTo>
                <a:close/>
                <a:moveTo>
                  <a:pt x="168" y="126"/>
                </a:moveTo>
                <a:lnTo>
                  <a:pt x="263" y="147"/>
                </a:lnTo>
                <a:lnTo>
                  <a:pt x="292" y="91"/>
                </a:lnTo>
                <a:lnTo>
                  <a:pt x="329" y="112"/>
                </a:lnTo>
                <a:lnTo>
                  <a:pt x="329" y="21"/>
                </a:lnTo>
                <a:lnTo>
                  <a:pt x="248" y="63"/>
                </a:lnTo>
                <a:lnTo>
                  <a:pt x="277" y="84"/>
                </a:lnTo>
                <a:lnTo>
                  <a:pt x="248" y="119"/>
                </a:lnTo>
                <a:lnTo>
                  <a:pt x="160" y="98"/>
                </a:lnTo>
                <a:lnTo>
                  <a:pt x="65" y="189"/>
                </a:lnTo>
                <a:lnTo>
                  <a:pt x="80" y="210"/>
                </a:lnTo>
                <a:lnTo>
                  <a:pt x="168" y="126"/>
                </a:lnTo>
                <a:close/>
                <a:moveTo>
                  <a:pt x="139" y="308"/>
                </a:moveTo>
                <a:lnTo>
                  <a:pt x="190" y="308"/>
                </a:lnTo>
                <a:lnTo>
                  <a:pt x="190" y="147"/>
                </a:lnTo>
                <a:lnTo>
                  <a:pt x="175" y="147"/>
                </a:lnTo>
                <a:lnTo>
                  <a:pt x="139" y="182"/>
                </a:lnTo>
                <a:lnTo>
                  <a:pt x="139" y="308"/>
                </a:lnTo>
                <a:close/>
                <a:moveTo>
                  <a:pt x="73" y="231"/>
                </a:moveTo>
                <a:lnTo>
                  <a:pt x="73" y="308"/>
                </a:lnTo>
                <a:lnTo>
                  <a:pt x="117" y="308"/>
                </a:lnTo>
                <a:lnTo>
                  <a:pt x="117" y="203"/>
                </a:lnTo>
                <a:lnTo>
                  <a:pt x="80" y="238"/>
                </a:lnTo>
                <a:lnTo>
                  <a:pt x="73" y="231"/>
                </a:lnTo>
                <a:close/>
                <a:moveTo>
                  <a:pt x="277" y="161"/>
                </a:moveTo>
                <a:lnTo>
                  <a:pt x="277" y="308"/>
                </a:lnTo>
                <a:lnTo>
                  <a:pt x="329" y="308"/>
                </a:lnTo>
                <a:lnTo>
                  <a:pt x="329" y="140"/>
                </a:lnTo>
                <a:lnTo>
                  <a:pt x="307" y="126"/>
                </a:lnTo>
                <a:lnTo>
                  <a:pt x="277" y="161"/>
                </a:lnTo>
                <a:close/>
                <a:moveTo>
                  <a:pt x="256" y="308"/>
                </a:moveTo>
                <a:lnTo>
                  <a:pt x="256" y="168"/>
                </a:lnTo>
                <a:lnTo>
                  <a:pt x="212" y="154"/>
                </a:lnTo>
                <a:lnTo>
                  <a:pt x="212" y="308"/>
                </a:lnTo>
                <a:lnTo>
                  <a:pt x="256" y="308"/>
                </a:lnTo>
                <a:close/>
                <a:moveTo>
                  <a:pt x="256" y="308"/>
                </a:moveTo>
                <a:lnTo>
                  <a:pt x="256" y="30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Freeform 8">
            <a:extLst>
              <a:ext uri="{FF2B5EF4-FFF2-40B4-BE49-F238E27FC236}">
                <a16:creationId xmlns:a16="http://schemas.microsoft.com/office/drawing/2014/main" id="{3A591CF1-A33E-4295-9FB0-F217148568EA}"/>
              </a:ext>
            </a:extLst>
          </p:cNvPr>
          <p:cNvSpPr>
            <a:spLocks noEditPoints="1"/>
          </p:cNvSpPr>
          <p:nvPr/>
        </p:nvSpPr>
        <p:spPr bwMode="auto">
          <a:xfrm>
            <a:off x="3689368" y="3491864"/>
            <a:ext cx="592138" cy="455612"/>
          </a:xfrm>
          <a:custGeom>
            <a:avLst/>
            <a:gdLst>
              <a:gd name="T0" fmla="*/ 7 w 51"/>
              <a:gd name="T1" fmla="*/ 7 h 41"/>
              <a:gd name="T2" fmla="*/ 16 w 51"/>
              <a:gd name="T3" fmla="*/ 10 h 41"/>
              <a:gd name="T4" fmla="*/ 26 w 51"/>
              <a:gd name="T5" fmla="*/ 10 h 41"/>
              <a:gd name="T6" fmla="*/ 51 w 51"/>
              <a:gd name="T7" fmla="*/ 5 h 41"/>
              <a:gd name="T8" fmla="*/ 50 w 51"/>
              <a:gd name="T9" fmla="*/ 2 h 41"/>
              <a:gd name="T10" fmla="*/ 50 w 51"/>
              <a:gd name="T11" fmla="*/ 2 h 41"/>
              <a:gd name="T12" fmla="*/ 34 w 51"/>
              <a:gd name="T13" fmla="*/ 0 h 41"/>
              <a:gd name="T14" fmla="*/ 28 w 51"/>
              <a:gd name="T15" fmla="*/ 0 h 41"/>
              <a:gd name="T16" fmla="*/ 7 w 51"/>
              <a:gd name="T17" fmla="*/ 4 h 41"/>
              <a:gd name="T18" fmla="*/ 1 w 51"/>
              <a:gd name="T19" fmla="*/ 8 h 41"/>
              <a:gd name="T20" fmla="*/ 1 w 51"/>
              <a:gd name="T21" fmla="*/ 13 h 41"/>
              <a:gd name="T22" fmla="*/ 3 w 51"/>
              <a:gd name="T23" fmla="*/ 15 h 41"/>
              <a:gd name="T24" fmla="*/ 1 w 51"/>
              <a:gd name="T25" fmla="*/ 18 h 41"/>
              <a:gd name="T26" fmla="*/ 1 w 51"/>
              <a:gd name="T27" fmla="*/ 23 h 41"/>
              <a:gd name="T28" fmla="*/ 3 w 51"/>
              <a:gd name="T29" fmla="*/ 25 h 41"/>
              <a:gd name="T30" fmla="*/ 1 w 51"/>
              <a:gd name="T31" fmla="*/ 28 h 41"/>
              <a:gd name="T32" fmla="*/ 1 w 51"/>
              <a:gd name="T33" fmla="*/ 32 h 41"/>
              <a:gd name="T34" fmla="*/ 5 w 51"/>
              <a:gd name="T35" fmla="*/ 35 h 41"/>
              <a:gd name="T36" fmla="*/ 20 w 51"/>
              <a:gd name="T37" fmla="*/ 40 h 41"/>
              <a:gd name="T38" fmla="*/ 23 w 51"/>
              <a:gd name="T39" fmla="*/ 40 h 41"/>
              <a:gd name="T40" fmla="*/ 49 w 51"/>
              <a:gd name="T41" fmla="*/ 34 h 41"/>
              <a:gd name="T42" fmla="*/ 49 w 51"/>
              <a:gd name="T43" fmla="*/ 33 h 41"/>
              <a:gd name="T44" fmla="*/ 47 w 51"/>
              <a:gd name="T45" fmla="*/ 31 h 41"/>
              <a:gd name="T46" fmla="*/ 23 w 51"/>
              <a:gd name="T47" fmla="*/ 37 h 41"/>
              <a:gd name="T48" fmla="*/ 20 w 51"/>
              <a:gd name="T49" fmla="*/ 37 h 41"/>
              <a:gd name="T50" fmla="*/ 6 w 51"/>
              <a:gd name="T51" fmla="*/ 32 h 41"/>
              <a:gd name="T52" fmla="*/ 4 w 51"/>
              <a:gd name="T53" fmla="*/ 31 h 41"/>
              <a:gd name="T54" fmla="*/ 4 w 51"/>
              <a:gd name="T55" fmla="*/ 29 h 41"/>
              <a:gd name="T56" fmla="*/ 7 w 51"/>
              <a:gd name="T57" fmla="*/ 27 h 41"/>
              <a:gd name="T58" fmla="*/ 20 w 51"/>
              <a:gd name="T59" fmla="*/ 31 h 41"/>
              <a:gd name="T60" fmla="*/ 23 w 51"/>
              <a:gd name="T61" fmla="*/ 31 h 41"/>
              <a:gd name="T62" fmla="*/ 49 w 51"/>
              <a:gd name="T63" fmla="*/ 25 h 41"/>
              <a:gd name="T64" fmla="*/ 49 w 51"/>
              <a:gd name="T65" fmla="*/ 23 h 41"/>
              <a:gd name="T66" fmla="*/ 47 w 51"/>
              <a:gd name="T67" fmla="*/ 22 h 41"/>
              <a:gd name="T68" fmla="*/ 23 w 51"/>
              <a:gd name="T69" fmla="*/ 27 h 41"/>
              <a:gd name="T70" fmla="*/ 20 w 51"/>
              <a:gd name="T71" fmla="*/ 27 h 41"/>
              <a:gd name="T72" fmla="*/ 6 w 51"/>
              <a:gd name="T73" fmla="*/ 23 h 41"/>
              <a:gd name="T74" fmla="*/ 4 w 51"/>
              <a:gd name="T75" fmla="*/ 21 h 41"/>
              <a:gd name="T76" fmla="*/ 4 w 51"/>
              <a:gd name="T77" fmla="*/ 19 h 41"/>
              <a:gd name="T78" fmla="*/ 7 w 51"/>
              <a:gd name="T79" fmla="*/ 17 h 41"/>
              <a:gd name="T80" fmla="*/ 20 w 51"/>
              <a:gd name="T81" fmla="*/ 21 h 41"/>
              <a:gd name="T82" fmla="*/ 23 w 51"/>
              <a:gd name="T83" fmla="*/ 21 h 41"/>
              <a:gd name="T84" fmla="*/ 49 w 51"/>
              <a:gd name="T85" fmla="*/ 15 h 41"/>
              <a:gd name="T86" fmla="*/ 49 w 51"/>
              <a:gd name="T87" fmla="*/ 13 h 41"/>
              <a:gd name="T88" fmla="*/ 47 w 51"/>
              <a:gd name="T89" fmla="*/ 12 h 41"/>
              <a:gd name="T90" fmla="*/ 23 w 51"/>
              <a:gd name="T91" fmla="*/ 18 h 41"/>
              <a:gd name="T92" fmla="*/ 20 w 51"/>
              <a:gd name="T93" fmla="*/ 18 h 41"/>
              <a:gd name="T94" fmla="*/ 6 w 51"/>
              <a:gd name="T95" fmla="*/ 13 h 41"/>
              <a:gd name="T96" fmla="*/ 4 w 51"/>
              <a:gd name="T97" fmla="*/ 12 h 41"/>
              <a:gd name="T98" fmla="*/ 4 w 51"/>
              <a:gd name="T99" fmla="*/ 9 h 41"/>
              <a:gd name="T100" fmla="*/ 7 w 51"/>
              <a:gd name="T101" fmla="*/ 7 h 41"/>
              <a:gd name="T102" fmla="*/ 7 w 51"/>
              <a:gd name="T103" fmla="*/ 7 h 41"/>
              <a:gd name="T104" fmla="*/ 7 w 51"/>
              <a:gd name="T105" fmla="*/ 7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51" h="41">
                <a:moveTo>
                  <a:pt x="7" y="7"/>
                </a:moveTo>
                <a:cubicBezTo>
                  <a:pt x="16" y="10"/>
                  <a:pt x="16" y="10"/>
                  <a:pt x="16" y="10"/>
                </a:cubicBezTo>
                <a:cubicBezTo>
                  <a:pt x="17" y="11"/>
                  <a:pt x="20" y="12"/>
                  <a:pt x="26" y="10"/>
                </a:cubicBezTo>
                <a:cubicBezTo>
                  <a:pt x="34" y="8"/>
                  <a:pt x="50" y="5"/>
                  <a:pt x="51" y="5"/>
                </a:cubicBezTo>
                <a:cubicBezTo>
                  <a:pt x="50" y="2"/>
                  <a:pt x="50" y="2"/>
                  <a:pt x="50" y="2"/>
                </a:cubicBezTo>
                <a:cubicBezTo>
                  <a:pt x="50" y="2"/>
                  <a:pt x="50" y="2"/>
                  <a:pt x="50" y="2"/>
                </a:cubicBezTo>
                <a:cubicBezTo>
                  <a:pt x="34" y="0"/>
                  <a:pt x="34" y="0"/>
                  <a:pt x="34" y="0"/>
                </a:cubicBezTo>
                <a:cubicBezTo>
                  <a:pt x="32" y="0"/>
                  <a:pt x="30" y="0"/>
                  <a:pt x="28" y="0"/>
                </a:cubicBezTo>
                <a:cubicBezTo>
                  <a:pt x="7" y="4"/>
                  <a:pt x="7" y="4"/>
                  <a:pt x="7" y="4"/>
                </a:cubicBezTo>
                <a:cubicBezTo>
                  <a:pt x="4" y="4"/>
                  <a:pt x="2" y="6"/>
                  <a:pt x="1" y="8"/>
                </a:cubicBezTo>
                <a:cubicBezTo>
                  <a:pt x="0" y="10"/>
                  <a:pt x="0" y="12"/>
                  <a:pt x="1" y="13"/>
                </a:cubicBezTo>
                <a:cubicBezTo>
                  <a:pt x="2" y="14"/>
                  <a:pt x="2" y="14"/>
                  <a:pt x="3" y="15"/>
                </a:cubicBezTo>
                <a:cubicBezTo>
                  <a:pt x="2" y="16"/>
                  <a:pt x="1" y="17"/>
                  <a:pt x="1" y="18"/>
                </a:cubicBezTo>
                <a:cubicBezTo>
                  <a:pt x="0" y="20"/>
                  <a:pt x="0" y="21"/>
                  <a:pt x="1" y="23"/>
                </a:cubicBezTo>
                <a:cubicBezTo>
                  <a:pt x="1" y="23"/>
                  <a:pt x="2" y="24"/>
                  <a:pt x="3" y="25"/>
                </a:cubicBezTo>
                <a:cubicBezTo>
                  <a:pt x="2" y="25"/>
                  <a:pt x="1" y="26"/>
                  <a:pt x="1" y="28"/>
                </a:cubicBezTo>
                <a:cubicBezTo>
                  <a:pt x="0" y="29"/>
                  <a:pt x="0" y="31"/>
                  <a:pt x="1" y="32"/>
                </a:cubicBezTo>
                <a:cubicBezTo>
                  <a:pt x="2" y="34"/>
                  <a:pt x="3" y="35"/>
                  <a:pt x="5" y="35"/>
                </a:cubicBezTo>
                <a:cubicBezTo>
                  <a:pt x="20" y="40"/>
                  <a:pt x="20" y="40"/>
                  <a:pt x="20" y="40"/>
                </a:cubicBezTo>
                <a:cubicBezTo>
                  <a:pt x="21" y="40"/>
                  <a:pt x="22" y="41"/>
                  <a:pt x="23" y="40"/>
                </a:cubicBezTo>
                <a:cubicBezTo>
                  <a:pt x="49" y="34"/>
                  <a:pt x="49" y="34"/>
                  <a:pt x="49" y="34"/>
                </a:cubicBezTo>
                <a:cubicBezTo>
                  <a:pt x="49" y="34"/>
                  <a:pt x="49" y="34"/>
                  <a:pt x="49" y="33"/>
                </a:cubicBezTo>
                <a:cubicBezTo>
                  <a:pt x="49" y="32"/>
                  <a:pt x="48" y="31"/>
                  <a:pt x="47" y="31"/>
                </a:cubicBezTo>
                <a:cubicBezTo>
                  <a:pt x="23" y="37"/>
                  <a:pt x="23" y="37"/>
                  <a:pt x="23" y="37"/>
                </a:cubicBezTo>
                <a:cubicBezTo>
                  <a:pt x="22" y="37"/>
                  <a:pt x="21" y="37"/>
                  <a:pt x="20" y="37"/>
                </a:cubicBezTo>
                <a:cubicBezTo>
                  <a:pt x="6" y="32"/>
                  <a:pt x="6" y="32"/>
                  <a:pt x="6" y="32"/>
                </a:cubicBezTo>
                <a:cubicBezTo>
                  <a:pt x="5" y="32"/>
                  <a:pt x="4" y="32"/>
                  <a:pt x="4" y="31"/>
                </a:cubicBezTo>
                <a:cubicBezTo>
                  <a:pt x="3" y="30"/>
                  <a:pt x="3" y="29"/>
                  <a:pt x="4" y="29"/>
                </a:cubicBezTo>
                <a:cubicBezTo>
                  <a:pt x="4" y="27"/>
                  <a:pt x="6" y="26"/>
                  <a:pt x="7" y="27"/>
                </a:cubicBezTo>
                <a:cubicBezTo>
                  <a:pt x="7" y="27"/>
                  <a:pt x="16" y="29"/>
                  <a:pt x="20" y="31"/>
                </a:cubicBezTo>
                <a:cubicBezTo>
                  <a:pt x="21" y="31"/>
                  <a:pt x="22" y="31"/>
                  <a:pt x="23" y="31"/>
                </a:cubicBezTo>
                <a:cubicBezTo>
                  <a:pt x="49" y="25"/>
                  <a:pt x="49" y="25"/>
                  <a:pt x="49" y="25"/>
                </a:cubicBezTo>
                <a:cubicBezTo>
                  <a:pt x="49" y="25"/>
                  <a:pt x="49" y="24"/>
                  <a:pt x="49" y="23"/>
                </a:cubicBezTo>
                <a:cubicBezTo>
                  <a:pt x="49" y="22"/>
                  <a:pt x="48" y="22"/>
                  <a:pt x="47" y="22"/>
                </a:cubicBezTo>
                <a:cubicBezTo>
                  <a:pt x="23" y="27"/>
                  <a:pt x="23" y="27"/>
                  <a:pt x="23" y="27"/>
                </a:cubicBezTo>
                <a:cubicBezTo>
                  <a:pt x="22" y="28"/>
                  <a:pt x="21" y="28"/>
                  <a:pt x="20" y="27"/>
                </a:cubicBezTo>
                <a:cubicBezTo>
                  <a:pt x="6" y="23"/>
                  <a:pt x="6" y="23"/>
                  <a:pt x="6" y="23"/>
                </a:cubicBezTo>
                <a:cubicBezTo>
                  <a:pt x="5" y="22"/>
                  <a:pt x="4" y="22"/>
                  <a:pt x="4" y="21"/>
                </a:cubicBezTo>
                <a:cubicBezTo>
                  <a:pt x="3" y="20"/>
                  <a:pt x="3" y="20"/>
                  <a:pt x="4" y="19"/>
                </a:cubicBezTo>
                <a:cubicBezTo>
                  <a:pt x="4" y="17"/>
                  <a:pt x="6" y="16"/>
                  <a:pt x="7" y="17"/>
                </a:cubicBezTo>
                <a:cubicBezTo>
                  <a:pt x="7" y="17"/>
                  <a:pt x="16" y="20"/>
                  <a:pt x="20" y="21"/>
                </a:cubicBezTo>
                <a:cubicBezTo>
                  <a:pt x="21" y="21"/>
                  <a:pt x="22" y="21"/>
                  <a:pt x="23" y="21"/>
                </a:cubicBezTo>
                <a:cubicBezTo>
                  <a:pt x="49" y="15"/>
                  <a:pt x="49" y="15"/>
                  <a:pt x="49" y="15"/>
                </a:cubicBezTo>
                <a:cubicBezTo>
                  <a:pt x="49" y="15"/>
                  <a:pt x="49" y="14"/>
                  <a:pt x="49" y="13"/>
                </a:cubicBezTo>
                <a:cubicBezTo>
                  <a:pt x="49" y="13"/>
                  <a:pt x="48" y="12"/>
                  <a:pt x="47" y="12"/>
                </a:cubicBezTo>
                <a:cubicBezTo>
                  <a:pt x="23" y="18"/>
                  <a:pt x="23" y="18"/>
                  <a:pt x="23" y="18"/>
                </a:cubicBezTo>
                <a:cubicBezTo>
                  <a:pt x="22" y="18"/>
                  <a:pt x="21" y="18"/>
                  <a:pt x="20" y="18"/>
                </a:cubicBezTo>
                <a:cubicBezTo>
                  <a:pt x="6" y="13"/>
                  <a:pt x="6" y="13"/>
                  <a:pt x="6" y="13"/>
                </a:cubicBezTo>
                <a:cubicBezTo>
                  <a:pt x="5" y="13"/>
                  <a:pt x="4" y="12"/>
                  <a:pt x="4" y="12"/>
                </a:cubicBezTo>
                <a:cubicBezTo>
                  <a:pt x="4" y="11"/>
                  <a:pt x="3" y="10"/>
                  <a:pt x="4" y="9"/>
                </a:cubicBezTo>
                <a:cubicBezTo>
                  <a:pt x="4" y="8"/>
                  <a:pt x="6" y="7"/>
                  <a:pt x="7" y="7"/>
                </a:cubicBezTo>
                <a:close/>
                <a:moveTo>
                  <a:pt x="7" y="7"/>
                </a:moveTo>
                <a:cubicBezTo>
                  <a:pt x="7" y="7"/>
                  <a:pt x="7" y="7"/>
                  <a:pt x="7" y="7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22FC6EE1-B33F-411A-BFBF-A6203C3145B4}"/>
              </a:ext>
            </a:extLst>
          </p:cNvPr>
          <p:cNvGrpSpPr/>
          <p:nvPr/>
        </p:nvGrpSpPr>
        <p:grpSpPr>
          <a:xfrm>
            <a:off x="5852319" y="3436302"/>
            <a:ext cx="487363" cy="566737"/>
            <a:chOff x="13130213" y="2817813"/>
            <a:chExt cx="487363" cy="566737"/>
          </a:xfrm>
          <a:solidFill>
            <a:schemeClr val="bg1"/>
          </a:solidFill>
        </p:grpSpPr>
        <p:sp>
          <p:nvSpPr>
            <p:cNvPr id="32" name="Freeform 9">
              <a:extLst>
                <a:ext uri="{FF2B5EF4-FFF2-40B4-BE49-F238E27FC236}">
                  <a16:creationId xmlns:a16="http://schemas.microsoft.com/office/drawing/2014/main" id="{C522A1E5-E440-4D2C-BA67-F08FEECA088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3130213" y="2817813"/>
              <a:ext cx="487363" cy="566737"/>
            </a:xfrm>
            <a:custGeom>
              <a:avLst/>
              <a:gdLst>
                <a:gd name="T0" fmla="*/ 40 w 42"/>
                <a:gd name="T1" fmla="*/ 22 h 51"/>
                <a:gd name="T2" fmla="*/ 34 w 42"/>
                <a:gd name="T3" fmla="*/ 22 h 51"/>
                <a:gd name="T4" fmla="*/ 34 w 42"/>
                <a:gd name="T5" fmla="*/ 14 h 51"/>
                <a:gd name="T6" fmla="*/ 30 w 42"/>
                <a:gd name="T7" fmla="*/ 4 h 51"/>
                <a:gd name="T8" fmla="*/ 21 w 42"/>
                <a:gd name="T9" fmla="*/ 0 h 51"/>
                <a:gd name="T10" fmla="*/ 11 w 42"/>
                <a:gd name="T11" fmla="*/ 4 h 51"/>
                <a:gd name="T12" fmla="*/ 8 w 42"/>
                <a:gd name="T13" fmla="*/ 14 h 51"/>
                <a:gd name="T14" fmla="*/ 8 w 42"/>
                <a:gd name="T15" fmla="*/ 16 h 51"/>
                <a:gd name="T16" fmla="*/ 9 w 42"/>
                <a:gd name="T17" fmla="*/ 17 h 51"/>
                <a:gd name="T18" fmla="*/ 11 w 42"/>
                <a:gd name="T19" fmla="*/ 16 h 51"/>
                <a:gd name="T20" fmla="*/ 11 w 42"/>
                <a:gd name="T21" fmla="*/ 14 h 51"/>
                <a:gd name="T22" fmla="*/ 14 w 42"/>
                <a:gd name="T23" fmla="*/ 7 h 51"/>
                <a:gd name="T24" fmla="*/ 21 w 42"/>
                <a:gd name="T25" fmla="*/ 4 h 51"/>
                <a:gd name="T26" fmla="*/ 28 w 42"/>
                <a:gd name="T27" fmla="*/ 7 h 51"/>
                <a:gd name="T28" fmla="*/ 30 w 42"/>
                <a:gd name="T29" fmla="*/ 14 h 51"/>
                <a:gd name="T30" fmla="*/ 30 w 42"/>
                <a:gd name="T31" fmla="*/ 22 h 51"/>
                <a:gd name="T32" fmla="*/ 1 w 42"/>
                <a:gd name="T33" fmla="*/ 22 h 51"/>
                <a:gd name="T34" fmla="*/ 0 w 42"/>
                <a:gd name="T35" fmla="*/ 24 h 51"/>
                <a:gd name="T36" fmla="*/ 0 w 42"/>
                <a:gd name="T37" fmla="*/ 49 h 51"/>
                <a:gd name="T38" fmla="*/ 1 w 42"/>
                <a:gd name="T39" fmla="*/ 51 h 51"/>
                <a:gd name="T40" fmla="*/ 40 w 42"/>
                <a:gd name="T41" fmla="*/ 51 h 51"/>
                <a:gd name="T42" fmla="*/ 42 w 42"/>
                <a:gd name="T43" fmla="*/ 49 h 51"/>
                <a:gd name="T44" fmla="*/ 42 w 42"/>
                <a:gd name="T45" fmla="*/ 24 h 51"/>
                <a:gd name="T46" fmla="*/ 40 w 42"/>
                <a:gd name="T47" fmla="*/ 22 h 51"/>
                <a:gd name="T48" fmla="*/ 38 w 42"/>
                <a:gd name="T49" fmla="*/ 48 h 51"/>
                <a:gd name="T50" fmla="*/ 3 w 42"/>
                <a:gd name="T51" fmla="*/ 48 h 51"/>
                <a:gd name="T52" fmla="*/ 3 w 42"/>
                <a:gd name="T53" fmla="*/ 26 h 51"/>
                <a:gd name="T54" fmla="*/ 38 w 42"/>
                <a:gd name="T55" fmla="*/ 26 h 51"/>
                <a:gd name="T56" fmla="*/ 38 w 42"/>
                <a:gd name="T57" fmla="*/ 48 h 51"/>
                <a:gd name="T58" fmla="*/ 38 w 42"/>
                <a:gd name="T59" fmla="*/ 48 h 51"/>
                <a:gd name="T60" fmla="*/ 38 w 42"/>
                <a:gd name="T61" fmla="*/ 48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2" h="51">
                  <a:moveTo>
                    <a:pt x="40" y="22"/>
                  </a:moveTo>
                  <a:cubicBezTo>
                    <a:pt x="34" y="22"/>
                    <a:pt x="34" y="22"/>
                    <a:pt x="34" y="22"/>
                  </a:cubicBezTo>
                  <a:cubicBezTo>
                    <a:pt x="34" y="14"/>
                    <a:pt x="34" y="14"/>
                    <a:pt x="34" y="14"/>
                  </a:cubicBezTo>
                  <a:cubicBezTo>
                    <a:pt x="34" y="10"/>
                    <a:pt x="33" y="7"/>
                    <a:pt x="30" y="4"/>
                  </a:cubicBezTo>
                  <a:cubicBezTo>
                    <a:pt x="28" y="2"/>
                    <a:pt x="25" y="0"/>
                    <a:pt x="21" y="0"/>
                  </a:cubicBezTo>
                  <a:cubicBezTo>
                    <a:pt x="17" y="0"/>
                    <a:pt x="14" y="2"/>
                    <a:pt x="11" y="4"/>
                  </a:cubicBezTo>
                  <a:cubicBezTo>
                    <a:pt x="9" y="7"/>
                    <a:pt x="8" y="10"/>
                    <a:pt x="8" y="14"/>
                  </a:cubicBezTo>
                  <a:cubicBezTo>
                    <a:pt x="8" y="16"/>
                    <a:pt x="8" y="16"/>
                    <a:pt x="8" y="16"/>
                  </a:cubicBezTo>
                  <a:cubicBezTo>
                    <a:pt x="8" y="17"/>
                    <a:pt x="9" y="17"/>
                    <a:pt x="9" y="17"/>
                  </a:cubicBezTo>
                  <a:cubicBezTo>
                    <a:pt x="10" y="17"/>
                    <a:pt x="11" y="17"/>
                    <a:pt x="11" y="16"/>
                  </a:cubicBezTo>
                  <a:cubicBezTo>
                    <a:pt x="11" y="14"/>
                    <a:pt x="11" y="14"/>
                    <a:pt x="11" y="14"/>
                  </a:cubicBezTo>
                  <a:cubicBezTo>
                    <a:pt x="11" y="11"/>
                    <a:pt x="12" y="8"/>
                    <a:pt x="14" y="7"/>
                  </a:cubicBezTo>
                  <a:cubicBezTo>
                    <a:pt x="16" y="5"/>
                    <a:pt x="18" y="4"/>
                    <a:pt x="21" y="4"/>
                  </a:cubicBezTo>
                  <a:cubicBezTo>
                    <a:pt x="24" y="4"/>
                    <a:pt x="26" y="5"/>
                    <a:pt x="28" y="7"/>
                  </a:cubicBezTo>
                  <a:cubicBezTo>
                    <a:pt x="29" y="8"/>
                    <a:pt x="30" y="11"/>
                    <a:pt x="30" y="14"/>
                  </a:cubicBezTo>
                  <a:cubicBezTo>
                    <a:pt x="30" y="22"/>
                    <a:pt x="30" y="22"/>
                    <a:pt x="30" y="22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0" y="22"/>
                    <a:pt x="0" y="23"/>
                    <a:pt x="0" y="24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0" y="50"/>
                    <a:pt x="0" y="51"/>
                    <a:pt x="1" y="51"/>
                  </a:cubicBezTo>
                  <a:cubicBezTo>
                    <a:pt x="40" y="51"/>
                    <a:pt x="40" y="51"/>
                    <a:pt x="40" y="51"/>
                  </a:cubicBezTo>
                  <a:cubicBezTo>
                    <a:pt x="41" y="51"/>
                    <a:pt x="42" y="50"/>
                    <a:pt x="42" y="49"/>
                  </a:cubicBezTo>
                  <a:cubicBezTo>
                    <a:pt x="42" y="24"/>
                    <a:pt x="42" y="24"/>
                    <a:pt x="42" y="24"/>
                  </a:cubicBezTo>
                  <a:cubicBezTo>
                    <a:pt x="42" y="23"/>
                    <a:pt x="41" y="22"/>
                    <a:pt x="40" y="22"/>
                  </a:cubicBezTo>
                  <a:close/>
                  <a:moveTo>
                    <a:pt x="38" y="48"/>
                  </a:moveTo>
                  <a:cubicBezTo>
                    <a:pt x="3" y="48"/>
                    <a:pt x="3" y="48"/>
                    <a:pt x="3" y="48"/>
                  </a:cubicBezTo>
                  <a:cubicBezTo>
                    <a:pt x="3" y="26"/>
                    <a:pt x="3" y="26"/>
                    <a:pt x="3" y="26"/>
                  </a:cubicBezTo>
                  <a:cubicBezTo>
                    <a:pt x="38" y="26"/>
                    <a:pt x="38" y="26"/>
                    <a:pt x="38" y="26"/>
                  </a:cubicBezTo>
                  <a:lnTo>
                    <a:pt x="38" y="48"/>
                  </a:lnTo>
                  <a:close/>
                  <a:moveTo>
                    <a:pt x="38" y="48"/>
                  </a:moveTo>
                  <a:cubicBezTo>
                    <a:pt x="38" y="48"/>
                    <a:pt x="38" y="48"/>
                    <a:pt x="38" y="4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10">
              <a:extLst>
                <a:ext uri="{FF2B5EF4-FFF2-40B4-BE49-F238E27FC236}">
                  <a16:creationId xmlns:a16="http://schemas.microsoft.com/office/drawing/2014/main" id="{B98DF120-7086-4318-8732-06CFE70E060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3315950" y="3140075"/>
              <a:ext cx="104775" cy="188912"/>
            </a:xfrm>
            <a:custGeom>
              <a:avLst/>
              <a:gdLst>
                <a:gd name="T0" fmla="*/ 3 w 9"/>
                <a:gd name="T1" fmla="*/ 8 h 17"/>
                <a:gd name="T2" fmla="*/ 3 w 9"/>
                <a:gd name="T3" fmla="*/ 15 h 17"/>
                <a:gd name="T4" fmla="*/ 5 w 9"/>
                <a:gd name="T5" fmla="*/ 17 h 17"/>
                <a:gd name="T6" fmla="*/ 7 w 9"/>
                <a:gd name="T7" fmla="*/ 15 h 17"/>
                <a:gd name="T8" fmla="*/ 7 w 9"/>
                <a:gd name="T9" fmla="*/ 8 h 17"/>
                <a:gd name="T10" fmla="*/ 9 w 9"/>
                <a:gd name="T11" fmla="*/ 4 h 17"/>
                <a:gd name="T12" fmla="*/ 8 w 9"/>
                <a:gd name="T13" fmla="*/ 1 h 17"/>
                <a:gd name="T14" fmla="*/ 5 w 9"/>
                <a:gd name="T15" fmla="*/ 0 h 17"/>
                <a:gd name="T16" fmla="*/ 2 w 9"/>
                <a:gd name="T17" fmla="*/ 1 h 17"/>
                <a:gd name="T18" fmla="*/ 0 w 9"/>
                <a:gd name="T19" fmla="*/ 4 h 17"/>
                <a:gd name="T20" fmla="*/ 3 w 9"/>
                <a:gd name="T21" fmla="*/ 8 h 17"/>
                <a:gd name="T22" fmla="*/ 3 w 9"/>
                <a:gd name="T23" fmla="*/ 8 h 17"/>
                <a:gd name="T24" fmla="*/ 3 w 9"/>
                <a:gd name="T25" fmla="*/ 8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" h="17">
                  <a:moveTo>
                    <a:pt x="3" y="8"/>
                  </a:moveTo>
                  <a:cubicBezTo>
                    <a:pt x="3" y="15"/>
                    <a:pt x="3" y="15"/>
                    <a:pt x="3" y="15"/>
                  </a:cubicBezTo>
                  <a:cubicBezTo>
                    <a:pt x="3" y="16"/>
                    <a:pt x="4" y="17"/>
                    <a:pt x="5" y="17"/>
                  </a:cubicBezTo>
                  <a:cubicBezTo>
                    <a:pt x="6" y="17"/>
                    <a:pt x="7" y="16"/>
                    <a:pt x="7" y="15"/>
                  </a:cubicBezTo>
                  <a:cubicBezTo>
                    <a:pt x="7" y="8"/>
                    <a:pt x="7" y="8"/>
                    <a:pt x="7" y="8"/>
                  </a:cubicBezTo>
                  <a:cubicBezTo>
                    <a:pt x="8" y="7"/>
                    <a:pt x="9" y="6"/>
                    <a:pt x="9" y="4"/>
                  </a:cubicBezTo>
                  <a:cubicBezTo>
                    <a:pt x="9" y="3"/>
                    <a:pt x="9" y="2"/>
                    <a:pt x="8" y="1"/>
                  </a:cubicBezTo>
                  <a:cubicBezTo>
                    <a:pt x="7" y="0"/>
                    <a:pt x="6" y="0"/>
                    <a:pt x="5" y="0"/>
                  </a:cubicBezTo>
                  <a:cubicBezTo>
                    <a:pt x="4" y="0"/>
                    <a:pt x="3" y="0"/>
                    <a:pt x="2" y="1"/>
                  </a:cubicBezTo>
                  <a:cubicBezTo>
                    <a:pt x="1" y="2"/>
                    <a:pt x="0" y="3"/>
                    <a:pt x="0" y="4"/>
                  </a:cubicBezTo>
                  <a:cubicBezTo>
                    <a:pt x="0" y="6"/>
                    <a:pt x="2" y="7"/>
                    <a:pt x="3" y="8"/>
                  </a:cubicBezTo>
                  <a:close/>
                  <a:moveTo>
                    <a:pt x="3" y="8"/>
                  </a:moveTo>
                  <a:cubicBezTo>
                    <a:pt x="3" y="8"/>
                    <a:pt x="3" y="8"/>
                    <a:pt x="3" y="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6" name="Freeform 11">
            <a:extLst>
              <a:ext uri="{FF2B5EF4-FFF2-40B4-BE49-F238E27FC236}">
                <a16:creationId xmlns:a16="http://schemas.microsoft.com/office/drawing/2014/main" id="{A1AAC504-1677-4359-8775-A5E7FEC86F5C}"/>
              </a:ext>
            </a:extLst>
          </p:cNvPr>
          <p:cNvSpPr>
            <a:spLocks noEditPoints="1"/>
          </p:cNvSpPr>
          <p:nvPr/>
        </p:nvSpPr>
        <p:spPr bwMode="auto">
          <a:xfrm>
            <a:off x="7916050" y="3452970"/>
            <a:ext cx="581025" cy="533400"/>
          </a:xfrm>
          <a:custGeom>
            <a:avLst/>
            <a:gdLst>
              <a:gd name="T0" fmla="*/ 50 w 50"/>
              <a:gd name="T1" fmla="*/ 9 h 48"/>
              <a:gd name="T2" fmla="*/ 49 w 50"/>
              <a:gd name="T3" fmla="*/ 8 h 48"/>
              <a:gd name="T4" fmla="*/ 17 w 50"/>
              <a:gd name="T5" fmla="*/ 8 h 48"/>
              <a:gd name="T6" fmla="*/ 16 w 50"/>
              <a:gd name="T7" fmla="*/ 10 h 48"/>
              <a:gd name="T8" fmla="*/ 17 w 50"/>
              <a:gd name="T9" fmla="*/ 12 h 48"/>
              <a:gd name="T10" fmla="*/ 47 w 50"/>
              <a:gd name="T11" fmla="*/ 12 h 48"/>
              <a:gd name="T12" fmla="*/ 45 w 50"/>
              <a:gd name="T13" fmla="*/ 15 h 48"/>
              <a:gd name="T14" fmla="*/ 21 w 50"/>
              <a:gd name="T15" fmla="*/ 15 h 48"/>
              <a:gd name="T16" fmla="*/ 19 w 50"/>
              <a:gd name="T17" fmla="*/ 17 h 48"/>
              <a:gd name="T18" fmla="*/ 21 w 50"/>
              <a:gd name="T19" fmla="*/ 18 h 48"/>
              <a:gd name="T20" fmla="*/ 44 w 50"/>
              <a:gd name="T21" fmla="*/ 18 h 48"/>
              <a:gd name="T22" fmla="*/ 43 w 50"/>
              <a:gd name="T23" fmla="*/ 23 h 48"/>
              <a:gd name="T24" fmla="*/ 23 w 50"/>
              <a:gd name="T25" fmla="*/ 23 h 48"/>
              <a:gd name="T26" fmla="*/ 21 w 50"/>
              <a:gd name="T27" fmla="*/ 24 h 48"/>
              <a:gd name="T28" fmla="*/ 23 w 50"/>
              <a:gd name="T29" fmla="*/ 26 h 48"/>
              <a:gd name="T30" fmla="*/ 42 w 50"/>
              <a:gd name="T31" fmla="*/ 26 h 48"/>
              <a:gd name="T32" fmla="*/ 41 w 50"/>
              <a:gd name="T33" fmla="*/ 29 h 48"/>
              <a:gd name="T34" fmla="*/ 19 w 50"/>
              <a:gd name="T35" fmla="*/ 29 h 48"/>
              <a:gd name="T36" fmla="*/ 11 w 50"/>
              <a:gd name="T37" fmla="*/ 4 h 48"/>
              <a:gd name="T38" fmla="*/ 10 w 50"/>
              <a:gd name="T39" fmla="*/ 3 h 48"/>
              <a:gd name="T40" fmla="*/ 2 w 50"/>
              <a:gd name="T41" fmla="*/ 0 h 48"/>
              <a:gd name="T42" fmla="*/ 0 w 50"/>
              <a:gd name="T43" fmla="*/ 1 h 48"/>
              <a:gd name="T44" fmla="*/ 1 w 50"/>
              <a:gd name="T45" fmla="*/ 3 h 48"/>
              <a:gd name="T46" fmla="*/ 8 w 50"/>
              <a:gd name="T47" fmla="*/ 6 h 48"/>
              <a:gd name="T48" fmla="*/ 16 w 50"/>
              <a:gd name="T49" fmla="*/ 30 h 48"/>
              <a:gd name="T50" fmla="*/ 15 w 50"/>
              <a:gd name="T51" fmla="*/ 31 h 48"/>
              <a:gd name="T52" fmla="*/ 13 w 50"/>
              <a:gd name="T53" fmla="*/ 38 h 48"/>
              <a:gd name="T54" fmla="*/ 13 w 50"/>
              <a:gd name="T55" fmla="*/ 39 h 48"/>
              <a:gd name="T56" fmla="*/ 14 w 50"/>
              <a:gd name="T57" fmla="*/ 39 h 48"/>
              <a:gd name="T58" fmla="*/ 15 w 50"/>
              <a:gd name="T59" fmla="*/ 39 h 48"/>
              <a:gd name="T60" fmla="*/ 14 w 50"/>
              <a:gd name="T61" fmla="*/ 43 h 48"/>
              <a:gd name="T62" fmla="*/ 19 w 50"/>
              <a:gd name="T63" fmla="*/ 48 h 48"/>
              <a:gd name="T64" fmla="*/ 24 w 50"/>
              <a:gd name="T65" fmla="*/ 43 h 48"/>
              <a:gd name="T66" fmla="*/ 23 w 50"/>
              <a:gd name="T67" fmla="*/ 39 h 48"/>
              <a:gd name="T68" fmla="*/ 33 w 50"/>
              <a:gd name="T69" fmla="*/ 39 h 48"/>
              <a:gd name="T70" fmla="*/ 32 w 50"/>
              <a:gd name="T71" fmla="*/ 43 h 48"/>
              <a:gd name="T72" fmla="*/ 37 w 50"/>
              <a:gd name="T73" fmla="*/ 48 h 48"/>
              <a:gd name="T74" fmla="*/ 42 w 50"/>
              <a:gd name="T75" fmla="*/ 43 h 48"/>
              <a:gd name="T76" fmla="*/ 40 w 50"/>
              <a:gd name="T77" fmla="*/ 39 h 48"/>
              <a:gd name="T78" fmla="*/ 42 w 50"/>
              <a:gd name="T79" fmla="*/ 39 h 48"/>
              <a:gd name="T80" fmla="*/ 43 w 50"/>
              <a:gd name="T81" fmla="*/ 38 h 48"/>
              <a:gd name="T82" fmla="*/ 42 w 50"/>
              <a:gd name="T83" fmla="*/ 37 h 48"/>
              <a:gd name="T84" fmla="*/ 16 w 50"/>
              <a:gd name="T85" fmla="*/ 37 h 48"/>
              <a:gd name="T86" fmla="*/ 18 w 50"/>
              <a:gd name="T87" fmla="*/ 33 h 48"/>
              <a:gd name="T88" fmla="*/ 18 w 50"/>
              <a:gd name="T89" fmla="*/ 33 h 48"/>
              <a:gd name="T90" fmla="*/ 42 w 50"/>
              <a:gd name="T91" fmla="*/ 33 h 48"/>
              <a:gd name="T92" fmla="*/ 44 w 50"/>
              <a:gd name="T93" fmla="*/ 32 h 48"/>
              <a:gd name="T94" fmla="*/ 50 w 50"/>
              <a:gd name="T95" fmla="*/ 10 h 48"/>
              <a:gd name="T96" fmla="*/ 50 w 50"/>
              <a:gd name="T97" fmla="*/ 9 h 48"/>
              <a:gd name="T98" fmla="*/ 19 w 50"/>
              <a:gd name="T99" fmla="*/ 45 h 48"/>
              <a:gd name="T100" fmla="*/ 17 w 50"/>
              <a:gd name="T101" fmla="*/ 43 h 48"/>
              <a:gd name="T102" fmla="*/ 19 w 50"/>
              <a:gd name="T103" fmla="*/ 41 h 48"/>
              <a:gd name="T104" fmla="*/ 21 w 50"/>
              <a:gd name="T105" fmla="*/ 43 h 48"/>
              <a:gd name="T106" fmla="*/ 19 w 50"/>
              <a:gd name="T107" fmla="*/ 45 h 48"/>
              <a:gd name="T108" fmla="*/ 37 w 50"/>
              <a:gd name="T109" fmla="*/ 45 h 48"/>
              <a:gd name="T110" fmla="*/ 35 w 50"/>
              <a:gd name="T111" fmla="*/ 43 h 48"/>
              <a:gd name="T112" fmla="*/ 37 w 50"/>
              <a:gd name="T113" fmla="*/ 41 h 48"/>
              <a:gd name="T114" fmla="*/ 39 w 50"/>
              <a:gd name="T115" fmla="*/ 43 h 48"/>
              <a:gd name="T116" fmla="*/ 37 w 50"/>
              <a:gd name="T117" fmla="*/ 45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50" h="48">
                <a:moveTo>
                  <a:pt x="50" y="9"/>
                </a:moveTo>
                <a:cubicBezTo>
                  <a:pt x="50" y="9"/>
                  <a:pt x="49" y="8"/>
                  <a:pt x="49" y="8"/>
                </a:cubicBezTo>
                <a:cubicBezTo>
                  <a:pt x="17" y="8"/>
                  <a:pt x="17" y="8"/>
                  <a:pt x="17" y="8"/>
                </a:cubicBezTo>
                <a:cubicBezTo>
                  <a:pt x="17" y="8"/>
                  <a:pt x="16" y="9"/>
                  <a:pt x="16" y="10"/>
                </a:cubicBezTo>
                <a:cubicBezTo>
                  <a:pt x="16" y="11"/>
                  <a:pt x="17" y="12"/>
                  <a:pt x="17" y="12"/>
                </a:cubicBezTo>
                <a:cubicBezTo>
                  <a:pt x="47" y="12"/>
                  <a:pt x="47" y="12"/>
                  <a:pt x="47" y="12"/>
                </a:cubicBezTo>
                <a:cubicBezTo>
                  <a:pt x="45" y="15"/>
                  <a:pt x="45" y="15"/>
                  <a:pt x="45" y="15"/>
                </a:cubicBezTo>
                <a:cubicBezTo>
                  <a:pt x="21" y="15"/>
                  <a:pt x="21" y="15"/>
                  <a:pt x="21" y="15"/>
                </a:cubicBezTo>
                <a:cubicBezTo>
                  <a:pt x="20" y="15"/>
                  <a:pt x="19" y="16"/>
                  <a:pt x="19" y="17"/>
                </a:cubicBezTo>
                <a:cubicBezTo>
                  <a:pt x="19" y="18"/>
                  <a:pt x="20" y="18"/>
                  <a:pt x="21" y="18"/>
                </a:cubicBezTo>
                <a:cubicBezTo>
                  <a:pt x="44" y="18"/>
                  <a:pt x="44" y="18"/>
                  <a:pt x="44" y="18"/>
                </a:cubicBezTo>
                <a:cubicBezTo>
                  <a:pt x="43" y="23"/>
                  <a:pt x="43" y="23"/>
                  <a:pt x="43" y="23"/>
                </a:cubicBezTo>
                <a:cubicBezTo>
                  <a:pt x="23" y="23"/>
                  <a:pt x="23" y="23"/>
                  <a:pt x="23" y="23"/>
                </a:cubicBezTo>
                <a:cubicBezTo>
                  <a:pt x="22" y="23"/>
                  <a:pt x="21" y="23"/>
                  <a:pt x="21" y="24"/>
                </a:cubicBezTo>
                <a:cubicBezTo>
                  <a:pt x="21" y="25"/>
                  <a:pt x="22" y="26"/>
                  <a:pt x="23" y="26"/>
                </a:cubicBezTo>
                <a:cubicBezTo>
                  <a:pt x="42" y="26"/>
                  <a:pt x="42" y="26"/>
                  <a:pt x="42" y="26"/>
                </a:cubicBezTo>
                <a:cubicBezTo>
                  <a:pt x="41" y="29"/>
                  <a:pt x="41" y="29"/>
                  <a:pt x="41" y="29"/>
                </a:cubicBezTo>
                <a:cubicBezTo>
                  <a:pt x="19" y="29"/>
                  <a:pt x="19" y="29"/>
                  <a:pt x="19" y="29"/>
                </a:cubicBezTo>
                <a:cubicBezTo>
                  <a:pt x="11" y="4"/>
                  <a:pt x="11" y="4"/>
                  <a:pt x="11" y="4"/>
                </a:cubicBezTo>
                <a:cubicBezTo>
                  <a:pt x="10" y="4"/>
                  <a:pt x="10" y="3"/>
                  <a:pt x="10" y="3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0"/>
                  <a:pt x="0" y="1"/>
                </a:cubicBezTo>
                <a:cubicBezTo>
                  <a:pt x="0" y="2"/>
                  <a:pt x="0" y="3"/>
                  <a:pt x="1" y="3"/>
                </a:cubicBezTo>
                <a:cubicBezTo>
                  <a:pt x="8" y="6"/>
                  <a:pt x="8" y="6"/>
                  <a:pt x="8" y="6"/>
                </a:cubicBezTo>
                <a:cubicBezTo>
                  <a:pt x="16" y="30"/>
                  <a:pt x="16" y="30"/>
                  <a:pt x="16" y="30"/>
                </a:cubicBezTo>
                <a:cubicBezTo>
                  <a:pt x="16" y="30"/>
                  <a:pt x="15" y="30"/>
                  <a:pt x="15" y="31"/>
                </a:cubicBezTo>
                <a:cubicBezTo>
                  <a:pt x="13" y="38"/>
                  <a:pt x="13" y="38"/>
                  <a:pt x="13" y="38"/>
                </a:cubicBezTo>
                <a:cubicBezTo>
                  <a:pt x="13" y="38"/>
                  <a:pt x="13" y="38"/>
                  <a:pt x="13" y="39"/>
                </a:cubicBezTo>
                <a:cubicBezTo>
                  <a:pt x="13" y="39"/>
                  <a:pt x="14" y="39"/>
                  <a:pt x="14" y="39"/>
                </a:cubicBezTo>
                <a:cubicBezTo>
                  <a:pt x="15" y="39"/>
                  <a:pt x="15" y="39"/>
                  <a:pt x="15" y="39"/>
                </a:cubicBezTo>
                <a:cubicBezTo>
                  <a:pt x="15" y="40"/>
                  <a:pt x="14" y="41"/>
                  <a:pt x="14" y="43"/>
                </a:cubicBezTo>
                <a:cubicBezTo>
                  <a:pt x="14" y="45"/>
                  <a:pt x="16" y="48"/>
                  <a:pt x="19" y="48"/>
                </a:cubicBezTo>
                <a:cubicBezTo>
                  <a:pt x="22" y="48"/>
                  <a:pt x="24" y="45"/>
                  <a:pt x="24" y="43"/>
                </a:cubicBezTo>
                <a:cubicBezTo>
                  <a:pt x="24" y="41"/>
                  <a:pt x="23" y="40"/>
                  <a:pt x="23" y="39"/>
                </a:cubicBezTo>
                <a:cubicBezTo>
                  <a:pt x="33" y="39"/>
                  <a:pt x="33" y="39"/>
                  <a:pt x="33" y="39"/>
                </a:cubicBezTo>
                <a:cubicBezTo>
                  <a:pt x="32" y="40"/>
                  <a:pt x="32" y="41"/>
                  <a:pt x="32" y="43"/>
                </a:cubicBezTo>
                <a:cubicBezTo>
                  <a:pt x="32" y="45"/>
                  <a:pt x="34" y="48"/>
                  <a:pt x="37" y="48"/>
                </a:cubicBezTo>
                <a:cubicBezTo>
                  <a:pt x="40" y="48"/>
                  <a:pt x="42" y="45"/>
                  <a:pt x="42" y="43"/>
                </a:cubicBezTo>
                <a:cubicBezTo>
                  <a:pt x="42" y="41"/>
                  <a:pt x="41" y="40"/>
                  <a:pt x="40" y="39"/>
                </a:cubicBezTo>
                <a:cubicBezTo>
                  <a:pt x="42" y="39"/>
                  <a:pt x="42" y="39"/>
                  <a:pt x="42" y="39"/>
                </a:cubicBezTo>
                <a:cubicBezTo>
                  <a:pt x="43" y="39"/>
                  <a:pt x="43" y="39"/>
                  <a:pt x="43" y="38"/>
                </a:cubicBezTo>
                <a:cubicBezTo>
                  <a:pt x="43" y="37"/>
                  <a:pt x="43" y="37"/>
                  <a:pt x="42" y="37"/>
                </a:cubicBezTo>
                <a:cubicBezTo>
                  <a:pt x="16" y="37"/>
                  <a:pt x="16" y="37"/>
                  <a:pt x="16" y="37"/>
                </a:cubicBezTo>
                <a:cubicBezTo>
                  <a:pt x="18" y="33"/>
                  <a:pt x="18" y="33"/>
                  <a:pt x="18" y="33"/>
                </a:cubicBezTo>
                <a:cubicBezTo>
                  <a:pt x="18" y="33"/>
                  <a:pt x="18" y="33"/>
                  <a:pt x="18" y="33"/>
                </a:cubicBezTo>
                <a:cubicBezTo>
                  <a:pt x="42" y="33"/>
                  <a:pt x="42" y="33"/>
                  <a:pt x="42" y="33"/>
                </a:cubicBezTo>
                <a:cubicBezTo>
                  <a:pt x="43" y="33"/>
                  <a:pt x="43" y="32"/>
                  <a:pt x="44" y="32"/>
                </a:cubicBezTo>
                <a:cubicBezTo>
                  <a:pt x="50" y="10"/>
                  <a:pt x="50" y="10"/>
                  <a:pt x="50" y="10"/>
                </a:cubicBezTo>
                <a:cubicBezTo>
                  <a:pt x="50" y="10"/>
                  <a:pt x="50" y="9"/>
                  <a:pt x="50" y="9"/>
                </a:cubicBezTo>
                <a:close/>
                <a:moveTo>
                  <a:pt x="19" y="45"/>
                </a:moveTo>
                <a:cubicBezTo>
                  <a:pt x="18" y="45"/>
                  <a:pt x="17" y="44"/>
                  <a:pt x="17" y="43"/>
                </a:cubicBezTo>
                <a:cubicBezTo>
                  <a:pt x="17" y="41"/>
                  <a:pt x="18" y="41"/>
                  <a:pt x="19" y="41"/>
                </a:cubicBezTo>
                <a:cubicBezTo>
                  <a:pt x="20" y="41"/>
                  <a:pt x="21" y="41"/>
                  <a:pt x="21" y="43"/>
                </a:cubicBezTo>
                <a:cubicBezTo>
                  <a:pt x="21" y="44"/>
                  <a:pt x="20" y="45"/>
                  <a:pt x="19" y="45"/>
                </a:cubicBezTo>
                <a:close/>
                <a:moveTo>
                  <a:pt x="37" y="45"/>
                </a:moveTo>
                <a:cubicBezTo>
                  <a:pt x="36" y="45"/>
                  <a:pt x="35" y="44"/>
                  <a:pt x="35" y="43"/>
                </a:cubicBezTo>
                <a:cubicBezTo>
                  <a:pt x="35" y="41"/>
                  <a:pt x="36" y="41"/>
                  <a:pt x="37" y="41"/>
                </a:cubicBezTo>
                <a:cubicBezTo>
                  <a:pt x="38" y="41"/>
                  <a:pt x="39" y="41"/>
                  <a:pt x="39" y="43"/>
                </a:cubicBezTo>
                <a:cubicBezTo>
                  <a:pt x="39" y="44"/>
                  <a:pt x="38" y="45"/>
                  <a:pt x="37" y="45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FDAF48BF-3AC0-427A-8E25-0BDC0A079CA6}"/>
              </a:ext>
            </a:extLst>
          </p:cNvPr>
          <p:cNvSpPr txBox="1"/>
          <p:nvPr/>
        </p:nvSpPr>
        <p:spPr>
          <a:xfrm>
            <a:off x="1112834" y="5055972"/>
            <a:ext cx="1524082" cy="8217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random text. It has roots a piece of classical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C2693267-6C71-400B-8CCF-5F3CDD9A7211}"/>
              </a:ext>
            </a:extLst>
          </p:cNvPr>
          <p:cNvSpPr txBox="1"/>
          <p:nvPr/>
        </p:nvSpPr>
        <p:spPr>
          <a:xfrm>
            <a:off x="1434383" y="4699048"/>
            <a:ext cx="88098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Montserrat Light" panose="00000400000000000000" pitchFamily="50" charset="0"/>
                <a:ea typeface="Montserrat" charset="0"/>
                <a:cs typeface="Montserrat" charset="0"/>
              </a:rPr>
              <a:t>CLEAN</a:t>
            </a:r>
            <a:endParaRPr lang="en-US" sz="1400" b="1" dirty="0"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923E4481-DA1C-4E23-8080-E7D5288A2E5E}"/>
              </a:ext>
            </a:extLst>
          </p:cNvPr>
          <p:cNvSpPr txBox="1"/>
          <p:nvPr/>
        </p:nvSpPr>
        <p:spPr>
          <a:xfrm>
            <a:off x="3223396" y="5055972"/>
            <a:ext cx="1524082" cy="8217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random text. It has roots a piece of classical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4C1BC545-A03D-4CB8-8127-0A8DAF55B880}"/>
              </a:ext>
            </a:extLst>
          </p:cNvPr>
          <p:cNvSpPr txBox="1"/>
          <p:nvPr/>
        </p:nvSpPr>
        <p:spPr>
          <a:xfrm>
            <a:off x="3411754" y="4699048"/>
            <a:ext cx="114736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Montserrat Light" panose="00000400000000000000" pitchFamily="50" charset="0"/>
                <a:ea typeface="Montserrat" charset="0"/>
                <a:cs typeface="Montserrat" charset="0"/>
              </a:rPr>
              <a:t>MINIMAL</a:t>
            </a:r>
            <a:endParaRPr lang="en-US" sz="1400" b="1" dirty="0"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1E75A77F-230D-441A-8DD5-3A61088B7A07}"/>
              </a:ext>
            </a:extLst>
          </p:cNvPr>
          <p:cNvSpPr txBox="1"/>
          <p:nvPr/>
        </p:nvSpPr>
        <p:spPr>
          <a:xfrm>
            <a:off x="5328402" y="5055972"/>
            <a:ext cx="1524082" cy="8217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random text. It has roots a piece of classical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A090DC7D-DC05-4449-8CB3-13480DD9AB77}"/>
              </a:ext>
            </a:extLst>
          </p:cNvPr>
          <p:cNvSpPr txBox="1"/>
          <p:nvPr/>
        </p:nvSpPr>
        <p:spPr>
          <a:xfrm>
            <a:off x="5516760" y="4699048"/>
            <a:ext cx="114736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Montserrat Light" panose="00000400000000000000" pitchFamily="50" charset="0"/>
                <a:ea typeface="Montserrat" charset="0"/>
                <a:cs typeface="Montserrat" charset="0"/>
              </a:rPr>
              <a:t>DESIGN</a:t>
            </a:r>
            <a:endParaRPr lang="en-US" sz="1400" b="1" dirty="0"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DEB5EE9D-87E0-43FE-915B-4A3BD879F1C2}"/>
              </a:ext>
            </a:extLst>
          </p:cNvPr>
          <p:cNvSpPr txBox="1"/>
          <p:nvPr/>
        </p:nvSpPr>
        <p:spPr>
          <a:xfrm>
            <a:off x="7444521" y="5055972"/>
            <a:ext cx="1524082" cy="8217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random text. It has roots a piece of classical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3E221DD4-C0DF-40B2-B8CA-82DF5FD6EACB}"/>
              </a:ext>
            </a:extLst>
          </p:cNvPr>
          <p:cNvSpPr txBox="1"/>
          <p:nvPr/>
        </p:nvSpPr>
        <p:spPr>
          <a:xfrm>
            <a:off x="7632879" y="4699048"/>
            <a:ext cx="114736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Montserrat Light" panose="00000400000000000000" pitchFamily="50" charset="0"/>
                <a:ea typeface="Montserrat" charset="0"/>
                <a:cs typeface="Montserrat" charset="0"/>
              </a:rPr>
              <a:t>LOREM</a:t>
            </a:r>
            <a:endParaRPr lang="en-US" sz="1400" b="1" dirty="0"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5D05F5F6-911C-43AC-B9B2-63F8DD827E6A}"/>
              </a:ext>
            </a:extLst>
          </p:cNvPr>
          <p:cNvSpPr txBox="1"/>
          <p:nvPr/>
        </p:nvSpPr>
        <p:spPr>
          <a:xfrm>
            <a:off x="9555084" y="5055972"/>
            <a:ext cx="1524082" cy="8217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random text. It has roots a piece of classical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E44A458-7560-4B91-A454-67964AC067CC}"/>
              </a:ext>
            </a:extLst>
          </p:cNvPr>
          <p:cNvSpPr txBox="1"/>
          <p:nvPr/>
        </p:nvSpPr>
        <p:spPr>
          <a:xfrm>
            <a:off x="9743442" y="4699048"/>
            <a:ext cx="114736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Montserrat Light" panose="00000400000000000000" pitchFamily="50" charset="0"/>
                <a:ea typeface="Montserrat" charset="0"/>
                <a:cs typeface="Montserrat" charset="0"/>
              </a:rPr>
              <a:t>IPSUM</a:t>
            </a:r>
            <a:endParaRPr lang="en-US" sz="1400" b="1" dirty="0">
              <a:latin typeface="Montserrat Light" panose="00000400000000000000" pitchFamily="50" charset="0"/>
              <a:ea typeface="Montserrat Light" charset="0"/>
              <a:cs typeface="Montserrat Light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2589131"/>
      </p:ext>
    </p:extLst>
  </p:cSld>
  <p:clrMapOvr>
    <a:masterClrMapping/>
  </p:clrMapOvr>
</p:sld>
</file>

<file path=ppt/theme/theme1.xml><?xml version="1.0" encoding="utf-8"?>
<a:theme xmlns:a="http://schemas.openxmlformats.org/drawingml/2006/main" name="Digit - Multi 1 - Bright">
  <a:themeElements>
    <a:clrScheme name="Digit - Multi 1">
      <a:dk1>
        <a:srgbClr val="000000"/>
      </a:dk1>
      <a:lt1>
        <a:srgbClr val="FFFFFF"/>
      </a:lt1>
      <a:dk2>
        <a:srgbClr val="6491C8"/>
      </a:dk2>
      <a:lt2>
        <a:srgbClr val="7D8287"/>
      </a:lt2>
      <a:accent1>
        <a:srgbClr val="14B4EB"/>
      </a:accent1>
      <a:accent2>
        <a:srgbClr val="3CBEB4"/>
      </a:accent2>
      <a:accent3>
        <a:srgbClr val="96C83C"/>
      </a:accent3>
      <a:accent4>
        <a:srgbClr val="FFAF28"/>
      </a:accent4>
      <a:accent5>
        <a:srgbClr val="FA4655"/>
      </a:accent5>
      <a:accent6>
        <a:srgbClr val="A596D2"/>
      </a:accent6>
      <a:hlink>
        <a:srgbClr val="0563C1"/>
      </a:hlink>
      <a:folHlink>
        <a:srgbClr val="954F72"/>
      </a:folHlink>
    </a:clrScheme>
    <a:fontScheme name="Montserrat - Digit">
      <a:majorFont>
        <a:latin typeface="Montserrat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git - Multi 1 - Bright" id="{1EED83A8-EBEE-4595-BF05-49EE0B6BAEB2}" vid="{B438FD33-41AA-434C-8FF8-841AA7F524DE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 - Multi 1 - Bright</Template>
  <TotalTime>34259</TotalTime>
  <Words>1051</Words>
  <Application>Microsoft Office PowerPoint</Application>
  <PresentationFormat>Widescreen</PresentationFormat>
  <Paragraphs>171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30" baseType="lpstr">
      <vt:lpstr>Arial</vt:lpstr>
      <vt:lpstr>Calibri</vt:lpstr>
      <vt:lpstr>FontAwesome</vt:lpstr>
      <vt:lpstr>Montserrat</vt:lpstr>
      <vt:lpstr>Montserrat </vt:lpstr>
      <vt:lpstr>Montserrat Light</vt:lpstr>
      <vt:lpstr>Montserrat Thin</vt:lpstr>
      <vt:lpstr>Digit - Multi 1 - Bright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 src</cp:lastModifiedBy>
  <cp:revision>5309</cp:revision>
  <dcterms:created xsi:type="dcterms:W3CDTF">2015-09-24T05:44:04Z</dcterms:created>
  <dcterms:modified xsi:type="dcterms:W3CDTF">2020-06-03T11:34:06Z</dcterms:modified>
</cp:coreProperties>
</file>