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9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20.xml" ContentType="application/vnd.openxmlformats-officedocument.presentationml.notesSlid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24"/>
  </p:notesMasterIdLst>
  <p:handoutMasterIdLst>
    <p:handoutMasterId r:id="rId25"/>
  </p:handoutMasterIdLst>
  <p:sldIdLst>
    <p:sldId id="296" r:id="rId2"/>
    <p:sldId id="269" r:id="rId3"/>
    <p:sldId id="276" r:id="rId4"/>
    <p:sldId id="279" r:id="rId5"/>
    <p:sldId id="281" r:id="rId6"/>
    <p:sldId id="266" r:id="rId7"/>
    <p:sldId id="282" r:id="rId8"/>
    <p:sldId id="280" r:id="rId9"/>
    <p:sldId id="283" r:id="rId10"/>
    <p:sldId id="284" r:id="rId11"/>
    <p:sldId id="285" r:id="rId12"/>
    <p:sldId id="286" r:id="rId13"/>
    <p:sldId id="287" r:id="rId14"/>
    <p:sldId id="288" r:id="rId15"/>
    <p:sldId id="290" r:id="rId16"/>
    <p:sldId id="292" r:id="rId17"/>
    <p:sldId id="291" r:id="rId18"/>
    <p:sldId id="295" r:id="rId19"/>
    <p:sldId id="289" r:id="rId20"/>
    <p:sldId id="294" r:id="rId21"/>
    <p:sldId id="293" r:id="rId22"/>
    <p:sldId id="264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53728"/>
    <a:srgbClr val="D9D9D9"/>
    <a:srgbClr val="000000"/>
    <a:srgbClr val="696DE8"/>
    <a:srgbClr val="006092"/>
    <a:srgbClr val="FFFFFF"/>
    <a:srgbClr val="404040"/>
    <a:srgbClr val="D9EBBC"/>
    <a:srgbClr val="003049"/>
    <a:srgbClr val="EF463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441" autoAdjust="0"/>
    <p:restoredTop sz="94664" autoAdjust="0"/>
  </p:normalViewPr>
  <p:slideViewPr>
    <p:cSldViewPr snapToGrid="0" snapToObjects="1">
      <p:cViewPr>
        <p:scale>
          <a:sx n="50" d="100"/>
          <a:sy n="50" d="100"/>
        </p:scale>
        <p:origin x="1482" y="582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C4C-4038-A549-D77A3A25811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C4C-4038-A549-D77A3A25811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C4C-4038-A549-D77A3A25811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07434432"/>
        <c:axId val="407441320"/>
      </c:barChart>
      <c:catAx>
        <c:axId val="4074344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407441320"/>
        <c:crosses val="autoZero"/>
        <c:auto val="1"/>
        <c:lblAlgn val="ctr"/>
        <c:lblOffset val="100"/>
        <c:noMultiLvlLbl val="0"/>
      </c:catAx>
      <c:valAx>
        <c:axId val="40744132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40743443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9000-4B4C-BB2D-33FC719EF42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9000-4B4C-BB2D-33FC719EF42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1">
                  <a:lumMod val="60000"/>
                  <a:lumOff val="40000"/>
                </a:schemeClr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9000-4B4C-BB2D-33FC719EF42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406415768"/>
        <c:axId val="406413472"/>
      </c:lineChart>
      <c:catAx>
        <c:axId val="4064157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406413472"/>
        <c:crosses val="autoZero"/>
        <c:auto val="1"/>
        <c:lblAlgn val="ctr"/>
        <c:lblOffset val="100"/>
        <c:noMultiLvlLbl val="0"/>
      </c:catAx>
      <c:valAx>
        <c:axId val="40641347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40641576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cene3d>
              <a:camera prst="orthographicFront"/>
              <a:lightRig rig="brightRoom" dir="t"/>
            </a:scene3d>
            <a:sp3d prstMaterial="flat">
              <a:bevelT w="50800" h="101600" prst="angle"/>
              <a:contourClr>
                <a:srgbClr val="000000"/>
              </a:contourClr>
            </a:sp3d>
          </c:spPr>
          <c:dPt>
            <c:idx val="0"/>
            <c:bubble3D val="0"/>
            <c:spPr>
              <a:solidFill>
                <a:schemeClr val="tx1">
                  <a:lumMod val="65000"/>
                  <a:lumOff val="35000"/>
                </a:schemeClr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1007-4770-A903-B6C88BE37AAD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2-1007-4770-A903-B6C88BE37AAD}"/>
              </c:ext>
            </c:extLst>
          </c:dPt>
          <c:dPt>
            <c:idx val="3"/>
            <c:bubble3D val="0"/>
            <c:spPr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1007-4770-A903-B6C88BE37AAD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007-4770-A903-B6C88BE37AAD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  <c:holeSize val="85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8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1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scene3d>
        <a:camera prst="orthographicFront"/>
        <a:lightRig rig="brightRoom" dir="t"/>
      </a:scene3d>
      <a:sp3d prstMaterial="flat">
        <a:bevelT w="50800" h="101600" prst="angle"/>
        <a:contourClr>
          <a:srgbClr val="000000"/>
        </a:contourClr>
      </a:sp3d>
    </cs:spPr>
  </cs:dataPoint>
  <cs:dataPoint3D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1" i="0" kern="1200" cap="all" spc="5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2/9/2020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2/9/2020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331946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497145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886488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499116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275122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176824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391112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48426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452281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0878665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33582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606914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798767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60725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427796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76011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760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738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969215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32537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44846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3AC8333-48EB-484A-9378-84FAD0CF92AC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41D2A99-4F29-45E3-ACF6-176A963D1F5F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2967236" y="0"/>
            <a:ext cx="9224765" cy="4574232"/>
          </a:xfrm>
          <a:custGeom>
            <a:avLst/>
            <a:gdLst>
              <a:gd name="connsiteX0" fmla="*/ 0 w 9224765"/>
              <a:gd name="connsiteY0" fmla="*/ 0 h 4574232"/>
              <a:gd name="connsiteX1" fmla="*/ 9224765 w 9224765"/>
              <a:gd name="connsiteY1" fmla="*/ 0 h 4574232"/>
              <a:gd name="connsiteX2" fmla="*/ 9224765 w 9224765"/>
              <a:gd name="connsiteY2" fmla="*/ 3722522 h 4574232"/>
              <a:gd name="connsiteX3" fmla="*/ 9224765 w 9224765"/>
              <a:gd name="connsiteY3" fmla="*/ 4335775 h 4574232"/>
              <a:gd name="connsiteX4" fmla="*/ 9224765 w 9224765"/>
              <a:gd name="connsiteY4" fmla="*/ 4335938 h 4574232"/>
              <a:gd name="connsiteX5" fmla="*/ 9168619 w 9224765"/>
              <a:gd name="connsiteY5" fmla="*/ 4361065 h 4574232"/>
              <a:gd name="connsiteX6" fmla="*/ 8691845 w 9224765"/>
              <a:gd name="connsiteY6" fmla="*/ 4509766 h 4574232"/>
              <a:gd name="connsiteX7" fmla="*/ 8637869 w 9224765"/>
              <a:gd name="connsiteY7" fmla="*/ 4518922 h 4574232"/>
              <a:gd name="connsiteX8" fmla="*/ 8561183 w 9224765"/>
              <a:gd name="connsiteY8" fmla="*/ 4531930 h 4574232"/>
              <a:gd name="connsiteX9" fmla="*/ 8561215 w 9224765"/>
              <a:gd name="connsiteY9" fmla="*/ 4531925 h 4574232"/>
              <a:gd name="connsiteX10" fmla="*/ 8451047 w 9224765"/>
              <a:gd name="connsiteY10" fmla="*/ 4550613 h 4574232"/>
              <a:gd name="connsiteX11" fmla="*/ 8208641 w 9224765"/>
              <a:gd name="connsiteY11" fmla="*/ 4570429 h 4574232"/>
              <a:gd name="connsiteX12" fmla="*/ 8161631 w 9224765"/>
              <a:gd name="connsiteY12" fmla="*/ 4571873 h 4574232"/>
              <a:gd name="connsiteX13" fmla="*/ 8158651 w 9224765"/>
              <a:gd name="connsiteY13" fmla="*/ 4571965 h 4574232"/>
              <a:gd name="connsiteX14" fmla="*/ 8084835 w 9224765"/>
              <a:gd name="connsiteY14" fmla="*/ 4574232 h 4574232"/>
              <a:gd name="connsiteX15" fmla="*/ 7950625 w 9224765"/>
              <a:gd name="connsiteY15" fmla="*/ 4568501 h 4574232"/>
              <a:gd name="connsiteX16" fmla="*/ 7844969 w 9224765"/>
              <a:gd name="connsiteY16" fmla="*/ 4563988 h 4574232"/>
              <a:gd name="connsiteX17" fmla="*/ 7844977 w 9224765"/>
              <a:gd name="connsiteY17" fmla="*/ 4563989 h 4574232"/>
              <a:gd name="connsiteX18" fmla="*/ 7817885 w 9224765"/>
              <a:gd name="connsiteY18" fmla="*/ 4562832 h 4574232"/>
              <a:gd name="connsiteX19" fmla="*/ 7549205 w 9224765"/>
              <a:gd name="connsiteY19" fmla="*/ 4529467 h 4574232"/>
              <a:gd name="connsiteX20" fmla="*/ 7423981 w 9224765"/>
              <a:gd name="connsiteY20" fmla="*/ 4504421 h 4574232"/>
              <a:gd name="connsiteX21" fmla="*/ 7423999 w 9224765"/>
              <a:gd name="connsiteY21" fmla="*/ 4504424 h 4574232"/>
              <a:gd name="connsiteX22" fmla="*/ 7304675 w 9224765"/>
              <a:gd name="connsiteY22" fmla="*/ 4480557 h 4574232"/>
              <a:gd name="connsiteX23" fmla="*/ 7304689 w 9224765"/>
              <a:gd name="connsiteY23" fmla="*/ 4480560 h 4574232"/>
              <a:gd name="connsiteX24" fmla="*/ 7278843 w 9224765"/>
              <a:gd name="connsiteY24" fmla="*/ 4475391 h 4574232"/>
              <a:gd name="connsiteX25" fmla="*/ 6458211 w 9224765"/>
              <a:gd name="connsiteY25" fmla="*/ 4201427 h 4574232"/>
              <a:gd name="connsiteX26" fmla="*/ 6329261 w 9224765"/>
              <a:gd name="connsiteY26" fmla="*/ 4143427 h 4574232"/>
              <a:gd name="connsiteX27" fmla="*/ 6329265 w 9224765"/>
              <a:gd name="connsiteY27" fmla="*/ 4143429 h 4574232"/>
              <a:gd name="connsiteX28" fmla="*/ 6288833 w 9224765"/>
              <a:gd name="connsiteY28" fmla="*/ 4125244 h 4574232"/>
              <a:gd name="connsiteX29" fmla="*/ 6181661 w 9224765"/>
              <a:gd name="connsiteY29" fmla="*/ 4077039 h 4574232"/>
              <a:gd name="connsiteX30" fmla="*/ 5903697 w 9224765"/>
              <a:gd name="connsiteY30" fmla="*/ 3938207 h 4574232"/>
              <a:gd name="connsiteX31" fmla="*/ 5674709 w 9224765"/>
              <a:gd name="connsiteY31" fmla="*/ 3813580 h 4574232"/>
              <a:gd name="connsiteX32" fmla="*/ 5648543 w 9224765"/>
              <a:gd name="connsiteY32" fmla="*/ 3799339 h 4574232"/>
              <a:gd name="connsiteX33" fmla="*/ 5648549 w 9224765"/>
              <a:gd name="connsiteY33" fmla="*/ 3799342 h 4574232"/>
              <a:gd name="connsiteX34" fmla="*/ 5624369 w 9224765"/>
              <a:gd name="connsiteY34" fmla="*/ 3786183 h 4574232"/>
              <a:gd name="connsiteX35" fmla="*/ 5402089 w 9224765"/>
              <a:gd name="connsiteY35" fmla="*/ 3656315 h 4574232"/>
              <a:gd name="connsiteX36" fmla="*/ 5367365 w 9224765"/>
              <a:gd name="connsiteY36" fmla="*/ 3636027 h 4574232"/>
              <a:gd name="connsiteX37" fmla="*/ 5367375 w 9224765"/>
              <a:gd name="connsiteY37" fmla="*/ 3636033 h 4574232"/>
              <a:gd name="connsiteX38" fmla="*/ 5343737 w 9224765"/>
              <a:gd name="connsiteY38" fmla="*/ 3622222 h 4574232"/>
              <a:gd name="connsiteX39" fmla="*/ 5210489 w 9224765"/>
              <a:gd name="connsiteY39" fmla="*/ 3539669 h 4574232"/>
              <a:gd name="connsiteX40" fmla="*/ 5210517 w 9224765"/>
              <a:gd name="connsiteY40" fmla="*/ 3539686 h 4574232"/>
              <a:gd name="connsiteX41" fmla="*/ 5084323 w 9224765"/>
              <a:gd name="connsiteY41" fmla="*/ 3461502 h 4574232"/>
              <a:gd name="connsiteX42" fmla="*/ 5084347 w 9224765"/>
              <a:gd name="connsiteY42" fmla="*/ 3461518 h 4574232"/>
              <a:gd name="connsiteX43" fmla="*/ 5061845 w 9224765"/>
              <a:gd name="connsiteY43" fmla="*/ 3447577 h 4574232"/>
              <a:gd name="connsiteX44" fmla="*/ 4494511 w 9224765"/>
              <a:gd name="connsiteY44" fmla="*/ 3071246 h 4574232"/>
              <a:gd name="connsiteX45" fmla="*/ 4350459 w 9224765"/>
              <a:gd name="connsiteY45" fmla="*/ 2970692 h 4574232"/>
              <a:gd name="connsiteX46" fmla="*/ 4227207 w 9224765"/>
              <a:gd name="connsiteY46" fmla="*/ 2884656 h 4574232"/>
              <a:gd name="connsiteX47" fmla="*/ 4227261 w 9224765"/>
              <a:gd name="connsiteY47" fmla="*/ 2884695 h 4574232"/>
              <a:gd name="connsiteX48" fmla="*/ 4209173 w 9224765"/>
              <a:gd name="connsiteY48" fmla="*/ 2872068 h 4574232"/>
              <a:gd name="connsiteX49" fmla="*/ 3635417 w 9224765"/>
              <a:gd name="connsiteY49" fmla="*/ 2457952 h 4574232"/>
              <a:gd name="connsiteX50" fmla="*/ 4052119 w 9224765"/>
              <a:gd name="connsiteY50" fmla="*/ 2758713 h 4574232"/>
              <a:gd name="connsiteX51" fmla="*/ 3676095 w 9224765"/>
              <a:gd name="connsiteY51" fmla="*/ 2488230 h 4574232"/>
              <a:gd name="connsiteX52" fmla="*/ 2835449 w 9224765"/>
              <a:gd name="connsiteY52" fmla="*/ 1867425 h 4574232"/>
              <a:gd name="connsiteX53" fmla="*/ 2806283 w 9224765"/>
              <a:gd name="connsiteY53" fmla="*/ 1845886 h 4574232"/>
              <a:gd name="connsiteX54" fmla="*/ 2799263 w 9224765"/>
              <a:gd name="connsiteY54" fmla="*/ 1840727 h 4574232"/>
              <a:gd name="connsiteX55" fmla="*/ 2368529 w 9224765"/>
              <a:gd name="connsiteY55" fmla="*/ 1524156 h 4574232"/>
              <a:gd name="connsiteX56" fmla="*/ 158108 w 9224765"/>
              <a:gd name="connsiteY56" fmla="*/ 80909 h 45742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9224765" h="4574232">
                <a:moveTo>
                  <a:pt x="0" y="0"/>
                </a:moveTo>
                <a:lnTo>
                  <a:pt x="9224765" y="0"/>
                </a:lnTo>
                <a:lnTo>
                  <a:pt x="9224765" y="3722522"/>
                </a:lnTo>
                <a:lnTo>
                  <a:pt x="9224765" y="4335775"/>
                </a:lnTo>
                <a:lnTo>
                  <a:pt x="9224765" y="4335938"/>
                </a:lnTo>
                <a:lnTo>
                  <a:pt x="9168619" y="4361065"/>
                </a:lnTo>
                <a:cubicBezTo>
                  <a:pt x="9010765" y="4426174"/>
                  <a:pt x="8851841" y="4475306"/>
                  <a:pt x="8691845" y="4509766"/>
                </a:cubicBezTo>
                <a:lnTo>
                  <a:pt x="8637869" y="4518922"/>
                </a:lnTo>
                <a:lnTo>
                  <a:pt x="8561183" y="4531930"/>
                </a:lnTo>
                <a:lnTo>
                  <a:pt x="8561215" y="4531925"/>
                </a:lnTo>
                <a:lnTo>
                  <a:pt x="8451047" y="4550613"/>
                </a:lnTo>
                <a:cubicBezTo>
                  <a:pt x="8370513" y="4560669"/>
                  <a:pt x="8289711" y="4567220"/>
                  <a:pt x="8208641" y="4570429"/>
                </a:cubicBezTo>
                <a:lnTo>
                  <a:pt x="8161631" y="4571873"/>
                </a:lnTo>
                <a:lnTo>
                  <a:pt x="8158651" y="4571965"/>
                </a:lnTo>
                <a:lnTo>
                  <a:pt x="8084835" y="4574232"/>
                </a:lnTo>
                <a:lnTo>
                  <a:pt x="7950625" y="4568501"/>
                </a:lnTo>
                <a:lnTo>
                  <a:pt x="7844969" y="4563988"/>
                </a:lnTo>
                <a:lnTo>
                  <a:pt x="7844977" y="4563989"/>
                </a:lnTo>
                <a:lnTo>
                  <a:pt x="7817885" y="4562832"/>
                </a:lnTo>
                <a:cubicBezTo>
                  <a:pt x="7728611" y="4555301"/>
                  <a:pt x="7639047" y="4544110"/>
                  <a:pt x="7549205" y="4529467"/>
                </a:cubicBezTo>
                <a:lnTo>
                  <a:pt x="7423981" y="4504421"/>
                </a:lnTo>
                <a:lnTo>
                  <a:pt x="7423999" y="4504424"/>
                </a:lnTo>
                <a:lnTo>
                  <a:pt x="7304675" y="4480557"/>
                </a:lnTo>
                <a:lnTo>
                  <a:pt x="7304689" y="4480560"/>
                </a:lnTo>
                <a:lnTo>
                  <a:pt x="7278843" y="4475391"/>
                </a:lnTo>
                <a:cubicBezTo>
                  <a:pt x="7007659" y="4411377"/>
                  <a:pt x="6734035" y="4318175"/>
                  <a:pt x="6458211" y="4201427"/>
                </a:cubicBezTo>
                <a:lnTo>
                  <a:pt x="6329261" y="4143427"/>
                </a:lnTo>
                <a:lnTo>
                  <a:pt x="6329265" y="4143429"/>
                </a:lnTo>
                <a:lnTo>
                  <a:pt x="6288833" y="4125244"/>
                </a:lnTo>
                <a:lnTo>
                  <a:pt x="6181661" y="4077039"/>
                </a:lnTo>
                <a:cubicBezTo>
                  <a:pt x="6089239" y="4033100"/>
                  <a:pt x="5996581" y="3986753"/>
                  <a:pt x="5903697" y="3938207"/>
                </a:cubicBezTo>
                <a:lnTo>
                  <a:pt x="5674709" y="3813580"/>
                </a:lnTo>
                <a:lnTo>
                  <a:pt x="5648543" y="3799339"/>
                </a:lnTo>
                <a:lnTo>
                  <a:pt x="5648549" y="3799342"/>
                </a:lnTo>
                <a:lnTo>
                  <a:pt x="5624369" y="3786183"/>
                </a:lnTo>
                <a:lnTo>
                  <a:pt x="5402089" y="3656315"/>
                </a:lnTo>
                <a:lnTo>
                  <a:pt x="5367365" y="3636027"/>
                </a:lnTo>
                <a:lnTo>
                  <a:pt x="5367375" y="3636033"/>
                </a:lnTo>
                <a:lnTo>
                  <a:pt x="5343737" y="3622222"/>
                </a:lnTo>
                <a:lnTo>
                  <a:pt x="5210489" y="3539669"/>
                </a:lnTo>
                <a:lnTo>
                  <a:pt x="5210517" y="3539686"/>
                </a:lnTo>
                <a:lnTo>
                  <a:pt x="5084323" y="3461502"/>
                </a:lnTo>
                <a:lnTo>
                  <a:pt x="5084347" y="3461518"/>
                </a:lnTo>
                <a:lnTo>
                  <a:pt x="5061845" y="3447577"/>
                </a:lnTo>
                <a:cubicBezTo>
                  <a:pt x="4873513" y="3327863"/>
                  <a:pt x="4684377" y="3201863"/>
                  <a:pt x="4494511" y="3071246"/>
                </a:cubicBezTo>
                <a:lnTo>
                  <a:pt x="4350459" y="2970692"/>
                </a:lnTo>
                <a:lnTo>
                  <a:pt x="4227207" y="2884656"/>
                </a:lnTo>
                <a:lnTo>
                  <a:pt x="4227261" y="2884695"/>
                </a:lnTo>
                <a:lnTo>
                  <a:pt x="4209173" y="2872068"/>
                </a:lnTo>
                <a:cubicBezTo>
                  <a:pt x="4018593" y="2737253"/>
                  <a:pt x="3827317" y="2598657"/>
                  <a:pt x="3635417" y="2457952"/>
                </a:cubicBezTo>
                <a:lnTo>
                  <a:pt x="4052119" y="2758713"/>
                </a:lnTo>
                <a:lnTo>
                  <a:pt x="3676095" y="2488230"/>
                </a:lnTo>
                <a:lnTo>
                  <a:pt x="2835449" y="1867425"/>
                </a:lnTo>
                <a:lnTo>
                  <a:pt x="2806283" y="1845886"/>
                </a:lnTo>
                <a:lnTo>
                  <a:pt x="2799263" y="1840727"/>
                </a:lnTo>
                <a:lnTo>
                  <a:pt x="2368529" y="1524156"/>
                </a:lnTo>
                <a:cubicBezTo>
                  <a:pt x="1637495" y="991194"/>
                  <a:pt x="899499" y="480429"/>
                  <a:pt x="158108" y="80909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531055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996A960-31F8-4D09-A83C-CBCC7048D0F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 flipH="1">
            <a:off x="1" y="45068"/>
            <a:ext cx="5116895" cy="6765034"/>
          </a:xfrm>
          <a:custGeom>
            <a:avLst/>
            <a:gdLst>
              <a:gd name="connsiteX0" fmla="*/ 3390056 w 5116895"/>
              <a:gd name="connsiteY0" fmla="*/ 0 h 6765034"/>
              <a:gd name="connsiteX1" fmla="*/ 3061515 w 5116895"/>
              <a:gd name="connsiteY1" fmla="*/ 135204 h 6765034"/>
              <a:gd name="connsiteX2" fmla="*/ 135589 w 5116895"/>
              <a:gd name="connsiteY2" fmla="*/ 3055602 h 6765034"/>
              <a:gd name="connsiteX3" fmla="*/ 135589 w 5116895"/>
              <a:gd name="connsiteY3" fmla="*/ 3710126 h 6765034"/>
              <a:gd name="connsiteX4" fmla="*/ 3061515 w 5116895"/>
              <a:gd name="connsiteY4" fmla="*/ 6627751 h 6765034"/>
              <a:gd name="connsiteX5" fmla="*/ 3720683 w 5116895"/>
              <a:gd name="connsiteY5" fmla="*/ 6627751 h 6765034"/>
              <a:gd name="connsiteX6" fmla="*/ 5116895 w 5116895"/>
              <a:gd name="connsiteY6" fmla="*/ 5235501 h 6765034"/>
              <a:gd name="connsiteX7" fmla="*/ 5116895 w 5116895"/>
              <a:gd name="connsiteY7" fmla="*/ 1530228 h 6765034"/>
              <a:gd name="connsiteX8" fmla="*/ 3720683 w 5116895"/>
              <a:gd name="connsiteY8" fmla="*/ 135204 h 6765034"/>
              <a:gd name="connsiteX9" fmla="*/ 3390056 w 5116895"/>
              <a:gd name="connsiteY9" fmla="*/ 0 h 67650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116895" h="6765034">
                <a:moveTo>
                  <a:pt x="3390056" y="0"/>
                </a:moveTo>
                <a:cubicBezTo>
                  <a:pt x="3270808" y="0"/>
                  <a:pt x="3151907" y="45068"/>
                  <a:pt x="3061515" y="135204"/>
                </a:cubicBezTo>
                <a:cubicBezTo>
                  <a:pt x="3061515" y="135204"/>
                  <a:pt x="3061515" y="135204"/>
                  <a:pt x="135589" y="3055602"/>
                </a:cubicBezTo>
                <a:cubicBezTo>
                  <a:pt x="-45196" y="3235874"/>
                  <a:pt x="-45196" y="3529855"/>
                  <a:pt x="135589" y="3710126"/>
                </a:cubicBezTo>
                <a:cubicBezTo>
                  <a:pt x="135589" y="3710126"/>
                  <a:pt x="135589" y="3710126"/>
                  <a:pt x="3061515" y="6627751"/>
                </a:cubicBezTo>
                <a:cubicBezTo>
                  <a:pt x="3242299" y="6810796"/>
                  <a:pt x="3537117" y="6810796"/>
                  <a:pt x="3720683" y="6627751"/>
                </a:cubicBezTo>
                <a:cubicBezTo>
                  <a:pt x="3720683" y="6627751"/>
                  <a:pt x="3720683" y="6627751"/>
                  <a:pt x="5116895" y="5235501"/>
                </a:cubicBezTo>
                <a:cubicBezTo>
                  <a:pt x="5116895" y="5235501"/>
                  <a:pt x="5116895" y="5235501"/>
                  <a:pt x="5116895" y="1530228"/>
                </a:cubicBezTo>
                <a:cubicBezTo>
                  <a:pt x="5116895" y="1530228"/>
                  <a:pt x="5116895" y="1530228"/>
                  <a:pt x="3720683" y="135204"/>
                </a:cubicBezTo>
                <a:cubicBezTo>
                  <a:pt x="3628900" y="45068"/>
                  <a:pt x="3509304" y="0"/>
                  <a:pt x="3390056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4260504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216450D-F4C4-4FBE-B0CE-764D4522EC4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096000" y="1"/>
            <a:ext cx="5473892" cy="2876023"/>
          </a:xfrm>
          <a:custGeom>
            <a:avLst/>
            <a:gdLst>
              <a:gd name="connsiteX0" fmla="*/ 0 w 5473892"/>
              <a:gd name="connsiteY0" fmla="*/ 0 h 2876023"/>
              <a:gd name="connsiteX1" fmla="*/ 5473892 w 5473892"/>
              <a:gd name="connsiteY1" fmla="*/ 0 h 2876023"/>
              <a:gd name="connsiteX2" fmla="*/ 5473892 w 5473892"/>
              <a:gd name="connsiteY2" fmla="*/ 2876023 h 2876023"/>
              <a:gd name="connsiteX3" fmla="*/ 0 w 5473892"/>
              <a:gd name="connsiteY3" fmla="*/ 2876023 h 28760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73892" h="2876023">
                <a:moveTo>
                  <a:pt x="0" y="0"/>
                </a:moveTo>
                <a:lnTo>
                  <a:pt x="5473892" y="0"/>
                </a:lnTo>
                <a:lnTo>
                  <a:pt x="5473892" y="2876023"/>
                </a:lnTo>
                <a:lnTo>
                  <a:pt x="0" y="28760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1207229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51862D5-77D8-41B6-A8A9-8872EEE23DF8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2438400" y="0"/>
            <a:ext cx="7315200" cy="2221137"/>
          </a:xfrm>
          <a:custGeom>
            <a:avLst/>
            <a:gdLst>
              <a:gd name="connsiteX0" fmla="*/ 0 w 7315200"/>
              <a:gd name="connsiteY0" fmla="*/ 0 h 2221137"/>
              <a:gd name="connsiteX1" fmla="*/ 7315200 w 7315200"/>
              <a:gd name="connsiteY1" fmla="*/ 0 h 2221137"/>
              <a:gd name="connsiteX2" fmla="*/ 7315200 w 7315200"/>
              <a:gd name="connsiteY2" fmla="*/ 2221137 h 2221137"/>
              <a:gd name="connsiteX3" fmla="*/ 0 w 7315200"/>
              <a:gd name="connsiteY3" fmla="*/ 2221137 h 22211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315200" h="2221137">
                <a:moveTo>
                  <a:pt x="0" y="0"/>
                </a:moveTo>
                <a:lnTo>
                  <a:pt x="7315200" y="0"/>
                </a:lnTo>
                <a:lnTo>
                  <a:pt x="7315200" y="2221137"/>
                </a:lnTo>
                <a:lnTo>
                  <a:pt x="0" y="222113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59725517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3">
            <a:extLst>
              <a:ext uri="{FF2B5EF4-FFF2-40B4-BE49-F238E27FC236}">
                <a16:creationId xmlns:a16="http://schemas.microsoft.com/office/drawing/2014/main" id="{49CB5A58-C87D-4F93-9058-27B536298D6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22108" y="622109"/>
            <a:ext cx="5473892" cy="5613783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EAD1A5B-6EE1-43BE-BC3B-12D8E455E554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838700" y="2171700"/>
            <a:ext cx="2514600" cy="2514600"/>
          </a:xfrm>
          <a:custGeom>
            <a:avLst/>
            <a:gdLst>
              <a:gd name="connsiteX0" fmla="*/ 1257300 w 2514600"/>
              <a:gd name="connsiteY0" fmla="*/ 0 h 2514600"/>
              <a:gd name="connsiteX1" fmla="*/ 2514600 w 2514600"/>
              <a:gd name="connsiteY1" fmla="*/ 1257300 h 2514600"/>
              <a:gd name="connsiteX2" fmla="*/ 1257300 w 2514600"/>
              <a:gd name="connsiteY2" fmla="*/ 2514600 h 2514600"/>
              <a:gd name="connsiteX3" fmla="*/ 0 w 2514600"/>
              <a:gd name="connsiteY3" fmla="*/ 1257300 h 2514600"/>
              <a:gd name="connsiteX4" fmla="*/ 1257300 w 2514600"/>
              <a:gd name="connsiteY4" fmla="*/ 0 h 2514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14600" h="2514600">
                <a:moveTo>
                  <a:pt x="1257300" y="0"/>
                </a:moveTo>
                <a:cubicBezTo>
                  <a:pt x="1951688" y="0"/>
                  <a:pt x="2514600" y="562912"/>
                  <a:pt x="2514600" y="1257300"/>
                </a:cubicBezTo>
                <a:cubicBezTo>
                  <a:pt x="2514600" y="1951688"/>
                  <a:pt x="1951688" y="2514600"/>
                  <a:pt x="1257300" y="2514600"/>
                </a:cubicBezTo>
                <a:cubicBezTo>
                  <a:pt x="562912" y="2514600"/>
                  <a:pt x="0" y="1951688"/>
                  <a:pt x="0" y="1257300"/>
                </a:cubicBezTo>
                <a:cubicBezTo>
                  <a:pt x="0" y="562912"/>
                  <a:pt x="562912" y="0"/>
                  <a:pt x="12573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89805224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3">
            <a:extLst>
              <a:ext uri="{FF2B5EF4-FFF2-40B4-BE49-F238E27FC236}">
                <a16:creationId xmlns:a16="http://schemas.microsoft.com/office/drawing/2014/main" id="{49CB5A58-C87D-4F93-9058-27B536298D6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22108" y="622109"/>
            <a:ext cx="5473892" cy="5613783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33976743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9CB5A58-C87D-4F93-9058-27B536298D6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832600" y="0"/>
            <a:ext cx="5359400" cy="6858000"/>
          </a:xfrm>
          <a:custGeom>
            <a:avLst/>
            <a:gdLst>
              <a:gd name="connsiteX0" fmla="*/ 0 w 5359400"/>
              <a:gd name="connsiteY0" fmla="*/ 0 h 6858000"/>
              <a:gd name="connsiteX1" fmla="*/ 5359400 w 5359400"/>
              <a:gd name="connsiteY1" fmla="*/ 0 h 6858000"/>
              <a:gd name="connsiteX2" fmla="*/ 5359400 w 5359400"/>
              <a:gd name="connsiteY2" fmla="*/ 6858000 h 6858000"/>
              <a:gd name="connsiteX3" fmla="*/ 0 w 53594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359400" h="6858000">
                <a:moveTo>
                  <a:pt x="0" y="0"/>
                </a:moveTo>
                <a:lnTo>
                  <a:pt x="5359400" y="0"/>
                </a:lnTo>
                <a:lnTo>
                  <a:pt x="53594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20487913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3">
            <a:extLst>
              <a:ext uri="{FF2B5EF4-FFF2-40B4-BE49-F238E27FC236}">
                <a16:creationId xmlns:a16="http://schemas.microsoft.com/office/drawing/2014/main" id="{59D95545-28E4-413B-8806-5570B6622AD4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6208712" cy="68580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3">
            <a:extLst>
              <a:ext uri="{FF2B5EF4-FFF2-40B4-BE49-F238E27FC236}">
                <a16:creationId xmlns:a16="http://schemas.microsoft.com/office/drawing/2014/main" id="{D7AC4BEF-344A-4A7F-A2A5-9F2443333C33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199562" y="0"/>
            <a:ext cx="2994025" cy="68580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3">
            <a:extLst>
              <a:ext uri="{FF2B5EF4-FFF2-40B4-BE49-F238E27FC236}">
                <a16:creationId xmlns:a16="http://schemas.microsoft.com/office/drawing/2014/main" id="{DBA9EC0B-1CDE-47F6-BED2-07F6C40A9165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342743" y="0"/>
            <a:ext cx="2856819" cy="2133217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3">
            <a:extLst>
              <a:ext uri="{FF2B5EF4-FFF2-40B4-BE49-F238E27FC236}">
                <a16:creationId xmlns:a16="http://schemas.microsoft.com/office/drawing/2014/main" id="{C47DC999-869A-4EB8-BFC2-7C67306A8EF5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6342743" y="2133215"/>
            <a:ext cx="2856819" cy="2133217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2384869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3">
            <a:extLst>
              <a:ext uri="{FF2B5EF4-FFF2-40B4-BE49-F238E27FC236}">
                <a16:creationId xmlns:a16="http://schemas.microsoft.com/office/drawing/2014/main" id="{D847DE56-475C-4820-A51F-B6B5EBEF1E9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002175" y="2693330"/>
            <a:ext cx="2762250" cy="15621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3">
            <a:extLst>
              <a:ext uri="{FF2B5EF4-FFF2-40B4-BE49-F238E27FC236}">
                <a16:creationId xmlns:a16="http://schemas.microsoft.com/office/drawing/2014/main" id="{42651997-AF34-4929-9935-3115ED57C9A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784798" y="2693330"/>
            <a:ext cx="2757599" cy="15621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3">
            <a:extLst>
              <a:ext uri="{FF2B5EF4-FFF2-40B4-BE49-F238E27FC236}">
                <a16:creationId xmlns:a16="http://schemas.microsoft.com/office/drawing/2014/main" id="{188FF977-9629-4C09-9C53-5E37EC59B66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570657" y="2693330"/>
            <a:ext cx="2762250" cy="15621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23280524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49CB5A58-C87D-4F93-9058-27B536298D6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832600" y="0"/>
            <a:ext cx="5359400" cy="6858000"/>
          </a:xfrm>
          <a:custGeom>
            <a:avLst/>
            <a:gdLst>
              <a:gd name="connsiteX0" fmla="*/ 0 w 5359400"/>
              <a:gd name="connsiteY0" fmla="*/ 0 h 6858000"/>
              <a:gd name="connsiteX1" fmla="*/ 5359400 w 5359400"/>
              <a:gd name="connsiteY1" fmla="*/ 0 h 6858000"/>
              <a:gd name="connsiteX2" fmla="*/ 5359400 w 5359400"/>
              <a:gd name="connsiteY2" fmla="*/ 6858000 h 6858000"/>
              <a:gd name="connsiteX3" fmla="*/ 0 w 53594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359400" h="6858000">
                <a:moveTo>
                  <a:pt x="0" y="0"/>
                </a:moveTo>
                <a:lnTo>
                  <a:pt x="5359400" y="0"/>
                </a:lnTo>
                <a:lnTo>
                  <a:pt x="53594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D847DE56-475C-4820-A51F-B6B5EBEF1E9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-10136" y="0"/>
            <a:ext cx="4296386" cy="6858000"/>
          </a:xfrm>
          <a:custGeom>
            <a:avLst/>
            <a:gdLst>
              <a:gd name="connsiteX0" fmla="*/ 0 w 4296386"/>
              <a:gd name="connsiteY0" fmla="*/ 0 h 6858000"/>
              <a:gd name="connsiteX1" fmla="*/ 4296386 w 4296386"/>
              <a:gd name="connsiteY1" fmla="*/ 0 h 6858000"/>
              <a:gd name="connsiteX2" fmla="*/ 4296386 w 4296386"/>
              <a:gd name="connsiteY2" fmla="*/ 6858000 h 6858000"/>
              <a:gd name="connsiteX3" fmla="*/ 0 w 4296386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96386" h="6858000">
                <a:moveTo>
                  <a:pt x="0" y="0"/>
                </a:moveTo>
                <a:lnTo>
                  <a:pt x="4296386" y="0"/>
                </a:lnTo>
                <a:lnTo>
                  <a:pt x="4296386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12387502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D847DE56-475C-4820-A51F-B6B5EBEF1E9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" y="0"/>
            <a:ext cx="6985484" cy="6262056"/>
          </a:xfrm>
          <a:custGeom>
            <a:avLst/>
            <a:gdLst>
              <a:gd name="connsiteX0" fmla="*/ 0 w 6985484"/>
              <a:gd name="connsiteY0" fmla="*/ 0 h 6262056"/>
              <a:gd name="connsiteX1" fmla="*/ 5600102 w 6985484"/>
              <a:gd name="connsiteY1" fmla="*/ 0 h 6262056"/>
              <a:gd name="connsiteX2" fmla="*/ 5778982 w 6985484"/>
              <a:gd name="connsiteY2" fmla="*/ 178542 h 6262056"/>
              <a:gd name="connsiteX3" fmla="*/ 6800382 w 6985484"/>
              <a:gd name="connsiteY3" fmla="*/ 1198012 h 6262056"/>
              <a:gd name="connsiteX4" fmla="*/ 6973916 w 6985484"/>
              <a:gd name="connsiteY4" fmla="*/ 1523995 h 6262056"/>
              <a:gd name="connsiteX5" fmla="*/ 6985484 w 6985484"/>
              <a:gd name="connsiteY5" fmla="*/ 1644781 h 6262056"/>
              <a:gd name="connsiteX6" fmla="*/ 6985484 w 6985484"/>
              <a:gd name="connsiteY6" fmla="*/ 1644786 h 6262056"/>
              <a:gd name="connsiteX7" fmla="*/ 6973916 w 6985484"/>
              <a:gd name="connsiteY7" fmla="*/ 1765572 h 6262056"/>
              <a:gd name="connsiteX8" fmla="*/ 6800382 w 6985484"/>
              <a:gd name="connsiteY8" fmla="*/ 2091556 h 6262056"/>
              <a:gd name="connsiteX9" fmla="*/ 2805964 w 6985484"/>
              <a:gd name="connsiteY9" fmla="*/ 6074640 h 6262056"/>
              <a:gd name="connsiteX10" fmla="*/ 1906081 w 6985484"/>
              <a:gd name="connsiteY10" fmla="*/ 6074640 h 6262056"/>
              <a:gd name="connsiteX11" fmla="*/ 0 w 6985484"/>
              <a:gd name="connsiteY11" fmla="*/ 4173967 h 6262056"/>
              <a:gd name="connsiteX12" fmla="*/ 0 w 6985484"/>
              <a:gd name="connsiteY12" fmla="*/ 6002 h 62620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6985484" h="6262056">
                <a:moveTo>
                  <a:pt x="0" y="0"/>
                </a:moveTo>
                <a:lnTo>
                  <a:pt x="5600102" y="0"/>
                </a:lnTo>
                <a:lnTo>
                  <a:pt x="5778982" y="178542"/>
                </a:lnTo>
                <a:cubicBezTo>
                  <a:pt x="6086536" y="485515"/>
                  <a:pt x="6425906" y="824243"/>
                  <a:pt x="6800382" y="1198012"/>
                </a:cubicBezTo>
                <a:cubicBezTo>
                  <a:pt x="6892933" y="1290301"/>
                  <a:pt x="6950778" y="1404419"/>
                  <a:pt x="6973916" y="1523995"/>
                </a:cubicBezTo>
                <a:lnTo>
                  <a:pt x="6985484" y="1644781"/>
                </a:lnTo>
                <a:lnTo>
                  <a:pt x="6985484" y="1644786"/>
                </a:lnTo>
                <a:lnTo>
                  <a:pt x="6973916" y="1765572"/>
                </a:lnTo>
                <a:cubicBezTo>
                  <a:pt x="6950778" y="1885149"/>
                  <a:pt x="6892933" y="1999267"/>
                  <a:pt x="6800382" y="2091556"/>
                </a:cubicBezTo>
                <a:cubicBezTo>
                  <a:pt x="6800382" y="2091556"/>
                  <a:pt x="6800382" y="2091556"/>
                  <a:pt x="2805964" y="6074640"/>
                </a:cubicBezTo>
                <a:cubicBezTo>
                  <a:pt x="2559161" y="6324529"/>
                  <a:pt x="2156682" y="6324529"/>
                  <a:pt x="1906081" y="6074640"/>
                </a:cubicBezTo>
                <a:cubicBezTo>
                  <a:pt x="1906081" y="6074640"/>
                  <a:pt x="1906081" y="6074640"/>
                  <a:pt x="0" y="4173967"/>
                </a:cubicBezTo>
                <a:cubicBezTo>
                  <a:pt x="0" y="4173967"/>
                  <a:pt x="0" y="4173967"/>
                  <a:pt x="0" y="6002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C08F335-6D0C-4F68-9E60-B84ABC964527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00886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C3AC0BB-D867-472E-BDA4-97FC240A924D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643028" y="0"/>
            <a:ext cx="3052545" cy="6305550"/>
          </a:xfrm>
          <a:custGeom>
            <a:avLst/>
            <a:gdLst>
              <a:gd name="connsiteX0" fmla="*/ 0 w 3052545"/>
              <a:gd name="connsiteY0" fmla="*/ 0 h 6305550"/>
              <a:gd name="connsiteX1" fmla="*/ 3052545 w 3052545"/>
              <a:gd name="connsiteY1" fmla="*/ 0 h 6305550"/>
              <a:gd name="connsiteX2" fmla="*/ 3052545 w 3052545"/>
              <a:gd name="connsiteY2" fmla="*/ 6305550 h 6305550"/>
              <a:gd name="connsiteX3" fmla="*/ 0 w 3052545"/>
              <a:gd name="connsiteY3" fmla="*/ 6305550 h 6305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52545" h="6305550">
                <a:moveTo>
                  <a:pt x="0" y="0"/>
                </a:moveTo>
                <a:lnTo>
                  <a:pt x="3052545" y="0"/>
                </a:lnTo>
                <a:lnTo>
                  <a:pt x="3052545" y="6305550"/>
                </a:lnTo>
                <a:lnTo>
                  <a:pt x="0" y="63055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D28A7DE-AC86-4C9F-83EF-46EF2F68CE0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423576" y="1"/>
            <a:ext cx="3052545" cy="4107543"/>
          </a:xfrm>
          <a:custGeom>
            <a:avLst/>
            <a:gdLst>
              <a:gd name="connsiteX0" fmla="*/ 0 w 3052545"/>
              <a:gd name="connsiteY0" fmla="*/ 0 h 4107543"/>
              <a:gd name="connsiteX1" fmla="*/ 3052545 w 3052545"/>
              <a:gd name="connsiteY1" fmla="*/ 0 h 4107543"/>
              <a:gd name="connsiteX2" fmla="*/ 3052545 w 3052545"/>
              <a:gd name="connsiteY2" fmla="*/ 4107543 h 4107543"/>
              <a:gd name="connsiteX3" fmla="*/ 0 w 3052545"/>
              <a:gd name="connsiteY3" fmla="*/ 4107543 h 41075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52545" h="4107543">
                <a:moveTo>
                  <a:pt x="0" y="0"/>
                </a:moveTo>
                <a:lnTo>
                  <a:pt x="3052545" y="0"/>
                </a:lnTo>
                <a:lnTo>
                  <a:pt x="3052545" y="4107543"/>
                </a:lnTo>
                <a:lnTo>
                  <a:pt x="0" y="41075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50930005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" y="0"/>
            <a:ext cx="12191998" cy="6858000"/>
          </a:xfrm>
          <a:custGeom>
            <a:avLst/>
            <a:gdLst>
              <a:gd name="connsiteX0" fmla="*/ 0 w 12191998"/>
              <a:gd name="connsiteY0" fmla="*/ 0 h 6858000"/>
              <a:gd name="connsiteX1" fmla="*/ 12191998 w 12191998"/>
              <a:gd name="connsiteY1" fmla="*/ 0 h 6858000"/>
              <a:gd name="connsiteX2" fmla="*/ 12191998 w 12191998"/>
              <a:gd name="connsiteY2" fmla="*/ 6858000 h 6858000"/>
              <a:gd name="connsiteX3" fmla="*/ 0 w 12191998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1998" h="6858000">
                <a:moveTo>
                  <a:pt x="0" y="0"/>
                </a:moveTo>
                <a:lnTo>
                  <a:pt x="12191998" y="0"/>
                </a:lnTo>
                <a:lnTo>
                  <a:pt x="12191998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0082275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5D31E30-A5BD-44D4-A294-FC4EA9A47DB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457034" y="622109"/>
            <a:ext cx="5112858" cy="3082677"/>
          </a:xfrm>
          <a:custGeom>
            <a:avLst/>
            <a:gdLst>
              <a:gd name="connsiteX0" fmla="*/ 0 w 5112858"/>
              <a:gd name="connsiteY0" fmla="*/ 0 h 3082677"/>
              <a:gd name="connsiteX1" fmla="*/ 5112858 w 5112858"/>
              <a:gd name="connsiteY1" fmla="*/ 0 h 3082677"/>
              <a:gd name="connsiteX2" fmla="*/ 5112858 w 5112858"/>
              <a:gd name="connsiteY2" fmla="*/ 3082677 h 3082677"/>
              <a:gd name="connsiteX3" fmla="*/ 0 w 5112858"/>
              <a:gd name="connsiteY3" fmla="*/ 3082677 h 30826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2858" h="3082677">
                <a:moveTo>
                  <a:pt x="0" y="0"/>
                </a:moveTo>
                <a:lnTo>
                  <a:pt x="5112858" y="0"/>
                </a:lnTo>
                <a:lnTo>
                  <a:pt x="5112858" y="3082677"/>
                </a:lnTo>
                <a:lnTo>
                  <a:pt x="0" y="308267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542383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97070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F16EC9C2-C069-4D50-990F-8678DAC034ED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22108" y="622108"/>
            <a:ext cx="2349692" cy="5613784"/>
          </a:xfrm>
          <a:custGeom>
            <a:avLst/>
            <a:gdLst>
              <a:gd name="connsiteX0" fmla="*/ 0 w 2349692"/>
              <a:gd name="connsiteY0" fmla="*/ 0 h 5613784"/>
              <a:gd name="connsiteX1" fmla="*/ 2349692 w 2349692"/>
              <a:gd name="connsiteY1" fmla="*/ 0 h 5613784"/>
              <a:gd name="connsiteX2" fmla="*/ 2349692 w 2349692"/>
              <a:gd name="connsiteY2" fmla="*/ 5613784 h 5613784"/>
              <a:gd name="connsiteX3" fmla="*/ 0 w 2349692"/>
              <a:gd name="connsiteY3" fmla="*/ 5613784 h 56137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49692" h="5613784">
                <a:moveTo>
                  <a:pt x="0" y="0"/>
                </a:moveTo>
                <a:lnTo>
                  <a:pt x="2349692" y="0"/>
                </a:lnTo>
                <a:lnTo>
                  <a:pt x="2349692" y="5613784"/>
                </a:lnTo>
                <a:lnTo>
                  <a:pt x="0" y="561378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3748421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984A420-841E-43CC-A60A-8419DEA35C4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6858000" cy="6858000"/>
          </a:xfrm>
          <a:custGeom>
            <a:avLst/>
            <a:gdLst>
              <a:gd name="connsiteX0" fmla="*/ 0 w 6858000"/>
              <a:gd name="connsiteY0" fmla="*/ 0 h 6858000"/>
              <a:gd name="connsiteX1" fmla="*/ 6858000 w 6858000"/>
              <a:gd name="connsiteY1" fmla="*/ 6858000 h 6858000"/>
              <a:gd name="connsiteX2" fmla="*/ 0 w 6858000"/>
              <a:gd name="connsiteY2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858000" h="6858000">
                <a:moveTo>
                  <a:pt x="0" y="0"/>
                </a:moveTo>
                <a:lnTo>
                  <a:pt x="6858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1194575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6F80661-CFBC-4A58-A1E0-B1C4B347C6E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22108" y="2222308"/>
            <a:ext cx="3461134" cy="4013584"/>
          </a:xfrm>
          <a:custGeom>
            <a:avLst/>
            <a:gdLst>
              <a:gd name="connsiteX0" fmla="*/ 0 w 3461134"/>
              <a:gd name="connsiteY0" fmla="*/ 0 h 4013584"/>
              <a:gd name="connsiteX1" fmla="*/ 3461134 w 3461134"/>
              <a:gd name="connsiteY1" fmla="*/ 0 h 4013584"/>
              <a:gd name="connsiteX2" fmla="*/ 3461134 w 3461134"/>
              <a:gd name="connsiteY2" fmla="*/ 4013584 h 4013584"/>
              <a:gd name="connsiteX3" fmla="*/ 0 w 3461134"/>
              <a:gd name="connsiteY3" fmla="*/ 4013584 h 40135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61134" h="4013584">
                <a:moveTo>
                  <a:pt x="0" y="0"/>
                </a:moveTo>
                <a:lnTo>
                  <a:pt x="3461134" y="0"/>
                </a:lnTo>
                <a:lnTo>
                  <a:pt x="3461134" y="4013584"/>
                </a:lnTo>
                <a:lnTo>
                  <a:pt x="0" y="401358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5A6970A-4FE0-4573-8B10-B7CD9AD5E1B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705349" y="622108"/>
            <a:ext cx="3461134" cy="3702242"/>
          </a:xfrm>
          <a:custGeom>
            <a:avLst/>
            <a:gdLst>
              <a:gd name="connsiteX0" fmla="*/ 0 w 3461134"/>
              <a:gd name="connsiteY0" fmla="*/ 0 h 3702242"/>
              <a:gd name="connsiteX1" fmla="*/ 3461134 w 3461134"/>
              <a:gd name="connsiteY1" fmla="*/ 0 h 3702242"/>
              <a:gd name="connsiteX2" fmla="*/ 3461134 w 3461134"/>
              <a:gd name="connsiteY2" fmla="*/ 3702242 h 3702242"/>
              <a:gd name="connsiteX3" fmla="*/ 0 w 3461134"/>
              <a:gd name="connsiteY3" fmla="*/ 3702242 h 37022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61134" h="3702242">
                <a:moveTo>
                  <a:pt x="0" y="0"/>
                </a:moveTo>
                <a:lnTo>
                  <a:pt x="3461134" y="0"/>
                </a:lnTo>
                <a:lnTo>
                  <a:pt x="3461134" y="3702242"/>
                </a:lnTo>
                <a:lnTo>
                  <a:pt x="0" y="37022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1042716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806FA3F-2ACF-47E0-AA41-19CA18F87E0F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899208" y="3200942"/>
            <a:ext cx="4292792" cy="3200941"/>
          </a:xfrm>
          <a:custGeom>
            <a:avLst/>
            <a:gdLst>
              <a:gd name="connsiteX0" fmla="*/ 0 w 4292792"/>
              <a:gd name="connsiteY0" fmla="*/ 0 h 3200941"/>
              <a:gd name="connsiteX1" fmla="*/ 4292792 w 4292792"/>
              <a:gd name="connsiteY1" fmla="*/ 0 h 3200941"/>
              <a:gd name="connsiteX2" fmla="*/ 4292792 w 4292792"/>
              <a:gd name="connsiteY2" fmla="*/ 3200941 h 3200941"/>
              <a:gd name="connsiteX3" fmla="*/ 0 w 4292792"/>
              <a:gd name="connsiteY3" fmla="*/ 3200941 h 32009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92792" h="3200941">
                <a:moveTo>
                  <a:pt x="0" y="0"/>
                </a:moveTo>
                <a:lnTo>
                  <a:pt x="4292792" y="0"/>
                </a:lnTo>
                <a:lnTo>
                  <a:pt x="4292792" y="3200941"/>
                </a:lnTo>
                <a:lnTo>
                  <a:pt x="0" y="32009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7779DE11-E7C1-4444-81B7-7601A9E37C6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242758" y="1"/>
            <a:ext cx="4656450" cy="3200941"/>
          </a:xfrm>
          <a:custGeom>
            <a:avLst/>
            <a:gdLst>
              <a:gd name="connsiteX0" fmla="*/ 0 w 4656450"/>
              <a:gd name="connsiteY0" fmla="*/ 0 h 3200941"/>
              <a:gd name="connsiteX1" fmla="*/ 4656450 w 4656450"/>
              <a:gd name="connsiteY1" fmla="*/ 0 h 3200941"/>
              <a:gd name="connsiteX2" fmla="*/ 4656450 w 4656450"/>
              <a:gd name="connsiteY2" fmla="*/ 3200941 h 3200941"/>
              <a:gd name="connsiteX3" fmla="*/ 0 w 4656450"/>
              <a:gd name="connsiteY3" fmla="*/ 3200941 h 32009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56450" h="3200941">
                <a:moveTo>
                  <a:pt x="0" y="0"/>
                </a:moveTo>
                <a:lnTo>
                  <a:pt x="4656450" y="0"/>
                </a:lnTo>
                <a:lnTo>
                  <a:pt x="4656450" y="3200941"/>
                </a:lnTo>
                <a:lnTo>
                  <a:pt x="0" y="32009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1742962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6448B25-B13F-45E9-915C-4A5A415095E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670233" y="3085002"/>
            <a:ext cx="4899658" cy="3040970"/>
          </a:xfrm>
          <a:custGeom>
            <a:avLst/>
            <a:gdLst>
              <a:gd name="connsiteX0" fmla="*/ 0 w 4899658"/>
              <a:gd name="connsiteY0" fmla="*/ 0 h 3040970"/>
              <a:gd name="connsiteX1" fmla="*/ 4899658 w 4899658"/>
              <a:gd name="connsiteY1" fmla="*/ 0 h 3040970"/>
              <a:gd name="connsiteX2" fmla="*/ 4899658 w 4899658"/>
              <a:gd name="connsiteY2" fmla="*/ 3040970 h 3040970"/>
              <a:gd name="connsiteX3" fmla="*/ 0 w 4899658"/>
              <a:gd name="connsiteY3" fmla="*/ 3040970 h 30409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99658" h="3040970">
                <a:moveTo>
                  <a:pt x="0" y="0"/>
                </a:moveTo>
                <a:lnTo>
                  <a:pt x="4899658" y="0"/>
                </a:lnTo>
                <a:lnTo>
                  <a:pt x="4899658" y="3040970"/>
                </a:lnTo>
                <a:lnTo>
                  <a:pt x="0" y="304097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76448B25-B13F-45E9-915C-4A5A415095E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670234" y="622109"/>
            <a:ext cx="4899660" cy="2222692"/>
          </a:xfrm>
          <a:custGeom>
            <a:avLst/>
            <a:gdLst>
              <a:gd name="connsiteX0" fmla="*/ 0 w 4899660"/>
              <a:gd name="connsiteY0" fmla="*/ 0 h 2222692"/>
              <a:gd name="connsiteX1" fmla="*/ 4899660 w 4899660"/>
              <a:gd name="connsiteY1" fmla="*/ 0 h 2222692"/>
              <a:gd name="connsiteX2" fmla="*/ 4899660 w 4899660"/>
              <a:gd name="connsiteY2" fmla="*/ 2222692 h 2222692"/>
              <a:gd name="connsiteX3" fmla="*/ 0 w 4899660"/>
              <a:gd name="connsiteY3" fmla="*/ 2222692 h 22226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99660" h="2222692">
                <a:moveTo>
                  <a:pt x="0" y="0"/>
                </a:moveTo>
                <a:lnTo>
                  <a:pt x="4899660" y="0"/>
                </a:lnTo>
                <a:lnTo>
                  <a:pt x="4899660" y="2222692"/>
                </a:lnTo>
                <a:lnTo>
                  <a:pt x="0" y="22226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687914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1" r:id="rId1"/>
    <p:sldLayoutId id="2147483774" r:id="rId2"/>
    <p:sldLayoutId id="2147483782" r:id="rId3"/>
    <p:sldLayoutId id="2147483764" r:id="rId4"/>
    <p:sldLayoutId id="2147483784" r:id="rId5"/>
    <p:sldLayoutId id="2147483783" r:id="rId6"/>
    <p:sldLayoutId id="2147483781" r:id="rId7"/>
    <p:sldLayoutId id="2147483779" r:id="rId8"/>
    <p:sldLayoutId id="2147483778" r:id="rId9"/>
    <p:sldLayoutId id="2147483777" r:id="rId10"/>
    <p:sldLayoutId id="2147483776" r:id="rId11"/>
    <p:sldLayoutId id="2147483775" r:id="rId12"/>
    <p:sldLayoutId id="2147483772" r:id="rId13"/>
    <p:sldLayoutId id="2147483785" r:id="rId14"/>
    <p:sldLayoutId id="2147483787" r:id="rId15"/>
    <p:sldLayoutId id="2147483771" r:id="rId16"/>
    <p:sldLayoutId id="2147483766" r:id="rId17"/>
    <p:sldLayoutId id="2147483762" r:id="rId18"/>
    <p:sldLayoutId id="2147483767" r:id="rId19"/>
    <p:sldLayoutId id="2147483786" r:id="rId20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0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6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8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9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5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4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9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1875" b="21875"/>
          <a:stretch>
            <a:fillRect/>
          </a:stretch>
        </p:blipFill>
        <p:spPr/>
      </p:pic>
      <p:pic>
        <p:nvPicPr>
          <p:cNvPr id="56" name="Picture 55"/>
          <p:cNvPicPr>
            <a:picLocks noChangeAspect="1"/>
          </p:cNvPicPr>
          <p:nvPr/>
        </p:nvPicPr>
        <p:blipFill>
          <a:blip r:embed="rId3">
            <a:alphaModFix amt="2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64397" y="-12772"/>
            <a:ext cx="12222120" cy="6886575"/>
          </a:xfrm>
          <a:prstGeom prst="rect">
            <a:avLst/>
          </a:prstGeom>
        </p:spPr>
      </p:pic>
      <p:sp>
        <p:nvSpPr>
          <p:cNvPr id="14" name="Freeform 9"/>
          <p:cNvSpPr>
            <a:spLocks/>
          </p:cNvSpPr>
          <p:nvPr/>
        </p:nvSpPr>
        <p:spPr bwMode="auto">
          <a:xfrm>
            <a:off x="1" y="-309014"/>
            <a:ext cx="5243456" cy="7182817"/>
          </a:xfrm>
          <a:custGeom>
            <a:avLst/>
            <a:gdLst>
              <a:gd name="T0" fmla="*/ 1734 w 1799"/>
              <a:gd name="T1" fmla="*/ 1117 h 2471"/>
              <a:gd name="T2" fmla="*/ 681 w 1799"/>
              <a:gd name="T3" fmla="*/ 65 h 2471"/>
              <a:gd name="T4" fmla="*/ 445 w 1799"/>
              <a:gd name="T5" fmla="*/ 65 h 2471"/>
              <a:gd name="T6" fmla="*/ 0 w 1799"/>
              <a:gd name="T7" fmla="*/ 510 h 2471"/>
              <a:gd name="T8" fmla="*/ 0 w 1799"/>
              <a:gd name="T9" fmla="*/ 1961 h 2471"/>
              <a:gd name="T10" fmla="*/ 445 w 1799"/>
              <a:gd name="T11" fmla="*/ 2406 h 2471"/>
              <a:gd name="T12" fmla="*/ 681 w 1799"/>
              <a:gd name="T13" fmla="*/ 2406 h 2471"/>
              <a:gd name="T14" fmla="*/ 1734 w 1799"/>
              <a:gd name="T15" fmla="*/ 1354 h 2471"/>
              <a:gd name="T16" fmla="*/ 1734 w 1799"/>
              <a:gd name="T17" fmla="*/ 1117 h 24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99" h="2471">
                <a:moveTo>
                  <a:pt x="1734" y="1117"/>
                </a:moveTo>
                <a:cubicBezTo>
                  <a:pt x="681" y="65"/>
                  <a:pt x="681" y="65"/>
                  <a:pt x="681" y="65"/>
                </a:cubicBezTo>
                <a:cubicBezTo>
                  <a:pt x="616" y="0"/>
                  <a:pt x="510" y="0"/>
                  <a:pt x="445" y="65"/>
                </a:cubicBezTo>
                <a:cubicBezTo>
                  <a:pt x="0" y="510"/>
                  <a:pt x="0" y="510"/>
                  <a:pt x="0" y="510"/>
                </a:cubicBezTo>
                <a:cubicBezTo>
                  <a:pt x="0" y="1961"/>
                  <a:pt x="0" y="1961"/>
                  <a:pt x="0" y="1961"/>
                </a:cubicBezTo>
                <a:cubicBezTo>
                  <a:pt x="445" y="2406"/>
                  <a:pt x="445" y="2406"/>
                  <a:pt x="445" y="2406"/>
                </a:cubicBezTo>
                <a:cubicBezTo>
                  <a:pt x="510" y="2471"/>
                  <a:pt x="616" y="2471"/>
                  <a:pt x="681" y="2406"/>
                </a:cubicBezTo>
                <a:cubicBezTo>
                  <a:pt x="1734" y="1354"/>
                  <a:pt x="1734" y="1354"/>
                  <a:pt x="1734" y="1354"/>
                </a:cubicBezTo>
                <a:cubicBezTo>
                  <a:pt x="1799" y="1289"/>
                  <a:pt x="1799" y="1183"/>
                  <a:pt x="1734" y="1117"/>
                </a:cubicBezTo>
                <a:close/>
              </a:path>
            </a:pathLst>
          </a:custGeom>
          <a:solidFill>
            <a:srgbClr val="FFC81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5"/>
          <p:cNvSpPr>
            <a:spLocks/>
          </p:cNvSpPr>
          <p:nvPr/>
        </p:nvSpPr>
        <p:spPr bwMode="auto">
          <a:xfrm>
            <a:off x="1" y="-860852"/>
            <a:ext cx="5410199" cy="7185381"/>
          </a:xfrm>
          <a:custGeom>
            <a:avLst/>
            <a:gdLst>
              <a:gd name="T0" fmla="*/ 1791 w 1856"/>
              <a:gd name="T1" fmla="*/ 1118 h 2472"/>
              <a:gd name="T2" fmla="*/ 739 w 1856"/>
              <a:gd name="T3" fmla="*/ 65 h 2472"/>
              <a:gd name="T4" fmla="*/ 502 w 1856"/>
              <a:gd name="T5" fmla="*/ 65 h 2472"/>
              <a:gd name="T6" fmla="*/ 0 w 1856"/>
              <a:gd name="T7" fmla="*/ 568 h 2472"/>
              <a:gd name="T8" fmla="*/ 0 w 1856"/>
              <a:gd name="T9" fmla="*/ 1904 h 2472"/>
              <a:gd name="T10" fmla="*/ 502 w 1856"/>
              <a:gd name="T11" fmla="*/ 2406 h 2472"/>
              <a:gd name="T12" fmla="*/ 739 w 1856"/>
              <a:gd name="T13" fmla="*/ 2406 h 2472"/>
              <a:gd name="T14" fmla="*/ 1791 w 1856"/>
              <a:gd name="T15" fmla="*/ 1354 h 2472"/>
              <a:gd name="T16" fmla="*/ 1791 w 1856"/>
              <a:gd name="T17" fmla="*/ 1118 h 24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56" h="2472">
                <a:moveTo>
                  <a:pt x="1791" y="1118"/>
                </a:moveTo>
                <a:cubicBezTo>
                  <a:pt x="739" y="65"/>
                  <a:pt x="739" y="65"/>
                  <a:pt x="739" y="65"/>
                </a:cubicBezTo>
                <a:cubicBezTo>
                  <a:pt x="674" y="0"/>
                  <a:pt x="568" y="0"/>
                  <a:pt x="502" y="65"/>
                </a:cubicBezTo>
                <a:cubicBezTo>
                  <a:pt x="0" y="568"/>
                  <a:pt x="0" y="568"/>
                  <a:pt x="0" y="568"/>
                </a:cubicBezTo>
                <a:cubicBezTo>
                  <a:pt x="0" y="1904"/>
                  <a:pt x="0" y="1904"/>
                  <a:pt x="0" y="1904"/>
                </a:cubicBezTo>
                <a:cubicBezTo>
                  <a:pt x="502" y="2406"/>
                  <a:pt x="502" y="2406"/>
                  <a:pt x="502" y="2406"/>
                </a:cubicBezTo>
                <a:cubicBezTo>
                  <a:pt x="568" y="2472"/>
                  <a:pt x="674" y="2472"/>
                  <a:pt x="739" y="2406"/>
                </a:cubicBezTo>
                <a:cubicBezTo>
                  <a:pt x="1791" y="1354"/>
                  <a:pt x="1791" y="1354"/>
                  <a:pt x="1791" y="1354"/>
                </a:cubicBezTo>
                <a:cubicBezTo>
                  <a:pt x="1856" y="1289"/>
                  <a:pt x="1856" y="1183"/>
                  <a:pt x="1791" y="1118"/>
                </a:cubicBezTo>
                <a:close/>
              </a:path>
            </a:pathLst>
          </a:custGeom>
          <a:solidFill>
            <a:srgbClr val="553728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4" name="Group 33"/>
          <p:cNvGrpSpPr/>
          <p:nvPr/>
        </p:nvGrpSpPr>
        <p:grpSpPr>
          <a:xfrm>
            <a:off x="509883" y="2509542"/>
            <a:ext cx="3240246" cy="1997028"/>
            <a:chOff x="381001" y="2755411"/>
            <a:chExt cx="3240246" cy="1997028"/>
          </a:xfrm>
        </p:grpSpPr>
        <p:sp>
          <p:nvSpPr>
            <p:cNvPr id="15" name="Rectangle 14"/>
            <p:cNvSpPr/>
            <p:nvPr/>
          </p:nvSpPr>
          <p:spPr>
            <a:xfrm>
              <a:off x="381001" y="3429000"/>
              <a:ext cx="3240246" cy="132343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8000" b="1" dirty="0" smtClean="0">
                  <a:solidFill>
                    <a:srgbClr val="FFC814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Montserrat Extra Bold" panose="00000900000000000000" pitchFamily="50" charset="0"/>
                </a:rPr>
                <a:t>FOOD</a:t>
              </a:r>
              <a:endParaRPr lang="en-US" sz="8000" b="1" dirty="0">
                <a:solidFill>
                  <a:srgbClr val="FFC814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tserrat Extra Bold" panose="00000900000000000000" pitchFamily="50" charset="0"/>
              </a:endParaRPr>
            </a:p>
          </p:txBody>
        </p:sp>
        <p:sp>
          <p:nvSpPr>
            <p:cNvPr id="17" name="Rectangle 16"/>
            <p:cNvSpPr/>
            <p:nvPr/>
          </p:nvSpPr>
          <p:spPr>
            <a:xfrm>
              <a:off x="438035" y="2755411"/>
              <a:ext cx="2759089" cy="116955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7000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Playball" panose="02000000000000000000" pitchFamily="2" charset="0"/>
                </a:rPr>
                <a:t>Healthy</a:t>
              </a:r>
              <a:endParaRPr lang="en-US" sz="7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Playball" panose="02000000000000000000" pitchFamily="2" charset="0"/>
              </a:endParaRPr>
            </a:p>
          </p:txBody>
        </p:sp>
      </p:grpSp>
      <p:sp>
        <p:nvSpPr>
          <p:cNvPr id="26" name="Freeform 17"/>
          <p:cNvSpPr>
            <a:spLocks/>
          </p:cNvSpPr>
          <p:nvPr/>
        </p:nvSpPr>
        <p:spPr bwMode="auto">
          <a:xfrm>
            <a:off x="1540962" y="1688392"/>
            <a:ext cx="1050693" cy="1147867"/>
          </a:xfrm>
          <a:custGeom>
            <a:avLst/>
            <a:gdLst>
              <a:gd name="T0" fmla="*/ 124 w 225"/>
              <a:gd name="T1" fmla="*/ 46 h 247"/>
              <a:gd name="T2" fmla="*/ 85 w 225"/>
              <a:gd name="T3" fmla="*/ 61 h 247"/>
              <a:gd name="T4" fmla="*/ 41 w 225"/>
              <a:gd name="T5" fmla="*/ 116 h 247"/>
              <a:gd name="T6" fmla="*/ 37 w 225"/>
              <a:gd name="T7" fmla="*/ 154 h 247"/>
              <a:gd name="T8" fmla="*/ 98 w 225"/>
              <a:gd name="T9" fmla="*/ 207 h 247"/>
              <a:gd name="T10" fmla="*/ 151 w 225"/>
              <a:gd name="T11" fmla="*/ 193 h 247"/>
              <a:gd name="T12" fmla="*/ 200 w 225"/>
              <a:gd name="T13" fmla="*/ 137 h 247"/>
              <a:gd name="T14" fmla="*/ 196 w 225"/>
              <a:gd name="T15" fmla="*/ 93 h 247"/>
              <a:gd name="T16" fmla="*/ 124 w 225"/>
              <a:gd name="T17" fmla="*/ 46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5" h="247">
                <a:moveTo>
                  <a:pt x="124" y="46"/>
                </a:moveTo>
                <a:cubicBezTo>
                  <a:pt x="124" y="46"/>
                  <a:pt x="108" y="75"/>
                  <a:pt x="85" y="61"/>
                </a:cubicBezTo>
                <a:cubicBezTo>
                  <a:pt x="39" y="33"/>
                  <a:pt x="2" y="69"/>
                  <a:pt x="41" y="116"/>
                </a:cubicBezTo>
                <a:cubicBezTo>
                  <a:pt x="53" y="131"/>
                  <a:pt x="48" y="139"/>
                  <a:pt x="37" y="154"/>
                </a:cubicBezTo>
                <a:cubicBezTo>
                  <a:pt x="0" y="198"/>
                  <a:pt x="56" y="247"/>
                  <a:pt x="98" y="207"/>
                </a:cubicBezTo>
                <a:cubicBezTo>
                  <a:pt x="116" y="190"/>
                  <a:pt x="130" y="184"/>
                  <a:pt x="151" y="193"/>
                </a:cubicBezTo>
                <a:cubicBezTo>
                  <a:pt x="189" y="209"/>
                  <a:pt x="225" y="177"/>
                  <a:pt x="200" y="137"/>
                </a:cubicBezTo>
                <a:cubicBezTo>
                  <a:pt x="193" y="125"/>
                  <a:pt x="185" y="115"/>
                  <a:pt x="196" y="93"/>
                </a:cubicBezTo>
                <a:cubicBezTo>
                  <a:pt x="217" y="48"/>
                  <a:pt x="152" y="0"/>
                  <a:pt x="124" y="46"/>
                </a:cubicBezTo>
                <a:close/>
              </a:path>
            </a:pathLst>
          </a:custGeom>
          <a:solidFill>
            <a:srgbClr val="FFC81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5" name="Group 34"/>
          <p:cNvGrpSpPr/>
          <p:nvPr/>
        </p:nvGrpSpPr>
        <p:grpSpPr>
          <a:xfrm>
            <a:off x="864688" y="1736749"/>
            <a:ext cx="1265238" cy="739775"/>
            <a:chOff x="735806" y="1982618"/>
            <a:chExt cx="1265238" cy="739775"/>
          </a:xfrm>
        </p:grpSpPr>
        <p:sp>
          <p:nvSpPr>
            <p:cNvPr id="22" name="Rectangle 21"/>
            <p:cNvSpPr/>
            <p:nvPr/>
          </p:nvSpPr>
          <p:spPr>
            <a:xfrm>
              <a:off x="899057" y="2054255"/>
              <a:ext cx="981336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Montserrat Extra Bold" panose="00000900000000000000" pitchFamily="50" charset="0"/>
                </a:rPr>
                <a:t>GREAT</a:t>
              </a:r>
            </a:p>
            <a:p>
              <a:r>
                <a:rPr lang="en-US" dirty="0">
                  <a:solidFill>
                    <a:schemeClr val="bg1"/>
                  </a:solidFill>
                  <a:latin typeface="Montserrat Extra Bold" panose="00000900000000000000" pitchFamily="50" charset="0"/>
                </a:rPr>
                <a:t>FOOD!</a:t>
              </a:r>
            </a:p>
          </p:txBody>
        </p:sp>
        <p:sp>
          <p:nvSpPr>
            <p:cNvPr id="21" name="Freeform 13"/>
            <p:cNvSpPr>
              <a:spLocks noEditPoints="1"/>
            </p:cNvSpPr>
            <p:nvPr/>
          </p:nvSpPr>
          <p:spPr bwMode="auto">
            <a:xfrm>
              <a:off x="735806" y="1982618"/>
              <a:ext cx="1265238" cy="739775"/>
            </a:xfrm>
            <a:custGeom>
              <a:avLst/>
              <a:gdLst>
                <a:gd name="T0" fmla="*/ 797 w 797"/>
                <a:gd name="T1" fmla="*/ 466 h 466"/>
                <a:gd name="T2" fmla="*/ 0 w 797"/>
                <a:gd name="T3" fmla="*/ 466 h 466"/>
                <a:gd name="T4" fmla="*/ 0 w 797"/>
                <a:gd name="T5" fmla="*/ 0 h 466"/>
                <a:gd name="T6" fmla="*/ 797 w 797"/>
                <a:gd name="T7" fmla="*/ 0 h 466"/>
                <a:gd name="T8" fmla="*/ 797 w 797"/>
                <a:gd name="T9" fmla="*/ 466 h 466"/>
                <a:gd name="T10" fmla="*/ 34 w 797"/>
                <a:gd name="T11" fmla="*/ 431 h 466"/>
                <a:gd name="T12" fmla="*/ 762 w 797"/>
                <a:gd name="T13" fmla="*/ 431 h 466"/>
                <a:gd name="T14" fmla="*/ 762 w 797"/>
                <a:gd name="T15" fmla="*/ 35 h 466"/>
                <a:gd name="T16" fmla="*/ 34 w 797"/>
                <a:gd name="T17" fmla="*/ 35 h 466"/>
                <a:gd name="T18" fmla="*/ 34 w 797"/>
                <a:gd name="T19" fmla="*/ 43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97" h="466">
                  <a:moveTo>
                    <a:pt x="797" y="466"/>
                  </a:moveTo>
                  <a:lnTo>
                    <a:pt x="0" y="466"/>
                  </a:lnTo>
                  <a:lnTo>
                    <a:pt x="0" y="0"/>
                  </a:lnTo>
                  <a:lnTo>
                    <a:pt x="797" y="0"/>
                  </a:lnTo>
                  <a:lnTo>
                    <a:pt x="797" y="466"/>
                  </a:lnTo>
                  <a:close/>
                  <a:moveTo>
                    <a:pt x="34" y="431"/>
                  </a:moveTo>
                  <a:lnTo>
                    <a:pt x="762" y="431"/>
                  </a:lnTo>
                  <a:lnTo>
                    <a:pt x="762" y="35"/>
                  </a:lnTo>
                  <a:lnTo>
                    <a:pt x="34" y="35"/>
                  </a:lnTo>
                  <a:lnTo>
                    <a:pt x="34" y="43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84654145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" name="Picture Placeholder 16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734" r="4734"/>
          <a:stretch>
            <a:fillRect/>
          </a:stretch>
        </p:blipFill>
        <p:spPr/>
      </p:pic>
      <p:sp>
        <p:nvSpPr>
          <p:cNvPr id="46" name="Rectangle 45">
            <a:extLst>
              <a:ext uri="{FF2B5EF4-FFF2-40B4-BE49-F238E27FC236}">
                <a16:creationId xmlns:a16="http://schemas.microsoft.com/office/drawing/2014/main" id="{C3A0EE5E-B0B5-4CFC-8B17-0A97C8E8DCED}"/>
              </a:ext>
            </a:extLst>
          </p:cNvPr>
          <p:cNvSpPr/>
          <p:nvPr/>
        </p:nvSpPr>
        <p:spPr>
          <a:xfrm>
            <a:off x="622108" y="3617686"/>
            <a:ext cx="4964496" cy="2213428"/>
          </a:xfrm>
          <a:prstGeom prst="rect">
            <a:avLst/>
          </a:prstGeom>
          <a:solidFill>
            <a:srgbClr val="553728">
              <a:alpha val="6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17"/>
          <p:cNvSpPr>
            <a:spLocks/>
          </p:cNvSpPr>
          <p:nvPr/>
        </p:nvSpPr>
        <p:spPr bwMode="auto">
          <a:xfrm>
            <a:off x="3056467" y="4218075"/>
            <a:ext cx="1050693" cy="1147867"/>
          </a:xfrm>
          <a:custGeom>
            <a:avLst/>
            <a:gdLst>
              <a:gd name="T0" fmla="*/ 124 w 225"/>
              <a:gd name="T1" fmla="*/ 46 h 247"/>
              <a:gd name="T2" fmla="*/ 85 w 225"/>
              <a:gd name="T3" fmla="*/ 61 h 247"/>
              <a:gd name="T4" fmla="*/ 41 w 225"/>
              <a:gd name="T5" fmla="*/ 116 h 247"/>
              <a:gd name="T6" fmla="*/ 37 w 225"/>
              <a:gd name="T7" fmla="*/ 154 h 247"/>
              <a:gd name="T8" fmla="*/ 98 w 225"/>
              <a:gd name="T9" fmla="*/ 207 h 247"/>
              <a:gd name="T10" fmla="*/ 151 w 225"/>
              <a:gd name="T11" fmla="*/ 193 h 247"/>
              <a:gd name="T12" fmla="*/ 200 w 225"/>
              <a:gd name="T13" fmla="*/ 137 h 247"/>
              <a:gd name="T14" fmla="*/ 196 w 225"/>
              <a:gd name="T15" fmla="*/ 93 h 247"/>
              <a:gd name="T16" fmla="*/ 124 w 225"/>
              <a:gd name="T17" fmla="*/ 46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5" h="247">
                <a:moveTo>
                  <a:pt x="124" y="46"/>
                </a:moveTo>
                <a:cubicBezTo>
                  <a:pt x="124" y="46"/>
                  <a:pt x="108" y="75"/>
                  <a:pt x="85" y="61"/>
                </a:cubicBezTo>
                <a:cubicBezTo>
                  <a:pt x="39" y="33"/>
                  <a:pt x="2" y="69"/>
                  <a:pt x="41" y="116"/>
                </a:cubicBezTo>
                <a:cubicBezTo>
                  <a:pt x="53" y="131"/>
                  <a:pt x="48" y="139"/>
                  <a:pt x="37" y="154"/>
                </a:cubicBezTo>
                <a:cubicBezTo>
                  <a:pt x="0" y="198"/>
                  <a:pt x="56" y="247"/>
                  <a:pt x="98" y="207"/>
                </a:cubicBezTo>
                <a:cubicBezTo>
                  <a:pt x="116" y="190"/>
                  <a:pt x="130" y="184"/>
                  <a:pt x="151" y="193"/>
                </a:cubicBezTo>
                <a:cubicBezTo>
                  <a:pt x="189" y="209"/>
                  <a:pt x="225" y="177"/>
                  <a:pt x="200" y="137"/>
                </a:cubicBezTo>
                <a:cubicBezTo>
                  <a:pt x="193" y="125"/>
                  <a:pt x="185" y="115"/>
                  <a:pt x="196" y="93"/>
                </a:cubicBezTo>
                <a:cubicBezTo>
                  <a:pt x="217" y="48"/>
                  <a:pt x="152" y="0"/>
                  <a:pt x="124" y="46"/>
                </a:cubicBezTo>
                <a:close/>
              </a:path>
            </a:pathLst>
          </a:custGeom>
          <a:solidFill>
            <a:srgbClr val="FFC81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2380193" y="4266432"/>
            <a:ext cx="1265238" cy="739775"/>
            <a:chOff x="735806" y="1982618"/>
            <a:chExt cx="1265238" cy="739775"/>
          </a:xfrm>
        </p:grpSpPr>
        <p:sp>
          <p:nvSpPr>
            <p:cNvPr id="12" name="Rectangle 11"/>
            <p:cNvSpPr/>
            <p:nvPr/>
          </p:nvSpPr>
          <p:spPr>
            <a:xfrm>
              <a:off x="899057" y="2054255"/>
              <a:ext cx="981336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Montserrat Extra Bold" panose="00000900000000000000" pitchFamily="50" charset="0"/>
                </a:rPr>
                <a:t>GREAT</a:t>
              </a:r>
            </a:p>
            <a:p>
              <a:r>
                <a:rPr lang="en-US" dirty="0">
                  <a:solidFill>
                    <a:schemeClr val="bg1"/>
                  </a:solidFill>
                  <a:latin typeface="Montserrat Extra Bold" panose="00000900000000000000" pitchFamily="50" charset="0"/>
                </a:rPr>
                <a:t>FOOD!</a:t>
              </a:r>
            </a:p>
          </p:txBody>
        </p:sp>
        <p:sp>
          <p:nvSpPr>
            <p:cNvPr id="13" name="Freeform 13"/>
            <p:cNvSpPr>
              <a:spLocks noEditPoints="1"/>
            </p:cNvSpPr>
            <p:nvPr/>
          </p:nvSpPr>
          <p:spPr bwMode="auto">
            <a:xfrm>
              <a:off x="735806" y="1982618"/>
              <a:ext cx="1265238" cy="739775"/>
            </a:xfrm>
            <a:custGeom>
              <a:avLst/>
              <a:gdLst>
                <a:gd name="T0" fmla="*/ 797 w 797"/>
                <a:gd name="T1" fmla="*/ 466 h 466"/>
                <a:gd name="T2" fmla="*/ 0 w 797"/>
                <a:gd name="T3" fmla="*/ 466 h 466"/>
                <a:gd name="T4" fmla="*/ 0 w 797"/>
                <a:gd name="T5" fmla="*/ 0 h 466"/>
                <a:gd name="T6" fmla="*/ 797 w 797"/>
                <a:gd name="T7" fmla="*/ 0 h 466"/>
                <a:gd name="T8" fmla="*/ 797 w 797"/>
                <a:gd name="T9" fmla="*/ 466 h 466"/>
                <a:gd name="T10" fmla="*/ 34 w 797"/>
                <a:gd name="T11" fmla="*/ 431 h 466"/>
                <a:gd name="T12" fmla="*/ 762 w 797"/>
                <a:gd name="T13" fmla="*/ 431 h 466"/>
                <a:gd name="T14" fmla="*/ 762 w 797"/>
                <a:gd name="T15" fmla="*/ 35 h 466"/>
                <a:gd name="T16" fmla="*/ 34 w 797"/>
                <a:gd name="T17" fmla="*/ 35 h 466"/>
                <a:gd name="T18" fmla="*/ 34 w 797"/>
                <a:gd name="T19" fmla="*/ 43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97" h="466">
                  <a:moveTo>
                    <a:pt x="797" y="466"/>
                  </a:moveTo>
                  <a:lnTo>
                    <a:pt x="0" y="466"/>
                  </a:lnTo>
                  <a:lnTo>
                    <a:pt x="0" y="0"/>
                  </a:lnTo>
                  <a:lnTo>
                    <a:pt x="797" y="0"/>
                  </a:lnTo>
                  <a:lnTo>
                    <a:pt x="797" y="466"/>
                  </a:lnTo>
                  <a:close/>
                  <a:moveTo>
                    <a:pt x="34" y="431"/>
                  </a:moveTo>
                  <a:lnTo>
                    <a:pt x="762" y="431"/>
                  </a:lnTo>
                  <a:lnTo>
                    <a:pt x="762" y="35"/>
                  </a:lnTo>
                  <a:lnTo>
                    <a:pt x="34" y="35"/>
                  </a:lnTo>
                  <a:lnTo>
                    <a:pt x="34" y="43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7059545" y="4984400"/>
            <a:ext cx="1922836" cy="1363598"/>
            <a:chOff x="6832407" y="3070893"/>
            <a:chExt cx="1922836" cy="1363598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2189F5A8-B253-40C6-9104-4A7B5BAE6E10}"/>
                </a:ext>
              </a:extLst>
            </p:cNvPr>
            <p:cNvSpPr txBox="1"/>
            <p:nvPr/>
          </p:nvSpPr>
          <p:spPr>
            <a:xfrm>
              <a:off x="6897416" y="3217940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21" name="Right Triangle 20">
              <a:extLst>
                <a:ext uri="{FF2B5EF4-FFF2-40B4-BE49-F238E27FC236}">
                  <a16:creationId xmlns:a16="http://schemas.microsoft.com/office/drawing/2014/main" id="{3A6EA5F6-A16E-42E0-A0A7-1DDC2DDB10FA}"/>
                </a:ext>
              </a:extLst>
            </p:cNvPr>
            <p:cNvSpPr/>
            <p:nvPr/>
          </p:nvSpPr>
          <p:spPr>
            <a:xfrm rot="6300000">
              <a:off x="6832407" y="3070893"/>
              <a:ext cx="180462" cy="180462"/>
            </a:xfrm>
            <a:prstGeom prst="rtTriangle">
              <a:avLst/>
            </a:prstGeom>
            <a:solidFill>
              <a:srgbClr val="55372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pic>
        <p:nvPicPr>
          <p:cNvPr id="9" name="Picture Placeholder 8"/>
          <p:cNvPicPr>
            <a:picLocks noGrp="1" noChangeAspect="1"/>
          </p:cNvPicPr>
          <p:nvPr>
            <p:ph type="pic" sz="quarter" idx="1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2667" b="12667"/>
          <a:stretch>
            <a:fillRect/>
          </a:stretch>
        </p:blipFill>
        <p:spPr/>
      </p:pic>
      <p:pic>
        <p:nvPicPr>
          <p:cNvPr id="14" name="Picture Placeholder 13"/>
          <p:cNvPicPr>
            <a:picLocks noGrp="1" noChangeAspect="1"/>
          </p:cNvPicPr>
          <p:nvPr>
            <p:ph type="pic" sz="quarter" idx="13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2667" b="12667"/>
          <a:stretch>
            <a:fillRect/>
          </a:stretch>
        </p:blipFill>
        <p:spPr/>
      </p:pic>
      <p:pic>
        <p:nvPicPr>
          <p:cNvPr id="16" name="Picture Placeholder 15"/>
          <p:cNvPicPr>
            <a:picLocks noGrp="1" noChangeAspect="1"/>
          </p:cNvPicPr>
          <p:nvPr>
            <p:ph type="pic" sz="quarter" idx="1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171" r="2817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83258115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/>
          <p:cNvPicPr>
            <a:picLocks noGrp="1" noChangeAspect="1"/>
          </p:cNvPicPr>
          <p:nvPr>
            <p:ph type="pic" sz="quarter" idx="1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681" r="18681"/>
          <a:stretch>
            <a:fillRect/>
          </a:stretch>
        </p:blipFill>
        <p:spPr/>
      </p:pic>
      <p:grpSp>
        <p:nvGrpSpPr>
          <p:cNvPr id="37" name="Group 36">
            <a:extLst>
              <a:ext uri="{FF2B5EF4-FFF2-40B4-BE49-F238E27FC236}">
                <a16:creationId xmlns:a16="http://schemas.microsoft.com/office/drawing/2014/main" id="{6E7CD13F-537D-4F10-92A8-957280546633}"/>
              </a:ext>
            </a:extLst>
          </p:cNvPr>
          <p:cNvGrpSpPr/>
          <p:nvPr/>
        </p:nvGrpSpPr>
        <p:grpSpPr>
          <a:xfrm>
            <a:off x="5090092" y="3139502"/>
            <a:ext cx="1922836" cy="1363598"/>
            <a:chOff x="6477313" y="4585530"/>
            <a:chExt cx="1922836" cy="1363598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8C7C591D-727F-4AD5-BD35-FC37C5CA372B}"/>
                </a:ext>
              </a:extLst>
            </p:cNvPr>
            <p:cNvSpPr txBox="1"/>
            <p:nvPr/>
          </p:nvSpPr>
          <p:spPr>
            <a:xfrm>
              <a:off x="6542322" y="4732577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36" name="Right Triangle 35">
              <a:extLst>
                <a:ext uri="{FF2B5EF4-FFF2-40B4-BE49-F238E27FC236}">
                  <a16:creationId xmlns:a16="http://schemas.microsoft.com/office/drawing/2014/main" id="{C445C335-15E2-4742-AB60-CAE679C267B5}"/>
                </a:ext>
              </a:extLst>
            </p:cNvPr>
            <p:cNvSpPr/>
            <p:nvPr/>
          </p:nvSpPr>
          <p:spPr>
            <a:xfrm rot="6300000">
              <a:off x="6477313" y="4585530"/>
              <a:ext cx="180462" cy="180462"/>
            </a:xfrm>
            <a:prstGeom prst="rt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id="{070A4ACF-606D-4B4E-A9EA-4F38250C0E5F}"/>
              </a:ext>
            </a:extLst>
          </p:cNvPr>
          <p:cNvSpPr txBox="1"/>
          <p:nvPr/>
        </p:nvSpPr>
        <p:spPr>
          <a:xfrm>
            <a:off x="5090092" y="4923994"/>
            <a:ext cx="2949974" cy="13118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making it over 2000 years old. Richard McClintock, a Latin professor at Hampden-Sydney College in Virginia, looked up one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46CAF0F-F6FD-43FF-B66D-3F9129A0EC43}"/>
              </a:ext>
            </a:extLst>
          </p:cNvPr>
          <p:cNvSpPr txBox="1"/>
          <p:nvPr/>
        </p:nvSpPr>
        <p:spPr>
          <a:xfrm>
            <a:off x="8875159" y="4923994"/>
            <a:ext cx="2949974" cy="13118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making it over 2000 years old. Richard McClintock, a Latin professor at Hampden-Sydney College in Virginia, looked up one</a:t>
            </a: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6E7CD13F-537D-4F10-92A8-957280546633}"/>
              </a:ext>
            </a:extLst>
          </p:cNvPr>
          <p:cNvGrpSpPr/>
          <p:nvPr/>
        </p:nvGrpSpPr>
        <p:grpSpPr>
          <a:xfrm>
            <a:off x="8875159" y="3139502"/>
            <a:ext cx="1922836" cy="1363598"/>
            <a:chOff x="6477313" y="4585530"/>
            <a:chExt cx="1922836" cy="1363598"/>
          </a:xfrm>
        </p:grpSpPr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8C7C591D-727F-4AD5-BD35-FC37C5CA372B}"/>
                </a:ext>
              </a:extLst>
            </p:cNvPr>
            <p:cNvSpPr txBox="1"/>
            <p:nvPr/>
          </p:nvSpPr>
          <p:spPr>
            <a:xfrm>
              <a:off x="6542322" y="4732577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14" name="Right Triangle 13">
              <a:extLst>
                <a:ext uri="{FF2B5EF4-FFF2-40B4-BE49-F238E27FC236}">
                  <a16:creationId xmlns:a16="http://schemas.microsoft.com/office/drawing/2014/main" id="{C445C335-15E2-4742-AB60-CAE679C267B5}"/>
                </a:ext>
              </a:extLst>
            </p:cNvPr>
            <p:cNvSpPr/>
            <p:nvPr/>
          </p:nvSpPr>
          <p:spPr>
            <a:xfrm rot="6300000">
              <a:off x="6477313" y="4585530"/>
              <a:ext cx="180462" cy="180462"/>
            </a:xfrm>
            <a:prstGeom prst="rt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Rectangle 17">
            <a:extLst>
              <a:ext uri="{FF2B5EF4-FFF2-40B4-BE49-F238E27FC236}">
                <a16:creationId xmlns:a16="http://schemas.microsoft.com/office/drawing/2014/main" id="{450024B3-022F-4C9D-A695-EA81879731B0}"/>
              </a:ext>
            </a:extLst>
          </p:cNvPr>
          <p:cNvSpPr/>
          <p:nvPr/>
        </p:nvSpPr>
        <p:spPr>
          <a:xfrm>
            <a:off x="5072341" y="1404344"/>
            <a:ext cx="2237204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0" kern="800" spc="-500" dirty="0">
                <a:solidFill>
                  <a:srgbClr val="553728">
                    <a:alpha val="24000"/>
                  </a:srgbClr>
                </a:solidFill>
                <a:latin typeface="Bebas Neue 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01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19869A0B-C32D-48B4-9577-E4BD6E64E8D7}"/>
              </a:ext>
            </a:extLst>
          </p:cNvPr>
          <p:cNvSpPr/>
          <p:nvPr/>
        </p:nvSpPr>
        <p:spPr>
          <a:xfrm>
            <a:off x="8805023" y="1404344"/>
            <a:ext cx="2237204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0" kern="800" spc="-500" dirty="0">
                <a:solidFill>
                  <a:srgbClr val="553728">
                    <a:alpha val="24000"/>
                  </a:srgbClr>
                </a:solidFill>
                <a:latin typeface="Bebas Neue 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02</a:t>
            </a:r>
          </a:p>
        </p:txBody>
      </p:sp>
    </p:spTree>
    <p:extLst>
      <p:ext uri="{BB962C8B-B14F-4D97-AF65-F5344CB8AC3E}">
        <p14:creationId xmlns:p14="http://schemas.microsoft.com/office/powerpoint/2010/main" val="28012630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036094F3-83EF-43B2-AE96-2E9252F8355B}"/>
              </a:ext>
            </a:extLst>
          </p:cNvPr>
          <p:cNvGrpSpPr/>
          <p:nvPr/>
        </p:nvGrpSpPr>
        <p:grpSpPr>
          <a:xfrm>
            <a:off x="7047186" y="5018623"/>
            <a:ext cx="4292792" cy="938719"/>
            <a:chOff x="7277100" y="1340391"/>
            <a:chExt cx="4292792" cy="938719"/>
          </a:xfrm>
        </p:grpSpPr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385AF02C-C335-4A33-BCE0-77FE17E0FD30}"/>
                </a:ext>
              </a:extLst>
            </p:cNvPr>
            <p:cNvSpPr/>
            <p:nvPr/>
          </p:nvSpPr>
          <p:spPr>
            <a:xfrm>
              <a:off x="7277100" y="1340391"/>
              <a:ext cx="1338046" cy="93871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55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4K</a:t>
              </a:r>
              <a:endParaRPr lang="en-US" sz="4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E20D5C1F-3915-46AE-8BEB-CEA95B8B44F5}"/>
                </a:ext>
              </a:extLst>
            </p:cNvPr>
            <p:cNvSpPr txBox="1"/>
            <p:nvPr/>
          </p:nvSpPr>
          <p:spPr>
            <a:xfrm>
              <a:off x="8405778" y="1453676"/>
              <a:ext cx="3164114" cy="6963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600"/>
                </a:lnSpc>
              </a:pPr>
              <a:r>
                <a:rPr lang="en-US" sz="12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Lorem Ipsum is not simply random text. It has roots in a piece of classical Latin</a:t>
              </a:r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577BB01E-6D95-477E-B6C8-E705EE914D3E}"/>
              </a:ext>
            </a:extLst>
          </p:cNvPr>
          <p:cNvGrpSpPr/>
          <p:nvPr/>
        </p:nvGrpSpPr>
        <p:grpSpPr>
          <a:xfrm>
            <a:off x="7047186" y="3224361"/>
            <a:ext cx="1922836" cy="1363598"/>
            <a:chOff x="6477313" y="4585530"/>
            <a:chExt cx="1922836" cy="1363598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BE911602-1EA8-4905-BC46-4D425B9C5D7D}"/>
                </a:ext>
              </a:extLst>
            </p:cNvPr>
            <p:cNvSpPr txBox="1"/>
            <p:nvPr/>
          </p:nvSpPr>
          <p:spPr>
            <a:xfrm>
              <a:off x="6542322" y="4732577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33" name="Right Triangle 32">
              <a:extLst>
                <a:ext uri="{FF2B5EF4-FFF2-40B4-BE49-F238E27FC236}">
                  <a16:creationId xmlns:a16="http://schemas.microsoft.com/office/drawing/2014/main" id="{D9490A3A-6521-496B-8CF9-F66974B4DB6D}"/>
                </a:ext>
              </a:extLst>
            </p:cNvPr>
            <p:cNvSpPr/>
            <p:nvPr/>
          </p:nvSpPr>
          <p:spPr>
            <a:xfrm rot="6300000">
              <a:off x="6477313" y="4585530"/>
              <a:ext cx="180462" cy="180462"/>
            </a:xfrm>
            <a:prstGeom prst="rt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Freeform 9"/>
          <p:cNvSpPr>
            <a:spLocks/>
          </p:cNvSpPr>
          <p:nvPr/>
        </p:nvSpPr>
        <p:spPr bwMode="auto">
          <a:xfrm>
            <a:off x="1" y="-2482348"/>
            <a:ext cx="6829990" cy="9356151"/>
          </a:xfrm>
          <a:custGeom>
            <a:avLst/>
            <a:gdLst>
              <a:gd name="T0" fmla="*/ 1734 w 1799"/>
              <a:gd name="T1" fmla="*/ 1117 h 2471"/>
              <a:gd name="T2" fmla="*/ 681 w 1799"/>
              <a:gd name="T3" fmla="*/ 65 h 2471"/>
              <a:gd name="T4" fmla="*/ 445 w 1799"/>
              <a:gd name="T5" fmla="*/ 65 h 2471"/>
              <a:gd name="T6" fmla="*/ 0 w 1799"/>
              <a:gd name="T7" fmla="*/ 510 h 2471"/>
              <a:gd name="T8" fmla="*/ 0 w 1799"/>
              <a:gd name="T9" fmla="*/ 1961 h 2471"/>
              <a:gd name="T10" fmla="*/ 445 w 1799"/>
              <a:gd name="T11" fmla="*/ 2406 h 2471"/>
              <a:gd name="T12" fmla="*/ 681 w 1799"/>
              <a:gd name="T13" fmla="*/ 2406 h 2471"/>
              <a:gd name="T14" fmla="*/ 1734 w 1799"/>
              <a:gd name="T15" fmla="*/ 1354 h 2471"/>
              <a:gd name="T16" fmla="*/ 1734 w 1799"/>
              <a:gd name="T17" fmla="*/ 1117 h 24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99" h="2471">
                <a:moveTo>
                  <a:pt x="1734" y="1117"/>
                </a:moveTo>
                <a:cubicBezTo>
                  <a:pt x="681" y="65"/>
                  <a:pt x="681" y="65"/>
                  <a:pt x="681" y="65"/>
                </a:cubicBezTo>
                <a:cubicBezTo>
                  <a:pt x="616" y="0"/>
                  <a:pt x="510" y="0"/>
                  <a:pt x="445" y="65"/>
                </a:cubicBezTo>
                <a:cubicBezTo>
                  <a:pt x="0" y="510"/>
                  <a:pt x="0" y="510"/>
                  <a:pt x="0" y="510"/>
                </a:cubicBezTo>
                <a:cubicBezTo>
                  <a:pt x="0" y="1961"/>
                  <a:pt x="0" y="1961"/>
                  <a:pt x="0" y="1961"/>
                </a:cubicBezTo>
                <a:cubicBezTo>
                  <a:pt x="445" y="2406"/>
                  <a:pt x="445" y="2406"/>
                  <a:pt x="445" y="2406"/>
                </a:cubicBezTo>
                <a:cubicBezTo>
                  <a:pt x="510" y="2471"/>
                  <a:pt x="616" y="2471"/>
                  <a:pt x="681" y="2406"/>
                </a:cubicBezTo>
                <a:cubicBezTo>
                  <a:pt x="1734" y="1354"/>
                  <a:pt x="1734" y="1354"/>
                  <a:pt x="1734" y="1354"/>
                </a:cubicBezTo>
                <a:cubicBezTo>
                  <a:pt x="1799" y="1289"/>
                  <a:pt x="1799" y="1183"/>
                  <a:pt x="1734" y="1117"/>
                </a:cubicBezTo>
                <a:close/>
              </a:path>
            </a:pathLst>
          </a:custGeom>
          <a:solidFill>
            <a:srgbClr val="FFC81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1" y="0"/>
            <a:ext cx="6985484" cy="6262056"/>
          </a:xfrm>
          <a:custGeom>
            <a:avLst/>
            <a:gdLst>
              <a:gd name="connsiteX0" fmla="*/ 0 w 6985484"/>
              <a:gd name="connsiteY0" fmla="*/ 0 h 6262056"/>
              <a:gd name="connsiteX1" fmla="*/ 5600102 w 6985484"/>
              <a:gd name="connsiteY1" fmla="*/ 0 h 6262056"/>
              <a:gd name="connsiteX2" fmla="*/ 5778982 w 6985484"/>
              <a:gd name="connsiteY2" fmla="*/ 178542 h 6262056"/>
              <a:gd name="connsiteX3" fmla="*/ 6800382 w 6985484"/>
              <a:gd name="connsiteY3" fmla="*/ 1198012 h 6262056"/>
              <a:gd name="connsiteX4" fmla="*/ 6800382 w 6985484"/>
              <a:gd name="connsiteY4" fmla="*/ 2091556 h 6262056"/>
              <a:gd name="connsiteX5" fmla="*/ 2805964 w 6985484"/>
              <a:gd name="connsiteY5" fmla="*/ 6074640 h 6262056"/>
              <a:gd name="connsiteX6" fmla="*/ 1906081 w 6985484"/>
              <a:gd name="connsiteY6" fmla="*/ 6074640 h 6262056"/>
              <a:gd name="connsiteX7" fmla="*/ 0 w 6985484"/>
              <a:gd name="connsiteY7" fmla="*/ 4173967 h 6262056"/>
              <a:gd name="connsiteX8" fmla="*/ 0 w 6985484"/>
              <a:gd name="connsiteY8" fmla="*/ 6002 h 6262056"/>
              <a:gd name="connsiteX9" fmla="*/ 0 w 6985484"/>
              <a:gd name="connsiteY9" fmla="*/ 0 h 62620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985484" h="6262056">
                <a:moveTo>
                  <a:pt x="0" y="0"/>
                </a:moveTo>
                <a:lnTo>
                  <a:pt x="5600102" y="0"/>
                </a:lnTo>
                <a:lnTo>
                  <a:pt x="5778982" y="178542"/>
                </a:lnTo>
                <a:cubicBezTo>
                  <a:pt x="6086536" y="485515"/>
                  <a:pt x="6425906" y="824243"/>
                  <a:pt x="6800382" y="1198012"/>
                </a:cubicBezTo>
                <a:cubicBezTo>
                  <a:pt x="7047185" y="1444115"/>
                  <a:pt x="7047185" y="1845452"/>
                  <a:pt x="6800382" y="2091556"/>
                </a:cubicBezTo>
                <a:cubicBezTo>
                  <a:pt x="6800382" y="2091556"/>
                  <a:pt x="6800382" y="2091556"/>
                  <a:pt x="2805964" y="6074640"/>
                </a:cubicBezTo>
                <a:cubicBezTo>
                  <a:pt x="2559161" y="6324529"/>
                  <a:pt x="2156682" y="6324529"/>
                  <a:pt x="1906081" y="6074640"/>
                </a:cubicBezTo>
                <a:cubicBezTo>
                  <a:pt x="1906081" y="6074640"/>
                  <a:pt x="1906081" y="6074640"/>
                  <a:pt x="0" y="4173967"/>
                </a:cubicBezTo>
                <a:cubicBezTo>
                  <a:pt x="0" y="4173967"/>
                  <a:pt x="0" y="4173967"/>
                  <a:pt x="0" y="6002"/>
                </a:cubicBezTo>
                <a:lnTo>
                  <a:pt x="0" y="0"/>
                </a:lnTo>
                <a:close/>
              </a:path>
            </a:pathLst>
          </a:custGeom>
          <a:solidFill>
            <a:srgbClr val="553728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pic>
        <p:nvPicPr>
          <p:cNvPr id="3" name="Picture Placeholder 2"/>
          <p:cNvPicPr>
            <a:picLocks noGrp="1" noChangeAspect="1"/>
          </p:cNvPicPr>
          <p:nvPr>
            <p:ph type="pic" sz="quarter" idx="1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170" b="5170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91639495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9F805CF5-DC9F-4A11-BB71-40E6104562F6}"/>
              </a:ext>
            </a:extLst>
          </p:cNvPr>
          <p:cNvSpPr/>
          <p:nvPr/>
        </p:nvSpPr>
        <p:spPr>
          <a:xfrm flipH="1">
            <a:off x="6609060" y="929641"/>
            <a:ext cx="382290" cy="46863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69A74F71-B9C8-4D5D-9306-5AEC399C2B16}"/>
              </a:ext>
            </a:extLst>
          </p:cNvPr>
          <p:cNvGrpSpPr/>
          <p:nvPr/>
        </p:nvGrpSpPr>
        <p:grpSpPr>
          <a:xfrm>
            <a:off x="622108" y="1817273"/>
            <a:ext cx="6210492" cy="2569086"/>
            <a:chOff x="622108" y="2144747"/>
            <a:chExt cx="6210492" cy="2569086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FE6C3F69-0CF9-4342-9F39-91A73B3E9BCA}"/>
                </a:ext>
              </a:extLst>
            </p:cNvPr>
            <p:cNvSpPr txBox="1"/>
            <p:nvPr/>
          </p:nvSpPr>
          <p:spPr>
            <a:xfrm>
              <a:off x="622108" y="3196751"/>
              <a:ext cx="6210492" cy="1517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2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Lorem Ipsum is not simply random</a:t>
              </a:r>
            </a:p>
            <a:p>
              <a:pPr>
                <a:lnSpc>
                  <a:spcPts val="16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making it over 2000 years old. Richard McClintock, a Latin professor at</a:t>
              </a:r>
            </a:p>
            <a:p>
              <a:pPr>
                <a:lnSpc>
                  <a:spcPts val="16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Hampden-Sydney College in Virginia, looked up one</a:t>
              </a:r>
            </a:p>
            <a:p>
              <a:pPr>
                <a:lnSpc>
                  <a:spcPts val="1600"/>
                </a:lnSpc>
              </a:pPr>
              <a:endPara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  <a:p>
              <a:pPr>
                <a:lnSpc>
                  <a:spcPts val="16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of the more obscure Latin words, consectetur, from a Lorem Ipsum</a:t>
              </a:r>
            </a:p>
            <a:p>
              <a:pPr>
                <a:lnSpc>
                  <a:spcPts val="16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passage, and going through the cites of the word in classical literature, discovered the undoubtable source. Lorem Ipsum comes from sections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075CA8E5-F0A7-4546-A8A3-FA7EB158CB91}"/>
                </a:ext>
              </a:extLst>
            </p:cNvPr>
            <p:cNvSpPr/>
            <p:nvPr/>
          </p:nvSpPr>
          <p:spPr>
            <a:xfrm>
              <a:off x="622108" y="2144747"/>
              <a:ext cx="1944914" cy="93871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55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75%</a:t>
              </a:r>
              <a:endParaRPr lang="en-US" sz="4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B5D4B165-470C-48CB-A60D-D00ABD5B3E99}"/>
                </a:ext>
              </a:extLst>
            </p:cNvPr>
            <p:cNvSpPr txBox="1"/>
            <p:nvPr/>
          </p:nvSpPr>
          <p:spPr>
            <a:xfrm>
              <a:off x="2357654" y="2258032"/>
              <a:ext cx="2515860" cy="6963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2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Lorem Ipsum is not simply piece of classical Latin</a:t>
              </a:r>
            </a:p>
          </p:txBody>
        </p:sp>
      </p:grpSp>
      <p:sp>
        <p:nvSpPr>
          <p:cNvPr id="14" name="Rectangle 13">
            <a:extLst>
              <a:ext uri="{FF2B5EF4-FFF2-40B4-BE49-F238E27FC236}">
                <a16:creationId xmlns:a16="http://schemas.microsoft.com/office/drawing/2014/main" id="{9F805CF5-DC9F-4A11-BB71-40E6104562F6}"/>
              </a:ext>
            </a:extLst>
          </p:cNvPr>
          <p:cNvSpPr/>
          <p:nvPr/>
        </p:nvSpPr>
        <p:spPr>
          <a:xfrm>
            <a:off x="622106" y="5615941"/>
            <a:ext cx="4899658" cy="61995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FA9F034D-4718-43E6-BC72-39D720A60EDF}"/>
              </a:ext>
            </a:extLst>
          </p:cNvPr>
          <p:cNvSpPr txBox="1"/>
          <p:nvPr/>
        </p:nvSpPr>
        <p:spPr>
          <a:xfrm>
            <a:off x="1270356" y="5725862"/>
            <a:ext cx="36031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www.example.com</a:t>
            </a:r>
          </a:p>
        </p:txBody>
      </p:sp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926" r="10926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61915833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119143" y="1860151"/>
            <a:ext cx="1922836" cy="1363598"/>
            <a:chOff x="6477313" y="4585530"/>
            <a:chExt cx="1922836" cy="1363598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4E97973A-B62F-433A-9A25-36AD1E04D3C9}"/>
                </a:ext>
              </a:extLst>
            </p:cNvPr>
            <p:cNvSpPr txBox="1"/>
            <p:nvPr/>
          </p:nvSpPr>
          <p:spPr>
            <a:xfrm>
              <a:off x="6542322" y="4732577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17" name="Right Triangle 16">
              <a:extLst>
                <a:ext uri="{FF2B5EF4-FFF2-40B4-BE49-F238E27FC236}">
                  <a16:creationId xmlns:a16="http://schemas.microsoft.com/office/drawing/2014/main" id="{ED9E2717-09C0-4FA4-81BF-E85BE8DBA683}"/>
                </a:ext>
              </a:extLst>
            </p:cNvPr>
            <p:cNvSpPr/>
            <p:nvPr/>
          </p:nvSpPr>
          <p:spPr>
            <a:xfrm rot="6300000">
              <a:off x="6477313" y="4585530"/>
              <a:ext cx="180462" cy="180462"/>
            </a:xfrm>
            <a:prstGeom prst="rtTriangle">
              <a:avLst/>
            </a:prstGeom>
            <a:solidFill>
              <a:srgbClr val="55372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TextBox 17">
            <a:extLst>
              <a:ext uri="{FF2B5EF4-FFF2-40B4-BE49-F238E27FC236}">
                <a16:creationId xmlns:a16="http://schemas.microsoft.com/office/drawing/2014/main" id="{7F62C138-3639-4F10-8E2B-14981FDA8F7B}"/>
              </a:ext>
            </a:extLst>
          </p:cNvPr>
          <p:cNvSpPr txBox="1"/>
          <p:nvPr/>
        </p:nvSpPr>
        <p:spPr>
          <a:xfrm>
            <a:off x="1319884" y="3684507"/>
            <a:ext cx="4642766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</a:t>
            </a:r>
          </a:p>
          <a:p>
            <a:pPr>
              <a:lnSpc>
                <a:spcPts val="16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making it over 2000 years old. Richard McClintock, a Latin professor Hampden-Sydney College in Virginia, looked up one</a:t>
            </a:r>
          </a:p>
          <a:p>
            <a:pPr>
              <a:lnSpc>
                <a:spcPts val="1600"/>
              </a:lnSpc>
            </a:pP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>
              <a:lnSpc>
                <a:spcPts val="16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 the more obscure Latin words, consectetur, from a Lorem Ipsum</a:t>
            </a:r>
          </a:p>
          <a:p>
            <a:pPr>
              <a:lnSpc>
                <a:spcPts val="16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passage, and going through the cites of the word in classical literature, discovered the undoubtable source. Lorem Ipsum comes from sections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9F805CF5-DC9F-4A11-BB71-40E6104562F6}"/>
              </a:ext>
            </a:extLst>
          </p:cNvPr>
          <p:cNvSpPr/>
          <p:nvPr/>
        </p:nvSpPr>
        <p:spPr>
          <a:xfrm>
            <a:off x="6457034" y="5002022"/>
            <a:ext cx="5112858" cy="61995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A9F034D-4718-43E6-BC72-39D720A60EDF}"/>
              </a:ext>
            </a:extLst>
          </p:cNvPr>
          <p:cNvSpPr txBox="1"/>
          <p:nvPr/>
        </p:nvSpPr>
        <p:spPr>
          <a:xfrm>
            <a:off x="7105284" y="5111943"/>
            <a:ext cx="36031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www.example.com</a:t>
            </a:r>
          </a:p>
        </p:txBody>
      </p:sp>
      <p:pic>
        <p:nvPicPr>
          <p:cNvPr id="5" name="Picture Placeholder 4"/>
          <p:cNvPicPr>
            <a:picLocks noGrp="1" noChangeAspect="1"/>
          </p:cNvPicPr>
          <p:nvPr>
            <p:ph type="pic" sz="quarter" idx="1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9854" b="1985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50520092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ight Triangle 1"/>
          <p:cNvSpPr/>
          <p:nvPr/>
        </p:nvSpPr>
        <p:spPr>
          <a:xfrm>
            <a:off x="838200" y="315966"/>
            <a:ext cx="5867400" cy="5867400"/>
          </a:xfrm>
          <a:prstGeom prst="rtTriangle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7F62C138-3639-4F10-8E2B-14981FDA8F7B}"/>
              </a:ext>
            </a:extLst>
          </p:cNvPr>
          <p:cNvSpPr txBox="1"/>
          <p:nvPr/>
        </p:nvSpPr>
        <p:spPr>
          <a:xfrm>
            <a:off x="6296741" y="3249666"/>
            <a:ext cx="5137150" cy="17222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</a:t>
            </a:r>
          </a:p>
          <a:p>
            <a:pPr>
              <a:lnSpc>
                <a:spcPts val="16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making it over 2000 years old. Richard McClintock, a Latin professor Hampden-Sydney College in Virginia, looked up one</a:t>
            </a:r>
          </a:p>
          <a:p>
            <a:pPr>
              <a:lnSpc>
                <a:spcPts val="1600"/>
              </a:lnSpc>
            </a:pP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>
              <a:lnSpc>
                <a:spcPts val="16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 the more obscure Latin words, consectetur, from a Lorem Ipsum</a:t>
            </a:r>
          </a:p>
          <a:p>
            <a:pPr>
              <a:lnSpc>
                <a:spcPts val="16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passage, and going through the cites of the word in classical literature, discovered the undoubtable source. Lorem Ipsum comes from sections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58030062-DB76-4B78-9B21-2DEC8ADB387A}"/>
              </a:ext>
            </a:extLst>
          </p:cNvPr>
          <p:cNvGrpSpPr/>
          <p:nvPr/>
        </p:nvGrpSpPr>
        <p:grpSpPr>
          <a:xfrm>
            <a:off x="6296741" y="1303908"/>
            <a:ext cx="1922836" cy="1363598"/>
            <a:chOff x="6477313" y="4585530"/>
            <a:chExt cx="1922836" cy="1363598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8D8D2F5C-C1E3-4DF2-BB76-3A8512D4DDB9}"/>
                </a:ext>
              </a:extLst>
            </p:cNvPr>
            <p:cNvSpPr txBox="1"/>
            <p:nvPr/>
          </p:nvSpPr>
          <p:spPr>
            <a:xfrm>
              <a:off x="6542322" y="4732577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22" name="Right Triangle 21">
              <a:extLst>
                <a:ext uri="{FF2B5EF4-FFF2-40B4-BE49-F238E27FC236}">
                  <a16:creationId xmlns:a16="http://schemas.microsoft.com/office/drawing/2014/main" id="{0F4E0EDD-E044-4DB0-B922-8787E965655C}"/>
                </a:ext>
              </a:extLst>
            </p:cNvPr>
            <p:cNvSpPr/>
            <p:nvPr/>
          </p:nvSpPr>
          <p:spPr>
            <a:xfrm rot="6300000">
              <a:off x="6477313" y="4585530"/>
              <a:ext cx="180462" cy="180462"/>
            </a:xfrm>
            <a:prstGeom prst="rt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" name="Right Triangle 4"/>
          <p:cNvSpPr/>
          <p:nvPr/>
        </p:nvSpPr>
        <p:spPr>
          <a:xfrm>
            <a:off x="0" y="0"/>
            <a:ext cx="6858000" cy="6858000"/>
          </a:xfrm>
          <a:prstGeom prst="rt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6" name="Picture Placeholder 5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83340340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6096000" y="1850236"/>
            <a:ext cx="1922836" cy="1363598"/>
            <a:chOff x="6096000" y="622109"/>
            <a:chExt cx="1922836" cy="1363598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E23888DE-6B25-4C53-85AE-DD1D1F935DA5}"/>
                </a:ext>
              </a:extLst>
            </p:cNvPr>
            <p:cNvSpPr txBox="1"/>
            <p:nvPr/>
          </p:nvSpPr>
          <p:spPr>
            <a:xfrm>
              <a:off x="6161009" y="769156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9" name="Right Triangle 8">
              <a:extLst>
                <a:ext uri="{FF2B5EF4-FFF2-40B4-BE49-F238E27FC236}">
                  <a16:creationId xmlns:a16="http://schemas.microsoft.com/office/drawing/2014/main" id="{D5A66625-970C-43FB-9806-D9FBE9E53F95}"/>
                </a:ext>
              </a:extLst>
            </p:cNvPr>
            <p:cNvSpPr/>
            <p:nvPr/>
          </p:nvSpPr>
          <p:spPr>
            <a:xfrm rot="6300000">
              <a:off x="6096000" y="622109"/>
              <a:ext cx="180462" cy="180462"/>
            </a:xfrm>
            <a:prstGeom prst="rt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7F1CED23-7A27-41B7-8FD2-C81CF4152273}"/>
              </a:ext>
            </a:extLst>
          </p:cNvPr>
          <p:cNvGrpSpPr/>
          <p:nvPr/>
        </p:nvGrpSpPr>
        <p:grpSpPr>
          <a:xfrm>
            <a:off x="4217894" y="4028519"/>
            <a:ext cx="6994977" cy="696344"/>
            <a:chOff x="4217894" y="3080828"/>
            <a:chExt cx="6994977" cy="696344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368966C8-A400-4991-91F2-849C6C09F568}"/>
                </a:ext>
              </a:extLst>
            </p:cNvPr>
            <p:cNvSpPr txBox="1"/>
            <p:nvPr/>
          </p:nvSpPr>
          <p:spPr>
            <a:xfrm>
              <a:off x="6075721" y="3080828"/>
              <a:ext cx="5137150" cy="6963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2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Lorem Ipsum is not simply random</a:t>
              </a:r>
            </a:p>
            <a:p>
              <a:pPr>
                <a:lnSpc>
                  <a:spcPts val="16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making it over 2000 years old. Richard McClintock, a Latin professor Hampden-Sydney College in Virginia, looked up one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9B7944DB-2E1C-4553-939D-4F8E230CF405}"/>
                </a:ext>
              </a:extLst>
            </p:cNvPr>
            <p:cNvSpPr txBox="1"/>
            <p:nvPr/>
          </p:nvSpPr>
          <p:spPr>
            <a:xfrm>
              <a:off x="4217894" y="3080828"/>
              <a:ext cx="185782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2010-2011</a:t>
              </a: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CF68BC54-8B61-434C-9CD3-A86BC68B0F54}"/>
              </a:ext>
            </a:extLst>
          </p:cNvPr>
          <p:cNvGrpSpPr/>
          <p:nvPr/>
        </p:nvGrpSpPr>
        <p:grpSpPr>
          <a:xfrm>
            <a:off x="4217894" y="5539548"/>
            <a:ext cx="6994977" cy="696344"/>
            <a:chOff x="4217894" y="3080828"/>
            <a:chExt cx="6994977" cy="696344"/>
          </a:xfrm>
        </p:grpSpPr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B50F69EE-0899-47C1-9470-1CD1A741F2AD}"/>
                </a:ext>
              </a:extLst>
            </p:cNvPr>
            <p:cNvSpPr txBox="1"/>
            <p:nvPr/>
          </p:nvSpPr>
          <p:spPr>
            <a:xfrm>
              <a:off x="6075721" y="3080828"/>
              <a:ext cx="5137150" cy="6963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2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Lorem Ipsum is not simply random</a:t>
              </a:r>
            </a:p>
            <a:p>
              <a:pPr>
                <a:lnSpc>
                  <a:spcPts val="16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making it over 2000 years old. Richard McClintock, a Latin professor Hampden-Sydney College in Virginia, looked up one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2E4CA007-4EFD-4E12-A683-BC16FDC2C9E6}"/>
                </a:ext>
              </a:extLst>
            </p:cNvPr>
            <p:cNvSpPr txBox="1"/>
            <p:nvPr/>
          </p:nvSpPr>
          <p:spPr>
            <a:xfrm>
              <a:off x="4217894" y="3080828"/>
              <a:ext cx="185782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2010-2011</a:t>
              </a:r>
            </a:p>
          </p:txBody>
        </p:sp>
      </p:grpSp>
      <p:pic>
        <p:nvPicPr>
          <p:cNvPr id="7" name="Picture Placeholder 6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9072" r="29072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71891682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Group 14">
            <a:extLst>
              <a:ext uri="{FF2B5EF4-FFF2-40B4-BE49-F238E27FC236}">
                <a16:creationId xmlns:a16="http://schemas.microsoft.com/office/drawing/2014/main" id="{CA6DDBB3-B6A5-4772-BB69-0B09859576B6}"/>
              </a:ext>
            </a:extLst>
          </p:cNvPr>
          <p:cNvGrpSpPr/>
          <p:nvPr/>
        </p:nvGrpSpPr>
        <p:grpSpPr>
          <a:xfrm>
            <a:off x="4217894" y="3900402"/>
            <a:ext cx="4716556" cy="1311898"/>
            <a:chOff x="4217894" y="3900402"/>
            <a:chExt cx="4716556" cy="1311898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368966C8-A400-4991-91F2-849C6C09F568}"/>
                </a:ext>
              </a:extLst>
            </p:cNvPr>
            <p:cNvSpPr txBox="1"/>
            <p:nvPr/>
          </p:nvSpPr>
          <p:spPr>
            <a:xfrm>
              <a:off x="6075721" y="3900402"/>
              <a:ext cx="2858729" cy="13118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2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Lorem Ipsum is not simply random</a:t>
              </a:r>
            </a:p>
            <a:p>
              <a:pPr>
                <a:lnSpc>
                  <a:spcPts val="16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making it over 2000 years old. Richard McClintock, a Latin professor Hampden-Sydney College in Virginia, looked up one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9B7944DB-2E1C-4553-939D-4F8E230CF405}"/>
                </a:ext>
              </a:extLst>
            </p:cNvPr>
            <p:cNvSpPr txBox="1"/>
            <p:nvPr/>
          </p:nvSpPr>
          <p:spPr>
            <a:xfrm>
              <a:off x="4217894" y="3900402"/>
              <a:ext cx="185782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2010-2011</a:t>
              </a:r>
            </a:p>
          </p:txBody>
        </p:sp>
      </p:grpSp>
      <p:sp>
        <p:nvSpPr>
          <p:cNvPr id="23" name="TextBox 22">
            <a:extLst>
              <a:ext uri="{FF2B5EF4-FFF2-40B4-BE49-F238E27FC236}">
                <a16:creationId xmlns:a16="http://schemas.microsoft.com/office/drawing/2014/main" id="{8DA3CD67-F710-4667-9245-C97A37DFE21E}"/>
              </a:ext>
            </a:extLst>
          </p:cNvPr>
          <p:cNvSpPr txBox="1"/>
          <p:nvPr/>
        </p:nvSpPr>
        <p:spPr>
          <a:xfrm>
            <a:off x="6075721" y="622108"/>
            <a:ext cx="2858729" cy="13118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</a:t>
            </a:r>
          </a:p>
          <a:p>
            <a:pPr>
              <a:lnSpc>
                <a:spcPts val="16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making it over 2000 years old. Richard McClintock, a Latin professor Hampden-Sydney College in Virginia, looked up one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ECFF6688-8CC4-45A5-95D9-30DF5D09866D}"/>
              </a:ext>
            </a:extLst>
          </p:cNvPr>
          <p:cNvSpPr txBox="1"/>
          <p:nvPr/>
        </p:nvSpPr>
        <p:spPr>
          <a:xfrm>
            <a:off x="4217894" y="622108"/>
            <a:ext cx="185782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2010-2011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D5F0C4EC-9A34-4272-8DAF-2F2B91A81FB8}"/>
              </a:ext>
            </a:extLst>
          </p:cNvPr>
          <p:cNvSpPr txBox="1"/>
          <p:nvPr/>
        </p:nvSpPr>
        <p:spPr>
          <a:xfrm>
            <a:off x="6075721" y="2261255"/>
            <a:ext cx="2858729" cy="13118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</a:t>
            </a:r>
          </a:p>
          <a:p>
            <a:pPr>
              <a:lnSpc>
                <a:spcPts val="16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making it over 2000 years old. Richard McClintock, a Latin professor Hampden-Sydney College in Virginia, looked up one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BF8A6FC-1172-4FC5-942B-9BFE41655779}"/>
              </a:ext>
            </a:extLst>
          </p:cNvPr>
          <p:cNvSpPr txBox="1"/>
          <p:nvPr/>
        </p:nvSpPr>
        <p:spPr>
          <a:xfrm>
            <a:off x="4217894" y="2261255"/>
            <a:ext cx="185782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2010-2011</a:t>
            </a:r>
          </a:p>
        </p:txBody>
      </p:sp>
      <p:pic>
        <p:nvPicPr>
          <p:cNvPr id="8" name="Picture Placeholder 7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9072" r="29072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00565141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>
            <a:extLst>
              <a:ext uri="{FF2B5EF4-FFF2-40B4-BE49-F238E27FC236}">
                <a16:creationId xmlns:a16="http://schemas.microsoft.com/office/drawing/2014/main" id="{9790F073-1589-4BBC-86C0-F1E10C0BE903}"/>
              </a:ext>
            </a:extLst>
          </p:cNvPr>
          <p:cNvGrpSpPr/>
          <p:nvPr/>
        </p:nvGrpSpPr>
        <p:grpSpPr>
          <a:xfrm>
            <a:off x="7027178" y="2743567"/>
            <a:ext cx="4210764" cy="3492325"/>
            <a:chOff x="5209735" y="1682838"/>
            <a:chExt cx="4210764" cy="3492325"/>
          </a:xfrm>
        </p:grpSpPr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4E2C0FB1-C6FC-4530-A810-21EAAB291128}"/>
                </a:ext>
              </a:extLst>
            </p:cNvPr>
            <p:cNvGrpSpPr/>
            <p:nvPr/>
          </p:nvGrpSpPr>
          <p:grpSpPr>
            <a:xfrm>
              <a:off x="6170764" y="1734852"/>
              <a:ext cx="3249735" cy="754100"/>
              <a:chOff x="5868865" y="1774299"/>
              <a:chExt cx="3249735" cy="754100"/>
            </a:xfrm>
          </p:grpSpPr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6DE1A2F1-D1FB-4D06-87B9-C45E7C27153D}"/>
                  </a:ext>
                </a:extLst>
              </p:cNvPr>
              <p:cNvSpPr txBox="1"/>
              <p:nvPr/>
            </p:nvSpPr>
            <p:spPr>
              <a:xfrm>
                <a:off x="5868865" y="1774299"/>
                <a:ext cx="1125039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600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Title Text</a:t>
                </a:r>
              </a:p>
            </p:txBody>
          </p:sp>
          <p:sp>
            <p:nvSpPr>
              <p:cNvPr id="34" name="Rectangle 33">
                <a:extLst>
                  <a:ext uri="{FF2B5EF4-FFF2-40B4-BE49-F238E27FC236}">
                    <a16:creationId xmlns:a16="http://schemas.microsoft.com/office/drawing/2014/main" id="{23A3CA54-9EC9-4195-94BB-A55E2AA22435}"/>
                  </a:ext>
                </a:extLst>
              </p:cNvPr>
              <p:cNvSpPr/>
              <p:nvPr/>
            </p:nvSpPr>
            <p:spPr>
              <a:xfrm>
                <a:off x="5897845" y="2076993"/>
                <a:ext cx="3220755" cy="451406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>
                  <a:lnSpc>
                    <a:spcPts val="14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This letterhead design meant to your lorem ipsum powerpoint text see.</a:t>
                </a:r>
              </a:p>
            </p:txBody>
          </p:sp>
        </p:grp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DCD1AD5A-FAC9-4E8D-8524-2C620E16DC99}"/>
                </a:ext>
              </a:extLst>
            </p:cNvPr>
            <p:cNvSpPr/>
            <p:nvPr/>
          </p:nvSpPr>
          <p:spPr>
            <a:xfrm>
              <a:off x="5209735" y="2999936"/>
              <a:ext cx="858129" cy="858129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443D4840-9D5D-47D9-915C-F91FD230DF83}"/>
                </a:ext>
              </a:extLst>
            </p:cNvPr>
            <p:cNvSpPr/>
            <p:nvPr/>
          </p:nvSpPr>
          <p:spPr>
            <a:xfrm>
              <a:off x="5209735" y="4317034"/>
              <a:ext cx="858129" cy="858129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DFB9D769-7E35-45F4-A8EC-6B63F4E24052}"/>
                </a:ext>
              </a:extLst>
            </p:cNvPr>
            <p:cNvSpPr/>
            <p:nvPr/>
          </p:nvSpPr>
          <p:spPr>
            <a:xfrm>
              <a:off x="5209735" y="1682838"/>
              <a:ext cx="858129" cy="858129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BD9B61D7-0CE8-407C-A0AA-967427879CDD}"/>
                </a:ext>
              </a:extLst>
            </p:cNvPr>
            <p:cNvGrpSpPr/>
            <p:nvPr/>
          </p:nvGrpSpPr>
          <p:grpSpPr>
            <a:xfrm>
              <a:off x="5324473" y="3114674"/>
              <a:ext cx="628652" cy="628652"/>
              <a:chOff x="3934921" y="1806230"/>
              <a:chExt cx="469452" cy="469452"/>
            </a:xfrm>
          </p:grpSpPr>
          <p:sp>
            <p:nvSpPr>
              <p:cNvPr id="31" name="Freeform 9">
                <a:extLst>
                  <a:ext uri="{FF2B5EF4-FFF2-40B4-BE49-F238E27FC236}">
                    <a16:creationId xmlns:a16="http://schemas.microsoft.com/office/drawing/2014/main" id="{9D0CA9A0-B851-4890-B432-9667B402E52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049338" y="1917773"/>
                <a:ext cx="240618" cy="246366"/>
              </a:xfrm>
              <a:custGeom>
                <a:avLst/>
                <a:gdLst>
                  <a:gd name="T0" fmla="*/ 105 w 129"/>
                  <a:gd name="T1" fmla="*/ 89 h 130"/>
                  <a:gd name="T2" fmla="*/ 97 w 129"/>
                  <a:gd name="T3" fmla="*/ 89 h 130"/>
                  <a:gd name="T4" fmla="*/ 80 w 129"/>
                  <a:gd name="T5" fmla="*/ 73 h 130"/>
                  <a:gd name="T6" fmla="*/ 80 w 129"/>
                  <a:gd name="T7" fmla="*/ 68 h 130"/>
                  <a:gd name="T8" fmla="*/ 88 w 129"/>
                  <a:gd name="T9" fmla="*/ 53 h 130"/>
                  <a:gd name="T10" fmla="*/ 90 w 129"/>
                  <a:gd name="T11" fmla="*/ 51 h 130"/>
                  <a:gd name="T12" fmla="*/ 91 w 129"/>
                  <a:gd name="T13" fmla="*/ 39 h 130"/>
                  <a:gd name="T14" fmla="*/ 90 w 129"/>
                  <a:gd name="T15" fmla="*/ 37 h 130"/>
                  <a:gd name="T16" fmla="*/ 90 w 129"/>
                  <a:gd name="T17" fmla="*/ 23 h 130"/>
                  <a:gd name="T18" fmla="*/ 85 w 129"/>
                  <a:gd name="T19" fmla="*/ 7 h 130"/>
                  <a:gd name="T20" fmla="*/ 72 w 129"/>
                  <a:gd name="T21" fmla="*/ 1 h 130"/>
                  <a:gd name="T22" fmla="*/ 55 w 129"/>
                  <a:gd name="T23" fmla="*/ 1 h 130"/>
                  <a:gd name="T24" fmla="*/ 42 w 129"/>
                  <a:gd name="T25" fmla="*/ 10 h 130"/>
                  <a:gd name="T26" fmla="*/ 38 w 129"/>
                  <a:gd name="T27" fmla="*/ 23 h 130"/>
                  <a:gd name="T28" fmla="*/ 38 w 129"/>
                  <a:gd name="T29" fmla="*/ 37 h 130"/>
                  <a:gd name="T30" fmla="*/ 37 w 129"/>
                  <a:gd name="T31" fmla="*/ 40 h 130"/>
                  <a:gd name="T32" fmla="*/ 39 w 129"/>
                  <a:gd name="T33" fmla="*/ 52 h 130"/>
                  <a:gd name="T34" fmla="*/ 41 w 129"/>
                  <a:gd name="T35" fmla="*/ 55 h 130"/>
                  <a:gd name="T36" fmla="*/ 48 w 129"/>
                  <a:gd name="T37" fmla="*/ 68 h 130"/>
                  <a:gd name="T38" fmla="*/ 48 w 129"/>
                  <a:gd name="T39" fmla="*/ 73 h 130"/>
                  <a:gd name="T40" fmla="*/ 32 w 129"/>
                  <a:gd name="T41" fmla="*/ 89 h 130"/>
                  <a:gd name="T42" fmla="*/ 24 w 129"/>
                  <a:gd name="T43" fmla="*/ 89 h 130"/>
                  <a:gd name="T44" fmla="*/ 0 w 129"/>
                  <a:gd name="T45" fmla="*/ 113 h 130"/>
                  <a:gd name="T46" fmla="*/ 0 w 129"/>
                  <a:gd name="T47" fmla="*/ 122 h 130"/>
                  <a:gd name="T48" fmla="*/ 8 w 129"/>
                  <a:gd name="T49" fmla="*/ 130 h 130"/>
                  <a:gd name="T50" fmla="*/ 121 w 129"/>
                  <a:gd name="T51" fmla="*/ 130 h 130"/>
                  <a:gd name="T52" fmla="*/ 129 w 129"/>
                  <a:gd name="T53" fmla="*/ 122 h 130"/>
                  <a:gd name="T54" fmla="*/ 129 w 129"/>
                  <a:gd name="T55" fmla="*/ 113 h 130"/>
                  <a:gd name="T56" fmla="*/ 105 w 129"/>
                  <a:gd name="T57" fmla="*/ 89 h 130"/>
                  <a:gd name="T58" fmla="*/ 105 w 129"/>
                  <a:gd name="T59" fmla="*/ 89 h 130"/>
                  <a:gd name="T60" fmla="*/ 105 w 129"/>
                  <a:gd name="T61" fmla="*/ 89 h 1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29" h="130">
                    <a:moveTo>
                      <a:pt x="105" y="89"/>
                    </a:moveTo>
                    <a:cubicBezTo>
                      <a:pt x="97" y="89"/>
                      <a:pt x="97" y="89"/>
                      <a:pt x="97" y="89"/>
                    </a:cubicBezTo>
                    <a:cubicBezTo>
                      <a:pt x="88" y="89"/>
                      <a:pt x="80" y="82"/>
                      <a:pt x="80" y="73"/>
                    </a:cubicBezTo>
                    <a:cubicBezTo>
                      <a:pt x="80" y="68"/>
                      <a:pt x="80" y="68"/>
                      <a:pt x="80" y="68"/>
                    </a:cubicBezTo>
                    <a:cubicBezTo>
                      <a:pt x="84" y="64"/>
                      <a:pt x="87" y="59"/>
                      <a:pt x="88" y="53"/>
                    </a:cubicBezTo>
                    <a:cubicBezTo>
                      <a:pt x="88" y="52"/>
                      <a:pt x="89" y="52"/>
                      <a:pt x="90" y="51"/>
                    </a:cubicBezTo>
                    <a:cubicBezTo>
                      <a:pt x="93" y="48"/>
                      <a:pt x="94" y="43"/>
                      <a:pt x="91" y="39"/>
                    </a:cubicBezTo>
                    <a:cubicBezTo>
                      <a:pt x="91" y="39"/>
                      <a:pt x="90" y="38"/>
                      <a:pt x="90" y="37"/>
                    </a:cubicBezTo>
                    <a:cubicBezTo>
                      <a:pt x="90" y="33"/>
                      <a:pt x="90" y="28"/>
                      <a:pt x="90" y="23"/>
                    </a:cubicBezTo>
                    <a:cubicBezTo>
                      <a:pt x="90" y="18"/>
                      <a:pt x="89" y="12"/>
                      <a:pt x="85" y="7"/>
                    </a:cubicBezTo>
                    <a:cubicBezTo>
                      <a:pt x="81" y="4"/>
                      <a:pt x="77" y="2"/>
                      <a:pt x="72" y="1"/>
                    </a:cubicBezTo>
                    <a:cubicBezTo>
                      <a:pt x="66" y="0"/>
                      <a:pt x="60" y="0"/>
                      <a:pt x="55" y="1"/>
                    </a:cubicBezTo>
                    <a:cubicBezTo>
                      <a:pt x="50" y="3"/>
                      <a:pt x="45" y="6"/>
                      <a:pt x="42" y="10"/>
                    </a:cubicBezTo>
                    <a:cubicBezTo>
                      <a:pt x="40" y="14"/>
                      <a:pt x="38" y="18"/>
                      <a:pt x="38" y="23"/>
                    </a:cubicBezTo>
                    <a:cubicBezTo>
                      <a:pt x="38" y="28"/>
                      <a:pt x="38" y="32"/>
                      <a:pt x="38" y="37"/>
                    </a:cubicBezTo>
                    <a:cubicBezTo>
                      <a:pt x="38" y="38"/>
                      <a:pt x="38" y="39"/>
                      <a:pt x="37" y="40"/>
                    </a:cubicBezTo>
                    <a:cubicBezTo>
                      <a:pt x="35" y="44"/>
                      <a:pt x="36" y="49"/>
                      <a:pt x="39" y="52"/>
                    </a:cubicBezTo>
                    <a:cubicBezTo>
                      <a:pt x="40" y="53"/>
                      <a:pt x="41" y="54"/>
                      <a:pt x="41" y="55"/>
                    </a:cubicBezTo>
                    <a:cubicBezTo>
                      <a:pt x="42" y="59"/>
                      <a:pt x="45" y="64"/>
                      <a:pt x="48" y="68"/>
                    </a:cubicBezTo>
                    <a:cubicBezTo>
                      <a:pt x="48" y="73"/>
                      <a:pt x="48" y="73"/>
                      <a:pt x="48" y="73"/>
                    </a:cubicBezTo>
                    <a:cubicBezTo>
                      <a:pt x="48" y="82"/>
                      <a:pt x="41" y="89"/>
                      <a:pt x="32" y="89"/>
                    </a:cubicBezTo>
                    <a:cubicBezTo>
                      <a:pt x="24" y="89"/>
                      <a:pt x="24" y="89"/>
                      <a:pt x="24" y="89"/>
                    </a:cubicBezTo>
                    <a:cubicBezTo>
                      <a:pt x="24" y="89"/>
                      <a:pt x="9" y="93"/>
                      <a:pt x="0" y="113"/>
                    </a:cubicBezTo>
                    <a:cubicBezTo>
                      <a:pt x="0" y="122"/>
                      <a:pt x="0" y="122"/>
                      <a:pt x="0" y="122"/>
                    </a:cubicBezTo>
                    <a:cubicBezTo>
                      <a:pt x="0" y="126"/>
                      <a:pt x="3" y="130"/>
                      <a:pt x="8" y="130"/>
                    </a:cubicBezTo>
                    <a:cubicBezTo>
                      <a:pt x="121" y="130"/>
                      <a:pt x="121" y="130"/>
                      <a:pt x="121" y="130"/>
                    </a:cubicBezTo>
                    <a:cubicBezTo>
                      <a:pt x="125" y="130"/>
                      <a:pt x="129" y="126"/>
                      <a:pt x="129" y="122"/>
                    </a:cubicBezTo>
                    <a:cubicBezTo>
                      <a:pt x="129" y="113"/>
                      <a:pt x="129" y="113"/>
                      <a:pt x="129" y="113"/>
                    </a:cubicBezTo>
                    <a:cubicBezTo>
                      <a:pt x="119" y="93"/>
                      <a:pt x="105" y="89"/>
                      <a:pt x="105" y="89"/>
                    </a:cubicBezTo>
                    <a:close/>
                    <a:moveTo>
                      <a:pt x="105" y="89"/>
                    </a:moveTo>
                    <a:cubicBezTo>
                      <a:pt x="105" y="89"/>
                      <a:pt x="105" y="89"/>
                      <a:pt x="105" y="89"/>
                    </a:cubicBezTo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" name="Oval 31">
                <a:extLst>
                  <a:ext uri="{FF2B5EF4-FFF2-40B4-BE49-F238E27FC236}">
                    <a16:creationId xmlns:a16="http://schemas.microsoft.com/office/drawing/2014/main" id="{0CE1C19F-41A3-43BD-993C-5C8D4C5AEFF5}"/>
                  </a:ext>
                </a:extLst>
              </p:cNvPr>
              <p:cNvSpPr/>
              <p:nvPr/>
            </p:nvSpPr>
            <p:spPr>
              <a:xfrm>
                <a:off x="3934921" y="1806230"/>
                <a:ext cx="469452" cy="469452"/>
              </a:xfrm>
              <a:prstGeom prst="ellipse">
                <a:avLst/>
              </a:prstGeom>
              <a:noFill/>
              <a:ln w="12700"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1DEB6F76-B105-4643-BCAE-5DA248A8456C}"/>
                </a:ext>
              </a:extLst>
            </p:cNvPr>
            <p:cNvGrpSpPr/>
            <p:nvPr/>
          </p:nvGrpSpPr>
          <p:grpSpPr>
            <a:xfrm>
              <a:off x="5324473" y="4431772"/>
              <a:ext cx="628652" cy="628652"/>
              <a:chOff x="-2603000" y="3156174"/>
              <a:chExt cx="469452" cy="469452"/>
            </a:xfrm>
          </p:grpSpPr>
          <p:grpSp>
            <p:nvGrpSpPr>
              <p:cNvPr id="23" name="Group 22">
                <a:extLst>
                  <a:ext uri="{FF2B5EF4-FFF2-40B4-BE49-F238E27FC236}">
                    <a16:creationId xmlns:a16="http://schemas.microsoft.com/office/drawing/2014/main" id="{9E4CB629-40A1-43DD-B6D7-2A4B3E8E387B}"/>
                  </a:ext>
                </a:extLst>
              </p:cNvPr>
              <p:cNvGrpSpPr/>
              <p:nvPr/>
            </p:nvGrpSpPr>
            <p:grpSpPr>
              <a:xfrm>
                <a:off x="-2460831" y="3272238"/>
                <a:ext cx="185114" cy="237324"/>
                <a:chOff x="2522538" y="3189288"/>
                <a:chExt cx="371475" cy="476250"/>
              </a:xfrm>
              <a:solidFill>
                <a:schemeClr val="tx1">
                  <a:lumMod val="85000"/>
                  <a:lumOff val="15000"/>
                </a:schemeClr>
              </a:solidFill>
            </p:grpSpPr>
            <p:sp>
              <p:nvSpPr>
                <p:cNvPr id="28" name="Freeform 5">
                  <a:extLst>
                    <a:ext uri="{FF2B5EF4-FFF2-40B4-BE49-F238E27FC236}">
                      <a16:creationId xmlns:a16="http://schemas.microsoft.com/office/drawing/2014/main" id="{6E4429F7-9D03-44D2-909D-14943A9154AD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613025" y="3189288"/>
                  <a:ext cx="192088" cy="238125"/>
                </a:xfrm>
                <a:custGeom>
                  <a:avLst/>
                  <a:gdLst>
                    <a:gd name="T0" fmla="*/ 2 w 53"/>
                    <a:gd name="T1" fmla="*/ 65 h 65"/>
                    <a:gd name="T2" fmla="*/ 5 w 53"/>
                    <a:gd name="T3" fmla="*/ 62 h 65"/>
                    <a:gd name="T4" fmla="*/ 5 w 53"/>
                    <a:gd name="T5" fmla="*/ 27 h 65"/>
                    <a:gd name="T6" fmla="*/ 26 w 53"/>
                    <a:gd name="T7" fmla="*/ 6 h 65"/>
                    <a:gd name="T8" fmla="*/ 48 w 53"/>
                    <a:gd name="T9" fmla="*/ 27 h 65"/>
                    <a:gd name="T10" fmla="*/ 48 w 53"/>
                    <a:gd name="T11" fmla="*/ 62 h 65"/>
                    <a:gd name="T12" fmla="*/ 50 w 53"/>
                    <a:gd name="T13" fmla="*/ 65 h 65"/>
                    <a:gd name="T14" fmla="*/ 53 w 53"/>
                    <a:gd name="T15" fmla="*/ 62 h 65"/>
                    <a:gd name="T16" fmla="*/ 53 w 53"/>
                    <a:gd name="T17" fmla="*/ 27 h 65"/>
                    <a:gd name="T18" fmla="*/ 26 w 53"/>
                    <a:gd name="T19" fmla="*/ 0 h 65"/>
                    <a:gd name="T20" fmla="*/ 0 w 53"/>
                    <a:gd name="T21" fmla="*/ 27 h 65"/>
                    <a:gd name="T22" fmla="*/ 0 w 53"/>
                    <a:gd name="T23" fmla="*/ 62 h 65"/>
                    <a:gd name="T24" fmla="*/ 2 w 53"/>
                    <a:gd name="T25" fmla="*/ 65 h 65"/>
                    <a:gd name="T26" fmla="*/ 2 w 53"/>
                    <a:gd name="T27" fmla="*/ 65 h 65"/>
                    <a:gd name="T28" fmla="*/ 2 w 53"/>
                    <a:gd name="T29" fmla="*/ 65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53" h="65">
                      <a:moveTo>
                        <a:pt x="2" y="65"/>
                      </a:moveTo>
                      <a:cubicBezTo>
                        <a:pt x="4" y="65"/>
                        <a:pt x="5" y="63"/>
                        <a:pt x="5" y="62"/>
                      </a:cubicBezTo>
                      <a:cubicBezTo>
                        <a:pt x="5" y="27"/>
                        <a:pt x="5" y="27"/>
                        <a:pt x="5" y="27"/>
                      </a:cubicBezTo>
                      <a:cubicBezTo>
                        <a:pt x="5" y="15"/>
                        <a:pt x="15" y="6"/>
                        <a:pt x="26" y="6"/>
                      </a:cubicBezTo>
                      <a:cubicBezTo>
                        <a:pt x="38" y="6"/>
                        <a:pt x="48" y="15"/>
                        <a:pt x="48" y="27"/>
                      </a:cubicBezTo>
                      <a:cubicBezTo>
                        <a:pt x="48" y="62"/>
                        <a:pt x="48" y="62"/>
                        <a:pt x="48" y="62"/>
                      </a:cubicBezTo>
                      <a:cubicBezTo>
                        <a:pt x="48" y="63"/>
                        <a:pt x="49" y="65"/>
                        <a:pt x="50" y="65"/>
                      </a:cubicBezTo>
                      <a:cubicBezTo>
                        <a:pt x="52" y="65"/>
                        <a:pt x="53" y="63"/>
                        <a:pt x="53" y="62"/>
                      </a:cubicBezTo>
                      <a:cubicBezTo>
                        <a:pt x="53" y="27"/>
                        <a:pt x="53" y="27"/>
                        <a:pt x="53" y="27"/>
                      </a:cubicBezTo>
                      <a:cubicBezTo>
                        <a:pt x="53" y="12"/>
                        <a:pt x="41" y="0"/>
                        <a:pt x="26" y="0"/>
                      </a:cubicBezTo>
                      <a:cubicBezTo>
                        <a:pt x="12" y="0"/>
                        <a:pt x="0" y="12"/>
                        <a:pt x="0" y="27"/>
                      </a:cubicBezTo>
                      <a:cubicBezTo>
                        <a:pt x="0" y="62"/>
                        <a:pt x="0" y="62"/>
                        <a:pt x="0" y="62"/>
                      </a:cubicBezTo>
                      <a:cubicBezTo>
                        <a:pt x="0" y="64"/>
                        <a:pt x="1" y="65"/>
                        <a:pt x="2" y="65"/>
                      </a:cubicBezTo>
                      <a:close/>
                      <a:moveTo>
                        <a:pt x="2" y="65"/>
                      </a:moveTo>
                      <a:cubicBezTo>
                        <a:pt x="2" y="65"/>
                        <a:pt x="2" y="65"/>
                        <a:pt x="2" y="65"/>
                      </a:cubicBezTo>
                    </a:path>
                  </a:pathLst>
                </a:custGeom>
                <a:grpFill/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9" name="Freeform 6">
                  <a:extLst>
                    <a:ext uri="{FF2B5EF4-FFF2-40B4-BE49-F238E27FC236}">
                      <a16:creationId xmlns:a16="http://schemas.microsoft.com/office/drawing/2014/main" id="{8A7BA9E8-4066-454B-A58F-6B1119DC5E4B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522538" y="3332163"/>
                  <a:ext cx="371475" cy="333375"/>
                </a:xfrm>
                <a:custGeom>
                  <a:avLst/>
                  <a:gdLst>
                    <a:gd name="T0" fmla="*/ 102 w 103"/>
                    <a:gd name="T1" fmla="*/ 79 h 91"/>
                    <a:gd name="T2" fmla="*/ 95 w 103"/>
                    <a:gd name="T3" fmla="*/ 0 h 91"/>
                    <a:gd name="T4" fmla="*/ 83 w 103"/>
                    <a:gd name="T5" fmla="*/ 0 h 91"/>
                    <a:gd name="T6" fmla="*/ 83 w 103"/>
                    <a:gd name="T7" fmla="*/ 25 h 91"/>
                    <a:gd name="T8" fmla="*/ 75 w 103"/>
                    <a:gd name="T9" fmla="*/ 34 h 91"/>
                    <a:gd name="T10" fmla="*/ 67 w 103"/>
                    <a:gd name="T11" fmla="*/ 25 h 91"/>
                    <a:gd name="T12" fmla="*/ 67 w 103"/>
                    <a:gd name="T13" fmla="*/ 0 h 91"/>
                    <a:gd name="T14" fmla="*/ 35 w 103"/>
                    <a:gd name="T15" fmla="*/ 0 h 91"/>
                    <a:gd name="T16" fmla="*/ 35 w 103"/>
                    <a:gd name="T17" fmla="*/ 25 h 91"/>
                    <a:gd name="T18" fmla="*/ 28 w 103"/>
                    <a:gd name="T19" fmla="*/ 34 h 91"/>
                    <a:gd name="T20" fmla="*/ 19 w 103"/>
                    <a:gd name="T21" fmla="*/ 26 h 91"/>
                    <a:gd name="T22" fmla="*/ 19 w 103"/>
                    <a:gd name="T23" fmla="*/ 0 h 91"/>
                    <a:gd name="T24" fmla="*/ 8 w 103"/>
                    <a:gd name="T25" fmla="*/ 0 h 91"/>
                    <a:gd name="T26" fmla="*/ 1 w 103"/>
                    <a:gd name="T27" fmla="*/ 79 h 91"/>
                    <a:gd name="T28" fmla="*/ 11 w 103"/>
                    <a:gd name="T29" fmla="*/ 91 h 91"/>
                    <a:gd name="T30" fmla="*/ 92 w 103"/>
                    <a:gd name="T31" fmla="*/ 91 h 91"/>
                    <a:gd name="T32" fmla="*/ 102 w 103"/>
                    <a:gd name="T33" fmla="*/ 79 h 91"/>
                    <a:gd name="T34" fmla="*/ 51 w 103"/>
                    <a:gd name="T35" fmla="*/ 83 h 91"/>
                    <a:gd name="T36" fmla="*/ 29 w 103"/>
                    <a:gd name="T37" fmla="*/ 60 h 91"/>
                    <a:gd name="T38" fmla="*/ 51 w 103"/>
                    <a:gd name="T39" fmla="*/ 37 h 91"/>
                    <a:gd name="T40" fmla="*/ 74 w 103"/>
                    <a:gd name="T41" fmla="*/ 60 h 91"/>
                    <a:gd name="T42" fmla="*/ 51 w 103"/>
                    <a:gd name="T43" fmla="*/ 83 h 91"/>
                    <a:gd name="T44" fmla="*/ 51 w 103"/>
                    <a:gd name="T45" fmla="*/ 83 h 91"/>
                    <a:gd name="T46" fmla="*/ 51 w 103"/>
                    <a:gd name="T47" fmla="*/ 83 h 9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103" h="91">
                      <a:moveTo>
                        <a:pt x="102" y="79"/>
                      </a:moveTo>
                      <a:cubicBezTo>
                        <a:pt x="95" y="0"/>
                        <a:pt x="95" y="0"/>
                        <a:pt x="95" y="0"/>
                      </a:cubicBezTo>
                      <a:cubicBezTo>
                        <a:pt x="83" y="0"/>
                        <a:pt x="83" y="0"/>
                        <a:pt x="83" y="0"/>
                      </a:cubicBezTo>
                      <a:cubicBezTo>
                        <a:pt x="83" y="25"/>
                        <a:pt x="83" y="25"/>
                        <a:pt x="83" y="25"/>
                      </a:cubicBezTo>
                      <a:cubicBezTo>
                        <a:pt x="83" y="30"/>
                        <a:pt x="80" y="34"/>
                        <a:pt x="75" y="34"/>
                      </a:cubicBezTo>
                      <a:cubicBezTo>
                        <a:pt x="71" y="34"/>
                        <a:pt x="67" y="30"/>
                        <a:pt x="67" y="25"/>
                      </a:cubicBezTo>
                      <a:cubicBezTo>
                        <a:pt x="67" y="0"/>
                        <a:pt x="67" y="0"/>
                        <a:pt x="67" y="0"/>
                      </a:cubicBezTo>
                      <a:cubicBezTo>
                        <a:pt x="35" y="0"/>
                        <a:pt x="35" y="0"/>
                        <a:pt x="35" y="0"/>
                      </a:cubicBezTo>
                      <a:cubicBezTo>
                        <a:pt x="35" y="25"/>
                        <a:pt x="35" y="25"/>
                        <a:pt x="35" y="25"/>
                      </a:cubicBezTo>
                      <a:cubicBezTo>
                        <a:pt x="35" y="30"/>
                        <a:pt x="32" y="33"/>
                        <a:pt x="28" y="34"/>
                      </a:cubicBezTo>
                      <a:cubicBezTo>
                        <a:pt x="23" y="34"/>
                        <a:pt x="19" y="30"/>
                        <a:pt x="19" y="26"/>
                      </a:cubicBezTo>
                      <a:cubicBezTo>
                        <a:pt x="19" y="0"/>
                        <a:pt x="19" y="0"/>
                        <a:pt x="19" y="0"/>
                      </a:cubicBezTo>
                      <a:cubicBezTo>
                        <a:pt x="8" y="0"/>
                        <a:pt x="8" y="0"/>
                        <a:pt x="8" y="0"/>
                      </a:cubicBezTo>
                      <a:cubicBezTo>
                        <a:pt x="1" y="79"/>
                        <a:pt x="1" y="79"/>
                        <a:pt x="1" y="79"/>
                      </a:cubicBezTo>
                      <a:cubicBezTo>
                        <a:pt x="0" y="85"/>
                        <a:pt x="5" y="91"/>
                        <a:pt x="11" y="91"/>
                      </a:cubicBezTo>
                      <a:cubicBezTo>
                        <a:pt x="92" y="91"/>
                        <a:pt x="92" y="91"/>
                        <a:pt x="92" y="91"/>
                      </a:cubicBezTo>
                      <a:cubicBezTo>
                        <a:pt x="98" y="91"/>
                        <a:pt x="103" y="85"/>
                        <a:pt x="102" y="79"/>
                      </a:cubicBezTo>
                      <a:close/>
                      <a:moveTo>
                        <a:pt x="51" y="83"/>
                      </a:moveTo>
                      <a:cubicBezTo>
                        <a:pt x="39" y="83"/>
                        <a:pt x="29" y="73"/>
                        <a:pt x="29" y="60"/>
                      </a:cubicBezTo>
                      <a:cubicBezTo>
                        <a:pt x="29" y="48"/>
                        <a:pt x="39" y="37"/>
                        <a:pt x="51" y="37"/>
                      </a:cubicBezTo>
                      <a:cubicBezTo>
                        <a:pt x="64" y="37"/>
                        <a:pt x="74" y="48"/>
                        <a:pt x="74" y="60"/>
                      </a:cubicBezTo>
                      <a:cubicBezTo>
                        <a:pt x="74" y="73"/>
                        <a:pt x="64" y="83"/>
                        <a:pt x="51" y="83"/>
                      </a:cubicBezTo>
                      <a:close/>
                      <a:moveTo>
                        <a:pt x="51" y="83"/>
                      </a:moveTo>
                      <a:cubicBezTo>
                        <a:pt x="51" y="83"/>
                        <a:pt x="51" y="83"/>
                        <a:pt x="51" y="83"/>
                      </a:cubicBezTo>
                    </a:path>
                  </a:pathLst>
                </a:custGeom>
                <a:grpFill/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30" name="Freeform 7">
                  <a:extLst>
                    <a:ext uri="{FF2B5EF4-FFF2-40B4-BE49-F238E27FC236}">
                      <a16:creationId xmlns:a16="http://schemas.microsoft.com/office/drawing/2014/main" id="{E331DF72-2BC5-4D1D-9C0A-39A45C1D2F83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646363" y="3489326"/>
                  <a:ext cx="125413" cy="128588"/>
                </a:xfrm>
                <a:custGeom>
                  <a:avLst/>
                  <a:gdLst>
                    <a:gd name="T0" fmla="*/ 17 w 35"/>
                    <a:gd name="T1" fmla="*/ 0 h 35"/>
                    <a:gd name="T2" fmla="*/ 0 w 35"/>
                    <a:gd name="T3" fmla="*/ 17 h 35"/>
                    <a:gd name="T4" fmla="*/ 17 w 35"/>
                    <a:gd name="T5" fmla="*/ 35 h 35"/>
                    <a:gd name="T6" fmla="*/ 35 w 35"/>
                    <a:gd name="T7" fmla="*/ 17 h 35"/>
                    <a:gd name="T8" fmla="*/ 17 w 35"/>
                    <a:gd name="T9" fmla="*/ 0 h 35"/>
                    <a:gd name="T10" fmla="*/ 19 w 35"/>
                    <a:gd name="T11" fmla="*/ 26 h 35"/>
                    <a:gd name="T12" fmla="*/ 19 w 35"/>
                    <a:gd name="T13" fmla="*/ 27 h 35"/>
                    <a:gd name="T14" fmla="*/ 17 w 35"/>
                    <a:gd name="T15" fmla="*/ 29 h 35"/>
                    <a:gd name="T16" fmla="*/ 16 w 35"/>
                    <a:gd name="T17" fmla="*/ 27 h 35"/>
                    <a:gd name="T18" fmla="*/ 16 w 35"/>
                    <a:gd name="T19" fmla="*/ 26 h 35"/>
                    <a:gd name="T20" fmla="*/ 14 w 35"/>
                    <a:gd name="T21" fmla="*/ 25 h 35"/>
                    <a:gd name="T22" fmla="*/ 14 w 35"/>
                    <a:gd name="T23" fmla="*/ 23 h 35"/>
                    <a:gd name="T24" fmla="*/ 16 w 35"/>
                    <a:gd name="T25" fmla="*/ 23 h 35"/>
                    <a:gd name="T26" fmla="*/ 17 w 35"/>
                    <a:gd name="T27" fmla="*/ 24 h 35"/>
                    <a:gd name="T28" fmla="*/ 18 w 35"/>
                    <a:gd name="T29" fmla="*/ 24 h 35"/>
                    <a:gd name="T30" fmla="*/ 20 w 35"/>
                    <a:gd name="T31" fmla="*/ 21 h 35"/>
                    <a:gd name="T32" fmla="*/ 17 w 35"/>
                    <a:gd name="T33" fmla="*/ 19 h 35"/>
                    <a:gd name="T34" fmla="*/ 17 w 35"/>
                    <a:gd name="T35" fmla="*/ 19 h 35"/>
                    <a:gd name="T36" fmla="*/ 12 w 35"/>
                    <a:gd name="T37" fmla="*/ 14 h 35"/>
                    <a:gd name="T38" fmla="*/ 16 w 35"/>
                    <a:gd name="T39" fmla="*/ 8 h 35"/>
                    <a:gd name="T40" fmla="*/ 16 w 35"/>
                    <a:gd name="T41" fmla="*/ 7 h 35"/>
                    <a:gd name="T42" fmla="*/ 17 w 35"/>
                    <a:gd name="T43" fmla="*/ 6 h 35"/>
                    <a:gd name="T44" fmla="*/ 19 w 35"/>
                    <a:gd name="T45" fmla="*/ 7 h 35"/>
                    <a:gd name="T46" fmla="*/ 19 w 35"/>
                    <a:gd name="T47" fmla="*/ 8 h 35"/>
                    <a:gd name="T48" fmla="*/ 21 w 35"/>
                    <a:gd name="T49" fmla="*/ 10 h 35"/>
                    <a:gd name="T50" fmla="*/ 21 w 35"/>
                    <a:gd name="T51" fmla="*/ 12 h 35"/>
                    <a:gd name="T52" fmla="*/ 19 w 35"/>
                    <a:gd name="T53" fmla="*/ 12 h 35"/>
                    <a:gd name="T54" fmla="*/ 18 w 35"/>
                    <a:gd name="T55" fmla="*/ 11 h 35"/>
                    <a:gd name="T56" fmla="*/ 17 w 35"/>
                    <a:gd name="T57" fmla="*/ 11 h 35"/>
                    <a:gd name="T58" fmla="*/ 15 w 35"/>
                    <a:gd name="T59" fmla="*/ 14 h 35"/>
                    <a:gd name="T60" fmla="*/ 17 w 35"/>
                    <a:gd name="T61" fmla="*/ 16 h 35"/>
                    <a:gd name="T62" fmla="*/ 18 w 35"/>
                    <a:gd name="T63" fmla="*/ 16 h 35"/>
                    <a:gd name="T64" fmla="*/ 23 w 35"/>
                    <a:gd name="T65" fmla="*/ 21 h 35"/>
                    <a:gd name="T66" fmla="*/ 19 w 35"/>
                    <a:gd name="T67" fmla="*/ 26 h 35"/>
                    <a:gd name="T68" fmla="*/ 19 w 35"/>
                    <a:gd name="T69" fmla="*/ 26 h 35"/>
                    <a:gd name="T70" fmla="*/ 19 w 35"/>
                    <a:gd name="T71" fmla="*/ 26 h 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</a:cxnLst>
                  <a:rect l="0" t="0" r="r" b="b"/>
                  <a:pathLst>
                    <a:path w="35" h="35">
                      <a:moveTo>
                        <a:pt x="17" y="0"/>
                      </a:moveTo>
                      <a:cubicBezTo>
                        <a:pt x="8" y="0"/>
                        <a:pt x="0" y="8"/>
                        <a:pt x="0" y="17"/>
                      </a:cubicBezTo>
                      <a:cubicBezTo>
                        <a:pt x="0" y="27"/>
                        <a:pt x="8" y="35"/>
                        <a:pt x="17" y="35"/>
                      </a:cubicBezTo>
                      <a:cubicBezTo>
                        <a:pt x="27" y="35"/>
                        <a:pt x="35" y="27"/>
                        <a:pt x="35" y="17"/>
                      </a:cubicBezTo>
                      <a:cubicBezTo>
                        <a:pt x="35" y="8"/>
                        <a:pt x="27" y="0"/>
                        <a:pt x="17" y="0"/>
                      </a:cubicBezTo>
                      <a:close/>
                      <a:moveTo>
                        <a:pt x="19" y="26"/>
                      </a:moveTo>
                      <a:cubicBezTo>
                        <a:pt x="19" y="27"/>
                        <a:pt x="19" y="27"/>
                        <a:pt x="19" y="27"/>
                      </a:cubicBezTo>
                      <a:cubicBezTo>
                        <a:pt x="19" y="28"/>
                        <a:pt x="18" y="29"/>
                        <a:pt x="17" y="29"/>
                      </a:cubicBezTo>
                      <a:cubicBezTo>
                        <a:pt x="17" y="29"/>
                        <a:pt x="16" y="28"/>
                        <a:pt x="16" y="27"/>
                      </a:cubicBezTo>
                      <a:cubicBezTo>
                        <a:pt x="16" y="26"/>
                        <a:pt x="16" y="26"/>
                        <a:pt x="16" y="26"/>
                      </a:cubicBezTo>
                      <a:cubicBezTo>
                        <a:pt x="15" y="26"/>
                        <a:pt x="14" y="26"/>
                        <a:pt x="14" y="25"/>
                      </a:cubicBezTo>
                      <a:cubicBezTo>
                        <a:pt x="13" y="24"/>
                        <a:pt x="13" y="23"/>
                        <a:pt x="14" y="23"/>
                      </a:cubicBezTo>
                      <a:cubicBezTo>
                        <a:pt x="14" y="22"/>
                        <a:pt x="15" y="22"/>
                        <a:pt x="16" y="23"/>
                      </a:cubicBezTo>
                      <a:cubicBezTo>
                        <a:pt x="16" y="23"/>
                        <a:pt x="17" y="23"/>
                        <a:pt x="17" y="24"/>
                      </a:cubicBezTo>
                      <a:cubicBezTo>
                        <a:pt x="18" y="24"/>
                        <a:pt x="18" y="24"/>
                        <a:pt x="18" y="24"/>
                      </a:cubicBezTo>
                      <a:cubicBezTo>
                        <a:pt x="19" y="23"/>
                        <a:pt x="20" y="22"/>
                        <a:pt x="20" y="21"/>
                      </a:cubicBezTo>
                      <a:cubicBezTo>
                        <a:pt x="20" y="20"/>
                        <a:pt x="19" y="19"/>
                        <a:pt x="17" y="19"/>
                      </a:cubicBezTo>
                      <a:cubicBezTo>
                        <a:pt x="17" y="19"/>
                        <a:pt x="17" y="19"/>
                        <a:pt x="17" y="19"/>
                      </a:cubicBezTo>
                      <a:cubicBezTo>
                        <a:pt x="14" y="19"/>
                        <a:pt x="12" y="16"/>
                        <a:pt x="12" y="14"/>
                      </a:cubicBezTo>
                      <a:cubicBezTo>
                        <a:pt x="12" y="11"/>
                        <a:pt x="14" y="9"/>
                        <a:pt x="16" y="8"/>
                      </a:cubicBezTo>
                      <a:cubicBezTo>
                        <a:pt x="16" y="7"/>
                        <a:pt x="16" y="7"/>
                        <a:pt x="16" y="7"/>
                      </a:cubicBezTo>
                      <a:cubicBezTo>
                        <a:pt x="16" y="6"/>
                        <a:pt x="17" y="6"/>
                        <a:pt x="17" y="6"/>
                      </a:cubicBezTo>
                      <a:cubicBezTo>
                        <a:pt x="18" y="6"/>
                        <a:pt x="19" y="6"/>
                        <a:pt x="19" y="7"/>
                      </a:cubicBezTo>
                      <a:cubicBezTo>
                        <a:pt x="19" y="8"/>
                        <a:pt x="19" y="8"/>
                        <a:pt x="19" y="8"/>
                      </a:cubicBezTo>
                      <a:cubicBezTo>
                        <a:pt x="20" y="9"/>
                        <a:pt x="21" y="9"/>
                        <a:pt x="21" y="10"/>
                      </a:cubicBezTo>
                      <a:cubicBezTo>
                        <a:pt x="22" y="10"/>
                        <a:pt x="22" y="11"/>
                        <a:pt x="21" y="12"/>
                      </a:cubicBezTo>
                      <a:cubicBezTo>
                        <a:pt x="21" y="13"/>
                        <a:pt x="20" y="13"/>
                        <a:pt x="19" y="12"/>
                      </a:cubicBezTo>
                      <a:cubicBezTo>
                        <a:pt x="19" y="12"/>
                        <a:pt x="18" y="11"/>
                        <a:pt x="18" y="11"/>
                      </a:cubicBezTo>
                      <a:cubicBezTo>
                        <a:pt x="17" y="11"/>
                        <a:pt x="17" y="11"/>
                        <a:pt x="17" y="11"/>
                      </a:cubicBezTo>
                      <a:cubicBezTo>
                        <a:pt x="16" y="11"/>
                        <a:pt x="15" y="12"/>
                        <a:pt x="15" y="14"/>
                      </a:cubicBezTo>
                      <a:cubicBezTo>
                        <a:pt x="15" y="15"/>
                        <a:pt x="16" y="16"/>
                        <a:pt x="17" y="16"/>
                      </a:cubicBezTo>
                      <a:cubicBezTo>
                        <a:pt x="18" y="16"/>
                        <a:pt x="18" y="16"/>
                        <a:pt x="18" y="16"/>
                      </a:cubicBezTo>
                      <a:cubicBezTo>
                        <a:pt x="20" y="16"/>
                        <a:pt x="23" y="18"/>
                        <a:pt x="23" y="21"/>
                      </a:cubicBezTo>
                      <a:cubicBezTo>
                        <a:pt x="23" y="24"/>
                        <a:pt x="21" y="26"/>
                        <a:pt x="19" y="26"/>
                      </a:cubicBezTo>
                      <a:close/>
                      <a:moveTo>
                        <a:pt x="19" y="26"/>
                      </a:moveTo>
                      <a:cubicBezTo>
                        <a:pt x="19" y="26"/>
                        <a:pt x="19" y="26"/>
                        <a:pt x="19" y="26"/>
                      </a:cubicBezTo>
                    </a:path>
                  </a:pathLst>
                </a:custGeom>
                <a:grpFill/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24" name="Oval 23">
                <a:extLst>
                  <a:ext uri="{FF2B5EF4-FFF2-40B4-BE49-F238E27FC236}">
                    <a16:creationId xmlns:a16="http://schemas.microsoft.com/office/drawing/2014/main" id="{25203E35-E5E1-4E9E-B861-243EC8266E00}"/>
                  </a:ext>
                </a:extLst>
              </p:cNvPr>
              <p:cNvSpPr/>
              <p:nvPr/>
            </p:nvSpPr>
            <p:spPr>
              <a:xfrm>
                <a:off x="-2603000" y="3156174"/>
                <a:ext cx="469452" cy="469452"/>
              </a:xfrm>
              <a:prstGeom prst="ellipse">
                <a:avLst/>
              </a:prstGeom>
              <a:noFill/>
              <a:ln w="12700"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DD9A2B28-98F0-452F-A311-D8F716739AFD}"/>
                </a:ext>
              </a:extLst>
            </p:cNvPr>
            <p:cNvGrpSpPr/>
            <p:nvPr/>
          </p:nvGrpSpPr>
          <p:grpSpPr>
            <a:xfrm>
              <a:off x="5324473" y="1797576"/>
              <a:ext cx="628652" cy="628652"/>
              <a:chOff x="5467306" y="1917773"/>
              <a:chExt cx="469452" cy="469452"/>
            </a:xfrm>
          </p:grpSpPr>
          <p:sp>
            <p:nvSpPr>
              <p:cNvPr id="21" name="AutoShape 9">
                <a:extLst>
                  <a:ext uri="{FF2B5EF4-FFF2-40B4-BE49-F238E27FC236}">
                    <a16:creationId xmlns:a16="http://schemas.microsoft.com/office/drawing/2014/main" id="{8E15E3E5-3219-4D85-9360-DC0A8D2999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70206" y="2015129"/>
                <a:ext cx="263652" cy="274740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6886" y="15360"/>
                    </a:moveTo>
                    <a:cubicBezTo>
                      <a:pt x="16640" y="15125"/>
                      <a:pt x="16246" y="15125"/>
                      <a:pt x="16000" y="15360"/>
                    </a:cubicBezTo>
                    <a:cubicBezTo>
                      <a:pt x="15755" y="15595"/>
                      <a:pt x="15755" y="15973"/>
                      <a:pt x="16000" y="16209"/>
                    </a:cubicBezTo>
                    <a:lnTo>
                      <a:pt x="17552" y="17698"/>
                    </a:lnTo>
                    <a:cubicBezTo>
                      <a:pt x="17673" y="17813"/>
                      <a:pt x="17835" y="17871"/>
                      <a:pt x="17992" y="17871"/>
                    </a:cubicBezTo>
                    <a:cubicBezTo>
                      <a:pt x="18149" y="17871"/>
                      <a:pt x="18312" y="17813"/>
                      <a:pt x="18431" y="17698"/>
                    </a:cubicBezTo>
                    <a:cubicBezTo>
                      <a:pt x="18677" y="17462"/>
                      <a:pt x="18677" y="17085"/>
                      <a:pt x="18431" y="16849"/>
                    </a:cubicBezTo>
                    <a:cubicBezTo>
                      <a:pt x="18431" y="16849"/>
                      <a:pt x="16886" y="15360"/>
                      <a:pt x="16886" y="15360"/>
                    </a:cubicBezTo>
                    <a:close/>
                    <a:moveTo>
                      <a:pt x="4715" y="5368"/>
                    </a:moveTo>
                    <a:cubicBezTo>
                      <a:pt x="4835" y="5484"/>
                      <a:pt x="4997" y="5542"/>
                      <a:pt x="5154" y="5542"/>
                    </a:cubicBezTo>
                    <a:cubicBezTo>
                      <a:pt x="5312" y="5542"/>
                      <a:pt x="5474" y="5484"/>
                      <a:pt x="5594" y="5368"/>
                    </a:cubicBezTo>
                    <a:cubicBezTo>
                      <a:pt x="5840" y="5133"/>
                      <a:pt x="5840" y="4756"/>
                      <a:pt x="5594" y="4520"/>
                    </a:cubicBezTo>
                    <a:lnTo>
                      <a:pt x="4043" y="3031"/>
                    </a:lnTo>
                    <a:cubicBezTo>
                      <a:pt x="3798" y="2796"/>
                      <a:pt x="3404" y="2796"/>
                      <a:pt x="3158" y="3031"/>
                    </a:cubicBezTo>
                    <a:cubicBezTo>
                      <a:pt x="2913" y="3266"/>
                      <a:pt x="2913" y="3644"/>
                      <a:pt x="3158" y="3880"/>
                    </a:cubicBezTo>
                    <a:cubicBezTo>
                      <a:pt x="3158" y="3880"/>
                      <a:pt x="4715" y="5368"/>
                      <a:pt x="4715" y="5368"/>
                    </a:cubicBezTo>
                    <a:close/>
                    <a:moveTo>
                      <a:pt x="16445" y="5546"/>
                    </a:moveTo>
                    <a:cubicBezTo>
                      <a:pt x="16603" y="5546"/>
                      <a:pt x="16765" y="5489"/>
                      <a:pt x="16886" y="5373"/>
                    </a:cubicBezTo>
                    <a:lnTo>
                      <a:pt x="18436" y="3885"/>
                    </a:lnTo>
                    <a:cubicBezTo>
                      <a:pt x="18681" y="3649"/>
                      <a:pt x="18681" y="3271"/>
                      <a:pt x="18436" y="3035"/>
                    </a:cubicBezTo>
                    <a:cubicBezTo>
                      <a:pt x="18191" y="2800"/>
                      <a:pt x="17798" y="2800"/>
                      <a:pt x="17552" y="3035"/>
                    </a:cubicBezTo>
                    <a:lnTo>
                      <a:pt x="16000" y="4524"/>
                    </a:lnTo>
                    <a:cubicBezTo>
                      <a:pt x="15755" y="4760"/>
                      <a:pt x="15755" y="5138"/>
                      <a:pt x="16000" y="5373"/>
                    </a:cubicBezTo>
                    <a:cubicBezTo>
                      <a:pt x="16125" y="5489"/>
                      <a:pt x="16283" y="5546"/>
                      <a:pt x="16445" y="5546"/>
                    </a:cubicBezTo>
                    <a:cubicBezTo>
                      <a:pt x="16445" y="5546"/>
                      <a:pt x="16445" y="5546"/>
                      <a:pt x="16445" y="5546"/>
                    </a:cubicBezTo>
                    <a:close/>
                    <a:moveTo>
                      <a:pt x="4715" y="15360"/>
                    </a:moveTo>
                    <a:lnTo>
                      <a:pt x="3164" y="16849"/>
                    </a:lnTo>
                    <a:cubicBezTo>
                      <a:pt x="2918" y="17085"/>
                      <a:pt x="2918" y="17462"/>
                      <a:pt x="3164" y="17698"/>
                    </a:cubicBezTo>
                    <a:cubicBezTo>
                      <a:pt x="3283" y="17813"/>
                      <a:pt x="3446" y="17871"/>
                      <a:pt x="3603" y="17871"/>
                    </a:cubicBezTo>
                    <a:cubicBezTo>
                      <a:pt x="3760" y="17871"/>
                      <a:pt x="3923" y="17813"/>
                      <a:pt x="4043" y="17698"/>
                    </a:cubicBezTo>
                    <a:lnTo>
                      <a:pt x="5594" y="16209"/>
                    </a:lnTo>
                    <a:cubicBezTo>
                      <a:pt x="5840" y="15973"/>
                      <a:pt x="5840" y="15595"/>
                      <a:pt x="5594" y="15360"/>
                    </a:cubicBezTo>
                    <a:cubicBezTo>
                      <a:pt x="5354" y="15125"/>
                      <a:pt x="4955" y="15125"/>
                      <a:pt x="4715" y="15360"/>
                    </a:cubicBezTo>
                    <a:cubicBezTo>
                      <a:pt x="4715" y="15360"/>
                      <a:pt x="4715" y="15360"/>
                      <a:pt x="4715" y="15360"/>
                    </a:cubicBezTo>
                    <a:close/>
                    <a:moveTo>
                      <a:pt x="20974" y="9764"/>
                    </a:moveTo>
                    <a:lnTo>
                      <a:pt x="18784" y="9764"/>
                    </a:lnTo>
                    <a:cubicBezTo>
                      <a:pt x="18441" y="9764"/>
                      <a:pt x="18158" y="10031"/>
                      <a:pt x="18158" y="10365"/>
                    </a:cubicBezTo>
                    <a:cubicBezTo>
                      <a:pt x="18158" y="10694"/>
                      <a:pt x="18436" y="10964"/>
                      <a:pt x="18784" y="10964"/>
                    </a:cubicBezTo>
                    <a:lnTo>
                      <a:pt x="20974" y="10964"/>
                    </a:lnTo>
                    <a:cubicBezTo>
                      <a:pt x="21317" y="10964"/>
                      <a:pt x="21600" y="10698"/>
                      <a:pt x="21600" y="10365"/>
                    </a:cubicBezTo>
                    <a:cubicBezTo>
                      <a:pt x="21600" y="10036"/>
                      <a:pt x="21321" y="9764"/>
                      <a:pt x="20974" y="9764"/>
                    </a:cubicBezTo>
                    <a:cubicBezTo>
                      <a:pt x="20974" y="9764"/>
                      <a:pt x="20974" y="9764"/>
                      <a:pt x="20974" y="9764"/>
                    </a:cubicBezTo>
                    <a:close/>
                    <a:moveTo>
                      <a:pt x="3441" y="10365"/>
                    </a:moveTo>
                    <a:cubicBezTo>
                      <a:pt x="3441" y="10036"/>
                      <a:pt x="3164" y="9764"/>
                      <a:pt x="2816" y="9764"/>
                    </a:cubicBezTo>
                    <a:lnTo>
                      <a:pt x="625" y="9764"/>
                    </a:lnTo>
                    <a:cubicBezTo>
                      <a:pt x="283" y="9764"/>
                      <a:pt x="0" y="10031"/>
                      <a:pt x="0" y="10365"/>
                    </a:cubicBezTo>
                    <a:cubicBezTo>
                      <a:pt x="0" y="10694"/>
                      <a:pt x="278" y="10964"/>
                      <a:pt x="625" y="10964"/>
                    </a:cubicBezTo>
                    <a:lnTo>
                      <a:pt x="2816" y="10964"/>
                    </a:lnTo>
                    <a:cubicBezTo>
                      <a:pt x="3164" y="10964"/>
                      <a:pt x="3441" y="10698"/>
                      <a:pt x="3441" y="10365"/>
                    </a:cubicBezTo>
                    <a:cubicBezTo>
                      <a:pt x="3441" y="10365"/>
                      <a:pt x="3441" y="10365"/>
                      <a:pt x="3441" y="10365"/>
                    </a:cubicBezTo>
                    <a:close/>
                    <a:moveTo>
                      <a:pt x="10800" y="3302"/>
                    </a:moveTo>
                    <a:cubicBezTo>
                      <a:pt x="11143" y="3302"/>
                      <a:pt x="11425" y="3035"/>
                      <a:pt x="11425" y="2702"/>
                    </a:cubicBezTo>
                    <a:lnTo>
                      <a:pt x="11425" y="600"/>
                    </a:lnTo>
                    <a:cubicBezTo>
                      <a:pt x="11425" y="271"/>
                      <a:pt x="11147" y="0"/>
                      <a:pt x="10800" y="0"/>
                    </a:cubicBezTo>
                    <a:cubicBezTo>
                      <a:pt x="10453" y="0"/>
                      <a:pt x="10175" y="267"/>
                      <a:pt x="10175" y="600"/>
                    </a:cubicBezTo>
                    <a:lnTo>
                      <a:pt x="10175" y="2702"/>
                    </a:lnTo>
                    <a:cubicBezTo>
                      <a:pt x="10175" y="3035"/>
                      <a:pt x="10457" y="3302"/>
                      <a:pt x="10800" y="3302"/>
                    </a:cubicBezTo>
                    <a:cubicBezTo>
                      <a:pt x="10800" y="3302"/>
                      <a:pt x="10800" y="3302"/>
                      <a:pt x="10800" y="3302"/>
                    </a:cubicBezTo>
                    <a:close/>
                    <a:moveTo>
                      <a:pt x="11425" y="7146"/>
                    </a:moveTo>
                    <a:cubicBezTo>
                      <a:pt x="11425" y="6817"/>
                      <a:pt x="11147" y="6547"/>
                      <a:pt x="10800" y="6547"/>
                    </a:cubicBezTo>
                    <a:cubicBezTo>
                      <a:pt x="8595" y="6547"/>
                      <a:pt x="6799" y="8266"/>
                      <a:pt x="6799" y="10386"/>
                    </a:cubicBezTo>
                    <a:cubicBezTo>
                      <a:pt x="6799" y="10715"/>
                      <a:pt x="7077" y="10987"/>
                      <a:pt x="7424" y="10987"/>
                    </a:cubicBezTo>
                    <a:cubicBezTo>
                      <a:pt x="7766" y="10987"/>
                      <a:pt x="8049" y="10720"/>
                      <a:pt x="8049" y="10386"/>
                    </a:cubicBezTo>
                    <a:cubicBezTo>
                      <a:pt x="8049" y="8929"/>
                      <a:pt x="9286" y="7747"/>
                      <a:pt x="10800" y="7747"/>
                    </a:cubicBezTo>
                    <a:cubicBezTo>
                      <a:pt x="11147" y="7747"/>
                      <a:pt x="11425" y="7480"/>
                      <a:pt x="11425" y="7146"/>
                    </a:cubicBezTo>
                    <a:cubicBezTo>
                      <a:pt x="11425" y="7146"/>
                      <a:pt x="11425" y="7146"/>
                      <a:pt x="11425" y="7146"/>
                    </a:cubicBezTo>
                    <a:close/>
                    <a:moveTo>
                      <a:pt x="16343" y="10369"/>
                    </a:moveTo>
                    <a:cubicBezTo>
                      <a:pt x="16343" y="11804"/>
                      <a:pt x="15751" y="13106"/>
                      <a:pt x="14788" y="14062"/>
                    </a:cubicBezTo>
                    <a:cubicBezTo>
                      <a:pt x="14056" y="14791"/>
                      <a:pt x="13583" y="15719"/>
                      <a:pt x="13426" y="16711"/>
                    </a:cubicBezTo>
                    <a:cubicBezTo>
                      <a:pt x="13356" y="17138"/>
                      <a:pt x="12972" y="17453"/>
                      <a:pt x="12517" y="17453"/>
                    </a:cubicBezTo>
                    <a:lnTo>
                      <a:pt x="9077" y="17453"/>
                    </a:lnTo>
                    <a:cubicBezTo>
                      <a:pt x="8628" y="17453"/>
                      <a:pt x="8239" y="17142"/>
                      <a:pt x="8174" y="16716"/>
                    </a:cubicBezTo>
                    <a:cubicBezTo>
                      <a:pt x="8012" y="15724"/>
                      <a:pt x="7535" y="14782"/>
                      <a:pt x="6803" y="14058"/>
                    </a:cubicBezTo>
                    <a:cubicBezTo>
                      <a:pt x="5858" y="13115"/>
                      <a:pt x="5270" y="11836"/>
                      <a:pt x="5256" y="10426"/>
                    </a:cubicBezTo>
                    <a:cubicBezTo>
                      <a:pt x="5224" y="7467"/>
                      <a:pt x="7679" y="5071"/>
                      <a:pt x="10763" y="5049"/>
                    </a:cubicBezTo>
                    <a:cubicBezTo>
                      <a:pt x="13843" y="5026"/>
                      <a:pt x="16343" y="7418"/>
                      <a:pt x="16343" y="10369"/>
                    </a:cubicBezTo>
                    <a:cubicBezTo>
                      <a:pt x="16343" y="10369"/>
                      <a:pt x="16343" y="10369"/>
                      <a:pt x="16343" y="10369"/>
                    </a:cubicBezTo>
                    <a:close/>
                    <a:moveTo>
                      <a:pt x="13366" y="18875"/>
                    </a:moveTo>
                    <a:lnTo>
                      <a:pt x="13366" y="19507"/>
                    </a:lnTo>
                    <a:cubicBezTo>
                      <a:pt x="13366" y="20009"/>
                      <a:pt x="12981" y="20427"/>
                      <a:pt x="12481" y="20498"/>
                    </a:cubicBezTo>
                    <a:lnTo>
                      <a:pt x="12319" y="21071"/>
                    </a:lnTo>
                    <a:cubicBezTo>
                      <a:pt x="12231" y="21382"/>
                      <a:pt x="11938" y="21600"/>
                      <a:pt x="11601" y="21600"/>
                    </a:cubicBezTo>
                    <a:lnTo>
                      <a:pt x="9994" y="21600"/>
                    </a:lnTo>
                    <a:cubicBezTo>
                      <a:pt x="9656" y="21600"/>
                      <a:pt x="9364" y="21382"/>
                      <a:pt x="9276" y="21071"/>
                    </a:cubicBezTo>
                    <a:lnTo>
                      <a:pt x="9119" y="20498"/>
                    </a:lnTo>
                    <a:cubicBezTo>
                      <a:pt x="8614" y="20422"/>
                      <a:pt x="8230" y="20009"/>
                      <a:pt x="8230" y="19502"/>
                    </a:cubicBezTo>
                    <a:lnTo>
                      <a:pt x="8230" y="18871"/>
                    </a:lnTo>
                    <a:cubicBezTo>
                      <a:pt x="8230" y="18534"/>
                      <a:pt x="8512" y="18263"/>
                      <a:pt x="8864" y="18263"/>
                    </a:cubicBezTo>
                    <a:lnTo>
                      <a:pt x="12731" y="18263"/>
                    </a:lnTo>
                    <a:cubicBezTo>
                      <a:pt x="13083" y="18267"/>
                      <a:pt x="13366" y="18538"/>
                      <a:pt x="13366" y="18875"/>
                    </a:cubicBezTo>
                    <a:cubicBezTo>
                      <a:pt x="13366" y="18875"/>
                      <a:pt x="13366" y="18875"/>
                      <a:pt x="13366" y="18875"/>
                    </a:cubicBezTo>
                    <a:close/>
                    <a:moveTo>
                      <a:pt x="13366" y="18875"/>
                    </a:moveTo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 dirty="0"/>
              </a:p>
            </p:txBody>
          </p:sp>
          <p:sp>
            <p:nvSpPr>
              <p:cNvPr id="22" name="Oval 21">
                <a:extLst>
                  <a:ext uri="{FF2B5EF4-FFF2-40B4-BE49-F238E27FC236}">
                    <a16:creationId xmlns:a16="http://schemas.microsoft.com/office/drawing/2014/main" id="{35B9D19C-EA47-46BC-A83B-8FF3A2DDEF5B}"/>
                  </a:ext>
                </a:extLst>
              </p:cNvPr>
              <p:cNvSpPr/>
              <p:nvPr/>
            </p:nvSpPr>
            <p:spPr>
              <a:xfrm>
                <a:off x="5467306" y="1917773"/>
                <a:ext cx="469452" cy="469452"/>
              </a:xfrm>
              <a:prstGeom prst="ellipse">
                <a:avLst/>
              </a:prstGeom>
              <a:noFill/>
              <a:ln w="12700"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0D4C5130-B299-4978-86C5-087E05787C3D}"/>
                </a:ext>
              </a:extLst>
            </p:cNvPr>
            <p:cNvGrpSpPr/>
            <p:nvPr/>
          </p:nvGrpSpPr>
          <p:grpSpPr>
            <a:xfrm>
              <a:off x="6170764" y="3051950"/>
              <a:ext cx="3249735" cy="754100"/>
              <a:chOff x="5868865" y="1774299"/>
              <a:chExt cx="3249735" cy="754100"/>
            </a:xfrm>
          </p:grpSpPr>
          <p:sp>
            <p:nvSpPr>
              <p:cNvPr id="18" name="TextBox 17">
                <a:extLst>
                  <a:ext uri="{FF2B5EF4-FFF2-40B4-BE49-F238E27FC236}">
                    <a16:creationId xmlns:a16="http://schemas.microsoft.com/office/drawing/2014/main" id="{E717F22C-6F54-4329-AA51-CDBED2237F4E}"/>
                  </a:ext>
                </a:extLst>
              </p:cNvPr>
              <p:cNvSpPr txBox="1"/>
              <p:nvPr/>
            </p:nvSpPr>
            <p:spPr>
              <a:xfrm>
                <a:off x="5868865" y="1774299"/>
                <a:ext cx="1125039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600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Title Text</a:t>
                </a:r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9D40C0CD-32AA-418E-9BD1-FBCCDACCED58}"/>
                  </a:ext>
                </a:extLst>
              </p:cNvPr>
              <p:cNvSpPr/>
              <p:nvPr/>
            </p:nvSpPr>
            <p:spPr>
              <a:xfrm>
                <a:off x="5897845" y="2076993"/>
                <a:ext cx="3220755" cy="451406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>
                  <a:lnSpc>
                    <a:spcPts val="14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This letterhead design meant to your lorem ipsum powerpoint text see.</a:t>
                </a:r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F1E827D8-CEC7-407C-80CF-A635890D0500}"/>
                </a:ext>
              </a:extLst>
            </p:cNvPr>
            <p:cNvGrpSpPr/>
            <p:nvPr/>
          </p:nvGrpSpPr>
          <p:grpSpPr>
            <a:xfrm>
              <a:off x="6170764" y="4369048"/>
              <a:ext cx="3249735" cy="754100"/>
              <a:chOff x="5868865" y="1774299"/>
              <a:chExt cx="3249735" cy="754100"/>
            </a:xfrm>
          </p:grpSpPr>
          <p:sp>
            <p:nvSpPr>
              <p:cNvPr id="16" name="TextBox 15">
                <a:extLst>
                  <a:ext uri="{FF2B5EF4-FFF2-40B4-BE49-F238E27FC236}">
                    <a16:creationId xmlns:a16="http://schemas.microsoft.com/office/drawing/2014/main" id="{1E3F9EC7-4E80-463E-B43A-920E28FFA4B1}"/>
                  </a:ext>
                </a:extLst>
              </p:cNvPr>
              <p:cNvSpPr txBox="1"/>
              <p:nvPr/>
            </p:nvSpPr>
            <p:spPr>
              <a:xfrm>
                <a:off x="5868865" y="1774299"/>
                <a:ext cx="1125039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600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Title Text</a:t>
                </a:r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0BF7F454-767D-492E-8F6A-69E8C27B36DD}"/>
                  </a:ext>
                </a:extLst>
              </p:cNvPr>
              <p:cNvSpPr/>
              <p:nvPr/>
            </p:nvSpPr>
            <p:spPr>
              <a:xfrm>
                <a:off x="5897845" y="2076993"/>
                <a:ext cx="3220755" cy="451406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>
                  <a:lnSpc>
                    <a:spcPts val="14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This letterhead design meant to your lorem ipsum powerpoint text see.</a:t>
                </a:r>
              </a:p>
            </p:txBody>
          </p:sp>
        </p:grpSp>
      </p:grpSp>
      <p:sp>
        <p:nvSpPr>
          <p:cNvPr id="35" name="Rectangle 34">
            <a:extLst>
              <a:ext uri="{FF2B5EF4-FFF2-40B4-BE49-F238E27FC236}">
                <a16:creationId xmlns:a16="http://schemas.microsoft.com/office/drawing/2014/main" id="{FF9C23E0-DD94-4611-BD04-4349C3A17A40}"/>
              </a:ext>
            </a:extLst>
          </p:cNvPr>
          <p:cNvSpPr/>
          <p:nvPr/>
        </p:nvSpPr>
        <p:spPr>
          <a:xfrm>
            <a:off x="7027178" y="624576"/>
            <a:ext cx="4075446" cy="16049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</a:t>
            </a:r>
          </a:p>
          <a:p>
            <a:pPr>
              <a:lnSpc>
                <a:spcPts val="4500"/>
              </a:lnSpc>
            </a:pPr>
            <a:r>
              <a:rPr lang="en-US" sz="5500" b="1" dirty="0">
                <a:solidFill>
                  <a:srgbClr val="553728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EXAMPLE</a:t>
            </a:r>
            <a:endParaRPr lang="en-US" sz="4000" b="1" dirty="0">
              <a:solidFill>
                <a:srgbClr val="553728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pic>
        <p:nvPicPr>
          <p:cNvPr id="5" name="Picture Placeholder 4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44" r="124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65556314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356C1288-2669-41AF-9FE8-3FB8F47BB7E1}"/>
              </a:ext>
            </a:extLst>
          </p:cNvPr>
          <p:cNvSpPr/>
          <p:nvPr/>
        </p:nvSpPr>
        <p:spPr>
          <a:xfrm>
            <a:off x="622107" y="1005491"/>
            <a:ext cx="4075446" cy="16049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</a:t>
            </a:r>
          </a:p>
          <a:p>
            <a:pPr>
              <a:lnSpc>
                <a:spcPts val="4500"/>
              </a:lnSpc>
            </a:pPr>
            <a:r>
              <a:rPr lang="en-US" sz="5500" b="1" dirty="0">
                <a:solidFill>
                  <a:schemeClr val="tx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EXAMPLE</a:t>
            </a:r>
            <a:endParaRPr lang="en-US" sz="4000" b="1" dirty="0">
              <a:solidFill>
                <a:schemeClr val="tx2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A69B5F6A-43D0-4E6D-8E70-F04C3A592258}"/>
              </a:ext>
            </a:extLst>
          </p:cNvPr>
          <p:cNvGrpSpPr/>
          <p:nvPr/>
        </p:nvGrpSpPr>
        <p:grpSpPr>
          <a:xfrm>
            <a:off x="622107" y="3070893"/>
            <a:ext cx="1922836" cy="1363598"/>
            <a:chOff x="8335140" y="3255573"/>
            <a:chExt cx="1922836" cy="1363598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FED6E05D-0CFE-489F-93A3-3262BA6DF5CA}"/>
                </a:ext>
              </a:extLst>
            </p:cNvPr>
            <p:cNvSpPr txBox="1"/>
            <p:nvPr/>
          </p:nvSpPr>
          <p:spPr>
            <a:xfrm>
              <a:off x="8400149" y="3402620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9" name="Right Triangle 8">
              <a:extLst>
                <a:ext uri="{FF2B5EF4-FFF2-40B4-BE49-F238E27FC236}">
                  <a16:creationId xmlns:a16="http://schemas.microsoft.com/office/drawing/2014/main" id="{55027DA0-DED3-4E26-BEFE-54EEB0E9B4E2}"/>
                </a:ext>
              </a:extLst>
            </p:cNvPr>
            <p:cNvSpPr/>
            <p:nvPr/>
          </p:nvSpPr>
          <p:spPr>
            <a:xfrm rot="6300000">
              <a:off x="8335140" y="3255573"/>
              <a:ext cx="180462" cy="180462"/>
            </a:xfrm>
            <a:prstGeom prst="rt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id="{72D7CBD6-B3D4-494B-9314-6A5A877344AC}"/>
              </a:ext>
            </a:extLst>
          </p:cNvPr>
          <p:cNvSpPr txBox="1"/>
          <p:nvPr/>
        </p:nvSpPr>
        <p:spPr>
          <a:xfrm>
            <a:off x="622107" y="4655834"/>
            <a:ext cx="3453338" cy="11966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industry's electronic typesetting, remaining popularised in the 1960s with the release of Letraset sheets</a:t>
            </a:r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15E31591-95F7-4B4A-93B3-FA29663543A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99304254"/>
              </p:ext>
            </p:extLst>
          </p:nvPr>
        </p:nvGraphicFramePr>
        <p:xfrm>
          <a:off x="5365750" y="622108"/>
          <a:ext cx="6204142" cy="56137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280777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>
            <a:extLst>
              <a:ext uri="{FF2B5EF4-FFF2-40B4-BE49-F238E27FC236}">
                <a16:creationId xmlns:a16="http://schemas.microsoft.com/office/drawing/2014/main" id="{FC9BE366-36D6-459D-8B84-0B2BB809D6D3}"/>
              </a:ext>
            </a:extLst>
          </p:cNvPr>
          <p:cNvSpPr/>
          <p:nvPr/>
        </p:nvSpPr>
        <p:spPr>
          <a:xfrm>
            <a:off x="5423576" y="0"/>
            <a:ext cx="3052545" cy="410754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FC9BE366-36D6-459D-8B84-0B2BB809D6D3}"/>
              </a:ext>
            </a:extLst>
          </p:cNvPr>
          <p:cNvSpPr/>
          <p:nvPr/>
        </p:nvSpPr>
        <p:spPr>
          <a:xfrm>
            <a:off x="8643027" y="0"/>
            <a:ext cx="3052545" cy="63055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8" name="Group 27"/>
          <p:cNvGrpSpPr/>
          <p:nvPr/>
        </p:nvGrpSpPr>
        <p:grpSpPr>
          <a:xfrm>
            <a:off x="3245644" y="3507990"/>
            <a:ext cx="1340645" cy="477054"/>
            <a:chOff x="3427413" y="2574441"/>
            <a:chExt cx="1340645" cy="477054"/>
          </a:xfrm>
        </p:grpSpPr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9F4F9E11-97C3-483D-84C8-6958969D47AA}"/>
                </a:ext>
              </a:extLst>
            </p:cNvPr>
            <p:cNvSpPr/>
            <p:nvPr/>
          </p:nvSpPr>
          <p:spPr>
            <a:xfrm>
              <a:off x="3427413" y="2609260"/>
              <a:ext cx="1225549" cy="361950"/>
            </a:xfrm>
            <a:prstGeom prst="rect">
              <a:avLst/>
            </a:prstGeom>
            <a:solidFill>
              <a:srgbClr val="55372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F1E5FFDC-0DB2-4C60-A482-76B30A53DF44}"/>
                </a:ext>
              </a:extLst>
            </p:cNvPr>
            <p:cNvSpPr txBox="1"/>
            <p:nvPr/>
          </p:nvSpPr>
          <p:spPr>
            <a:xfrm>
              <a:off x="3444649" y="2574441"/>
              <a:ext cx="1323409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500" spc="600" dirty="0">
                  <a:solidFill>
                    <a:schemeClr val="bg1"/>
                  </a:solidFill>
                  <a:latin typeface="Bebas Neue" panose="020B0606020202050201" pitchFamily="34" charset="0"/>
                </a:rPr>
                <a:t>YUMMY</a:t>
              </a:r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626848F4-68B9-46A0-9837-386AFA06CF0F}"/>
              </a:ext>
            </a:extLst>
          </p:cNvPr>
          <p:cNvSpPr txBox="1"/>
          <p:nvPr/>
        </p:nvSpPr>
        <p:spPr>
          <a:xfrm>
            <a:off x="2341174" y="1979793"/>
            <a:ext cx="23114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>
                <a:latin typeface="Bebas Neue Light" panose="00000500000000000000" pitchFamily="50" charset="0"/>
              </a:rPr>
              <a:t>DELICIOUS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9B637E13-8D5F-42D5-949F-D346F50ADB40}"/>
              </a:ext>
            </a:extLst>
          </p:cNvPr>
          <p:cNvSpPr txBox="1"/>
          <p:nvPr/>
        </p:nvSpPr>
        <p:spPr>
          <a:xfrm>
            <a:off x="1434824" y="2678817"/>
            <a:ext cx="327342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>
                <a:latin typeface="Bebas Neue" panose="020B0606020202050201" pitchFamily="34" charset="0"/>
              </a:rPr>
              <a:t>SANDWICHES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2821357C-D1C7-409D-A237-69223615DAA7}"/>
              </a:ext>
            </a:extLst>
          </p:cNvPr>
          <p:cNvSpPr txBox="1"/>
          <p:nvPr/>
        </p:nvSpPr>
        <p:spPr>
          <a:xfrm>
            <a:off x="1132951" y="4208231"/>
            <a:ext cx="3453338" cy="11966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2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industry's electronic typesetting, remaining popularised in the 1960s with the release of Letraset sheets</a:t>
            </a:r>
          </a:p>
        </p:txBody>
      </p:sp>
      <p:grpSp>
        <p:nvGrpSpPr>
          <p:cNvPr id="27" name="Group 26"/>
          <p:cNvGrpSpPr/>
          <p:nvPr/>
        </p:nvGrpSpPr>
        <p:grpSpPr>
          <a:xfrm>
            <a:off x="7514703" y="4723106"/>
            <a:ext cx="1922836" cy="1363598"/>
            <a:chOff x="1644204" y="4783067"/>
            <a:chExt cx="1922836" cy="1363598"/>
          </a:xfrm>
        </p:grpSpPr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FD02C38C-0236-48A1-AE6C-97B57BE2CAC7}"/>
                </a:ext>
              </a:extLst>
            </p:cNvPr>
            <p:cNvSpPr txBox="1"/>
            <p:nvPr/>
          </p:nvSpPr>
          <p:spPr>
            <a:xfrm>
              <a:off x="1709213" y="4930114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6" name="Right Triangle 5">
              <a:extLst>
                <a:ext uri="{FF2B5EF4-FFF2-40B4-BE49-F238E27FC236}">
                  <a16:creationId xmlns:a16="http://schemas.microsoft.com/office/drawing/2014/main" id="{829CB099-3697-40C4-A1D6-3F153A08C2F1}"/>
                </a:ext>
              </a:extLst>
            </p:cNvPr>
            <p:cNvSpPr/>
            <p:nvPr/>
          </p:nvSpPr>
          <p:spPr>
            <a:xfrm rot="6300000">
              <a:off x="1644204" y="4783067"/>
              <a:ext cx="180462" cy="180462"/>
            </a:xfrm>
            <a:prstGeom prst="rtTriangle">
              <a:avLst/>
            </a:prstGeom>
            <a:solidFill>
              <a:srgbClr val="55372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pic>
        <p:nvPicPr>
          <p:cNvPr id="4" name="Picture Placeholder 3"/>
          <p:cNvPicPr>
            <a:picLocks noGrp="1" noChangeAspect="1"/>
          </p:cNvPicPr>
          <p:nvPr>
            <p:ph type="pic" sz="quarter" idx="1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833" r="12833"/>
          <a:stretch>
            <a:fillRect/>
          </a:stretch>
        </p:blipFill>
        <p:spPr/>
      </p:pic>
      <p:pic>
        <p:nvPicPr>
          <p:cNvPr id="5" name="Picture Placeholder 4"/>
          <p:cNvPicPr>
            <a:picLocks noGrp="1" noChangeAspect="1"/>
          </p:cNvPicPr>
          <p:nvPr>
            <p:ph type="pic" sz="quarter" idx="17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793" r="2579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16184436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356C1288-2669-41AF-9FE8-3FB8F47BB7E1}"/>
              </a:ext>
            </a:extLst>
          </p:cNvPr>
          <p:cNvSpPr/>
          <p:nvPr/>
        </p:nvSpPr>
        <p:spPr>
          <a:xfrm>
            <a:off x="622107" y="1005491"/>
            <a:ext cx="4075446" cy="16049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</a:t>
            </a:r>
          </a:p>
          <a:p>
            <a:pPr>
              <a:lnSpc>
                <a:spcPts val="4500"/>
              </a:lnSpc>
            </a:pPr>
            <a:r>
              <a:rPr lang="en-US" sz="5500" b="1" dirty="0">
                <a:solidFill>
                  <a:schemeClr val="tx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EXAMPLE</a:t>
            </a:r>
            <a:endParaRPr lang="en-US" sz="4000" b="1" dirty="0">
              <a:solidFill>
                <a:schemeClr val="tx2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A69B5F6A-43D0-4E6D-8E70-F04C3A592258}"/>
              </a:ext>
            </a:extLst>
          </p:cNvPr>
          <p:cNvGrpSpPr/>
          <p:nvPr/>
        </p:nvGrpSpPr>
        <p:grpSpPr>
          <a:xfrm>
            <a:off x="622107" y="3070893"/>
            <a:ext cx="1922836" cy="1363598"/>
            <a:chOff x="8335140" y="3255573"/>
            <a:chExt cx="1922836" cy="1363598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FED6E05D-0CFE-489F-93A3-3262BA6DF5CA}"/>
                </a:ext>
              </a:extLst>
            </p:cNvPr>
            <p:cNvSpPr txBox="1"/>
            <p:nvPr/>
          </p:nvSpPr>
          <p:spPr>
            <a:xfrm>
              <a:off x="8400149" y="3402620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9" name="Right Triangle 8">
              <a:extLst>
                <a:ext uri="{FF2B5EF4-FFF2-40B4-BE49-F238E27FC236}">
                  <a16:creationId xmlns:a16="http://schemas.microsoft.com/office/drawing/2014/main" id="{55027DA0-DED3-4E26-BEFE-54EEB0E9B4E2}"/>
                </a:ext>
              </a:extLst>
            </p:cNvPr>
            <p:cNvSpPr/>
            <p:nvPr/>
          </p:nvSpPr>
          <p:spPr>
            <a:xfrm rot="6300000">
              <a:off x="8335140" y="3255573"/>
              <a:ext cx="180462" cy="180462"/>
            </a:xfrm>
            <a:prstGeom prst="rt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id="{72D7CBD6-B3D4-494B-9314-6A5A877344AC}"/>
              </a:ext>
            </a:extLst>
          </p:cNvPr>
          <p:cNvSpPr txBox="1"/>
          <p:nvPr/>
        </p:nvSpPr>
        <p:spPr>
          <a:xfrm>
            <a:off x="622107" y="4655834"/>
            <a:ext cx="3453338" cy="11966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industry's electronic typesetting, remaining popularised in the 1960s with the release of Letraset sheets</a:t>
            </a:r>
          </a:p>
        </p:txBody>
      </p:sp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CBF5635C-CAE1-4880-B552-4FD28758F92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818968091"/>
              </p:ext>
            </p:extLst>
          </p:nvPr>
        </p:nvGraphicFramePr>
        <p:xfrm>
          <a:off x="5238750" y="622108"/>
          <a:ext cx="6331142" cy="56137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98300130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8BE57440-FFC9-404C-A18B-40E1D5C75CC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281754948"/>
              </p:ext>
            </p:extLst>
          </p:nvPr>
        </p:nvGraphicFramePr>
        <p:xfrm>
          <a:off x="850900" y="719666"/>
          <a:ext cx="52451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Rectangle 11">
            <a:extLst>
              <a:ext uri="{FF2B5EF4-FFF2-40B4-BE49-F238E27FC236}">
                <a16:creationId xmlns:a16="http://schemas.microsoft.com/office/drawing/2014/main" id="{55CE3F1E-4B40-46AA-8989-CACDEBF52942}"/>
              </a:ext>
            </a:extLst>
          </p:cNvPr>
          <p:cNvSpPr/>
          <p:nvPr/>
        </p:nvSpPr>
        <p:spPr>
          <a:xfrm>
            <a:off x="6660957" y="1005491"/>
            <a:ext cx="4075446" cy="16049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</a:t>
            </a:r>
          </a:p>
          <a:p>
            <a:pPr>
              <a:lnSpc>
                <a:spcPts val="4500"/>
              </a:lnSpc>
            </a:pPr>
            <a:r>
              <a:rPr lang="en-US" sz="5500" b="1" dirty="0">
                <a:solidFill>
                  <a:schemeClr val="tx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EXAMPLE</a:t>
            </a:r>
            <a:endParaRPr lang="en-US" sz="4000" b="1" dirty="0">
              <a:solidFill>
                <a:schemeClr val="tx2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DC1DBA96-B12D-485A-86C7-68A18AC8A159}"/>
              </a:ext>
            </a:extLst>
          </p:cNvPr>
          <p:cNvGrpSpPr/>
          <p:nvPr/>
        </p:nvGrpSpPr>
        <p:grpSpPr>
          <a:xfrm>
            <a:off x="6660957" y="3070893"/>
            <a:ext cx="1922836" cy="1363598"/>
            <a:chOff x="8335140" y="3255573"/>
            <a:chExt cx="1922836" cy="1363598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2D5B5674-45B4-4BC7-940D-7C1B7457803C}"/>
                </a:ext>
              </a:extLst>
            </p:cNvPr>
            <p:cNvSpPr txBox="1"/>
            <p:nvPr/>
          </p:nvSpPr>
          <p:spPr>
            <a:xfrm>
              <a:off x="8400149" y="3402620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15" name="Right Triangle 14">
              <a:extLst>
                <a:ext uri="{FF2B5EF4-FFF2-40B4-BE49-F238E27FC236}">
                  <a16:creationId xmlns:a16="http://schemas.microsoft.com/office/drawing/2014/main" id="{BE2C97D8-703F-416C-B894-DA5E8C018BA8}"/>
                </a:ext>
              </a:extLst>
            </p:cNvPr>
            <p:cNvSpPr/>
            <p:nvPr/>
          </p:nvSpPr>
          <p:spPr>
            <a:xfrm rot="6300000">
              <a:off x="8335140" y="3255573"/>
              <a:ext cx="180462" cy="180462"/>
            </a:xfrm>
            <a:prstGeom prst="rt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C9923FEC-83BD-498F-A32F-81243BFC92DC}"/>
              </a:ext>
            </a:extLst>
          </p:cNvPr>
          <p:cNvSpPr txBox="1"/>
          <p:nvPr/>
        </p:nvSpPr>
        <p:spPr>
          <a:xfrm>
            <a:off x="6660957" y="4655834"/>
            <a:ext cx="3453338" cy="11966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industry's electronic typesetting, remaining popularised in the 1960s with the release of Letraset sheets</a:t>
            </a:r>
          </a:p>
        </p:txBody>
      </p:sp>
    </p:spTree>
    <p:extLst>
      <p:ext uri="{BB962C8B-B14F-4D97-AF65-F5344CB8AC3E}">
        <p14:creationId xmlns:p14="http://schemas.microsoft.com/office/powerpoint/2010/main" val="410012278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B19ED8EC-5562-47A4-B108-CF61487175A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35DA82F-4DB6-4FE1-B0CE-238E8FB030F4}"/>
              </a:ext>
            </a:extLst>
          </p:cNvPr>
          <p:cNvSpPr txBox="1"/>
          <p:nvPr/>
        </p:nvSpPr>
        <p:spPr>
          <a:xfrm>
            <a:off x="1259828" y="2839124"/>
            <a:ext cx="8893822" cy="2727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30000" b="1" spc="-3000" dirty="0">
                <a:solidFill>
                  <a:schemeClr val="accent5">
                    <a:lumMod val="50000"/>
                    <a:alpha val="7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Q&amp;A</a:t>
            </a:r>
          </a:p>
        </p:txBody>
      </p:sp>
      <p:pic>
        <p:nvPicPr>
          <p:cNvPr id="12" name="Picture 11">
            <a:extLst>
              <a:ext uri="{FF2B5EF4-FFF2-40B4-BE49-F238E27FC236}">
                <a16:creationId xmlns:a16="http://schemas.microsoft.com/office/drawing/2014/main" id="{BEED7B3C-1E9D-4655-8075-F5CA2E5CF24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81952" y="6290064"/>
            <a:ext cx="2938488" cy="275780"/>
          </a:xfrm>
          <a:prstGeom prst="rect">
            <a:avLst/>
          </a:prstGeom>
        </p:spPr>
      </p:pic>
      <p:sp>
        <p:nvSpPr>
          <p:cNvPr id="13" name="Rectangle 12">
            <a:extLst>
              <a:ext uri="{FF2B5EF4-FFF2-40B4-BE49-F238E27FC236}">
                <a16:creationId xmlns:a16="http://schemas.microsoft.com/office/drawing/2014/main" id="{CE2D00B2-3F0D-48FA-A486-11ACC4FECAFC}"/>
              </a:ext>
            </a:extLst>
          </p:cNvPr>
          <p:cNvSpPr/>
          <p:nvPr/>
        </p:nvSpPr>
        <p:spPr>
          <a:xfrm>
            <a:off x="2895600" y="3010957"/>
            <a:ext cx="6858000" cy="5693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100" b="1" spc="6000" dirty="0">
                <a:solidFill>
                  <a:schemeClr val="bg1"/>
                </a:solidFill>
                <a:latin typeface="Montserrat" panose="000005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DFB026AE-ADDA-485A-9846-0DD300E4B445}"/>
              </a:ext>
            </a:extLst>
          </p:cNvPr>
          <p:cNvSpPr txBox="1"/>
          <p:nvPr/>
        </p:nvSpPr>
        <p:spPr>
          <a:xfrm>
            <a:off x="4330992" y="3871407"/>
            <a:ext cx="6372884" cy="20796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8500" b="1" dirty="0">
                <a:solidFill>
                  <a:schemeClr val="accent5">
                    <a:lumMod val="50000"/>
                    <a:alpha val="7000"/>
                  </a:schemeClr>
                </a:solidFill>
                <a:latin typeface="Montserrat" panose="000005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SESSION</a:t>
            </a:r>
          </a:p>
        </p:txBody>
      </p:sp>
    </p:spTree>
    <p:extLst>
      <p:ext uri="{BB962C8B-B14F-4D97-AF65-F5344CB8AC3E}">
        <p14:creationId xmlns:p14="http://schemas.microsoft.com/office/powerpoint/2010/main" val="31816920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44" r="1244"/>
          <a:stretch>
            <a:fillRect/>
          </a:stretch>
        </p:blipFill>
        <p:spPr/>
      </p:pic>
      <p:sp>
        <p:nvSpPr>
          <p:cNvPr id="94" name="Oval 93">
            <a:extLst>
              <a:ext uri="{FF2B5EF4-FFF2-40B4-BE49-F238E27FC236}">
                <a16:creationId xmlns:a16="http://schemas.microsoft.com/office/drawing/2014/main" id="{06313879-9566-4CC1-AE80-D51A3E7AFB52}"/>
              </a:ext>
            </a:extLst>
          </p:cNvPr>
          <p:cNvSpPr/>
          <p:nvPr/>
        </p:nvSpPr>
        <p:spPr>
          <a:xfrm>
            <a:off x="4379686" y="1712686"/>
            <a:ext cx="3432628" cy="3432628"/>
          </a:xfrm>
          <a:prstGeom prst="ellipse">
            <a:avLst/>
          </a:prstGeom>
          <a:solidFill>
            <a:srgbClr val="553728">
              <a:alpha val="5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F3313ADD-2B05-40D2-AEEC-C0837995BFA6}"/>
              </a:ext>
            </a:extLst>
          </p:cNvPr>
          <p:cNvSpPr/>
          <p:nvPr/>
        </p:nvSpPr>
        <p:spPr>
          <a:xfrm>
            <a:off x="4684486" y="2017486"/>
            <a:ext cx="2823028" cy="282302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74C15BBF-7A58-42C3-B6E2-6D1E9EF935F3}"/>
              </a:ext>
            </a:extLst>
          </p:cNvPr>
          <p:cNvSpPr/>
          <p:nvPr/>
        </p:nvSpPr>
        <p:spPr>
          <a:xfrm>
            <a:off x="8116554" y="1005491"/>
            <a:ext cx="3453338" cy="16090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WELCOME</a:t>
            </a:r>
          </a:p>
          <a:p>
            <a:pPr>
              <a:lnSpc>
                <a:spcPts val="4500"/>
              </a:lnSpc>
            </a:pPr>
            <a:r>
              <a:rPr lang="en-US" sz="5500" b="1" dirty="0">
                <a:solidFill>
                  <a:srgbClr val="553728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MESSAGE</a:t>
            </a:r>
            <a:endParaRPr lang="en-US" sz="4000" b="1" dirty="0">
              <a:solidFill>
                <a:srgbClr val="553728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F2FBBE4A-CC60-40ED-B444-DFCA24748164}"/>
              </a:ext>
            </a:extLst>
          </p:cNvPr>
          <p:cNvSpPr txBox="1"/>
          <p:nvPr/>
        </p:nvSpPr>
        <p:spPr>
          <a:xfrm>
            <a:off x="8181563" y="3217940"/>
            <a:ext cx="1857827" cy="1216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000"/>
              </a:lnSpc>
            </a:pPr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WRITE YOUR</a:t>
            </a:r>
          </a:p>
          <a:p>
            <a:pPr>
              <a:lnSpc>
                <a:spcPts val="3000"/>
              </a:lnSpc>
            </a:pPr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EXAMPLE</a:t>
            </a:r>
          </a:p>
          <a:p>
            <a:pPr>
              <a:lnSpc>
                <a:spcPts val="3000"/>
              </a:lnSpc>
            </a:pPr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HERE</a:t>
            </a:r>
          </a:p>
        </p:txBody>
      </p:sp>
      <p:sp>
        <p:nvSpPr>
          <p:cNvPr id="59" name="Right Triangle 58">
            <a:extLst>
              <a:ext uri="{FF2B5EF4-FFF2-40B4-BE49-F238E27FC236}">
                <a16:creationId xmlns:a16="http://schemas.microsoft.com/office/drawing/2014/main" id="{8DB3C930-7E34-43A8-BA82-2EE650B8A0BA}"/>
              </a:ext>
            </a:extLst>
          </p:cNvPr>
          <p:cNvSpPr/>
          <p:nvPr/>
        </p:nvSpPr>
        <p:spPr>
          <a:xfrm rot="6300000">
            <a:off x="8116554" y="3070893"/>
            <a:ext cx="180462" cy="180462"/>
          </a:xfrm>
          <a:prstGeom prst="rtTriangle">
            <a:avLst/>
          </a:prstGeom>
          <a:solidFill>
            <a:srgbClr val="5537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2821357C-D1C7-409D-A237-69223615DAA7}"/>
              </a:ext>
            </a:extLst>
          </p:cNvPr>
          <p:cNvSpPr txBox="1"/>
          <p:nvPr/>
        </p:nvSpPr>
        <p:spPr>
          <a:xfrm>
            <a:off x="8116554" y="4655834"/>
            <a:ext cx="3453338" cy="11966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industry's electronic typesetting, remaining popularised in the 1960s with the release of Letraset sheets</a:t>
            </a:r>
          </a:p>
        </p:txBody>
      </p:sp>
      <p:pic>
        <p:nvPicPr>
          <p:cNvPr id="6" name="Picture Placeholder 5"/>
          <p:cNvPicPr>
            <a:picLocks noGrp="1" noChangeAspect="1"/>
          </p:cNvPicPr>
          <p:nvPr>
            <p:ph type="pic" sz="quarter" idx="1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6229242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>
            <a:extLst>
              <a:ext uri="{FF2B5EF4-FFF2-40B4-BE49-F238E27FC236}">
                <a16:creationId xmlns:a16="http://schemas.microsoft.com/office/drawing/2014/main" id="{8F2DD39A-A5AC-4D87-BF1E-F136AB2EBA87}"/>
              </a:ext>
            </a:extLst>
          </p:cNvPr>
          <p:cNvSpPr/>
          <p:nvPr/>
        </p:nvSpPr>
        <p:spPr>
          <a:xfrm>
            <a:off x="-44462" y="4019550"/>
            <a:ext cx="12236462" cy="241935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50024B3-022F-4C9D-A695-EA81879731B0}"/>
              </a:ext>
            </a:extLst>
          </p:cNvPr>
          <p:cNvSpPr/>
          <p:nvPr/>
        </p:nvSpPr>
        <p:spPr>
          <a:xfrm>
            <a:off x="622107" y="2647537"/>
            <a:ext cx="2237204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0" kern="800" spc="-500" dirty="0">
                <a:solidFill>
                  <a:srgbClr val="553728">
                    <a:alpha val="24000"/>
                  </a:srgbClr>
                </a:solidFill>
                <a:latin typeface="Bebas Neue 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01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0F5C4A1-1136-4F97-9632-0568E0D7CB3F}"/>
              </a:ext>
            </a:extLst>
          </p:cNvPr>
          <p:cNvSpPr txBox="1"/>
          <p:nvPr/>
        </p:nvSpPr>
        <p:spPr>
          <a:xfrm>
            <a:off x="780321" y="5450215"/>
            <a:ext cx="162504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EXAMPLE_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320D12B-28B6-4BC7-AF5F-A8354338BAFA}"/>
              </a:ext>
            </a:extLst>
          </p:cNvPr>
          <p:cNvSpPr txBox="1"/>
          <p:nvPr/>
        </p:nvSpPr>
        <p:spPr>
          <a:xfrm>
            <a:off x="2479482" y="4528603"/>
            <a:ext cx="1625046" cy="14788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popularised in the release Letraset sheets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19869A0B-C32D-48B4-9577-E4BD6E64E8D7}"/>
              </a:ext>
            </a:extLst>
          </p:cNvPr>
          <p:cNvSpPr/>
          <p:nvPr/>
        </p:nvSpPr>
        <p:spPr>
          <a:xfrm>
            <a:off x="4354789" y="2647537"/>
            <a:ext cx="2237204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0" kern="800" spc="-500" dirty="0">
                <a:solidFill>
                  <a:srgbClr val="553728">
                    <a:alpha val="24000"/>
                  </a:srgbClr>
                </a:solidFill>
                <a:latin typeface="Bebas Neue 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02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B3557C9-8CC0-4B59-A874-95B67FF662CD}"/>
              </a:ext>
            </a:extLst>
          </p:cNvPr>
          <p:cNvSpPr txBox="1"/>
          <p:nvPr/>
        </p:nvSpPr>
        <p:spPr>
          <a:xfrm>
            <a:off x="4513003" y="5450215"/>
            <a:ext cx="162504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EXAMPLE_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89E4927C-6D28-4689-A20C-8A28FC0667BA}"/>
              </a:ext>
            </a:extLst>
          </p:cNvPr>
          <p:cNvSpPr txBox="1"/>
          <p:nvPr/>
        </p:nvSpPr>
        <p:spPr>
          <a:xfrm>
            <a:off x="6212164" y="4528603"/>
            <a:ext cx="1625046" cy="14788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popularised in the release Letraset sheets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2026EB6C-7A64-4731-A6D6-8595C68F0301}"/>
              </a:ext>
            </a:extLst>
          </p:cNvPr>
          <p:cNvSpPr/>
          <p:nvPr/>
        </p:nvSpPr>
        <p:spPr>
          <a:xfrm>
            <a:off x="8087474" y="2647537"/>
            <a:ext cx="2237204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0" kern="800" spc="-500" dirty="0">
                <a:solidFill>
                  <a:srgbClr val="553728">
                    <a:alpha val="24000"/>
                  </a:srgbClr>
                </a:solidFill>
                <a:latin typeface="Bebas Neue 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03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72A0655F-AFE3-440D-8DB0-48C0BC88E5B4}"/>
              </a:ext>
            </a:extLst>
          </p:cNvPr>
          <p:cNvSpPr txBox="1"/>
          <p:nvPr/>
        </p:nvSpPr>
        <p:spPr>
          <a:xfrm>
            <a:off x="8245688" y="5450215"/>
            <a:ext cx="162504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EXAMPLE_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8A67BBE3-D13C-4068-A261-F9F179DB1475}"/>
              </a:ext>
            </a:extLst>
          </p:cNvPr>
          <p:cNvSpPr txBox="1"/>
          <p:nvPr/>
        </p:nvSpPr>
        <p:spPr>
          <a:xfrm>
            <a:off x="9944849" y="4528603"/>
            <a:ext cx="1625046" cy="14788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popularised in the release Letraset sheets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2788DCF-ED69-4E28-9447-658B80A3D38E}"/>
              </a:ext>
            </a:extLst>
          </p:cNvPr>
          <p:cNvSpPr/>
          <p:nvPr/>
        </p:nvSpPr>
        <p:spPr>
          <a:xfrm>
            <a:off x="1565336" y="622108"/>
            <a:ext cx="3453338" cy="16090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rgbClr val="553728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GREAT</a:t>
            </a:r>
          </a:p>
          <a:p>
            <a:pPr>
              <a:lnSpc>
                <a:spcPts val="4500"/>
              </a:lnSpc>
            </a:pPr>
            <a:r>
              <a:rPr lang="en-US" sz="5500" b="1" dirty="0">
                <a:solidFill>
                  <a:srgbClr val="553728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AGENDA</a:t>
            </a:r>
            <a:endParaRPr lang="en-US" sz="4000" b="1" dirty="0">
              <a:solidFill>
                <a:srgbClr val="553728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3724" b="2372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9895587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9"/>
          <p:cNvSpPr>
            <a:spLocks/>
          </p:cNvSpPr>
          <p:nvPr/>
        </p:nvSpPr>
        <p:spPr bwMode="auto">
          <a:xfrm>
            <a:off x="1" y="-309014"/>
            <a:ext cx="5528858" cy="7573779"/>
          </a:xfrm>
          <a:custGeom>
            <a:avLst/>
            <a:gdLst>
              <a:gd name="T0" fmla="*/ 1734 w 1799"/>
              <a:gd name="T1" fmla="*/ 1117 h 2471"/>
              <a:gd name="T2" fmla="*/ 681 w 1799"/>
              <a:gd name="T3" fmla="*/ 65 h 2471"/>
              <a:gd name="T4" fmla="*/ 445 w 1799"/>
              <a:gd name="T5" fmla="*/ 65 h 2471"/>
              <a:gd name="T6" fmla="*/ 0 w 1799"/>
              <a:gd name="T7" fmla="*/ 510 h 2471"/>
              <a:gd name="T8" fmla="*/ 0 w 1799"/>
              <a:gd name="T9" fmla="*/ 1961 h 2471"/>
              <a:gd name="T10" fmla="*/ 445 w 1799"/>
              <a:gd name="T11" fmla="*/ 2406 h 2471"/>
              <a:gd name="T12" fmla="*/ 681 w 1799"/>
              <a:gd name="T13" fmla="*/ 2406 h 2471"/>
              <a:gd name="T14" fmla="*/ 1734 w 1799"/>
              <a:gd name="T15" fmla="*/ 1354 h 2471"/>
              <a:gd name="T16" fmla="*/ 1734 w 1799"/>
              <a:gd name="T17" fmla="*/ 1117 h 24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99" h="2471">
                <a:moveTo>
                  <a:pt x="1734" y="1117"/>
                </a:moveTo>
                <a:cubicBezTo>
                  <a:pt x="681" y="65"/>
                  <a:pt x="681" y="65"/>
                  <a:pt x="681" y="65"/>
                </a:cubicBezTo>
                <a:cubicBezTo>
                  <a:pt x="616" y="0"/>
                  <a:pt x="510" y="0"/>
                  <a:pt x="445" y="65"/>
                </a:cubicBezTo>
                <a:cubicBezTo>
                  <a:pt x="0" y="510"/>
                  <a:pt x="0" y="510"/>
                  <a:pt x="0" y="510"/>
                </a:cubicBezTo>
                <a:cubicBezTo>
                  <a:pt x="0" y="1961"/>
                  <a:pt x="0" y="1961"/>
                  <a:pt x="0" y="1961"/>
                </a:cubicBezTo>
                <a:cubicBezTo>
                  <a:pt x="445" y="2406"/>
                  <a:pt x="445" y="2406"/>
                  <a:pt x="445" y="2406"/>
                </a:cubicBezTo>
                <a:cubicBezTo>
                  <a:pt x="510" y="2471"/>
                  <a:pt x="616" y="2471"/>
                  <a:pt x="681" y="2406"/>
                </a:cubicBezTo>
                <a:cubicBezTo>
                  <a:pt x="1734" y="1354"/>
                  <a:pt x="1734" y="1354"/>
                  <a:pt x="1734" y="1354"/>
                </a:cubicBezTo>
                <a:cubicBezTo>
                  <a:pt x="1799" y="1289"/>
                  <a:pt x="1799" y="1183"/>
                  <a:pt x="1734" y="1117"/>
                </a:cubicBezTo>
                <a:close/>
              </a:path>
            </a:pathLst>
          </a:custGeom>
          <a:solidFill>
            <a:srgbClr val="FFC81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189" r="12189"/>
          <a:stretch>
            <a:fillRect/>
          </a:stretch>
        </p:blipFill>
        <p:spPr/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10EF2B3D-1BDC-4264-9F8D-37EF3E73BC4E}"/>
              </a:ext>
            </a:extLst>
          </p:cNvPr>
          <p:cNvSpPr/>
          <p:nvPr/>
        </p:nvSpPr>
        <p:spPr>
          <a:xfrm>
            <a:off x="6832407" y="1005491"/>
            <a:ext cx="4075446" cy="16049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</a:t>
            </a:r>
          </a:p>
          <a:p>
            <a:pPr>
              <a:lnSpc>
                <a:spcPts val="4500"/>
              </a:lnSpc>
            </a:pPr>
            <a:r>
              <a:rPr lang="en-US" sz="5500" b="1" dirty="0">
                <a:solidFill>
                  <a:srgbClr val="553728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ABOUT US</a:t>
            </a:r>
            <a:endParaRPr lang="en-US" sz="4000" b="1" dirty="0">
              <a:solidFill>
                <a:srgbClr val="553728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14" name="Group 13"/>
          <p:cNvGrpSpPr/>
          <p:nvPr/>
        </p:nvGrpSpPr>
        <p:grpSpPr>
          <a:xfrm>
            <a:off x="6832407" y="3070893"/>
            <a:ext cx="1922836" cy="1363598"/>
            <a:chOff x="6832407" y="3070893"/>
            <a:chExt cx="1922836" cy="1363598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2189F5A8-B253-40C6-9104-4A7B5BAE6E10}"/>
                </a:ext>
              </a:extLst>
            </p:cNvPr>
            <p:cNvSpPr txBox="1"/>
            <p:nvPr/>
          </p:nvSpPr>
          <p:spPr>
            <a:xfrm>
              <a:off x="6897416" y="3217940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9" name="Right Triangle 8">
              <a:extLst>
                <a:ext uri="{FF2B5EF4-FFF2-40B4-BE49-F238E27FC236}">
                  <a16:creationId xmlns:a16="http://schemas.microsoft.com/office/drawing/2014/main" id="{3A6EA5F6-A16E-42E0-A0A7-1DDC2DDB10FA}"/>
                </a:ext>
              </a:extLst>
            </p:cNvPr>
            <p:cNvSpPr/>
            <p:nvPr/>
          </p:nvSpPr>
          <p:spPr>
            <a:xfrm rot="6300000">
              <a:off x="6832407" y="3070893"/>
              <a:ext cx="180462" cy="180462"/>
            </a:xfrm>
            <a:prstGeom prst="rtTriangle">
              <a:avLst/>
            </a:prstGeom>
            <a:solidFill>
              <a:srgbClr val="55372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" name="TextBox 6">
            <a:extLst>
              <a:ext uri="{FF2B5EF4-FFF2-40B4-BE49-F238E27FC236}">
                <a16:creationId xmlns:a16="http://schemas.microsoft.com/office/drawing/2014/main" id="{936CC170-665F-41F2-990B-EFE180B659C9}"/>
              </a:ext>
            </a:extLst>
          </p:cNvPr>
          <p:cNvSpPr txBox="1"/>
          <p:nvPr/>
        </p:nvSpPr>
        <p:spPr>
          <a:xfrm>
            <a:off x="6832407" y="4655834"/>
            <a:ext cx="3453338" cy="11966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industry's electronic typesetting, remaining popularised in the 1960s with the release of Letraset sheets</a:t>
            </a: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06313879-9566-4CC1-AE80-D51A3E7AFB52}"/>
              </a:ext>
            </a:extLst>
          </p:cNvPr>
          <p:cNvSpPr/>
          <p:nvPr/>
        </p:nvSpPr>
        <p:spPr>
          <a:xfrm>
            <a:off x="3067391" y="3757808"/>
            <a:ext cx="2094700" cy="2094700"/>
          </a:xfrm>
          <a:prstGeom prst="ellipse">
            <a:avLst/>
          </a:prstGeom>
          <a:solidFill>
            <a:srgbClr val="5537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id="{791EC8C4-51F8-42A9-A4DE-E3A8068C6848}"/>
              </a:ext>
            </a:extLst>
          </p:cNvPr>
          <p:cNvSpPr/>
          <p:nvPr/>
        </p:nvSpPr>
        <p:spPr>
          <a:xfrm>
            <a:off x="3128948" y="4335798"/>
            <a:ext cx="1944914" cy="9387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5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75%</a:t>
            </a:r>
            <a:endParaRPr lang="en-US" sz="40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693887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TextBox 23">
            <a:extLst>
              <a:ext uri="{FF2B5EF4-FFF2-40B4-BE49-F238E27FC236}">
                <a16:creationId xmlns:a16="http://schemas.microsoft.com/office/drawing/2014/main" id="{750977C9-AEBC-45C5-9C64-C1C226024896}"/>
              </a:ext>
            </a:extLst>
          </p:cNvPr>
          <p:cNvSpPr txBox="1"/>
          <p:nvPr/>
        </p:nvSpPr>
        <p:spPr>
          <a:xfrm>
            <a:off x="622108" y="3327377"/>
            <a:ext cx="4899660" cy="17222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making it over 2000 years old. Richard McClintock, a Latin professor at Hampden-Sydney College in Virginia, looked up one</a:t>
            </a:r>
          </a:p>
          <a:p>
            <a:pPr algn="just">
              <a:lnSpc>
                <a:spcPts val="1600"/>
              </a:lnSpc>
            </a:pP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just">
              <a:lnSpc>
                <a:spcPts val="16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 the more obscure Latin words, consectetur, from a Lorem Ipsum passage, and going through the cites of the word in classical literature, discovered the undoubtable source. Lorem Ipsum comes from sections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151FBDA-E286-4BFC-AABE-D4210A8BE1DD}"/>
              </a:ext>
            </a:extLst>
          </p:cNvPr>
          <p:cNvSpPr/>
          <p:nvPr/>
        </p:nvSpPr>
        <p:spPr>
          <a:xfrm>
            <a:off x="622108" y="2275373"/>
            <a:ext cx="1944914" cy="9387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500" b="1" dirty="0">
                <a:solidFill>
                  <a:srgbClr val="553728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75%</a:t>
            </a:r>
            <a:endParaRPr lang="en-US" sz="4000" b="1" dirty="0">
              <a:solidFill>
                <a:srgbClr val="553728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0C8F12A-702B-4229-808B-0CB14CE87F51}"/>
              </a:ext>
            </a:extLst>
          </p:cNvPr>
          <p:cNvSpPr txBox="1"/>
          <p:nvPr/>
        </p:nvSpPr>
        <p:spPr>
          <a:xfrm>
            <a:off x="2357654" y="2388658"/>
            <a:ext cx="3164114" cy="6963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text. It has roots in a piece of classical Latin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E556766E-768E-49EA-985E-8905E46E2F4D}"/>
              </a:ext>
            </a:extLst>
          </p:cNvPr>
          <p:cNvCxnSpPr>
            <a:cxnSpLocks/>
          </p:cNvCxnSpPr>
          <p:nvPr/>
        </p:nvCxnSpPr>
        <p:spPr>
          <a:xfrm>
            <a:off x="6096000" y="622108"/>
            <a:ext cx="0" cy="5613784"/>
          </a:xfrm>
          <a:prstGeom prst="line">
            <a:avLst/>
          </a:prstGeom>
          <a:ln w="254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ectangle 24">
            <a:extLst>
              <a:ext uri="{FF2B5EF4-FFF2-40B4-BE49-F238E27FC236}">
                <a16:creationId xmlns:a16="http://schemas.microsoft.com/office/drawing/2014/main" id="{8F2DD39A-A5AC-4D87-BF1E-F136AB2EBA87}"/>
              </a:ext>
            </a:extLst>
          </p:cNvPr>
          <p:cNvSpPr/>
          <p:nvPr/>
        </p:nvSpPr>
        <p:spPr>
          <a:xfrm>
            <a:off x="622106" y="5615941"/>
            <a:ext cx="4899658" cy="61995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871F025D-6B8E-4400-8943-7EE2B1724225}"/>
              </a:ext>
            </a:extLst>
          </p:cNvPr>
          <p:cNvSpPr txBox="1"/>
          <p:nvPr/>
        </p:nvSpPr>
        <p:spPr>
          <a:xfrm>
            <a:off x="1270356" y="5725862"/>
            <a:ext cx="36031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www.example.com</a:t>
            </a:r>
          </a:p>
        </p:txBody>
      </p:sp>
      <p:grpSp>
        <p:nvGrpSpPr>
          <p:cNvPr id="11" name="Group 10"/>
          <p:cNvGrpSpPr/>
          <p:nvPr/>
        </p:nvGrpSpPr>
        <p:grpSpPr>
          <a:xfrm>
            <a:off x="697881" y="983403"/>
            <a:ext cx="4559919" cy="1008821"/>
            <a:chOff x="697881" y="653014"/>
            <a:chExt cx="4559919" cy="1008821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2189F5A8-B253-40C6-9104-4A7B5BAE6E10}"/>
                </a:ext>
              </a:extLst>
            </p:cNvPr>
            <p:cNvSpPr txBox="1"/>
            <p:nvPr/>
          </p:nvSpPr>
          <p:spPr>
            <a:xfrm>
              <a:off x="762890" y="800061"/>
              <a:ext cx="4494910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</a:t>
              </a:r>
              <a:r>
                <a:rPr lang="en-US" sz="2000" b="1" dirty="0" smtClean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YOUR 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 smtClean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  <a:endPara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22" name="Right Triangle 21">
              <a:extLst>
                <a:ext uri="{FF2B5EF4-FFF2-40B4-BE49-F238E27FC236}">
                  <a16:creationId xmlns:a16="http://schemas.microsoft.com/office/drawing/2014/main" id="{3A6EA5F6-A16E-42E0-A0A7-1DDC2DDB10FA}"/>
                </a:ext>
              </a:extLst>
            </p:cNvPr>
            <p:cNvSpPr/>
            <p:nvPr/>
          </p:nvSpPr>
          <p:spPr>
            <a:xfrm rot="6300000">
              <a:off x="697881" y="653014"/>
              <a:ext cx="180462" cy="180462"/>
            </a:xfrm>
            <a:prstGeom prst="rtTriangle">
              <a:avLst/>
            </a:prstGeom>
            <a:solidFill>
              <a:srgbClr val="55372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pic>
        <p:nvPicPr>
          <p:cNvPr id="4" name="Picture Placeholder 3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7317" b="27317"/>
          <a:stretch>
            <a:fillRect/>
          </a:stretch>
        </p:blipFill>
        <p:spPr/>
      </p:pic>
      <p:pic>
        <p:nvPicPr>
          <p:cNvPr id="5" name="Picture Placeholder 4"/>
          <p:cNvPicPr>
            <a:picLocks noGrp="1" noChangeAspect="1"/>
          </p:cNvPicPr>
          <p:nvPr>
            <p:ph type="pic" sz="quarter" idx="1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8957" b="18957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7581518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DADAED9B-B86E-4E50-9577-3807CB58A249}"/>
              </a:ext>
            </a:extLst>
          </p:cNvPr>
          <p:cNvSpPr/>
          <p:nvPr/>
        </p:nvSpPr>
        <p:spPr>
          <a:xfrm>
            <a:off x="3242758" y="3835401"/>
            <a:ext cx="1338046" cy="9387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500" b="1" dirty="0">
                <a:solidFill>
                  <a:srgbClr val="553728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4K</a:t>
            </a:r>
            <a:endParaRPr lang="en-US" sz="4000" b="1" dirty="0">
              <a:solidFill>
                <a:srgbClr val="553728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8E56E4C-BE50-434C-9DDE-53147AB0C566}"/>
              </a:ext>
            </a:extLst>
          </p:cNvPr>
          <p:cNvSpPr txBox="1"/>
          <p:nvPr/>
        </p:nvSpPr>
        <p:spPr>
          <a:xfrm>
            <a:off x="4371436" y="3948686"/>
            <a:ext cx="3164114" cy="6963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text. It has roots in a piece of classical Latin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3BCBFF1-D7A3-4861-846C-D7DBC15E0A13}"/>
              </a:ext>
            </a:extLst>
          </p:cNvPr>
          <p:cNvSpPr/>
          <p:nvPr/>
        </p:nvSpPr>
        <p:spPr>
          <a:xfrm>
            <a:off x="3242758" y="5186837"/>
            <a:ext cx="1338046" cy="9387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500" b="1" dirty="0">
                <a:solidFill>
                  <a:srgbClr val="553728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3K</a:t>
            </a:r>
            <a:endParaRPr lang="en-US" sz="4000" b="1" dirty="0">
              <a:solidFill>
                <a:srgbClr val="553728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CB1A6316-2C65-4C6C-A2C4-26D441CF2F7E}"/>
              </a:ext>
            </a:extLst>
          </p:cNvPr>
          <p:cNvSpPr txBox="1"/>
          <p:nvPr/>
        </p:nvSpPr>
        <p:spPr>
          <a:xfrm>
            <a:off x="4371436" y="5300122"/>
            <a:ext cx="3164114" cy="6963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text. It has roots in a piece of classical Latin</a:t>
            </a:r>
          </a:p>
        </p:txBody>
      </p:sp>
      <p:grpSp>
        <p:nvGrpSpPr>
          <p:cNvPr id="6" name="Group 5"/>
          <p:cNvGrpSpPr/>
          <p:nvPr/>
        </p:nvGrpSpPr>
        <p:grpSpPr>
          <a:xfrm>
            <a:off x="1162580" y="3967480"/>
            <a:ext cx="1756229" cy="1756229"/>
            <a:chOff x="5217885" y="2550885"/>
            <a:chExt cx="1756229" cy="1756229"/>
          </a:xfrm>
        </p:grpSpPr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C4BC1A03-E9A9-4A05-AA64-2BCD5FBC475D}"/>
                </a:ext>
              </a:extLst>
            </p:cNvPr>
            <p:cNvSpPr/>
            <p:nvPr/>
          </p:nvSpPr>
          <p:spPr>
            <a:xfrm>
              <a:off x="5217885" y="2550885"/>
              <a:ext cx="1756229" cy="1756229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9501393D-7E05-4759-8024-1536335BF3C3}"/>
                </a:ext>
              </a:extLst>
            </p:cNvPr>
            <p:cNvSpPr/>
            <p:nvPr/>
          </p:nvSpPr>
          <p:spPr>
            <a:xfrm>
              <a:off x="5426976" y="2959640"/>
              <a:ext cx="1338046" cy="93871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55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60</a:t>
              </a:r>
              <a:endParaRPr lang="en-US" sz="4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</p:grpSp>
      <p:sp>
        <p:nvSpPr>
          <p:cNvPr id="16" name="Rectangle 15">
            <a:extLst>
              <a:ext uri="{FF2B5EF4-FFF2-40B4-BE49-F238E27FC236}">
                <a16:creationId xmlns:a16="http://schemas.microsoft.com/office/drawing/2014/main" id="{8F2DD39A-A5AC-4D87-BF1E-F136AB2EBA87}"/>
              </a:ext>
            </a:extLst>
          </p:cNvPr>
          <p:cNvSpPr/>
          <p:nvPr/>
        </p:nvSpPr>
        <p:spPr>
          <a:xfrm>
            <a:off x="3242758" y="0"/>
            <a:ext cx="4656450" cy="3200941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8F2DD39A-A5AC-4D87-BF1E-F136AB2EBA87}"/>
              </a:ext>
            </a:extLst>
          </p:cNvPr>
          <p:cNvSpPr/>
          <p:nvPr/>
        </p:nvSpPr>
        <p:spPr>
          <a:xfrm>
            <a:off x="7899208" y="3200941"/>
            <a:ext cx="4292792" cy="3200941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8" name="Group 17"/>
          <p:cNvGrpSpPr/>
          <p:nvPr/>
        </p:nvGrpSpPr>
        <p:grpSpPr>
          <a:xfrm>
            <a:off x="9084186" y="1108743"/>
            <a:ext cx="1922836" cy="1363598"/>
            <a:chOff x="6832407" y="3070893"/>
            <a:chExt cx="1922836" cy="1363598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2189F5A8-B253-40C6-9104-4A7B5BAE6E10}"/>
                </a:ext>
              </a:extLst>
            </p:cNvPr>
            <p:cNvSpPr txBox="1"/>
            <p:nvPr/>
          </p:nvSpPr>
          <p:spPr>
            <a:xfrm>
              <a:off x="6897416" y="3217940"/>
              <a:ext cx="1857827" cy="1216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WRITE YOUR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EXAMPLE</a:t>
              </a:r>
            </a:p>
            <a:p>
              <a:pPr>
                <a:lnSpc>
                  <a:spcPts val="3000"/>
                </a:lnSpc>
              </a:pPr>
              <a:r>
                <a:rPr lang="en-US" sz="2000" b="1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HERE</a:t>
              </a:r>
            </a:p>
          </p:txBody>
        </p:sp>
        <p:sp>
          <p:nvSpPr>
            <p:cNvPr id="20" name="Right Triangle 19">
              <a:extLst>
                <a:ext uri="{FF2B5EF4-FFF2-40B4-BE49-F238E27FC236}">
                  <a16:creationId xmlns:a16="http://schemas.microsoft.com/office/drawing/2014/main" id="{3A6EA5F6-A16E-42E0-A0A7-1DDC2DDB10FA}"/>
                </a:ext>
              </a:extLst>
            </p:cNvPr>
            <p:cNvSpPr/>
            <p:nvPr/>
          </p:nvSpPr>
          <p:spPr>
            <a:xfrm rot="6300000">
              <a:off x="6832407" y="3070893"/>
              <a:ext cx="180462" cy="180462"/>
            </a:xfrm>
            <a:prstGeom prst="rtTriangle">
              <a:avLst/>
            </a:prstGeom>
            <a:solidFill>
              <a:srgbClr val="55372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pic>
        <p:nvPicPr>
          <p:cNvPr id="7" name="Picture Placeholder 6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632" b="15632"/>
          <a:stretch>
            <a:fillRect/>
          </a:stretch>
        </p:blipFill>
        <p:spPr/>
      </p:pic>
      <p:pic>
        <p:nvPicPr>
          <p:cNvPr id="8" name="Picture Placeholder 7"/>
          <p:cNvPicPr>
            <a:picLocks noGrp="1" noChangeAspect="1"/>
          </p:cNvPicPr>
          <p:nvPr>
            <p:ph type="pic" sz="quarter" idx="1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2703" b="1270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7692788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id="{DB41017E-22FB-4BB4-8A51-FAE360D83778}"/>
              </a:ext>
            </a:extLst>
          </p:cNvPr>
          <p:cNvSpPr/>
          <p:nvPr/>
        </p:nvSpPr>
        <p:spPr>
          <a:xfrm>
            <a:off x="8788590" y="1969659"/>
            <a:ext cx="1643028" cy="9387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500" b="1" dirty="0">
                <a:solidFill>
                  <a:srgbClr val="553728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75%</a:t>
            </a:r>
            <a:endParaRPr lang="en-US" sz="4000" b="1" dirty="0">
              <a:solidFill>
                <a:srgbClr val="553728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3A26939-9196-4CBA-8CB8-51D2AB4848BB}"/>
              </a:ext>
            </a:extLst>
          </p:cNvPr>
          <p:cNvSpPr txBox="1"/>
          <p:nvPr/>
        </p:nvSpPr>
        <p:spPr>
          <a:xfrm>
            <a:off x="8849561" y="2908378"/>
            <a:ext cx="2536348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text. It has roots in a piece of classical Latin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CFC68598-2B0A-437D-A5C5-1E07D310711A}"/>
              </a:ext>
            </a:extLst>
          </p:cNvPr>
          <p:cNvSpPr txBox="1"/>
          <p:nvPr/>
        </p:nvSpPr>
        <p:spPr>
          <a:xfrm>
            <a:off x="5046888" y="5016025"/>
            <a:ext cx="6339021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making it over 2000 years old. Richard McClintock, a Latin professor at Hampden-Sydney College in Virginia, looked up one</a:t>
            </a:r>
          </a:p>
          <a:p>
            <a:pPr algn="just">
              <a:lnSpc>
                <a:spcPts val="1600"/>
              </a:lnSpc>
            </a:pP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189F5A8-B253-40C6-9104-4A7B5BAE6E10}"/>
              </a:ext>
            </a:extLst>
          </p:cNvPr>
          <p:cNvSpPr txBox="1"/>
          <p:nvPr/>
        </p:nvSpPr>
        <p:spPr>
          <a:xfrm>
            <a:off x="762890" y="1130450"/>
            <a:ext cx="332035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000"/>
              </a:lnSpc>
            </a:pPr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WRITE </a:t>
            </a:r>
            <a:r>
              <a:rPr lang="en-US" sz="20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YOUR EXAMPLE</a:t>
            </a:r>
          </a:p>
          <a:p>
            <a:pPr>
              <a:lnSpc>
                <a:spcPts val="3000"/>
              </a:lnSpc>
            </a:pPr>
            <a:r>
              <a:rPr lang="en-US" sz="20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HERE</a:t>
            </a:r>
            <a:endParaRPr lang="en-US" sz="20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8" name="Right Triangle 17">
            <a:extLst>
              <a:ext uri="{FF2B5EF4-FFF2-40B4-BE49-F238E27FC236}">
                <a16:creationId xmlns:a16="http://schemas.microsoft.com/office/drawing/2014/main" id="{3A6EA5F6-A16E-42E0-A0A7-1DDC2DDB10FA}"/>
              </a:ext>
            </a:extLst>
          </p:cNvPr>
          <p:cNvSpPr/>
          <p:nvPr/>
        </p:nvSpPr>
        <p:spPr>
          <a:xfrm rot="6300000">
            <a:off x="697881" y="983403"/>
            <a:ext cx="180462" cy="180462"/>
          </a:xfrm>
          <a:prstGeom prst="rtTriangle">
            <a:avLst/>
          </a:prstGeom>
          <a:solidFill>
            <a:srgbClr val="5537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Placeholder 3"/>
          <p:cNvPicPr>
            <a:picLocks noGrp="1" noChangeAspect="1"/>
          </p:cNvPicPr>
          <p:nvPr>
            <p:ph type="pic" sz="quarter" idx="1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259" r="3259"/>
          <a:stretch>
            <a:fillRect/>
          </a:stretch>
        </p:blipFill>
        <p:spPr/>
      </p:pic>
      <p:pic>
        <p:nvPicPr>
          <p:cNvPr id="5" name="Picture Placeholder 4"/>
          <p:cNvPicPr>
            <a:picLocks noGrp="1" noChangeAspect="1"/>
          </p:cNvPicPr>
          <p:nvPr>
            <p:ph type="pic" sz="quarter" idx="1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883" r="688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2183310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TextBox 18">
            <a:extLst>
              <a:ext uri="{FF2B5EF4-FFF2-40B4-BE49-F238E27FC236}">
                <a16:creationId xmlns:a16="http://schemas.microsoft.com/office/drawing/2014/main" id="{070A4ACF-606D-4B4E-A9EA-4F38250C0E5F}"/>
              </a:ext>
            </a:extLst>
          </p:cNvPr>
          <p:cNvSpPr txBox="1"/>
          <p:nvPr/>
        </p:nvSpPr>
        <p:spPr>
          <a:xfrm>
            <a:off x="903543" y="4923994"/>
            <a:ext cx="2949974" cy="13118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making it over 2000 years old. Richard McClintock, a Latin professor at Hampden-Sydney College in Virginia, looked up one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E46CAF0F-F6FD-43FF-B66D-3F9129A0EC43}"/>
              </a:ext>
            </a:extLst>
          </p:cNvPr>
          <p:cNvSpPr txBox="1"/>
          <p:nvPr/>
        </p:nvSpPr>
        <p:spPr>
          <a:xfrm>
            <a:off x="4688610" y="4923994"/>
            <a:ext cx="2949974" cy="13118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making it over 2000 years old. Richard McClintock, a Latin professor at Hampden-Sydney College in Virginia, looked up one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61298C7-3D04-4060-B99B-5E1EB4669257}"/>
              </a:ext>
            </a:extLst>
          </p:cNvPr>
          <p:cNvSpPr txBox="1"/>
          <p:nvPr/>
        </p:nvSpPr>
        <p:spPr>
          <a:xfrm>
            <a:off x="8476795" y="4923994"/>
            <a:ext cx="2949974" cy="13118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to popular belief, Lorem Ipsum is not simply random making it over 2000 years old. Richard McClintock, a Latin professor at Hampden-Sydney College in Virginia, looked up one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450024B3-022F-4C9D-A695-EA81879731B0}"/>
              </a:ext>
            </a:extLst>
          </p:cNvPr>
          <p:cNvSpPr/>
          <p:nvPr/>
        </p:nvSpPr>
        <p:spPr>
          <a:xfrm>
            <a:off x="1724198" y="1048665"/>
            <a:ext cx="2237204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0" kern="800" spc="-500" dirty="0">
                <a:solidFill>
                  <a:srgbClr val="553728">
                    <a:alpha val="24000"/>
                  </a:srgbClr>
                </a:solidFill>
                <a:latin typeface="Bebas Neue 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01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19869A0B-C32D-48B4-9577-E4BD6E64E8D7}"/>
              </a:ext>
            </a:extLst>
          </p:cNvPr>
          <p:cNvSpPr/>
          <p:nvPr/>
        </p:nvSpPr>
        <p:spPr>
          <a:xfrm>
            <a:off x="5456880" y="1048665"/>
            <a:ext cx="2237204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0" kern="800" spc="-500" dirty="0">
                <a:solidFill>
                  <a:srgbClr val="553728">
                    <a:alpha val="24000"/>
                  </a:srgbClr>
                </a:solidFill>
                <a:latin typeface="Bebas Neue 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02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2026EB6C-7A64-4731-A6D6-8595C68F0301}"/>
              </a:ext>
            </a:extLst>
          </p:cNvPr>
          <p:cNvSpPr/>
          <p:nvPr/>
        </p:nvSpPr>
        <p:spPr>
          <a:xfrm>
            <a:off x="9189565" y="1048665"/>
            <a:ext cx="2237204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0" kern="800" spc="-500" dirty="0">
                <a:solidFill>
                  <a:srgbClr val="553728">
                    <a:alpha val="24000"/>
                  </a:srgbClr>
                </a:solidFill>
                <a:latin typeface="Bebas Neue 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03</a:t>
            </a:r>
          </a:p>
        </p:txBody>
      </p:sp>
      <p:pic>
        <p:nvPicPr>
          <p:cNvPr id="8" name="Picture Placeholder 7"/>
          <p:cNvPicPr>
            <a:picLocks noGrp="1" noChangeAspect="1"/>
          </p:cNvPicPr>
          <p:nvPr>
            <p:ph type="pic" sz="quarter" idx="1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1724" b="21724"/>
          <a:stretch>
            <a:fillRect/>
          </a:stretch>
        </p:blipFill>
        <p:spPr/>
      </p:pic>
      <p:pic>
        <p:nvPicPr>
          <p:cNvPr id="9" name="Picture Placeholder 8"/>
          <p:cNvPicPr>
            <a:picLocks noGrp="1" noChangeAspect="1"/>
          </p:cNvPicPr>
          <p:nvPr>
            <p:ph type="pic" sz="quarter" idx="1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1675" b="21675"/>
          <a:stretch>
            <a:fillRect/>
          </a:stretch>
        </p:blipFill>
        <p:spPr/>
      </p:pic>
      <p:pic>
        <p:nvPicPr>
          <p:cNvPr id="10" name="Picture Placeholder 9"/>
          <p:cNvPicPr>
            <a:picLocks noGrp="1" noChangeAspect="1"/>
          </p:cNvPicPr>
          <p:nvPr>
            <p:ph type="pic" sz="quarter" idx="13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1724" b="2172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362436906"/>
      </p:ext>
    </p:extLst>
  </p:cSld>
  <p:clrMapOvr>
    <a:masterClrMapping/>
  </p:clrMapOvr>
</p:sld>
</file>

<file path=ppt/theme/theme1.xml><?xml version="1.0" encoding="utf-8"?>
<a:theme xmlns:a="http://schemas.openxmlformats.org/drawingml/2006/main" name="Theme_Master">
  <a:themeElements>
    <a:clrScheme name="Custom 26">
      <a:dk1>
        <a:srgbClr val="000000"/>
      </a:dk1>
      <a:lt1>
        <a:srgbClr val="FFFFFF"/>
      </a:lt1>
      <a:dk2>
        <a:srgbClr val="272E38"/>
      </a:dk2>
      <a:lt2>
        <a:srgbClr val="26313A"/>
      </a:lt2>
      <a:accent1>
        <a:srgbClr val="D93B20"/>
      </a:accent1>
      <a:accent2>
        <a:srgbClr val="FFD400"/>
      </a:accent2>
      <a:accent3>
        <a:srgbClr val="5E2F7E"/>
      </a:accent3>
      <a:accent4>
        <a:srgbClr val="A6CE39"/>
      </a:accent4>
      <a:accent5>
        <a:srgbClr val="E7731F"/>
      </a:accent5>
      <a:accent6>
        <a:srgbClr val="19164B"/>
      </a:accent6>
      <a:hlink>
        <a:srgbClr val="0A0528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28518</TotalTime>
  <Words>1103</Words>
  <Application>Microsoft Office PowerPoint</Application>
  <PresentationFormat>Widescreen</PresentationFormat>
  <Paragraphs>176</Paragraphs>
  <Slides>22</Slides>
  <Notes>21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35" baseType="lpstr">
      <vt:lpstr>Arial</vt:lpstr>
      <vt:lpstr>Bebas Neue</vt:lpstr>
      <vt:lpstr>Bebas Neue Light</vt:lpstr>
      <vt:lpstr>Bebas Neue Regular</vt:lpstr>
      <vt:lpstr>Calibri</vt:lpstr>
      <vt:lpstr>Montserrat</vt:lpstr>
      <vt:lpstr>Montserrat Extra Bold</vt:lpstr>
      <vt:lpstr>Montserrat-Regular</vt:lpstr>
      <vt:lpstr>Open Sans</vt:lpstr>
      <vt:lpstr>Open Sans Extrabold</vt:lpstr>
      <vt:lpstr>Playball</vt:lpstr>
      <vt:lpstr>PT Sans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Anamul Islam</cp:lastModifiedBy>
  <cp:revision>4229</cp:revision>
  <dcterms:created xsi:type="dcterms:W3CDTF">2016-12-30T12:29:18Z</dcterms:created>
  <dcterms:modified xsi:type="dcterms:W3CDTF">2020-02-09T12:12:58Z</dcterms:modified>
</cp:coreProperties>
</file>

<file path=docProps/thumbnail.jpeg>
</file>