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2DCAB4C-C37F-4CBF-8D32-ED28B39722E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8" b="5948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EA3BB91-84B0-4AB8-B4DF-F6D69DA4C82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4A11B60-8366-4873-80A9-703ECD086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986B36-3084-487F-B2EF-800FD706F72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EDAD7-8091-4F7B-87D7-317085B533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DF3FA2BB-27D1-4F9F-AB44-ACFA271E4CFA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DD05178-C65F-443F-9BA9-3010EEBA96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44EEF2F-9481-4A7B-AD17-E0854B78C1C5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2" r="124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4B08365-79F9-401F-AF0D-DE3725EFCB9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2EA7BC-27BA-4EBB-8D70-6A22429962D7}"/>
              </a:ext>
            </a:extLst>
          </p:cNvPr>
          <p:cNvSpPr txBox="1"/>
          <p:nvPr/>
        </p:nvSpPr>
        <p:spPr>
          <a:xfrm>
            <a:off x="5322316" y="3718659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DEO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BFCA3E-EC08-4A81-BD77-D6F61CA0A70A}"/>
              </a:ext>
            </a:extLst>
          </p:cNvPr>
          <p:cNvCxnSpPr>
            <a:cxnSpLocks/>
          </p:cNvCxnSpPr>
          <p:nvPr/>
        </p:nvCxnSpPr>
        <p:spPr>
          <a:xfrm>
            <a:off x="5832977" y="4175133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2270170" y="4712613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5E913B2-A22D-4499-A960-DF063D9B7B8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01C8BA-E034-4E5E-A36B-CBBA4515B821}"/>
              </a:ext>
            </a:extLst>
          </p:cNvPr>
          <p:cNvSpPr/>
          <p:nvPr/>
        </p:nvSpPr>
        <p:spPr>
          <a:xfrm>
            <a:off x="0" y="2570922"/>
            <a:ext cx="12192000" cy="2663687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About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9B5770B-C9BF-458B-8D39-5EFA1A405C0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2B01B2-1A9B-4938-9253-915AAE7934DA}"/>
              </a:ext>
            </a:extLst>
          </p:cNvPr>
          <p:cNvSpPr/>
          <p:nvPr/>
        </p:nvSpPr>
        <p:spPr>
          <a:xfrm>
            <a:off x="1915354" y="3241046"/>
            <a:ext cx="83612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94CC6EA-45D7-4173-B81D-A875E1A24FA1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8" b="20338"/>
          <a:stretch>
            <a:fillRect/>
          </a:stretch>
        </p:blipFill>
        <p:spPr>
          <a:xfrm>
            <a:off x="0" y="2033588"/>
            <a:ext cx="12192000" cy="4824412"/>
          </a:xfr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51871022-4814-4DC7-A8A4-B044A695357D}"/>
              </a:ext>
            </a:extLst>
          </p:cNvPr>
          <p:cNvSpPr/>
          <p:nvPr/>
        </p:nvSpPr>
        <p:spPr>
          <a:xfrm>
            <a:off x="5733142" y="2033588"/>
            <a:ext cx="6458857" cy="4824412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5370C75-41A7-45A5-A325-1C891EFB2E6C}"/>
              </a:ext>
            </a:extLst>
          </p:cNvPr>
          <p:cNvCxnSpPr/>
          <p:nvPr/>
        </p:nvCxnSpPr>
        <p:spPr>
          <a:xfrm flipH="1">
            <a:off x="7778303" y="3168178"/>
            <a:ext cx="1" cy="49130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7B1227F-87A1-48D3-9D3D-034DF9C78E5E}"/>
              </a:ext>
            </a:extLst>
          </p:cNvPr>
          <p:cNvCxnSpPr/>
          <p:nvPr/>
        </p:nvCxnSpPr>
        <p:spPr>
          <a:xfrm flipH="1">
            <a:off x="7778303" y="5225843"/>
            <a:ext cx="1" cy="49130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5E3B85D-49A4-4C70-91DE-6933C48CC981}"/>
              </a:ext>
            </a:extLst>
          </p:cNvPr>
          <p:cNvGrpSpPr/>
          <p:nvPr/>
        </p:nvGrpSpPr>
        <p:grpSpPr>
          <a:xfrm>
            <a:off x="7505024" y="2627522"/>
            <a:ext cx="2915092" cy="3636544"/>
            <a:chOff x="6492292" y="2556072"/>
            <a:chExt cx="2915092" cy="363654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78CE6C5-54C3-4F1A-BECA-46EE9075CE57}"/>
                </a:ext>
              </a:extLst>
            </p:cNvPr>
            <p:cNvGrpSpPr/>
            <p:nvPr/>
          </p:nvGrpSpPr>
          <p:grpSpPr>
            <a:xfrm>
              <a:off x="6492292" y="2556072"/>
              <a:ext cx="2817120" cy="540656"/>
              <a:chOff x="6492292" y="2626949"/>
              <a:chExt cx="2817120" cy="540656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D2880E-6DC3-43A4-895B-EA3D0F4B29AA}"/>
                  </a:ext>
                </a:extLst>
              </p:cNvPr>
              <p:cNvSpPr/>
              <p:nvPr/>
            </p:nvSpPr>
            <p:spPr>
              <a:xfrm>
                <a:off x="6492292" y="2626949"/>
                <a:ext cx="540658" cy="54065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08A0F0-7BF7-4E9E-91F0-682585A6FEED}"/>
                  </a:ext>
                </a:extLst>
              </p:cNvPr>
              <p:cNvSpPr txBox="1"/>
              <p:nvPr/>
            </p:nvSpPr>
            <p:spPr>
              <a:xfrm>
                <a:off x="6537648" y="2697221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sp>
            <p:nvSpPr>
              <p:cNvPr id="38" name="Rectangle 9">
                <a:extLst>
                  <a:ext uri="{FF2B5EF4-FFF2-40B4-BE49-F238E27FC236}">
                    <a16:creationId xmlns:a16="http://schemas.microsoft.com/office/drawing/2014/main" id="{5EE2754F-2FF6-41CE-946B-DB9740480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596" y="2678590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CD522F1-4295-448C-A79F-6B25A14724A0}"/>
                </a:ext>
              </a:extLst>
            </p:cNvPr>
            <p:cNvGrpSpPr/>
            <p:nvPr/>
          </p:nvGrpSpPr>
          <p:grpSpPr>
            <a:xfrm>
              <a:off x="6492292" y="3588035"/>
              <a:ext cx="2824610" cy="540656"/>
              <a:chOff x="6492292" y="3463018"/>
              <a:chExt cx="2824610" cy="54065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AAE6806A-DC8E-4D55-B7D0-57E18A70DC69}"/>
                  </a:ext>
                </a:extLst>
              </p:cNvPr>
              <p:cNvSpPr/>
              <p:nvPr/>
            </p:nvSpPr>
            <p:spPr>
              <a:xfrm>
                <a:off x="6492292" y="3463018"/>
                <a:ext cx="540658" cy="540656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58C0620D-BD98-48CF-94E6-72A3B0687AEF}"/>
                  </a:ext>
                </a:extLst>
              </p:cNvPr>
              <p:cNvGrpSpPr/>
              <p:nvPr/>
            </p:nvGrpSpPr>
            <p:grpSpPr>
              <a:xfrm>
                <a:off x="6537648" y="3514659"/>
                <a:ext cx="2779254" cy="437374"/>
                <a:chOff x="6537648" y="3514659"/>
                <a:chExt cx="2779254" cy="437374"/>
              </a:xfrm>
            </p:grpSpPr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8E5120C3-9EAA-44A2-A0DB-74FC19BDCBB4}"/>
                    </a:ext>
                  </a:extLst>
                </p:cNvPr>
                <p:cNvSpPr txBox="1"/>
                <p:nvPr/>
              </p:nvSpPr>
              <p:spPr>
                <a:xfrm>
                  <a:off x="6537648" y="3533290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</a:t>
                  </a:r>
                </a:p>
              </p:txBody>
            </p:sp>
            <p:sp>
              <p:nvSpPr>
                <p:cNvPr id="41" name="Rectangle 9">
                  <a:extLst>
                    <a:ext uri="{FF2B5EF4-FFF2-40B4-BE49-F238E27FC236}">
                      <a16:creationId xmlns:a16="http://schemas.microsoft.com/office/drawing/2014/main" id="{D4F1B8A6-A756-4903-A535-073EFB759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03595" y="3514659"/>
                  <a:ext cx="2113307" cy="437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11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</a:t>
                  </a:r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EAAD061-3B25-46FF-8E80-4D7CBDFDF50F}"/>
                </a:ext>
              </a:extLst>
            </p:cNvPr>
            <p:cNvGrpSpPr/>
            <p:nvPr/>
          </p:nvGrpSpPr>
          <p:grpSpPr>
            <a:xfrm>
              <a:off x="6492292" y="4619998"/>
              <a:ext cx="2915092" cy="540656"/>
              <a:chOff x="6492292" y="4299087"/>
              <a:chExt cx="2915092" cy="540656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4D734A0-FB35-4B7F-B737-262A0E526F06}"/>
                  </a:ext>
                </a:extLst>
              </p:cNvPr>
              <p:cNvSpPr/>
              <p:nvPr/>
            </p:nvSpPr>
            <p:spPr>
              <a:xfrm>
                <a:off x="6492292" y="4299087"/>
                <a:ext cx="540658" cy="540656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9895774-92E7-41F6-8800-470E2EA6C6B1}"/>
                  </a:ext>
                </a:extLst>
              </p:cNvPr>
              <p:cNvSpPr txBox="1"/>
              <p:nvPr/>
            </p:nvSpPr>
            <p:spPr>
              <a:xfrm>
                <a:off x="6537648" y="4369359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sp>
            <p:nvSpPr>
              <p:cNvPr id="45" name="Rectangle 9">
                <a:extLst>
                  <a:ext uri="{FF2B5EF4-FFF2-40B4-BE49-F238E27FC236}">
                    <a16:creationId xmlns:a16="http://schemas.microsoft.com/office/drawing/2014/main" id="{14F1932C-9B28-41BC-BA9B-76E51A49A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595" y="4350728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5F6BBA5-7CFD-4FB0-9B9C-B19DC765B076}"/>
                </a:ext>
              </a:extLst>
            </p:cNvPr>
            <p:cNvGrpSpPr/>
            <p:nvPr/>
          </p:nvGrpSpPr>
          <p:grpSpPr>
            <a:xfrm>
              <a:off x="6492292" y="5651960"/>
              <a:ext cx="2915092" cy="540656"/>
              <a:chOff x="6492292" y="4299087"/>
              <a:chExt cx="2915092" cy="540656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9C184066-EA17-4D0F-924E-D06731E9F98E}"/>
                  </a:ext>
                </a:extLst>
              </p:cNvPr>
              <p:cNvSpPr/>
              <p:nvPr/>
            </p:nvSpPr>
            <p:spPr>
              <a:xfrm>
                <a:off x="6492292" y="4299087"/>
                <a:ext cx="540658" cy="540656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3AB3125-B22D-4486-975E-827E591F67C1}"/>
                  </a:ext>
                </a:extLst>
              </p:cNvPr>
              <p:cNvSpPr txBox="1"/>
              <p:nvPr/>
            </p:nvSpPr>
            <p:spPr>
              <a:xfrm>
                <a:off x="6537648" y="4369359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sp>
            <p:nvSpPr>
              <p:cNvPr id="53" name="Rectangle 9">
                <a:extLst>
                  <a:ext uri="{FF2B5EF4-FFF2-40B4-BE49-F238E27FC236}">
                    <a16:creationId xmlns:a16="http://schemas.microsoft.com/office/drawing/2014/main" id="{0C70A890-DD41-41C9-91A6-C3355D41A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595" y="4350728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F3B200D-3AC2-437F-9569-7F21360F7483}"/>
              </a:ext>
            </a:extLst>
          </p:cNvPr>
          <p:cNvCxnSpPr/>
          <p:nvPr/>
        </p:nvCxnSpPr>
        <p:spPr>
          <a:xfrm flipH="1">
            <a:off x="7778303" y="4200139"/>
            <a:ext cx="1" cy="49130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3CBFB81-2070-4A5C-A664-0F3CC53BF9D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E0FE6DA-CEB7-407A-A24F-5C2E2746EE9E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" t="3218" r="8918" b="36314"/>
          <a:stretch/>
        </p:blipFill>
        <p:spPr>
          <a:xfrm>
            <a:off x="1724244" y="1834556"/>
            <a:ext cx="2772230" cy="254473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62C07669-9A47-493B-BF2D-B7E8116D344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" t="7728" r="8086" b="38551"/>
          <a:stretch/>
        </p:blipFill>
        <p:spPr>
          <a:xfrm>
            <a:off x="4725206" y="1834556"/>
            <a:ext cx="2772230" cy="2544731"/>
          </a:xfrm>
        </p:spPr>
      </p:pic>
      <p:pic>
        <p:nvPicPr>
          <p:cNvPr id="256" name="Picture Placeholder 255">
            <a:extLst>
              <a:ext uri="{FF2B5EF4-FFF2-40B4-BE49-F238E27FC236}">
                <a16:creationId xmlns:a16="http://schemas.microsoft.com/office/drawing/2014/main" id="{FCA2D95A-4C54-45DC-A966-88D4839D6F1A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7" t="4094" r="6529" b="16881"/>
          <a:stretch/>
        </p:blipFill>
        <p:spPr>
          <a:xfrm>
            <a:off x="7726170" y="1834555"/>
            <a:ext cx="2772230" cy="254473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D9A83A-E1C8-4361-AA21-A842C991C422}"/>
              </a:ext>
            </a:extLst>
          </p:cNvPr>
          <p:cNvSpPr txBox="1"/>
          <p:nvPr/>
        </p:nvSpPr>
        <p:spPr>
          <a:xfrm>
            <a:off x="2162175" y="457646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99865F-BCC9-474E-8D9C-36B004CBDB9F}"/>
              </a:ext>
            </a:extLst>
          </p:cNvPr>
          <p:cNvSpPr txBox="1"/>
          <p:nvPr/>
        </p:nvSpPr>
        <p:spPr>
          <a:xfrm>
            <a:off x="5163138" y="457646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43B925B-DC29-4EE8-A36B-B727A1328B0A}"/>
              </a:ext>
            </a:extLst>
          </p:cNvPr>
          <p:cNvSpPr txBox="1"/>
          <p:nvPr/>
        </p:nvSpPr>
        <p:spPr>
          <a:xfrm>
            <a:off x="8164101" y="457646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FB38F6-F729-4892-9CDF-1A411D60537F}"/>
              </a:ext>
            </a:extLst>
          </p:cNvPr>
          <p:cNvSpPr/>
          <p:nvPr/>
        </p:nvSpPr>
        <p:spPr>
          <a:xfrm>
            <a:off x="838200" y="5791886"/>
            <a:ext cx="1035063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This letterhead 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design is meant to project an image of professionalism and reliability. By using strength and the </a:t>
            </a:r>
            <a:r>
              <a:rPr lang="en-US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spaciousn</a:t>
            </a:r>
            <a:r>
              <a:rPr lang="en-US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470DAE8-B465-4F2C-B93A-0D0C5FC73850}"/>
              </a:ext>
            </a:extLst>
          </p:cNvPr>
          <p:cNvSpPr/>
          <p:nvPr/>
        </p:nvSpPr>
        <p:spPr>
          <a:xfrm>
            <a:off x="2692077" y="5155692"/>
            <a:ext cx="257083" cy="25708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AutoShape 1">
            <a:extLst>
              <a:ext uri="{FF2B5EF4-FFF2-40B4-BE49-F238E27FC236}">
                <a16:creationId xmlns:a16="http://schemas.microsoft.com/office/drawing/2014/main" id="{66FDE44D-121F-4907-AB59-A23472126466}"/>
              </a:ext>
            </a:extLst>
          </p:cNvPr>
          <p:cNvSpPr>
            <a:spLocks/>
          </p:cNvSpPr>
          <p:nvPr/>
        </p:nvSpPr>
        <p:spPr bwMode="auto">
          <a:xfrm>
            <a:off x="2754173" y="52302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8A2FA55-03B8-4F55-85C2-D25B9162F6F5}"/>
              </a:ext>
            </a:extLst>
          </p:cNvPr>
          <p:cNvSpPr/>
          <p:nvPr/>
        </p:nvSpPr>
        <p:spPr>
          <a:xfrm>
            <a:off x="2966494" y="5155692"/>
            <a:ext cx="257083" cy="25708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AutoShape 21">
            <a:extLst>
              <a:ext uri="{FF2B5EF4-FFF2-40B4-BE49-F238E27FC236}">
                <a16:creationId xmlns:a16="http://schemas.microsoft.com/office/drawing/2014/main" id="{DC07A845-03D1-4868-9FB4-93DF4635D99F}"/>
              </a:ext>
            </a:extLst>
          </p:cNvPr>
          <p:cNvSpPr>
            <a:spLocks/>
          </p:cNvSpPr>
          <p:nvPr/>
        </p:nvSpPr>
        <p:spPr bwMode="auto">
          <a:xfrm>
            <a:off x="3046176" y="52353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28FDD90-C857-4A44-938A-C27284943D08}"/>
              </a:ext>
            </a:extLst>
          </p:cNvPr>
          <p:cNvSpPr/>
          <p:nvPr/>
        </p:nvSpPr>
        <p:spPr>
          <a:xfrm>
            <a:off x="3240912" y="5155691"/>
            <a:ext cx="257083" cy="257083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AutoShape 18">
            <a:extLst>
              <a:ext uri="{FF2B5EF4-FFF2-40B4-BE49-F238E27FC236}">
                <a16:creationId xmlns:a16="http://schemas.microsoft.com/office/drawing/2014/main" id="{4EDC6CC1-3745-48E0-854E-3B7E77AC7722}"/>
              </a:ext>
            </a:extLst>
          </p:cNvPr>
          <p:cNvSpPr>
            <a:spLocks/>
          </p:cNvSpPr>
          <p:nvPr/>
        </p:nvSpPr>
        <p:spPr bwMode="auto">
          <a:xfrm>
            <a:off x="3296703" y="52377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5D56EB1-6608-4539-881A-BED637506C06}"/>
              </a:ext>
            </a:extLst>
          </p:cNvPr>
          <p:cNvSpPr/>
          <p:nvPr/>
        </p:nvSpPr>
        <p:spPr>
          <a:xfrm>
            <a:off x="5708362" y="5155692"/>
            <a:ext cx="257083" cy="25708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AutoShape 1">
            <a:extLst>
              <a:ext uri="{FF2B5EF4-FFF2-40B4-BE49-F238E27FC236}">
                <a16:creationId xmlns:a16="http://schemas.microsoft.com/office/drawing/2014/main" id="{0F493E39-17D2-4626-A8D1-2383DDCA467B}"/>
              </a:ext>
            </a:extLst>
          </p:cNvPr>
          <p:cNvSpPr>
            <a:spLocks/>
          </p:cNvSpPr>
          <p:nvPr/>
        </p:nvSpPr>
        <p:spPr bwMode="auto">
          <a:xfrm>
            <a:off x="5770458" y="52302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2C859DA-6D44-4672-995F-D88610FF7B1F}"/>
              </a:ext>
            </a:extLst>
          </p:cNvPr>
          <p:cNvSpPr/>
          <p:nvPr/>
        </p:nvSpPr>
        <p:spPr>
          <a:xfrm>
            <a:off x="5982779" y="5155692"/>
            <a:ext cx="257083" cy="25708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AutoShape 21">
            <a:extLst>
              <a:ext uri="{FF2B5EF4-FFF2-40B4-BE49-F238E27FC236}">
                <a16:creationId xmlns:a16="http://schemas.microsoft.com/office/drawing/2014/main" id="{26CEDE91-9DC8-4CFF-AF75-CFB0DCC61F3F}"/>
              </a:ext>
            </a:extLst>
          </p:cNvPr>
          <p:cNvSpPr>
            <a:spLocks/>
          </p:cNvSpPr>
          <p:nvPr/>
        </p:nvSpPr>
        <p:spPr bwMode="auto">
          <a:xfrm>
            <a:off x="6062461" y="52353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BF0BB-50C9-4593-BD85-798FE1CF5566}"/>
              </a:ext>
            </a:extLst>
          </p:cNvPr>
          <p:cNvSpPr/>
          <p:nvPr/>
        </p:nvSpPr>
        <p:spPr>
          <a:xfrm>
            <a:off x="6257197" y="5155691"/>
            <a:ext cx="257083" cy="257083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AutoShape 18">
            <a:extLst>
              <a:ext uri="{FF2B5EF4-FFF2-40B4-BE49-F238E27FC236}">
                <a16:creationId xmlns:a16="http://schemas.microsoft.com/office/drawing/2014/main" id="{17EE25C4-A41B-4055-90C5-AEACDE0F229B}"/>
              </a:ext>
            </a:extLst>
          </p:cNvPr>
          <p:cNvSpPr>
            <a:spLocks/>
          </p:cNvSpPr>
          <p:nvPr/>
        </p:nvSpPr>
        <p:spPr bwMode="auto">
          <a:xfrm>
            <a:off x="6312988" y="52377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2E09714-8BA9-4347-8CCE-1D8D238F8092}"/>
              </a:ext>
            </a:extLst>
          </p:cNvPr>
          <p:cNvSpPr/>
          <p:nvPr/>
        </p:nvSpPr>
        <p:spPr>
          <a:xfrm>
            <a:off x="8709325" y="5155692"/>
            <a:ext cx="257083" cy="257083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AutoShape 1">
            <a:extLst>
              <a:ext uri="{FF2B5EF4-FFF2-40B4-BE49-F238E27FC236}">
                <a16:creationId xmlns:a16="http://schemas.microsoft.com/office/drawing/2014/main" id="{550F184F-6C13-4CE9-B1B8-E93A5D292FA8}"/>
              </a:ext>
            </a:extLst>
          </p:cNvPr>
          <p:cNvSpPr>
            <a:spLocks/>
          </p:cNvSpPr>
          <p:nvPr/>
        </p:nvSpPr>
        <p:spPr bwMode="auto">
          <a:xfrm>
            <a:off x="8771421" y="523023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D41EFE8-0980-4D16-AA83-02ECD9ED5D09}"/>
              </a:ext>
            </a:extLst>
          </p:cNvPr>
          <p:cNvSpPr/>
          <p:nvPr/>
        </p:nvSpPr>
        <p:spPr>
          <a:xfrm>
            <a:off x="8983742" y="5155692"/>
            <a:ext cx="257083" cy="257083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AutoShape 21">
            <a:extLst>
              <a:ext uri="{FF2B5EF4-FFF2-40B4-BE49-F238E27FC236}">
                <a16:creationId xmlns:a16="http://schemas.microsoft.com/office/drawing/2014/main" id="{250D821A-5771-4852-8A58-2608089F5E5A}"/>
              </a:ext>
            </a:extLst>
          </p:cNvPr>
          <p:cNvSpPr>
            <a:spLocks/>
          </p:cNvSpPr>
          <p:nvPr/>
        </p:nvSpPr>
        <p:spPr bwMode="auto">
          <a:xfrm>
            <a:off x="9063424" y="523537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BE89D62-1ABE-4F52-9CEA-FD1521678953}"/>
              </a:ext>
            </a:extLst>
          </p:cNvPr>
          <p:cNvSpPr/>
          <p:nvPr/>
        </p:nvSpPr>
        <p:spPr>
          <a:xfrm>
            <a:off x="9258160" y="5155691"/>
            <a:ext cx="257083" cy="257083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AutoShape 18">
            <a:extLst>
              <a:ext uri="{FF2B5EF4-FFF2-40B4-BE49-F238E27FC236}">
                <a16:creationId xmlns:a16="http://schemas.microsoft.com/office/drawing/2014/main" id="{9A592D0A-A99E-447E-8486-21B4DF2B5EF9}"/>
              </a:ext>
            </a:extLst>
          </p:cNvPr>
          <p:cNvSpPr>
            <a:spLocks/>
          </p:cNvSpPr>
          <p:nvPr/>
        </p:nvSpPr>
        <p:spPr bwMode="auto">
          <a:xfrm>
            <a:off x="9313951" y="523775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562946E4-0664-4F7C-B72C-8CA7A52C3A6F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5" r="6615"/>
          <a:stretch>
            <a:fillRect/>
          </a:stretch>
        </p:blipFill>
        <p:spPr/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D91FE2CF-8034-4B17-8BE5-60334834B514}"/>
              </a:ext>
            </a:extLst>
          </p:cNvPr>
          <p:cNvSpPr/>
          <p:nvPr/>
        </p:nvSpPr>
        <p:spPr>
          <a:xfrm>
            <a:off x="3962400" y="4310039"/>
            <a:ext cx="3316288" cy="254796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009A084-96AC-4EDA-8B52-80EED7409C22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0" b="11090"/>
          <a:stretch>
            <a:fillRect/>
          </a:stretch>
        </p:blipFill>
        <p:spPr/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4529458" y="4896651"/>
            <a:ext cx="218217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1CF84E6F-1A6C-449B-84B5-D061921B0825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" b="1481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E3B739F-F28E-4D51-A7AA-9D1972E48DF7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37" b="23237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0073CF24-163E-41D1-9C62-558646B72D3A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8" r="1103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41375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1375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6FA2817-06EE-4D66-B46F-E25466CDBBD1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91" name="Rectangle 190">
            <a:extLst>
              <a:ext uri="{FF2B5EF4-FFF2-40B4-BE49-F238E27FC236}">
                <a16:creationId xmlns:a16="http://schemas.microsoft.com/office/drawing/2014/main" id="{E496E26B-5A93-4CDA-A8FD-5D18556F80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537693" y="508000"/>
            <a:ext cx="3146425" cy="6794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06FCF43-D595-49D7-98E9-F110CB73430C}"/>
              </a:ext>
            </a:extLst>
          </p:cNvPr>
          <p:cNvCxnSpPr/>
          <p:nvPr/>
        </p:nvCxnSpPr>
        <p:spPr>
          <a:xfrm flipH="1">
            <a:off x="0" y="0"/>
            <a:ext cx="12192000" cy="685800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44FF328-48AC-430E-8251-286972E8DC5F}"/>
              </a:ext>
            </a:extLst>
          </p:cNvPr>
          <p:cNvGrpSpPr/>
          <p:nvPr/>
        </p:nvGrpSpPr>
        <p:grpSpPr>
          <a:xfrm>
            <a:off x="5513250" y="2668259"/>
            <a:ext cx="1480930" cy="1480930"/>
            <a:chOff x="3096867" y="8423546"/>
            <a:chExt cx="1480930" cy="148093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4D6F675-9641-4F8C-9E35-DDE28E1B0862}"/>
                </a:ext>
              </a:extLst>
            </p:cNvPr>
            <p:cNvSpPr/>
            <p:nvPr/>
          </p:nvSpPr>
          <p:spPr>
            <a:xfrm>
              <a:off x="3096867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6DAAFD5-EFBB-4F4F-AC87-905E092B09D5}"/>
                </a:ext>
              </a:extLst>
            </p:cNvPr>
            <p:cNvSpPr/>
            <p:nvPr/>
          </p:nvSpPr>
          <p:spPr>
            <a:xfrm>
              <a:off x="3229488" y="8556167"/>
              <a:ext cx="1215689" cy="12156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CB0E927-E7A9-4A2E-A0F6-4878CAED82CA}"/>
                </a:ext>
              </a:extLst>
            </p:cNvPr>
            <p:cNvGrpSpPr/>
            <p:nvPr/>
          </p:nvGrpSpPr>
          <p:grpSpPr>
            <a:xfrm>
              <a:off x="3690441" y="9007888"/>
              <a:ext cx="293782" cy="312247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80" name="Rectangle 10">
                <a:extLst>
                  <a:ext uri="{FF2B5EF4-FFF2-40B4-BE49-F238E27FC236}">
                    <a16:creationId xmlns:a16="http://schemas.microsoft.com/office/drawing/2014/main" id="{82BFC4C6-C991-43A5-8E23-4CF3B3230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Rectangle 11">
                <a:extLst>
                  <a:ext uri="{FF2B5EF4-FFF2-40B4-BE49-F238E27FC236}">
                    <a16:creationId xmlns:a16="http://schemas.microsoft.com/office/drawing/2014/main" id="{18CF7DB1-325F-4CC8-889D-DF5CCFD10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2">
                <a:extLst>
                  <a:ext uri="{FF2B5EF4-FFF2-40B4-BE49-F238E27FC236}">
                    <a16:creationId xmlns:a16="http://schemas.microsoft.com/office/drawing/2014/main" id="{720AB003-BFE9-472A-910C-6D640DB6BA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">
                <a:extLst>
                  <a:ext uri="{FF2B5EF4-FFF2-40B4-BE49-F238E27FC236}">
                    <a16:creationId xmlns:a16="http://schemas.microsoft.com/office/drawing/2014/main" id="{FF7838D1-0526-498A-90D4-D8735ED218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4">
                <a:extLst>
                  <a:ext uri="{FF2B5EF4-FFF2-40B4-BE49-F238E27FC236}">
                    <a16:creationId xmlns:a16="http://schemas.microsoft.com/office/drawing/2014/main" id="{E2B339C0-6A61-4CA4-A514-6832A48D8F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5">
                <a:extLst>
                  <a:ext uri="{FF2B5EF4-FFF2-40B4-BE49-F238E27FC236}">
                    <a16:creationId xmlns:a16="http://schemas.microsoft.com/office/drawing/2014/main" id="{40332D8B-01D1-40D0-AF72-D07A99089B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6">
                <a:extLst>
                  <a:ext uri="{FF2B5EF4-FFF2-40B4-BE49-F238E27FC236}">
                    <a16:creationId xmlns:a16="http://schemas.microsoft.com/office/drawing/2014/main" id="{3F34C362-8ABF-448F-B12F-C089D99848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7">
                <a:extLst>
                  <a:ext uri="{FF2B5EF4-FFF2-40B4-BE49-F238E27FC236}">
                    <a16:creationId xmlns:a16="http://schemas.microsoft.com/office/drawing/2014/main" id="{FCB2D3E4-DB0A-44BE-B997-B43F335272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8">
                <a:extLst>
                  <a:ext uri="{FF2B5EF4-FFF2-40B4-BE49-F238E27FC236}">
                    <a16:creationId xmlns:a16="http://schemas.microsoft.com/office/drawing/2014/main" id="{2CC6EA24-EF58-400F-8B03-BC8E704864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9">
                <a:extLst>
                  <a:ext uri="{FF2B5EF4-FFF2-40B4-BE49-F238E27FC236}">
                    <a16:creationId xmlns:a16="http://schemas.microsoft.com/office/drawing/2014/main" id="{155C8D5A-01D7-429C-A11F-E77643411F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0">
                <a:extLst>
                  <a:ext uri="{FF2B5EF4-FFF2-40B4-BE49-F238E27FC236}">
                    <a16:creationId xmlns:a16="http://schemas.microsoft.com/office/drawing/2014/main" id="{78E14EA3-4CAA-4497-B126-E62A4D0CAD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1">
                <a:extLst>
                  <a:ext uri="{FF2B5EF4-FFF2-40B4-BE49-F238E27FC236}">
                    <a16:creationId xmlns:a16="http://schemas.microsoft.com/office/drawing/2014/main" id="{584F1771-D592-4F5C-8877-45AD23E967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32C6E67-C3C0-412E-86BF-84C7A73D21DC}"/>
              </a:ext>
            </a:extLst>
          </p:cNvPr>
          <p:cNvGrpSpPr/>
          <p:nvPr/>
        </p:nvGrpSpPr>
        <p:grpSpPr>
          <a:xfrm>
            <a:off x="2808588" y="4154458"/>
            <a:ext cx="1480930" cy="1480930"/>
            <a:chOff x="5355534" y="8423546"/>
            <a:chExt cx="1480930" cy="1480930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31A07FC-009C-4EE2-A35B-526C8D87EA71}"/>
                </a:ext>
              </a:extLst>
            </p:cNvPr>
            <p:cNvSpPr/>
            <p:nvPr/>
          </p:nvSpPr>
          <p:spPr>
            <a:xfrm>
              <a:off x="5355534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DCC82A49-4AE0-4F84-830E-A2E063E6E4A7}"/>
                </a:ext>
              </a:extLst>
            </p:cNvPr>
            <p:cNvSpPr/>
            <p:nvPr/>
          </p:nvSpPr>
          <p:spPr>
            <a:xfrm>
              <a:off x="5488155" y="8556167"/>
              <a:ext cx="1215689" cy="12156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AutoShape 9">
              <a:extLst>
                <a:ext uri="{FF2B5EF4-FFF2-40B4-BE49-F238E27FC236}">
                  <a16:creationId xmlns:a16="http://schemas.microsoft.com/office/drawing/2014/main" id="{6F0F570C-95F7-49A8-9F38-921E540C8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284" y="8999664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58F40A7-4F1D-4789-AF69-ADF550EB5C38}"/>
              </a:ext>
            </a:extLst>
          </p:cNvPr>
          <p:cNvGrpSpPr/>
          <p:nvPr/>
        </p:nvGrpSpPr>
        <p:grpSpPr>
          <a:xfrm>
            <a:off x="7967892" y="1182060"/>
            <a:ext cx="1480930" cy="1480930"/>
            <a:chOff x="838200" y="8423546"/>
            <a:chExt cx="1480930" cy="1480930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9BC3295-2BC7-47F6-BD64-8EBA1DDD99DB}"/>
                </a:ext>
              </a:extLst>
            </p:cNvPr>
            <p:cNvSpPr/>
            <p:nvPr/>
          </p:nvSpPr>
          <p:spPr>
            <a:xfrm>
              <a:off x="838200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7F725C2F-ECB8-477A-8581-5A202574555C}"/>
                </a:ext>
              </a:extLst>
            </p:cNvPr>
            <p:cNvSpPr/>
            <p:nvPr/>
          </p:nvSpPr>
          <p:spPr>
            <a:xfrm>
              <a:off x="970821" y="8556167"/>
              <a:ext cx="1215689" cy="12156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Freeform 5">
              <a:extLst>
                <a:ext uri="{FF2B5EF4-FFF2-40B4-BE49-F238E27FC236}">
                  <a16:creationId xmlns:a16="http://schemas.microsoft.com/office/drawing/2014/main" id="{D82378D4-6F85-4707-BB58-DF7E770B63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0654" y="8999305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BACDE8-88AA-43CB-8DB1-01255C2D864E}"/>
              </a:ext>
            </a:extLst>
          </p:cNvPr>
          <p:cNvGrpSpPr/>
          <p:nvPr/>
        </p:nvGrpSpPr>
        <p:grpSpPr>
          <a:xfrm>
            <a:off x="7595649" y="2869390"/>
            <a:ext cx="1697372" cy="916050"/>
            <a:chOff x="6804185" y="4480926"/>
            <a:chExt cx="1697372" cy="916050"/>
          </a:xfrm>
        </p:grpSpPr>
        <p:sp>
          <p:nvSpPr>
            <p:cNvPr id="148" name="Rectangle 17">
              <a:extLst>
                <a:ext uri="{FF2B5EF4-FFF2-40B4-BE49-F238E27FC236}">
                  <a16:creationId xmlns:a16="http://schemas.microsoft.com/office/drawing/2014/main" id="{E1B14BF4-58F4-4312-9F5B-C8742D269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185" y="497518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CA16D195-D4AC-4F8B-BBBB-1D3A36B0019F}"/>
                </a:ext>
              </a:extLst>
            </p:cNvPr>
            <p:cNvSpPr txBox="1"/>
            <p:nvPr/>
          </p:nvSpPr>
          <p:spPr>
            <a:xfrm>
              <a:off x="6804185" y="4480926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711F7C-B390-4655-A10A-7DAC689003EB}"/>
              </a:ext>
            </a:extLst>
          </p:cNvPr>
          <p:cNvGrpSpPr/>
          <p:nvPr/>
        </p:nvGrpSpPr>
        <p:grpSpPr>
          <a:xfrm>
            <a:off x="555608" y="4489652"/>
            <a:ext cx="1697372" cy="916050"/>
            <a:chOff x="769600" y="3647237"/>
            <a:chExt cx="1697372" cy="916050"/>
          </a:xfrm>
        </p:grpSpPr>
        <p:sp>
          <p:nvSpPr>
            <p:cNvPr id="151" name="Rectangle 17">
              <a:extLst>
                <a:ext uri="{FF2B5EF4-FFF2-40B4-BE49-F238E27FC236}">
                  <a16:creationId xmlns:a16="http://schemas.microsoft.com/office/drawing/2014/main" id="{03CD4FAC-E80E-4AEB-9877-084C7B807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00" y="414149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9A82EC3-3C52-49D0-80DB-281F390FEBCB}"/>
                </a:ext>
              </a:extLst>
            </p:cNvPr>
            <p:cNvSpPr txBox="1"/>
            <p:nvPr/>
          </p:nvSpPr>
          <p:spPr>
            <a:xfrm>
              <a:off x="1717130" y="3647237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222BF33-30F3-45B8-B4DC-C5BB5141DFE7}"/>
              </a:ext>
            </a:extLst>
          </p:cNvPr>
          <p:cNvGrpSpPr/>
          <p:nvPr/>
        </p:nvGrpSpPr>
        <p:grpSpPr>
          <a:xfrm>
            <a:off x="3233271" y="2729926"/>
            <a:ext cx="1697372" cy="916050"/>
            <a:chOff x="3408424" y="2179172"/>
            <a:chExt cx="1697372" cy="916050"/>
          </a:xfrm>
        </p:grpSpPr>
        <p:sp>
          <p:nvSpPr>
            <p:cNvPr id="154" name="Rectangle 17">
              <a:extLst>
                <a:ext uri="{FF2B5EF4-FFF2-40B4-BE49-F238E27FC236}">
                  <a16:creationId xmlns:a16="http://schemas.microsoft.com/office/drawing/2014/main" id="{71152632-E6D2-4358-BA43-58310322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424" y="267342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3A0A72CE-B08E-4E15-9E3D-730DE80843AC}"/>
                </a:ext>
              </a:extLst>
            </p:cNvPr>
            <p:cNvSpPr txBox="1"/>
            <p:nvPr/>
          </p:nvSpPr>
          <p:spPr>
            <a:xfrm>
              <a:off x="4355954" y="217917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3D3060-536E-4D1A-B0DB-347A2F8C5653}"/>
              </a:ext>
            </a:extLst>
          </p:cNvPr>
          <p:cNvGrpSpPr/>
          <p:nvPr/>
        </p:nvGrpSpPr>
        <p:grpSpPr>
          <a:xfrm>
            <a:off x="5938284" y="1217802"/>
            <a:ext cx="1697372" cy="916050"/>
            <a:chOff x="5816228" y="517447"/>
            <a:chExt cx="1697372" cy="916050"/>
          </a:xfrm>
        </p:grpSpPr>
        <p:sp>
          <p:nvSpPr>
            <p:cNvPr id="178" name="Rectangle 17">
              <a:extLst>
                <a:ext uri="{FF2B5EF4-FFF2-40B4-BE49-F238E27FC236}">
                  <a16:creationId xmlns:a16="http://schemas.microsoft.com/office/drawing/2014/main" id="{1616FDB0-2202-4C80-9C7C-D71854FBD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228" y="1011703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B0723F7C-8119-4C98-B70D-2CA0224B5157}"/>
                </a:ext>
              </a:extLst>
            </p:cNvPr>
            <p:cNvSpPr txBox="1"/>
            <p:nvPr/>
          </p:nvSpPr>
          <p:spPr>
            <a:xfrm>
              <a:off x="6763758" y="517447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956BE2-A941-4BFE-902F-EC3BD9A5C591}"/>
              </a:ext>
            </a:extLst>
          </p:cNvPr>
          <p:cNvGrpSpPr/>
          <p:nvPr/>
        </p:nvGrpSpPr>
        <p:grpSpPr>
          <a:xfrm>
            <a:off x="4854715" y="4271100"/>
            <a:ext cx="1697372" cy="916050"/>
            <a:chOff x="4455777" y="5521892"/>
            <a:chExt cx="1697372" cy="916050"/>
          </a:xfrm>
        </p:grpSpPr>
        <p:sp>
          <p:nvSpPr>
            <p:cNvPr id="184" name="Rectangle 17">
              <a:extLst>
                <a:ext uri="{FF2B5EF4-FFF2-40B4-BE49-F238E27FC236}">
                  <a16:creationId xmlns:a16="http://schemas.microsoft.com/office/drawing/2014/main" id="{EFC4C745-67BC-4ADF-9CCA-CB42054E3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5777" y="601614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BE59896A-19DB-4512-BFD7-72043E51B638}"/>
                </a:ext>
              </a:extLst>
            </p:cNvPr>
            <p:cNvSpPr txBox="1"/>
            <p:nvPr/>
          </p:nvSpPr>
          <p:spPr>
            <a:xfrm>
              <a:off x="4455777" y="552189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</p:grpSp>
      <p:sp>
        <p:nvSpPr>
          <p:cNvPr id="189" name="Rectangle 188">
            <a:extLst>
              <a:ext uri="{FF2B5EF4-FFF2-40B4-BE49-F238E27FC236}">
                <a16:creationId xmlns:a16="http://schemas.microsoft.com/office/drawing/2014/main" id="{16FC4DB1-B3D8-486E-87B8-F1BC0556B0E5}"/>
              </a:ext>
            </a:extLst>
          </p:cNvPr>
          <p:cNvSpPr/>
          <p:nvPr/>
        </p:nvSpPr>
        <p:spPr>
          <a:xfrm>
            <a:off x="537693" y="1173993"/>
            <a:ext cx="41141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48E7A78-AFE7-4F18-9B4F-C0E3DC40D35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C5641569-4E9F-4FFC-AD47-BAB73702705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421492-1A4F-42BF-B120-8A609D2173CD}"/>
              </a:ext>
            </a:extLst>
          </p:cNvPr>
          <p:cNvGrpSpPr/>
          <p:nvPr/>
        </p:nvGrpSpPr>
        <p:grpSpPr>
          <a:xfrm>
            <a:off x="2211510" y="3763492"/>
            <a:ext cx="2203323" cy="333829"/>
            <a:chOff x="1392981" y="7849545"/>
            <a:chExt cx="2203323" cy="333829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348893C-6FD3-4240-ABAD-5D6C520FA0BB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A8B1694-DE9B-47F0-89C5-42EBB5E6F8EA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41" name="Rectangle 9">
              <a:extLst>
                <a:ext uri="{FF2B5EF4-FFF2-40B4-BE49-F238E27FC236}">
                  <a16:creationId xmlns:a16="http://schemas.microsoft.com/office/drawing/2014/main" id="{7C5B2316-FB95-41CE-91D9-A9137DBD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4BAB3B-207E-4F0F-A026-03FA1141FBE9}"/>
              </a:ext>
            </a:extLst>
          </p:cNvPr>
          <p:cNvGrpSpPr/>
          <p:nvPr/>
        </p:nvGrpSpPr>
        <p:grpSpPr>
          <a:xfrm>
            <a:off x="2211510" y="4556439"/>
            <a:ext cx="2203323" cy="333829"/>
            <a:chOff x="4994338" y="7849545"/>
            <a:chExt cx="2203323" cy="333829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AFB5474-4332-4253-8B7B-17807CC86806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B7E6732-1651-4542-8143-49259FC1697C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37" name="Rectangle 9">
              <a:extLst>
                <a:ext uri="{FF2B5EF4-FFF2-40B4-BE49-F238E27FC236}">
                  <a16:creationId xmlns:a16="http://schemas.microsoft.com/office/drawing/2014/main" id="{27C497EA-6A2C-4FC3-AC00-E5631B29A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0E3E717-D1B8-4841-9AE1-33F6A5CEFEC9}"/>
              </a:ext>
            </a:extLst>
          </p:cNvPr>
          <p:cNvGrpSpPr/>
          <p:nvPr/>
        </p:nvGrpSpPr>
        <p:grpSpPr>
          <a:xfrm>
            <a:off x="2211510" y="5349385"/>
            <a:ext cx="2203323" cy="333829"/>
            <a:chOff x="8595695" y="7849545"/>
            <a:chExt cx="2203323" cy="333829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55B20CC-70A5-4783-88F2-E4C9CA6E4078}"/>
                </a:ext>
              </a:extLst>
            </p:cNvPr>
            <p:cNvSpPr/>
            <p:nvPr/>
          </p:nvSpPr>
          <p:spPr>
            <a:xfrm rot="2700000">
              <a:off x="8595695" y="7849545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6A40EEF-6EC5-4648-9971-D88EB8DC1830}"/>
                </a:ext>
              </a:extLst>
            </p:cNvPr>
            <p:cNvSpPr txBox="1"/>
            <p:nvPr/>
          </p:nvSpPr>
          <p:spPr>
            <a:xfrm>
              <a:off x="8627745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133" name="Rectangle 9">
              <a:extLst>
                <a:ext uri="{FF2B5EF4-FFF2-40B4-BE49-F238E27FC236}">
                  <a16:creationId xmlns:a16="http://schemas.microsoft.com/office/drawing/2014/main" id="{00B2DFB9-2564-40A8-981E-D73DFC78E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3580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4509054-DE37-4ACE-BC24-893003CE98B9}"/>
              </a:ext>
            </a:extLst>
          </p:cNvPr>
          <p:cNvGrpSpPr/>
          <p:nvPr/>
        </p:nvGrpSpPr>
        <p:grpSpPr>
          <a:xfrm>
            <a:off x="2211510" y="1736726"/>
            <a:ext cx="7768981" cy="3783419"/>
            <a:chOff x="13393737" y="1641476"/>
            <a:chExt cx="7321551" cy="3565525"/>
          </a:xfrm>
        </p:grpSpPr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A7E54F39-6F5C-47C7-B394-2A7D80D18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3737" y="2576513"/>
              <a:ext cx="3230563" cy="67627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F0E76BB0-7CC0-4FBB-A3AE-A36A93D04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8238" y="3890963"/>
              <a:ext cx="3067050" cy="67627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53ACB743-3491-4203-B25E-170A8A300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7475" y="1641476"/>
              <a:ext cx="2538413" cy="2540000"/>
            </a:xfrm>
            <a:custGeom>
              <a:avLst/>
              <a:gdLst>
                <a:gd name="T0" fmla="*/ 1599 w 1599"/>
                <a:gd name="T1" fmla="*/ 798 h 1600"/>
                <a:gd name="T2" fmla="*/ 798 w 1599"/>
                <a:gd name="T3" fmla="*/ 1600 h 1600"/>
                <a:gd name="T4" fmla="*/ 0 w 1599"/>
                <a:gd name="T5" fmla="*/ 798 h 1600"/>
                <a:gd name="T6" fmla="*/ 798 w 1599"/>
                <a:gd name="T7" fmla="*/ 0 h 1600"/>
                <a:gd name="T8" fmla="*/ 1599 w 1599"/>
                <a:gd name="T9" fmla="*/ 798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9" h="1600">
                  <a:moveTo>
                    <a:pt x="1599" y="798"/>
                  </a:moveTo>
                  <a:lnTo>
                    <a:pt x="798" y="1600"/>
                  </a:lnTo>
                  <a:lnTo>
                    <a:pt x="0" y="798"/>
                  </a:lnTo>
                  <a:lnTo>
                    <a:pt x="798" y="0"/>
                  </a:lnTo>
                  <a:lnTo>
                    <a:pt x="1599" y="7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E699D71F-269E-44D5-8FD7-E17F436A5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4300" y="1641476"/>
              <a:ext cx="1271588" cy="2540000"/>
            </a:xfrm>
            <a:custGeom>
              <a:avLst/>
              <a:gdLst>
                <a:gd name="T0" fmla="*/ 801 w 801"/>
                <a:gd name="T1" fmla="*/ 798 h 1600"/>
                <a:gd name="T2" fmla="*/ 0 w 801"/>
                <a:gd name="T3" fmla="*/ 1600 h 1600"/>
                <a:gd name="T4" fmla="*/ 0 w 801"/>
                <a:gd name="T5" fmla="*/ 0 h 1600"/>
                <a:gd name="T6" fmla="*/ 801 w 801"/>
                <a:gd name="T7" fmla="*/ 798 h 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1" h="1600">
                  <a:moveTo>
                    <a:pt x="801" y="798"/>
                  </a:moveTo>
                  <a:lnTo>
                    <a:pt x="0" y="1600"/>
                  </a:lnTo>
                  <a:lnTo>
                    <a:pt x="0" y="0"/>
                  </a:lnTo>
                  <a:lnTo>
                    <a:pt x="801" y="79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41C3B7E-C95B-4DD1-A444-3F6D93DED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1925" y="3252788"/>
              <a:ext cx="1952625" cy="1954213"/>
            </a:xfrm>
            <a:custGeom>
              <a:avLst/>
              <a:gdLst>
                <a:gd name="T0" fmla="*/ 615 w 1230"/>
                <a:gd name="T1" fmla="*/ 1231 h 1231"/>
                <a:gd name="T2" fmla="*/ 0 w 1230"/>
                <a:gd name="T3" fmla="*/ 615 h 1231"/>
                <a:gd name="T4" fmla="*/ 615 w 1230"/>
                <a:gd name="T5" fmla="*/ 0 h 1231"/>
                <a:gd name="T6" fmla="*/ 1230 w 1230"/>
                <a:gd name="T7" fmla="*/ 615 h 1231"/>
                <a:gd name="T8" fmla="*/ 615 w 1230"/>
                <a:gd name="T9" fmla="*/ 1231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0" h="1231">
                  <a:moveTo>
                    <a:pt x="615" y="1231"/>
                  </a:moveTo>
                  <a:lnTo>
                    <a:pt x="0" y="615"/>
                  </a:lnTo>
                  <a:lnTo>
                    <a:pt x="615" y="0"/>
                  </a:lnTo>
                  <a:lnTo>
                    <a:pt x="1230" y="615"/>
                  </a:lnTo>
                  <a:lnTo>
                    <a:pt x="615" y="12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D7C561C8-3AFB-44A5-B2B7-26D0559F1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1925" y="3252788"/>
              <a:ext cx="976313" cy="1954213"/>
            </a:xfrm>
            <a:custGeom>
              <a:avLst/>
              <a:gdLst>
                <a:gd name="T0" fmla="*/ 615 w 615"/>
                <a:gd name="T1" fmla="*/ 1231 h 1231"/>
                <a:gd name="T2" fmla="*/ 0 w 615"/>
                <a:gd name="T3" fmla="*/ 615 h 1231"/>
                <a:gd name="T4" fmla="*/ 615 w 615"/>
                <a:gd name="T5" fmla="*/ 0 h 1231"/>
                <a:gd name="T6" fmla="*/ 615 w 615"/>
                <a:gd name="T7" fmla="*/ 1231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231">
                  <a:moveTo>
                    <a:pt x="615" y="1231"/>
                  </a:moveTo>
                  <a:lnTo>
                    <a:pt x="0" y="615"/>
                  </a:lnTo>
                  <a:lnTo>
                    <a:pt x="615" y="0"/>
                  </a:lnTo>
                  <a:lnTo>
                    <a:pt x="615" y="12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4D35F2B-D54B-4809-BA68-14E3041D0B20}"/>
              </a:ext>
            </a:extLst>
          </p:cNvPr>
          <p:cNvGrpSpPr/>
          <p:nvPr/>
        </p:nvGrpSpPr>
        <p:grpSpPr>
          <a:xfrm>
            <a:off x="7751763" y="2380514"/>
            <a:ext cx="2203323" cy="333829"/>
            <a:chOff x="1392981" y="7849545"/>
            <a:chExt cx="2203323" cy="333829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CC7721C1-E821-4BF9-8AB4-46B085A86E2A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994E3AC8-68FD-4A8B-8490-02DD49E289A7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26" name="Rectangle 9">
              <a:extLst>
                <a:ext uri="{FF2B5EF4-FFF2-40B4-BE49-F238E27FC236}">
                  <a16:creationId xmlns:a16="http://schemas.microsoft.com/office/drawing/2014/main" id="{201B78F2-30EE-457E-A963-B9AE4B2DD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3DE7D5F-74D6-469F-AEF5-13AA60FE02D1}"/>
              </a:ext>
            </a:extLst>
          </p:cNvPr>
          <p:cNvGrpSpPr/>
          <p:nvPr/>
        </p:nvGrpSpPr>
        <p:grpSpPr>
          <a:xfrm>
            <a:off x="7751763" y="3173461"/>
            <a:ext cx="2203323" cy="333829"/>
            <a:chOff x="4994338" y="7849545"/>
            <a:chExt cx="2203323" cy="333829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2E910855-941A-4A9F-BC20-3D605AAD69F4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343AE13-D0EC-418F-8C22-5E6655138086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30" name="Rectangle 9">
              <a:extLst>
                <a:ext uri="{FF2B5EF4-FFF2-40B4-BE49-F238E27FC236}">
                  <a16:creationId xmlns:a16="http://schemas.microsoft.com/office/drawing/2014/main" id="{24071A08-6400-4692-8337-5658A3B5E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DE73E72-43CD-42F5-8ECF-0833A0DE15D0}"/>
              </a:ext>
            </a:extLst>
          </p:cNvPr>
          <p:cNvGrpSpPr/>
          <p:nvPr/>
        </p:nvGrpSpPr>
        <p:grpSpPr>
          <a:xfrm>
            <a:off x="5141221" y="2561076"/>
            <a:ext cx="974725" cy="766763"/>
            <a:chOff x="13038138" y="-568325"/>
            <a:chExt cx="974725" cy="766763"/>
          </a:xfrm>
        </p:grpSpPr>
        <p:sp>
          <p:nvSpPr>
            <p:cNvPr id="25" name="Oval 14">
              <a:extLst>
                <a:ext uri="{FF2B5EF4-FFF2-40B4-BE49-F238E27FC236}">
                  <a16:creationId xmlns:a16="http://schemas.microsoft.com/office/drawing/2014/main" id="{BF9FCD4C-EF68-4E46-BDEE-7B3F9C09C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23888" y="-568325"/>
              <a:ext cx="400050" cy="398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E124463C-4467-4FB1-9821-570B5CDC8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8138" y="-220662"/>
              <a:ext cx="974725" cy="419100"/>
            </a:xfrm>
            <a:custGeom>
              <a:avLst/>
              <a:gdLst>
                <a:gd name="T0" fmla="*/ 233 w 321"/>
                <a:gd name="T1" fmla="*/ 0 h 139"/>
                <a:gd name="T2" fmla="*/ 160 w 321"/>
                <a:gd name="T3" fmla="*/ 39 h 139"/>
                <a:gd name="T4" fmla="*/ 87 w 321"/>
                <a:gd name="T5" fmla="*/ 0 h 139"/>
                <a:gd name="T6" fmla="*/ 0 w 321"/>
                <a:gd name="T7" fmla="*/ 93 h 139"/>
                <a:gd name="T8" fmla="*/ 0 w 321"/>
                <a:gd name="T9" fmla="*/ 139 h 139"/>
                <a:gd name="T10" fmla="*/ 321 w 321"/>
                <a:gd name="T11" fmla="*/ 139 h 139"/>
                <a:gd name="T12" fmla="*/ 321 w 321"/>
                <a:gd name="T13" fmla="*/ 93 h 139"/>
                <a:gd name="T14" fmla="*/ 233 w 321"/>
                <a:gd name="T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1" h="139">
                  <a:moveTo>
                    <a:pt x="233" y="0"/>
                  </a:moveTo>
                  <a:cubicBezTo>
                    <a:pt x="217" y="24"/>
                    <a:pt x="191" y="39"/>
                    <a:pt x="160" y="39"/>
                  </a:cubicBezTo>
                  <a:cubicBezTo>
                    <a:pt x="130" y="39"/>
                    <a:pt x="103" y="24"/>
                    <a:pt x="87" y="0"/>
                  </a:cubicBezTo>
                  <a:cubicBezTo>
                    <a:pt x="39" y="4"/>
                    <a:pt x="0" y="44"/>
                    <a:pt x="0" y="9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321" y="139"/>
                    <a:pt x="321" y="139"/>
                    <a:pt x="321" y="139"/>
                  </a:cubicBezTo>
                  <a:cubicBezTo>
                    <a:pt x="321" y="93"/>
                    <a:pt x="321" y="93"/>
                    <a:pt x="321" y="93"/>
                  </a:cubicBezTo>
                  <a:cubicBezTo>
                    <a:pt x="321" y="44"/>
                    <a:pt x="282" y="4"/>
                    <a:pt x="2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01F4CFC-1331-4AF8-8180-2D879A6FC1FE}"/>
              </a:ext>
            </a:extLst>
          </p:cNvPr>
          <p:cNvGrpSpPr/>
          <p:nvPr/>
        </p:nvGrpSpPr>
        <p:grpSpPr>
          <a:xfrm>
            <a:off x="6377224" y="4091989"/>
            <a:ext cx="652463" cy="652463"/>
            <a:chOff x="14501813" y="5492750"/>
            <a:chExt cx="652463" cy="652463"/>
          </a:xfrm>
        </p:grpSpPr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A47B9162-F534-4E92-BA57-45A4EA47D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90713" y="5492750"/>
              <a:ext cx="563563" cy="563563"/>
            </a:xfrm>
            <a:custGeom>
              <a:avLst/>
              <a:gdLst>
                <a:gd name="T0" fmla="*/ 153 w 186"/>
                <a:gd name="T1" fmla="*/ 33 h 187"/>
                <a:gd name="T2" fmla="*/ 33 w 186"/>
                <a:gd name="T3" fmla="*/ 33 h 187"/>
                <a:gd name="T4" fmla="*/ 33 w 186"/>
                <a:gd name="T5" fmla="*/ 153 h 187"/>
                <a:gd name="T6" fmla="*/ 153 w 186"/>
                <a:gd name="T7" fmla="*/ 153 h 187"/>
                <a:gd name="T8" fmla="*/ 153 w 186"/>
                <a:gd name="T9" fmla="*/ 33 h 187"/>
                <a:gd name="T10" fmla="*/ 50 w 186"/>
                <a:gd name="T11" fmla="*/ 136 h 187"/>
                <a:gd name="T12" fmla="*/ 50 w 186"/>
                <a:gd name="T13" fmla="*/ 51 h 187"/>
                <a:gd name="T14" fmla="*/ 136 w 186"/>
                <a:gd name="T15" fmla="*/ 51 h 187"/>
                <a:gd name="T16" fmla="*/ 136 w 186"/>
                <a:gd name="T17" fmla="*/ 136 h 187"/>
                <a:gd name="T18" fmla="*/ 50 w 186"/>
                <a:gd name="T19" fmla="*/ 13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187">
                  <a:moveTo>
                    <a:pt x="153" y="33"/>
                  </a:moveTo>
                  <a:cubicBezTo>
                    <a:pt x="120" y="0"/>
                    <a:pt x="66" y="0"/>
                    <a:pt x="33" y="33"/>
                  </a:cubicBezTo>
                  <a:cubicBezTo>
                    <a:pt x="0" y="66"/>
                    <a:pt x="0" y="120"/>
                    <a:pt x="33" y="153"/>
                  </a:cubicBezTo>
                  <a:cubicBezTo>
                    <a:pt x="66" y="187"/>
                    <a:pt x="120" y="187"/>
                    <a:pt x="153" y="153"/>
                  </a:cubicBezTo>
                  <a:cubicBezTo>
                    <a:pt x="186" y="120"/>
                    <a:pt x="186" y="66"/>
                    <a:pt x="153" y="33"/>
                  </a:cubicBezTo>
                  <a:close/>
                  <a:moveTo>
                    <a:pt x="50" y="136"/>
                  </a:moveTo>
                  <a:cubicBezTo>
                    <a:pt x="27" y="112"/>
                    <a:pt x="27" y="74"/>
                    <a:pt x="50" y="51"/>
                  </a:cubicBezTo>
                  <a:cubicBezTo>
                    <a:pt x="74" y="27"/>
                    <a:pt x="112" y="27"/>
                    <a:pt x="136" y="51"/>
                  </a:cubicBezTo>
                  <a:cubicBezTo>
                    <a:pt x="159" y="74"/>
                    <a:pt x="159" y="112"/>
                    <a:pt x="136" y="136"/>
                  </a:cubicBezTo>
                  <a:cubicBezTo>
                    <a:pt x="112" y="159"/>
                    <a:pt x="74" y="159"/>
                    <a:pt x="50" y="1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BC0E84E0-19FF-4FC0-A924-A9B22DB11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01813" y="5881688"/>
              <a:ext cx="261938" cy="263525"/>
            </a:xfrm>
            <a:custGeom>
              <a:avLst/>
              <a:gdLst>
                <a:gd name="T0" fmla="*/ 6 w 86"/>
                <a:gd name="T1" fmla="*/ 80 h 87"/>
                <a:gd name="T2" fmla="*/ 6 w 86"/>
                <a:gd name="T3" fmla="*/ 80 h 87"/>
                <a:gd name="T4" fmla="*/ 6 w 86"/>
                <a:gd name="T5" fmla="*/ 56 h 87"/>
                <a:gd name="T6" fmla="*/ 55 w 86"/>
                <a:gd name="T7" fmla="*/ 7 h 87"/>
                <a:gd name="T8" fmla="*/ 79 w 86"/>
                <a:gd name="T9" fmla="*/ 7 h 87"/>
                <a:gd name="T10" fmla="*/ 79 w 86"/>
                <a:gd name="T11" fmla="*/ 7 h 87"/>
                <a:gd name="T12" fmla="*/ 79 w 86"/>
                <a:gd name="T13" fmla="*/ 31 h 87"/>
                <a:gd name="T14" fmla="*/ 30 w 86"/>
                <a:gd name="T15" fmla="*/ 80 h 87"/>
                <a:gd name="T16" fmla="*/ 6 w 86"/>
                <a:gd name="T17" fmla="*/ 8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7">
                  <a:moveTo>
                    <a:pt x="6" y="80"/>
                  </a:moveTo>
                  <a:cubicBezTo>
                    <a:pt x="6" y="80"/>
                    <a:pt x="6" y="80"/>
                    <a:pt x="6" y="80"/>
                  </a:cubicBezTo>
                  <a:cubicBezTo>
                    <a:pt x="0" y="74"/>
                    <a:pt x="0" y="63"/>
                    <a:pt x="6" y="56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62" y="0"/>
                    <a:pt x="73" y="0"/>
                    <a:pt x="79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6" y="14"/>
                    <a:pt x="86" y="25"/>
                    <a:pt x="79" y="31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4" y="87"/>
                    <a:pt x="13" y="87"/>
                    <a:pt x="6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380953F-B863-4DAD-A358-DB013B2CEE2D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A725B19F-3162-4027-9595-6BC34DF2F7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87FF2BF-CDA5-47E8-938F-801EE1E47780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2" r="23312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35F3DDA-AB78-48CB-922C-3ED25F216EAB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6" r="2344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D83761CE-4BC3-470B-AFEC-E65B89196DD6}"/>
              </a:ext>
            </a:extLst>
          </p:cNvPr>
          <p:cNvSpPr/>
          <p:nvPr/>
        </p:nvSpPr>
        <p:spPr>
          <a:xfrm>
            <a:off x="4830460" y="2555711"/>
            <a:ext cx="2531080" cy="316291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DD56868-FCC4-4B44-B580-481732B059BE}"/>
              </a:ext>
            </a:extLst>
          </p:cNvPr>
          <p:cNvGrpSpPr/>
          <p:nvPr/>
        </p:nvGrpSpPr>
        <p:grpSpPr>
          <a:xfrm>
            <a:off x="4994339" y="3257964"/>
            <a:ext cx="2203323" cy="1980430"/>
            <a:chOff x="5039238" y="2903293"/>
            <a:chExt cx="2203323" cy="19804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74B9759-69B1-4241-8E5E-D887130F2019}"/>
                </a:ext>
              </a:extLst>
            </p:cNvPr>
            <p:cNvGrpSpPr/>
            <p:nvPr/>
          </p:nvGrpSpPr>
          <p:grpSpPr>
            <a:xfrm>
              <a:off x="5039238" y="2903293"/>
              <a:ext cx="2203323" cy="333829"/>
              <a:chOff x="8665178" y="7250974"/>
              <a:chExt cx="2203323" cy="333829"/>
            </a:xfrm>
          </p:grpSpPr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F8D7FD3C-C317-4FBA-94F4-8F754B184683}"/>
                  </a:ext>
                </a:extLst>
              </p:cNvPr>
              <p:cNvSpPr/>
              <p:nvPr/>
            </p:nvSpPr>
            <p:spPr>
              <a:xfrm rot="2700000">
                <a:off x="8665178" y="7250974"/>
                <a:ext cx="333829" cy="3338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E6208E0A-B0EC-40C5-ADD1-FEF761313ED4}"/>
                  </a:ext>
                </a:extLst>
              </p:cNvPr>
              <p:cNvSpPr txBox="1"/>
              <p:nvPr/>
            </p:nvSpPr>
            <p:spPr>
              <a:xfrm>
                <a:off x="8697228" y="7256306"/>
                <a:ext cx="26972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sp>
            <p:nvSpPr>
              <p:cNvPr id="231" name="Rectangle 9">
                <a:extLst>
                  <a:ext uri="{FF2B5EF4-FFF2-40B4-BE49-F238E27FC236}">
                    <a16:creationId xmlns:a16="http://schemas.microsoft.com/office/drawing/2014/main" id="{A41392F2-3C98-4753-9A35-197CD76F4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3063" y="7256305"/>
                <a:ext cx="1595438" cy="323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Hello! letterhead design is meant to project an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F63327E-D213-4E0B-8E26-6FD38D9EFADF}"/>
                </a:ext>
              </a:extLst>
            </p:cNvPr>
            <p:cNvGrpSpPr/>
            <p:nvPr/>
          </p:nvGrpSpPr>
          <p:grpSpPr>
            <a:xfrm>
              <a:off x="5039238" y="3726593"/>
              <a:ext cx="2203323" cy="333829"/>
              <a:chOff x="8665178" y="8310078"/>
              <a:chExt cx="2203323" cy="333829"/>
            </a:xfrm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8FCF9A8F-01A3-4202-BFD2-D0A92427AE02}"/>
                  </a:ext>
                </a:extLst>
              </p:cNvPr>
              <p:cNvSpPr/>
              <p:nvPr/>
            </p:nvSpPr>
            <p:spPr>
              <a:xfrm rot="2700000">
                <a:off x="8665178" y="8310078"/>
                <a:ext cx="333829" cy="33382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DF388647-2CE9-4929-B5FB-57E204F9FC81}"/>
                  </a:ext>
                </a:extLst>
              </p:cNvPr>
              <p:cNvSpPr txBox="1"/>
              <p:nvPr/>
            </p:nvSpPr>
            <p:spPr>
              <a:xfrm>
                <a:off x="8697228" y="8315410"/>
                <a:ext cx="26972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  <p:sp>
            <p:nvSpPr>
              <p:cNvPr id="234" name="Rectangle 9">
                <a:extLst>
                  <a:ext uri="{FF2B5EF4-FFF2-40B4-BE49-F238E27FC236}">
                    <a16:creationId xmlns:a16="http://schemas.microsoft.com/office/drawing/2014/main" id="{FE74BC51-2A39-46E8-ABCB-C80DA3BDF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3063" y="8315409"/>
                <a:ext cx="1595438" cy="323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Hello! letterhead design is meant to project an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87572B5-6E20-4562-BDE3-1D67D35E96B5}"/>
                </a:ext>
              </a:extLst>
            </p:cNvPr>
            <p:cNvGrpSpPr/>
            <p:nvPr/>
          </p:nvGrpSpPr>
          <p:grpSpPr>
            <a:xfrm>
              <a:off x="5039238" y="4549894"/>
              <a:ext cx="2203323" cy="333829"/>
              <a:chOff x="8665178" y="9369183"/>
              <a:chExt cx="2203323" cy="333829"/>
            </a:xfrm>
          </p:grpSpPr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F092F67F-C5B5-4D60-8493-771972550ED3}"/>
                  </a:ext>
                </a:extLst>
              </p:cNvPr>
              <p:cNvSpPr/>
              <p:nvPr/>
            </p:nvSpPr>
            <p:spPr>
              <a:xfrm rot="2700000">
                <a:off x="8665178" y="9369183"/>
                <a:ext cx="333829" cy="33382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7CC18E50-6F04-4FA7-8AA0-BE80B46BFBCC}"/>
                  </a:ext>
                </a:extLst>
              </p:cNvPr>
              <p:cNvSpPr txBox="1"/>
              <p:nvPr/>
            </p:nvSpPr>
            <p:spPr>
              <a:xfrm>
                <a:off x="8697228" y="9374515"/>
                <a:ext cx="26972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sp>
            <p:nvSpPr>
              <p:cNvPr id="237" name="Rectangle 9">
                <a:extLst>
                  <a:ext uri="{FF2B5EF4-FFF2-40B4-BE49-F238E27FC236}">
                    <a16:creationId xmlns:a16="http://schemas.microsoft.com/office/drawing/2014/main" id="{5A90872F-9740-4478-8B85-F307600FE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3063" y="9374514"/>
                <a:ext cx="1595438" cy="323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Hello! letterhead design is meant to project an</a:t>
                </a:r>
              </a:p>
            </p:txBody>
          </p:sp>
        </p:grp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8FB2DBF5-FA36-4025-93FA-961E0E44B10A}"/>
              </a:ext>
            </a:extLst>
          </p:cNvPr>
          <p:cNvSpPr/>
          <p:nvPr/>
        </p:nvSpPr>
        <p:spPr>
          <a:xfrm>
            <a:off x="8822720" y="2539998"/>
            <a:ext cx="2531080" cy="3178628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495837-C826-46E8-AC2E-D05F16BDD040}"/>
              </a:ext>
            </a:extLst>
          </p:cNvPr>
          <p:cNvSpPr/>
          <p:nvPr/>
        </p:nvSpPr>
        <p:spPr>
          <a:xfrm>
            <a:off x="9825796" y="2293247"/>
            <a:ext cx="524928" cy="524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63F7BC-CF39-458D-86D3-88B2649A9C4F}"/>
              </a:ext>
            </a:extLst>
          </p:cNvPr>
          <p:cNvSpPr/>
          <p:nvPr/>
        </p:nvSpPr>
        <p:spPr>
          <a:xfrm>
            <a:off x="9825796" y="2293247"/>
            <a:ext cx="524928" cy="524928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83E060-7DEB-421B-A583-87CDF08C92D2}"/>
              </a:ext>
            </a:extLst>
          </p:cNvPr>
          <p:cNvSpPr txBox="1"/>
          <p:nvPr/>
        </p:nvSpPr>
        <p:spPr>
          <a:xfrm>
            <a:off x="9886644" y="2355656"/>
            <a:ext cx="41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3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8B0280D-22C8-4F30-96F7-50B141BC90E4}"/>
              </a:ext>
            </a:extLst>
          </p:cNvPr>
          <p:cNvGrpSpPr/>
          <p:nvPr/>
        </p:nvGrpSpPr>
        <p:grpSpPr>
          <a:xfrm>
            <a:off x="4830460" y="2293247"/>
            <a:ext cx="2531080" cy="3425379"/>
            <a:chOff x="6435876" y="2076879"/>
            <a:chExt cx="2531080" cy="342537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C7A51AA-1C58-4F35-BAA2-66ECCEB0FA65}"/>
                </a:ext>
              </a:extLst>
            </p:cNvPr>
            <p:cNvSpPr/>
            <p:nvPr/>
          </p:nvSpPr>
          <p:spPr>
            <a:xfrm>
              <a:off x="6435876" y="2323630"/>
              <a:ext cx="2531080" cy="3178628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6D62B17-984B-4F07-AB1D-AD26DAC33E4B}"/>
                </a:ext>
              </a:extLst>
            </p:cNvPr>
            <p:cNvGrpSpPr/>
            <p:nvPr/>
          </p:nvGrpSpPr>
          <p:grpSpPr>
            <a:xfrm>
              <a:off x="7438952" y="2076879"/>
              <a:ext cx="524928" cy="524928"/>
              <a:chOff x="7232954" y="2076879"/>
              <a:chExt cx="524928" cy="524928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6C522F5D-A5C9-474A-840C-E32C8A46A756}"/>
                  </a:ext>
                </a:extLst>
              </p:cNvPr>
              <p:cNvSpPr/>
              <p:nvPr/>
            </p:nvSpPr>
            <p:spPr>
              <a:xfrm>
                <a:off x="7232954" y="2076879"/>
                <a:ext cx="524928" cy="5249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B438CD36-8CC9-49A8-BE99-05495A57583D}"/>
                  </a:ext>
                </a:extLst>
              </p:cNvPr>
              <p:cNvSpPr/>
              <p:nvPr/>
            </p:nvSpPr>
            <p:spPr>
              <a:xfrm>
                <a:off x="7232954" y="2076879"/>
                <a:ext cx="524928" cy="524928"/>
              </a:xfrm>
              <a:prstGeom prst="rect">
                <a:avLst/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40FB98A-F9EA-4033-880F-450576D31AB7}"/>
                  </a:ext>
                </a:extLst>
              </p:cNvPr>
              <p:cNvSpPr txBox="1"/>
              <p:nvPr/>
            </p:nvSpPr>
            <p:spPr>
              <a:xfrm>
                <a:off x="7293802" y="2139288"/>
                <a:ext cx="41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2</a:t>
                </a:r>
              </a:p>
            </p:txBody>
          </p:sp>
        </p:grp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2180F881-0437-439B-854D-3530D79371AC}"/>
              </a:ext>
            </a:extLst>
          </p:cNvPr>
          <p:cNvSpPr/>
          <p:nvPr/>
        </p:nvSpPr>
        <p:spPr>
          <a:xfrm>
            <a:off x="838200" y="2539998"/>
            <a:ext cx="2531080" cy="317862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4E2F787-F215-4F45-8EE7-5A7381907F99}"/>
              </a:ext>
            </a:extLst>
          </p:cNvPr>
          <p:cNvSpPr/>
          <p:nvPr/>
        </p:nvSpPr>
        <p:spPr>
          <a:xfrm>
            <a:off x="1841276" y="2293247"/>
            <a:ext cx="524928" cy="524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1191CF4-2945-4F7D-8AE8-E370FC28E143}"/>
              </a:ext>
            </a:extLst>
          </p:cNvPr>
          <p:cNvSpPr/>
          <p:nvPr/>
        </p:nvSpPr>
        <p:spPr>
          <a:xfrm>
            <a:off x="1841276" y="2293247"/>
            <a:ext cx="524928" cy="52492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D962722-8CE0-4332-BC91-3E6DDD30FBAA}"/>
              </a:ext>
            </a:extLst>
          </p:cNvPr>
          <p:cNvSpPr txBox="1"/>
          <p:nvPr/>
        </p:nvSpPr>
        <p:spPr>
          <a:xfrm>
            <a:off x="1902124" y="2355656"/>
            <a:ext cx="41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Montserrat" panose="00000500000000000000" pitchFamily="50" charset="0"/>
                <a:ea typeface="PT Sans" panose="020B0503020203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4446</TotalTime>
  <Words>382</Words>
  <Application>Microsoft Office PowerPoint</Application>
  <PresentationFormat>Widescreen</PresentationFormat>
  <Paragraphs>81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PT Sans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642</cp:revision>
  <dcterms:created xsi:type="dcterms:W3CDTF">2017-07-18T09:08:44Z</dcterms:created>
  <dcterms:modified xsi:type="dcterms:W3CDTF">2017-08-08T20:53:58Z</dcterms:modified>
</cp:coreProperties>
</file>