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1B22"/>
    <a:srgbClr val="A6CE39"/>
    <a:srgbClr val="222A35"/>
    <a:srgbClr val="722E79"/>
    <a:srgbClr val="E6E6E6"/>
    <a:srgbClr val="F2F2F2"/>
    <a:srgbClr val="D9D9D9"/>
    <a:srgbClr val="BFBFBF"/>
    <a:srgbClr val="00C0F3"/>
    <a:srgbClr val="FAA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2083" autoAdjust="0"/>
  </p:normalViewPr>
  <p:slideViewPr>
    <p:cSldViewPr snapToGrid="0" snapToObjects="1">
      <p:cViewPr>
        <p:scale>
          <a:sx n="33" d="100"/>
          <a:sy n="33" d="100"/>
        </p:scale>
        <p:origin x="2334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6" d="100"/>
          <a:sy n="56" d="100"/>
        </p:scale>
        <p:origin x="277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35-4184-B47B-618EFE0FAE1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35-4184-B47B-618EFE0FAE1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35-4184-B47B-618EFE0FAE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9485464"/>
        <c:axId val="695840568"/>
      </c:barChart>
      <c:catAx>
        <c:axId val="689485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+mn-ea"/>
                <a:cs typeface="+mn-cs"/>
              </a:defRPr>
            </a:pPr>
            <a:endParaRPr lang="en-US"/>
          </a:p>
        </c:txPr>
        <c:crossAx val="695840568"/>
        <c:crosses val="autoZero"/>
        <c:auto val="1"/>
        <c:lblAlgn val="ctr"/>
        <c:lblOffset val="100"/>
        <c:noMultiLvlLbl val="0"/>
      </c:catAx>
      <c:valAx>
        <c:axId val="695840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+mn-ea"/>
                <a:cs typeface="+mn-cs"/>
              </a:defRPr>
            </a:pPr>
            <a:endParaRPr lang="en-US"/>
          </a:p>
        </c:txPr>
        <c:crossAx val="689485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88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10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02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784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420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24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67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64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45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7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313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48250" y="2076450"/>
            <a:ext cx="7143750" cy="36766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9358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0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473528" y="2096088"/>
            <a:ext cx="6936122" cy="36294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0520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6946900" y="2049041"/>
            <a:ext cx="5245100" cy="37166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83878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860800" y="2104570"/>
            <a:ext cx="7548849" cy="319314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860801" y="5428343"/>
            <a:ext cx="2266436" cy="14296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143213" y="542471"/>
            <a:ext cx="2266436" cy="14296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06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39802" y="2131038"/>
            <a:ext cx="4413247" cy="18885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47384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102573"/>
            <a:ext cx="12191999" cy="219365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182565" y="3638673"/>
            <a:ext cx="1235090" cy="11420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4854677" y="3638673"/>
            <a:ext cx="1235090" cy="11420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526787" y="3638673"/>
            <a:ext cx="1235090" cy="11420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9506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99377"/>
            <a:ext cx="7619999" cy="38482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0043886" y="1899377"/>
            <a:ext cx="2148114" cy="38482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757885" y="3892460"/>
            <a:ext cx="2148114" cy="18551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779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aleway" panose="020B0503030101060003" pitchFamily="34" charset="0"/>
              </a:defRPr>
            </a:lvl1pPr>
          </a:lstStyle>
          <a:p>
            <a:pPr lvl="0"/>
            <a:r>
              <a:rPr lang="en-US" dirty="0">
                <a:latin typeface="Raleway" panose="020B0503030101060003" pitchFamily="34" charset="0"/>
              </a:rPr>
              <a:t>Lorem ipsum your title here some text so dummy and your </a:t>
            </a:r>
            <a:r>
              <a:rPr lang="en-US" dirty="0" err="1">
                <a:latin typeface="Raleway" panose="020B0503030101060003" pitchFamily="34" charset="0"/>
              </a:rPr>
              <a:t>powerpoint</a:t>
            </a:r>
            <a:r>
              <a:rPr lang="en-US" dirty="0">
                <a:latin typeface="Raleway" panose="020B0503030101060003" pitchFamily="34" charset="0"/>
              </a:rPr>
              <a:t>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65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016343" y="6388034"/>
            <a:ext cx="337457" cy="3017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838200" y="6357309"/>
            <a:ext cx="16872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</a:defRPr>
            </a:lvl1pPr>
          </a:lstStyle>
          <a:p>
            <a:r>
              <a:rPr lang="en-US" dirty="0"/>
              <a:t>www.yourwebsite.com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10960494" y="6356350"/>
            <a:ext cx="449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Raleway" panose="020B0503030101060003" pitchFamily="34" charset="0"/>
                <a:ea typeface="Roboto Slab" pitchFamily="2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838200" y="335823"/>
            <a:ext cx="10515600" cy="680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3" r:id="rId2"/>
    <p:sldLayoutId id="2147483724" r:id="rId3"/>
    <p:sldLayoutId id="2147483731" r:id="rId4"/>
    <p:sldLayoutId id="2147483730" r:id="rId5"/>
    <p:sldLayoutId id="2147483725" r:id="rId6"/>
    <p:sldLayoutId id="2147483726" r:id="rId7"/>
    <p:sldLayoutId id="2147483727" r:id="rId8"/>
    <p:sldLayoutId id="2147483728" r:id="rId9"/>
    <p:sldLayoutId id="2147483729" r:id="rId1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Raleway" panose="020B0503030101060003" pitchFamily="34" charset="0"/>
          <a:ea typeface="Roboto Slab" pitchFamily="2" charset="0"/>
          <a:cs typeface="Open Sans Condensed Light" panose="020B03060305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1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7" name="Group 76"/>
          <p:cNvGrpSpPr/>
          <p:nvPr/>
        </p:nvGrpSpPr>
        <p:grpSpPr>
          <a:xfrm>
            <a:off x="4679852" y="2002585"/>
            <a:ext cx="2832296" cy="2852830"/>
            <a:chOff x="4679852" y="2002585"/>
            <a:chExt cx="2832296" cy="2852830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1056" y="2002585"/>
              <a:ext cx="1509888" cy="1596628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4679852" y="3549420"/>
              <a:ext cx="2832296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b="1" spc="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Raleway" panose="020B0503030101060003" pitchFamily="34" charset="0"/>
                </a:rPr>
                <a:t>PINION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012787" y="4388045"/>
              <a:ext cx="216642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PRESENTATION</a:t>
              </a: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242201" y="4756941"/>
              <a:ext cx="1707599" cy="98474"/>
              <a:chOff x="5121249" y="4709984"/>
              <a:chExt cx="1707599" cy="98474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5121249" y="4709984"/>
                <a:ext cx="234109" cy="98474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5415947" y="4709984"/>
                <a:ext cx="234109" cy="9847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710645" y="4709984"/>
                <a:ext cx="234109" cy="9847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6005343" y="4709984"/>
                <a:ext cx="234109" cy="98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6300041" y="4709984"/>
                <a:ext cx="234109" cy="98474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6594739" y="4709984"/>
                <a:ext cx="234109" cy="9847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10</a:t>
            </a:fld>
            <a:endParaRPr lang="en-US" dirty="0">
              <a:latin typeface="Raleway" panose="020B0503030101060003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2450" y="2002585"/>
            <a:ext cx="3467100" cy="2852830"/>
            <a:chOff x="4362450" y="2002585"/>
            <a:chExt cx="3467100" cy="285283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1056" y="2002585"/>
              <a:ext cx="1509888" cy="159662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362450" y="3549420"/>
              <a:ext cx="3467100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b="1" spc="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Raleway" panose="020B0503030101060003" pitchFamily="34" charset="0"/>
                </a:rPr>
                <a:t>THE END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12787" y="4388045"/>
              <a:ext cx="216642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PRESENTATION</a:t>
              </a: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5242201" y="4756941"/>
              <a:ext cx="1707599" cy="98474"/>
              <a:chOff x="5121249" y="4709984"/>
              <a:chExt cx="1707599" cy="98474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5121249" y="4709984"/>
                <a:ext cx="234109" cy="98474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5415947" y="4709984"/>
                <a:ext cx="234109" cy="9847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5710645" y="4709984"/>
                <a:ext cx="234109" cy="9847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6005343" y="4709984"/>
                <a:ext cx="234109" cy="98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300041" y="4709984"/>
                <a:ext cx="234109" cy="98474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6594739" y="4709984"/>
                <a:ext cx="234109" cy="9847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60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Placeholder 8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4551" t="7475" b="26829"/>
          <a:stretch/>
        </p:blipFill>
        <p:spPr>
          <a:xfrm>
            <a:off x="5048250" y="2076450"/>
            <a:ext cx="7143750" cy="3676650"/>
          </a:xfrm>
        </p:spPr>
      </p:pic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2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Welcome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Message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7" name="Straight Connector 6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836612" y="2076450"/>
            <a:ext cx="233680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500" b="1" dirty="0" err="1">
                <a:latin typeface="Raleway" panose="020B0503030101060003" pitchFamily="34" charset="0"/>
              </a:rPr>
              <a:t>Iam</a:t>
            </a:r>
            <a:r>
              <a:rPr lang="en-US" sz="2500" b="1" dirty="0">
                <a:latin typeface="Raleway" panose="020B0503030101060003" pitchFamily="34" charset="0"/>
              </a:rPr>
              <a:t> </a:t>
            </a:r>
            <a:r>
              <a:rPr lang="en-US" sz="2500" b="1" dirty="0" err="1">
                <a:latin typeface="Raleway" panose="020B0503030101060003" pitchFamily="34" charset="0"/>
              </a:rPr>
              <a:t>Jhon</a:t>
            </a:r>
            <a:r>
              <a:rPr lang="en-US" sz="2500" b="1" dirty="0">
                <a:latin typeface="Raleway" panose="020B0503030101060003" pitchFamily="34" charset="0"/>
              </a:rPr>
              <a:t> Deo</a:t>
            </a:r>
          </a:p>
          <a:p>
            <a:pPr>
              <a:lnSpc>
                <a:spcPts val="2500"/>
              </a:lnSpc>
            </a:pPr>
            <a:r>
              <a:rPr lang="en-US" sz="1200" dirty="0">
                <a:solidFill>
                  <a:schemeClr val="accent4"/>
                </a:solidFill>
                <a:latin typeface="Raleway" panose="020B0503030101060003" pitchFamily="34" charset="0"/>
              </a:rPr>
              <a:t>YOUR PRESENTER</a:t>
            </a:r>
          </a:p>
        </p:txBody>
      </p:sp>
      <p:sp>
        <p:nvSpPr>
          <p:cNvPr id="25" name="Rectangle 9"/>
          <p:cNvSpPr>
            <a:spLocks/>
          </p:cNvSpPr>
          <p:nvPr/>
        </p:nvSpPr>
        <p:spPr bwMode="auto">
          <a:xfrm>
            <a:off x="939800" y="3469726"/>
            <a:ext cx="2891971" cy="228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of the layout design is meant to the project an image and the best alignments we have created a very of the layout design is meant to the project an image and the best ipsum and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thebest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 popularity then your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powerpoint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.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939800" y="3103243"/>
            <a:ext cx="20447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1195351" y="2076450"/>
            <a:ext cx="996648" cy="913493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0198704" y="2076450"/>
            <a:ext cx="996648" cy="913493"/>
          </a:xfrm>
          <a:prstGeom prst="rect">
            <a:avLst/>
          </a:prstGeom>
          <a:solidFill>
            <a:srgbClr val="BFBF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9202056" y="2076450"/>
            <a:ext cx="996648" cy="913493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1195352" y="2989943"/>
            <a:ext cx="996648" cy="913493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8205408" y="2076450"/>
            <a:ext cx="996648" cy="913493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9202056" y="2989943"/>
            <a:ext cx="996648" cy="913493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10575402" y="2076450"/>
            <a:ext cx="896284" cy="1352550"/>
          </a:xfrm>
          <a:custGeom>
            <a:avLst/>
            <a:gdLst>
              <a:gd name="T0" fmla="*/ 1238 w 1379"/>
              <a:gd name="T1" fmla="*/ 0 h 2081"/>
              <a:gd name="T2" fmla="*/ 0 w 1379"/>
              <a:gd name="T3" fmla="*/ 1953 h 2081"/>
              <a:gd name="T4" fmla="*/ 62 w 1379"/>
              <a:gd name="T5" fmla="*/ 2081 h 2081"/>
              <a:gd name="T6" fmla="*/ 1379 w 1379"/>
              <a:gd name="T7" fmla="*/ 0 h 2081"/>
              <a:gd name="T8" fmla="*/ 1238 w 1379"/>
              <a:gd name="T9" fmla="*/ 0 h 2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9" h="2081">
                <a:moveTo>
                  <a:pt x="1238" y="0"/>
                </a:moveTo>
                <a:lnTo>
                  <a:pt x="0" y="1953"/>
                </a:lnTo>
                <a:lnTo>
                  <a:pt x="62" y="2081"/>
                </a:lnTo>
                <a:lnTo>
                  <a:pt x="1379" y="0"/>
                </a:lnTo>
                <a:lnTo>
                  <a:pt x="123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0"/>
          <p:cNvSpPr>
            <a:spLocks/>
          </p:cNvSpPr>
          <p:nvPr/>
        </p:nvSpPr>
        <p:spPr bwMode="auto">
          <a:xfrm>
            <a:off x="11370668" y="2076450"/>
            <a:ext cx="359400" cy="507888"/>
          </a:xfrm>
          <a:custGeom>
            <a:avLst/>
            <a:gdLst>
              <a:gd name="T0" fmla="*/ 452 w 593"/>
              <a:gd name="T1" fmla="*/ 0 h 838"/>
              <a:gd name="T2" fmla="*/ 0 w 593"/>
              <a:gd name="T3" fmla="*/ 710 h 838"/>
              <a:gd name="T4" fmla="*/ 62 w 593"/>
              <a:gd name="T5" fmla="*/ 838 h 838"/>
              <a:gd name="T6" fmla="*/ 593 w 593"/>
              <a:gd name="T7" fmla="*/ 0 h 838"/>
              <a:gd name="T8" fmla="*/ 452 w 593"/>
              <a:gd name="T9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838">
                <a:moveTo>
                  <a:pt x="452" y="0"/>
                </a:moveTo>
                <a:lnTo>
                  <a:pt x="0" y="710"/>
                </a:lnTo>
                <a:lnTo>
                  <a:pt x="62" y="838"/>
                </a:lnTo>
                <a:lnTo>
                  <a:pt x="593" y="0"/>
                </a:lnTo>
                <a:lnTo>
                  <a:pt x="4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257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8281" b="18281"/>
          <a:stretch>
            <a:fillRect/>
          </a:stretch>
        </p:blipFill>
        <p:spPr>
          <a:xfrm>
            <a:off x="3860800" y="2104570"/>
            <a:ext cx="7548849" cy="3193143"/>
          </a:xfrm>
        </p:spPr>
      </p:pic>
      <p:pic>
        <p:nvPicPr>
          <p:cNvPr id="24" name="Picture Placeholder 23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2761" b="2761"/>
          <a:stretch>
            <a:fillRect/>
          </a:stretch>
        </p:blipFill>
        <p:spPr/>
      </p:pic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3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About Us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7" name="Straight Connector 6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9"/>
          <p:cNvSpPr>
            <a:spLocks/>
          </p:cNvSpPr>
          <p:nvPr/>
        </p:nvSpPr>
        <p:spPr bwMode="auto">
          <a:xfrm>
            <a:off x="939800" y="2104570"/>
            <a:ext cx="2108200" cy="2690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lorem your and reliability. By using simple alignments we have created a very of the layout design is meant to the project an image and the best alignments we have created a very of the layout design is meant to the project an image and the best ipsum</a:t>
            </a:r>
          </a:p>
        </p:txBody>
      </p:sp>
      <p:pic>
        <p:nvPicPr>
          <p:cNvPr id="37" name="Picture Placeholder 36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5388" r="5388"/>
          <a:stretch>
            <a:fillRect/>
          </a:stretch>
        </p:blipFill>
        <p:spPr/>
      </p:pic>
      <p:sp>
        <p:nvSpPr>
          <p:cNvPr id="38" name="Rectangle 37"/>
          <p:cNvSpPr/>
          <p:nvPr/>
        </p:nvSpPr>
        <p:spPr>
          <a:xfrm>
            <a:off x="9143213" y="542471"/>
            <a:ext cx="2266436" cy="1429657"/>
          </a:xfrm>
          <a:prstGeom prst="rect">
            <a:avLst/>
          </a:prstGeom>
          <a:solidFill>
            <a:srgbClr val="E11B2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860801" y="5429250"/>
            <a:ext cx="2266436" cy="1429657"/>
          </a:xfrm>
          <a:prstGeom prst="rect">
            <a:avLst/>
          </a:prstGeom>
          <a:solidFill>
            <a:srgbClr val="722E7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939800" y="5199239"/>
            <a:ext cx="2108201" cy="98474"/>
            <a:chOff x="5121249" y="4709984"/>
            <a:chExt cx="1707599" cy="98474"/>
          </a:xfrm>
        </p:grpSpPr>
        <p:sp>
          <p:nvSpPr>
            <p:cNvPr id="42" name="Rectangle 41"/>
            <p:cNvSpPr/>
            <p:nvPr/>
          </p:nvSpPr>
          <p:spPr>
            <a:xfrm>
              <a:off x="5121249" y="4709984"/>
              <a:ext cx="234109" cy="984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415947" y="4709984"/>
              <a:ext cx="234109" cy="984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710645" y="4709984"/>
              <a:ext cx="234109" cy="9847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005343" y="4709984"/>
              <a:ext cx="234109" cy="984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300041" y="4709984"/>
              <a:ext cx="234109" cy="9847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594739" y="4709984"/>
              <a:ext cx="234109" cy="984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60197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4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Service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pic>
        <p:nvPicPr>
          <p:cNvPr id="72" name="Picture Placeholder 7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7569" t="21111" r="4133" b="21825"/>
          <a:stretch/>
        </p:blipFill>
        <p:spPr>
          <a:xfrm>
            <a:off x="939802" y="2131038"/>
            <a:ext cx="4413247" cy="1888512"/>
          </a:xfrm>
        </p:spPr>
      </p:pic>
      <p:grpSp>
        <p:nvGrpSpPr>
          <p:cNvPr id="10" name="Group 9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7" name="Straight Connector 6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8155667" y="2181439"/>
            <a:ext cx="0" cy="356665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6164943" y="2121908"/>
            <a:ext cx="1762348" cy="1596151"/>
            <a:chOff x="939800" y="1933219"/>
            <a:chExt cx="1762348" cy="1596151"/>
          </a:xfrm>
        </p:grpSpPr>
        <p:grpSp>
          <p:nvGrpSpPr>
            <p:cNvPr id="54" name="Group 53"/>
            <p:cNvGrpSpPr/>
            <p:nvPr/>
          </p:nvGrpSpPr>
          <p:grpSpPr>
            <a:xfrm>
              <a:off x="1635238" y="1933219"/>
              <a:ext cx="371475" cy="476250"/>
              <a:chOff x="2522538" y="3189288"/>
              <a:chExt cx="371475" cy="476250"/>
            </a:xfrm>
            <a:solidFill>
              <a:schemeClr val="accent1"/>
            </a:solidFill>
          </p:grpSpPr>
          <p:sp>
            <p:nvSpPr>
              <p:cNvPr id="57" name="Freeform 5"/>
              <p:cNvSpPr>
                <a:spLocks noEditPoints="1"/>
              </p:cNvSpPr>
              <p:nvPr/>
            </p:nvSpPr>
            <p:spPr bwMode="auto">
              <a:xfrm>
                <a:off x="2613025" y="3189288"/>
                <a:ext cx="192088" cy="238125"/>
              </a:xfrm>
              <a:custGeom>
                <a:avLst/>
                <a:gdLst>
                  <a:gd name="T0" fmla="*/ 2 w 53"/>
                  <a:gd name="T1" fmla="*/ 65 h 65"/>
                  <a:gd name="T2" fmla="*/ 5 w 53"/>
                  <a:gd name="T3" fmla="*/ 62 h 65"/>
                  <a:gd name="T4" fmla="*/ 5 w 53"/>
                  <a:gd name="T5" fmla="*/ 27 h 65"/>
                  <a:gd name="T6" fmla="*/ 26 w 53"/>
                  <a:gd name="T7" fmla="*/ 6 h 65"/>
                  <a:gd name="T8" fmla="*/ 48 w 53"/>
                  <a:gd name="T9" fmla="*/ 27 h 65"/>
                  <a:gd name="T10" fmla="*/ 48 w 53"/>
                  <a:gd name="T11" fmla="*/ 62 h 65"/>
                  <a:gd name="T12" fmla="*/ 50 w 53"/>
                  <a:gd name="T13" fmla="*/ 65 h 65"/>
                  <a:gd name="T14" fmla="*/ 53 w 53"/>
                  <a:gd name="T15" fmla="*/ 62 h 65"/>
                  <a:gd name="T16" fmla="*/ 53 w 53"/>
                  <a:gd name="T17" fmla="*/ 27 h 65"/>
                  <a:gd name="T18" fmla="*/ 26 w 53"/>
                  <a:gd name="T19" fmla="*/ 0 h 65"/>
                  <a:gd name="T20" fmla="*/ 0 w 53"/>
                  <a:gd name="T21" fmla="*/ 27 h 65"/>
                  <a:gd name="T22" fmla="*/ 0 w 53"/>
                  <a:gd name="T23" fmla="*/ 62 h 65"/>
                  <a:gd name="T24" fmla="*/ 2 w 53"/>
                  <a:gd name="T25" fmla="*/ 65 h 65"/>
                  <a:gd name="T26" fmla="*/ 2 w 53"/>
                  <a:gd name="T27" fmla="*/ 65 h 65"/>
                  <a:gd name="T28" fmla="*/ 2 w 53"/>
                  <a:gd name="T2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5">
                    <a:moveTo>
                      <a:pt x="2" y="65"/>
                    </a:moveTo>
                    <a:cubicBezTo>
                      <a:pt x="4" y="65"/>
                      <a:pt x="5" y="63"/>
                      <a:pt x="5" y="62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8" y="6"/>
                      <a:pt x="48" y="15"/>
                      <a:pt x="48" y="27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9" y="65"/>
                      <a:pt x="50" y="65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12"/>
                      <a:pt x="41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1" y="65"/>
                      <a:pt x="2" y="65"/>
                    </a:cubicBezTo>
                    <a:close/>
                    <a:moveTo>
                      <a:pt x="2" y="65"/>
                    </a:moveTo>
                    <a:cubicBezTo>
                      <a:pt x="2" y="65"/>
                      <a:pt x="2" y="65"/>
                      <a:pt x="2" y="6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6"/>
              <p:cNvSpPr>
                <a:spLocks noEditPoints="1"/>
              </p:cNvSpPr>
              <p:nvPr/>
            </p:nvSpPr>
            <p:spPr bwMode="auto">
              <a:xfrm>
                <a:off x="2522538" y="3332163"/>
                <a:ext cx="371475" cy="333375"/>
              </a:xfrm>
              <a:custGeom>
                <a:avLst/>
                <a:gdLst>
                  <a:gd name="T0" fmla="*/ 102 w 103"/>
                  <a:gd name="T1" fmla="*/ 79 h 91"/>
                  <a:gd name="T2" fmla="*/ 95 w 103"/>
                  <a:gd name="T3" fmla="*/ 0 h 91"/>
                  <a:gd name="T4" fmla="*/ 83 w 103"/>
                  <a:gd name="T5" fmla="*/ 0 h 91"/>
                  <a:gd name="T6" fmla="*/ 83 w 103"/>
                  <a:gd name="T7" fmla="*/ 25 h 91"/>
                  <a:gd name="T8" fmla="*/ 75 w 103"/>
                  <a:gd name="T9" fmla="*/ 34 h 91"/>
                  <a:gd name="T10" fmla="*/ 67 w 103"/>
                  <a:gd name="T11" fmla="*/ 25 h 91"/>
                  <a:gd name="T12" fmla="*/ 67 w 103"/>
                  <a:gd name="T13" fmla="*/ 0 h 91"/>
                  <a:gd name="T14" fmla="*/ 35 w 103"/>
                  <a:gd name="T15" fmla="*/ 0 h 91"/>
                  <a:gd name="T16" fmla="*/ 35 w 103"/>
                  <a:gd name="T17" fmla="*/ 25 h 91"/>
                  <a:gd name="T18" fmla="*/ 28 w 103"/>
                  <a:gd name="T19" fmla="*/ 34 h 91"/>
                  <a:gd name="T20" fmla="*/ 19 w 103"/>
                  <a:gd name="T21" fmla="*/ 26 h 91"/>
                  <a:gd name="T22" fmla="*/ 19 w 103"/>
                  <a:gd name="T23" fmla="*/ 0 h 91"/>
                  <a:gd name="T24" fmla="*/ 8 w 103"/>
                  <a:gd name="T25" fmla="*/ 0 h 91"/>
                  <a:gd name="T26" fmla="*/ 1 w 103"/>
                  <a:gd name="T27" fmla="*/ 79 h 91"/>
                  <a:gd name="T28" fmla="*/ 11 w 103"/>
                  <a:gd name="T29" fmla="*/ 91 h 91"/>
                  <a:gd name="T30" fmla="*/ 92 w 103"/>
                  <a:gd name="T31" fmla="*/ 91 h 91"/>
                  <a:gd name="T32" fmla="*/ 102 w 103"/>
                  <a:gd name="T33" fmla="*/ 79 h 91"/>
                  <a:gd name="T34" fmla="*/ 51 w 103"/>
                  <a:gd name="T35" fmla="*/ 83 h 91"/>
                  <a:gd name="T36" fmla="*/ 29 w 103"/>
                  <a:gd name="T37" fmla="*/ 60 h 91"/>
                  <a:gd name="T38" fmla="*/ 51 w 103"/>
                  <a:gd name="T39" fmla="*/ 37 h 91"/>
                  <a:gd name="T40" fmla="*/ 74 w 103"/>
                  <a:gd name="T41" fmla="*/ 60 h 91"/>
                  <a:gd name="T42" fmla="*/ 51 w 103"/>
                  <a:gd name="T43" fmla="*/ 83 h 91"/>
                  <a:gd name="T44" fmla="*/ 51 w 103"/>
                  <a:gd name="T45" fmla="*/ 83 h 91"/>
                  <a:gd name="T46" fmla="*/ 51 w 103"/>
                  <a:gd name="T47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" h="91">
                    <a:moveTo>
                      <a:pt x="102" y="79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30"/>
                      <a:pt x="80" y="34"/>
                      <a:pt x="75" y="34"/>
                    </a:cubicBezTo>
                    <a:cubicBezTo>
                      <a:pt x="71" y="34"/>
                      <a:pt x="67" y="30"/>
                      <a:pt x="67" y="2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30"/>
                      <a:pt x="32" y="33"/>
                      <a:pt x="28" y="34"/>
                    </a:cubicBezTo>
                    <a:cubicBezTo>
                      <a:pt x="23" y="34"/>
                      <a:pt x="19" y="30"/>
                      <a:pt x="19" y="2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85"/>
                      <a:pt x="5" y="91"/>
                      <a:pt x="11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8" y="91"/>
                      <a:pt x="103" y="85"/>
                      <a:pt x="102" y="79"/>
                    </a:cubicBezTo>
                    <a:close/>
                    <a:moveTo>
                      <a:pt x="51" y="83"/>
                    </a:moveTo>
                    <a:cubicBezTo>
                      <a:pt x="39" y="83"/>
                      <a:pt x="29" y="73"/>
                      <a:pt x="29" y="60"/>
                    </a:cubicBezTo>
                    <a:cubicBezTo>
                      <a:pt x="29" y="48"/>
                      <a:pt x="39" y="37"/>
                      <a:pt x="51" y="37"/>
                    </a:cubicBezTo>
                    <a:cubicBezTo>
                      <a:pt x="64" y="37"/>
                      <a:pt x="74" y="48"/>
                      <a:pt x="74" y="60"/>
                    </a:cubicBezTo>
                    <a:cubicBezTo>
                      <a:pt x="74" y="73"/>
                      <a:pt x="64" y="83"/>
                      <a:pt x="51" y="83"/>
                    </a:cubicBezTo>
                    <a:close/>
                    <a:moveTo>
                      <a:pt x="51" y="83"/>
                    </a:moveTo>
                    <a:cubicBezTo>
                      <a:pt x="51" y="83"/>
                      <a:pt x="51" y="83"/>
                      <a:pt x="51" y="8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7"/>
              <p:cNvSpPr>
                <a:spLocks noEditPoints="1"/>
              </p:cNvSpPr>
              <p:nvPr/>
            </p:nvSpPr>
            <p:spPr bwMode="auto">
              <a:xfrm>
                <a:off x="2646363" y="3489326"/>
                <a:ext cx="125413" cy="128588"/>
              </a:xfrm>
              <a:custGeom>
                <a:avLst/>
                <a:gdLst>
                  <a:gd name="T0" fmla="*/ 17 w 35"/>
                  <a:gd name="T1" fmla="*/ 0 h 35"/>
                  <a:gd name="T2" fmla="*/ 0 w 35"/>
                  <a:gd name="T3" fmla="*/ 17 h 35"/>
                  <a:gd name="T4" fmla="*/ 17 w 35"/>
                  <a:gd name="T5" fmla="*/ 35 h 35"/>
                  <a:gd name="T6" fmla="*/ 35 w 35"/>
                  <a:gd name="T7" fmla="*/ 17 h 35"/>
                  <a:gd name="T8" fmla="*/ 17 w 35"/>
                  <a:gd name="T9" fmla="*/ 0 h 35"/>
                  <a:gd name="T10" fmla="*/ 19 w 35"/>
                  <a:gd name="T11" fmla="*/ 26 h 35"/>
                  <a:gd name="T12" fmla="*/ 19 w 35"/>
                  <a:gd name="T13" fmla="*/ 27 h 35"/>
                  <a:gd name="T14" fmla="*/ 17 w 35"/>
                  <a:gd name="T15" fmla="*/ 29 h 35"/>
                  <a:gd name="T16" fmla="*/ 16 w 35"/>
                  <a:gd name="T17" fmla="*/ 27 h 35"/>
                  <a:gd name="T18" fmla="*/ 16 w 35"/>
                  <a:gd name="T19" fmla="*/ 26 h 35"/>
                  <a:gd name="T20" fmla="*/ 14 w 35"/>
                  <a:gd name="T21" fmla="*/ 25 h 35"/>
                  <a:gd name="T22" fmla="*/ 14 w 35"/>
                  <a:gd name="T23" fmla="*/ 23 h 35"/>
                  <a:gd name="T24" fmla="*/ 16 w 35"/>
                  <a:gd name="T25" fmla="*/ 23 h 35"/>
                  <a:gd name="T26" fmla="*/ 17 w 35"/>
                  <a:gd name="T27" fmla="*/ 24 h 35"/>
                  <a:gd name="T28" fmla="*/ 18 w 35"/>
                  <a:gd name="T29" fmla="*/ 24 h 35"/>
                  <a:gd name="T30" fmla="*/ 20 w 35"/>
                  <a:gd name="T31" fmla="*/ 21 h 35"/>
                  <a:gd name="T32" fmla="*/ 17 w 35"/>
                  <a:gd name="T33" fmla="*/ 19 h 35"/>
                  <a:gd name="T34" fmla="*/ 17 w 35"/>
                  <a:gd name="T35" fmla="*/ 19 h 35"/>
                  <a:gd name="T36" fmla="*/ 12 w 35"/>
                  <a:gd name="T37" fmla="*/ 14 h 35"/>
                  <a:gd name="T38" fmla="*/ 16 w 35"/>
                  <a:gd name="T39" fmla="*/ 8 h 35"/>
                  <a:gd name="T40" fmla="*/ 16 w 35"/>
                  <a:gd name="T41" fmla="*/ 7 h 35"/>
                  <a:gd name="T42" fmla="*/ 17 w 35"/>
                  <a:gd name="T43" fmla="*/ 6 h 35"/>
                  <a:gd name="T44" fmla="*/ 19 w 35"/>
                  <a:gd name="T45" fmla="*/ 7 h 35"/>
                  <a:gd name="T46" fmla="*/ 19 w 35"/>
                  <a:gd name="T47" fmla="*/ 8 h 35"/>
                  <a:gd name="T48" fmla="*/ 21 w 35"/>
                  <a:gd name="T49" fmla="*/ 10 h 35"/>
                  <a:gd name="T50" fmla="*/ 21 w 35"/>
                  <a:gd name="T51" fmla="*/ 12 h 35"/>
                  <a:gd name="T52" fmla="*/ 19 w 35"/>
                  <a:gd name="T53" fmla="*/ 12 h 35"/>
                  <a:gd name="T54" fmla="*/ 18 w 35"/>
                  <a:gd name="T55" fmla="*/ 11 h 35"/>
                  <a:gd name="T56" fmla="*/ 17 w 35"/>
                  <a:gd name="T57" fmla="*/ 11 h 35"/>
                  <a:gd name="T58" fmla="*/ 15 w 35"/>
                  <a:gd name="T59" fmla="*/ 14 h 35"/>
                  <a:gd name="T60" fmla="*/ 17 w 35"/>
                  <a:gd name="T61" fmla="*/ 16 h 35"/>
                  <a:gd name="T62" fmla="*/ 18 w 35"/>
                  <a:gd name="T63" fmla="*/ 16 h 35"/>
                  <a:gd name="T64" fmla="*/ 23 w 35"/>
                  <a:gd name="T65" fmla="*/ 21 h 35"/>
                  <a:gd name="T66" fmla="*/ 19 w 35"/>
                  <a:gd name="T67" fmla="*/ 26 h 35"/>
                  <a:gd name="T68" fmla="*/ 19 w 35"/>
                  <a:gd name="T69" fmla="*/ 26 h 35"/>
                  <a:gd name="T70" fmla="*/ 19 w 35"/>
                  <a:gd name="T7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8"/>
                      <a:pt x="27" y="0"/>
                      <a:pt x="17" y="0"/>
                    </a:cubicBezTo>
                    <a:close/>
                    <a:moveTo>
                      <a:pt x="19" y="26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8" y="29"/>
                      <a:pt x="17" y="29"/>
                    </a:cubicBezTo>
                    <a:cubicBezTo>
                      <a:pt x="17" y="29"/>
                      <a:pt x="16" y="28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4" y="26"/>
                      <a:pt x="14" y="25"/>
                    </a:cubicBezTo>
                    <a:cubicBezTo>
                      <a:pt x="13" y="24"/>
                      <a:pt x="13" y="23"/>
                      <a:pt x="14" y="23"/>
                    </a:cubicBezTo>
                    <a:cubicBezTo>
                      <a:pt x="14" y="22"/>
                      <a:pt x="15" y="22"/>
                      <a:pt x="16" y="23"/>
                    </a:cubicBezTo>
                    <a:cubicBezTo>
                      <a:pt x="16" y="23"/>
                      <a:pt x="17" y="23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20" y="22"/>
                      <a:pt x="20" y="21"/>
                    </a:cubicBezTo>
                    <a:cubicBezTo>
                      <a:pt x="20" y="20"/>
                      <a:pt x="19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4" y="19"/>
                      <a:pt x="12" y="16"/>
                      <a:pt x="12" y="14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8" y="6"/>
                      <a:pt x="19" y="6"/>
                      <a:pt x="19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2" y="10"/>
                      <a:pt x="22" y="11"/>
                      <a:pt x="21" y="12"/>
                    </a:cubicBezTo>
                    <a:cubicBezTo>
                      <a:pt x="21" y="13"/>
                      <a:pt x="20" y="13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5" y="12"/>
                      <a:pt x="15" y="14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0" y="16"/>
                      <a:pt x="23" y="18"/>
                      <a:pt x="23" y="21"/>
                    </a:cubicBezTo>
                    <a:cubicBezTo>
                      <a:pt x="23" y="24"/>
                      <a:pt x="21" y="26"/>
                      <a:pt x="19" y="26"/>
                    </a:cubicBezTo>
                    <a:close/>
                    <a:moveTo>
                      <a:pt x="19" y="26"/>
                    </a:moveTo>
                    <a:cubicBezTo>
                      <a:pt x="19" y="26"/>
                      <a:pt x="19" y="26"/>
                      <a:pt x="19" y="2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051717" y="2552344"/>
              <a:ext cx="1538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</a:rPr>
                <a:t>Corporate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39800" y="2898428"/>
              <a:ext cx="176234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&amp;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Lorem text see.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164943" y="4211478"/>
            <a:ext cx="1762348" cy="1596151"/>
            <a:chOff x="939800" y="4356618"/>
            <a:chExt cx="1762348" cy="1596151"/>
          </a:xfrm>
        </p:grpSpPr>
        <p:sp>
          <p:nvSpPr>
            <p:cNvPr id="48" name="Freeform 9"/>
            <p:cNvSpPr>
              <a:spLocks noEditPoints="1"/>
            </p:cNvSpPr>
            <p:nvPr/>
          </p:nvSpPr>
          <p:spPr bwMode="auto">
            <a:xfrm>
              <a:off x="1588406" y="4356618"/>
              <a:ext cx="465138" cy="476250"/>
            </a:xfrm>
            <a:custGeom>
              <a:avLst/>
              <a:gdLst>
                <a:gd name="T0" fmla="*/ 105 w 129"/>
                <a:gd name="T1" fmla="*/ 89 h 130"/>
                <a:gd name="T2" fmla="*/ 97 w 129"/>
                <a:gd name="T3" fmla="*/ 89 h 130"/>
                <a:gd name="T4" fmla="*/ 80 w 129"/>
                <a:gd name="T5" fmla="*/ 73 h 130"/>
                <a:gd name="T6" fmla="*/ 80 w 129"/>
                <a:gd name="T7" fmla="*/ 68 h 130"/>
                <a:gd name="T8" fmla="*/ 88 w 129"/>
                <a:gd name="T9" fmla="*/ 53 h 130"/>
                <a:gd name="T10" fmla="*/ 90 w 129"/>
                <a:gd name="T11" fmla="*/ 51 h 130"/>
                <a:gd name="T12" fmla="*/ 91 w 129"/>
                <a:gd name="T13" fmla="*/ 39 h 130"/>
                <a:gd name="T14" fmla="*/ 90 w 129"/>
                <a:gd name="T15" fmla="*/ 37 h 130"/>
                <a:gd name="T16" fmla="*/ 90 w 129"/>
                <a:gd name="T17" fmla="*/ 23 h 130"/>
                <a:gd name="T18" fmla="*/ 85 w 129"/>
                <a:gd name="T19" fmla="*/ 7 h 130"/>
                <a:gd name="T20" fmla="*/ 72 w 129"/>
                <a:gd name="T21" fmla="*/ 1 h 130"/>
                <a:gd name="T22" fmla="*/ 55 w 129"/>
                <a:gd name="T23" fmla="*/ 1 h 130"/>
                <a:gd name="T24" fmla="*/ 42 w 129"/>
                <a:gd name="T25" fmla="*/ 10 h 130"/>
                <a:gd name="T26" fmla="*/ 38 w 129"/>
                <a:gd name="T27" fmla="*/ 23 h 130"/>
                <a:gd name="T28" fmla="*/ 38 w 129"/>
                <a:gd name="T29" fmla="*/ 37 h 130"/>
                <a:gd name="T30" fmla="*/ 37 w 129"/>
                <a:gd name="T31" fmla="*/ 40 h 130"/>
                <a:gd name="T32" fmla="*/ 39 w 129"/>
                <a:gd name="T33" fmla="*/ 52 h 130"/>
                <a:gd name="T34" fmla="*/ 41 w 129"/>
                <a:gd name="T35" fmla="*/ 55 h 130"/>
                <a:gd name="T36" fmla="*/ 48 w 129"/>
                <a:gd name="T37" fmla="*/ 68 h 130"/>
                <a:gd name="T38" fmla="*/ 48 w 129"/>
                <a:gd name="T39" fmla="*/ 73 h 130"/>
                <a:gd name="T40" fmla="*/ 32 w 129"/>
                <a:gd name="T41" fmla="*/ 89 h 130"/>
                <a:gd name="T42" fmla="*/ 24 w 129"/>
                <a:gd name="T43" fmla="*/ 89 h 130"/>
                <a:gd name="T44" fmla="*/ 0 w 129"/>
                <a:gd name="T45" fmla="*/ 113 h 130"/>
                <a:gd name="T46" fmla="*/ 0 w 129"/>
                <a:gd name="T47" fmla="*/ 122 h 130"/>
                <a:gd name="T48" fmla="*/ 8 w 129"/>
                <a:gd name="T49" fmla="*/ 130 h 130"/>
                <a:gd name="T50" fmla="*/ 121 w 129"/>
                <a:gd name="T51" fmla="*/ 130 h 130"/>
                <a:gd name="T52" fmla="*/ 129 w 129"/>
                <a:gd name="T53" fmla="*/ 122 h 130"/>
                <a:gd name="T54" fmla="*/ 129 w 129"/>
                <a:gd name="T55" fmla="*/ 113 h 130"/>
                <a:gd name="T56" fmla="*/ 105 w 129"/>
                <a:gd name="T57" fmla="*/ 89 h 130"/>
                <a:gd name="T58" fmla="*/ 105 w 129"/>
                <a:gd name="T59" fmla="*/ 89 h 130"/>
                <a:gd name="T60" fmla="*/ 105 w 129"/>
                <a:gd name="T61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9" h="130">
                  <a:moveTo>
                    <a:pt x="105" y="89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88" y="89"/>
                    <a:pt x="80" y="82"/>
                    <a:pt x="80" y="73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4" y="64"/>
                    <a:pt x="87" y="59"/>
                    <a:pt x="88" y="53"/>
                  </a:cubicBezTo>
                  <a:cubicBezTo>
                    <a:pt x="88" y="52"/>
                    <a:pt x="89" y="52"/>
                    <a:pt x="90" y="51"/>
                  </a:cubicBezTo>
                  <a:cubicBezTo>
                    <a:pt x="93" y="48"/>
                    <a:pt x="94" y="43"/>
                    <a:pt x="91" y="39"/>
                  </a:cubicBezTo>
                  <a:cubicBezTo>
                    <a:pt x="91" y="39"/>
                    <a:pt x="90" y="38"/>
                    <a:pt x="90" y="37"/>
                  </a:cubicBezTo>
                  <a:cubicBezTo>
                    <a:pt x="90" y="33"/>
                    <a:pt x="90" y="28"/>
                    <a:pt x="90" y="23"/>
                  </a:cubicBezTo>
                  <a:cubicBezTo>
                    <a:pt x="90" y="18"/>
                    <a:pt x="89" y="12"/>
                    <a:pt x="85" y="7"/>
                  </a:cubicBezTo>
                  <a:cubicBezTo>
                    <a:pt x="81" y="4"/>
                    <a:pt x="77" y="2"/>
                    <a:pt x="72" y="1"/>
                  </a:cubicBezTo>
                  <a:cubicBezTo>
                    <a:pt x="66" y="0"/>
                    <a:pt x="60" y="0"/>
                    <a:pt x="55" y="1"/>
                  </a:cubicBezTo>
                  <a:cubicBezTo>
                    <a:pt x="50" y="3"/>
                    <a:pt x="45" y="6"/>
                    <a:pt x="42" y="10"/>
                  </a:cubicBezTo>
                  <a:cubicBezTo>
                    <a:pt x="40" y="14"/>
                    <a:pt x="38" y="18"/>
                    <a:pt x="38" y="23"/>
                  </a:cubicBezTo>
                  <a:cubicBezTo>
                    <a:pt x="38" y="28"/>
                    <a:pt x="38" y="32"/>
                    <a:pt x="38" y="37"/>
                  </a:cubicBezTo>
                  <a:cubicBezTo>
                    <a:pt x="38" y="38"/>
                    <a:pt x="38" y="39"/>
                    <a:pt x="37" y="40"/>
                  </a:cubicBezTo>
                  <a:cubicBezTo>
                    <a:pt x="35" y="44"/>
                    <a:pt x="36" y="49"/>
                    <a:pt x="39" y="52"/>
                  </a:cubicBezTo>
                  <a:cubicBezTo>
                    <a:pt x="40" y="53"/>
                    <a:pt x="41" y="54"/>
                    <a:pt x="41" y="55"/>
                  </a:cubicBezTo>
                  <a:cubicBezTo>
                    <a:pt x="42" y="59"/>
                    <a:pt x="45" y="64"/>
                    <a:pt x="48" y="68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82"/>
                    <a:pt x="41" y="89"/>
                    <a:pt x="32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9" y="93"/>
                    <a:pt x="0" y="1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3" y="130"/>
                    <a:pt x="8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5" y="130"/>
                    <a:pt x="129" y="126"/>
                    <a:pt x="129" y="12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19" y="93"/>
                    <a:pt x="105" y="89"/>
                    <a:pt x="105" y="89"/>
                  </a:cubicBezTo>
                  <a:close/>
                  <a:moveTo>
                    <a:pt x="105" y="89"/>
                  </a:moveTo>
                  <a:cubicBezTo>
                    <a:pt x="105" y="89"/>
                    <a:pt x="105" y="89"/>
                    <a:pt x="105" y="8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51717" y="4975743"/>
              <a:ext cx="1538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</a:rPr>
                <a:t>Healthcare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39800" y="5321827"/>
              <a:ext cx="176234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&amp;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Lorem text see.</a:t>
              </a:r>
            </a:p>
          </p:txBody>
        </p:sp>
      </p:grpSp>
      <p:sp>
        <p:nvSpPr>
          <p:cNvPr id="51" name="Freeform 8"/>
          <p:cNvSpPr>
            <a:spLocks noEditPoints="1"/>
          </p:cNvSpPr>
          <p:nvPr/>
        </p:nvSpPr>
        <p:spPr bwMode="auto">
          <a:xfrm>
            <a:off x="9030269" y="2131036"/>
            <a:ext cx="469900" cy="439738"/>
          </a:xfrm>
          <a:custGeom>
            <a:avLst/>
            <a:gdLst>
              <a:gd name="T0" fmla="*/ 129 w 130"/>
              <a:gd name="T1" fmla="*/ 35 h 120"/>
              <a:gd name="T2" fmla="*/ 94 w 130"/>
              <a:gd name="T3" fmla="*/ 0 h 120"/>
              <a:gd name="T4" fmla="*/ 64 w 130"/>
              <a:gd name="T5" fmla="*/ 17 h 120"/>
              <a:gd name="T6" fmla="*/ 35 w 130"/>
              <a:gd name="T7" fmla="*/ 0 h 120"/>
              <a:gd name="T8" fmla="*/ 0 w 130"/>
              <a:gd name="T9" fmla="*/ 35 h 120"/>
              <a:gd name="T10" fmla="*/ 2 w 130"/>
              <a:gd name="T11" fmla="*/ 49 h 120"/>
              <a:gd name="T12" fmla="*/ 19 w 130"/>
              <a:gd name="T13" fmla="*/ 79 h 120"/>
              <a:gd name="T14" fmla="*/ 64 w 130"/>
              <a:gd name="T15" fmla="*/ 120 h 120"/>
              <a:gd name="T16" fmla="*/ 110 w 130"/>
              <a:gd name="T17" fmla="*/ 79 h 120"/>
              <a:gd name="T18" fmla="*/ 128 w 130"/>
              <a:gd name="T19" fmla="*/ 49 h 120"/>
              <a:gd name="T20" fmla="*/ 129 w 130"/>
              <a:gd name="T21" fmla="*/ 35 h 120"/>
              <a:gd name="T22" fmla="*/ 123 w 130"/>
              <a:gd name="T23" fmla="*/ 48 h 120"/>
              <a:gd name="T24" fmla="*/ 107 w 130"/>
              <a:gd name="T25" fmla="*/ 75 h 120"/>
              <a:gd name="T26" fmla="*/ 64 w 130"/>
              <a:gd name="T27" fmla="*/ 113 h 120"/>
              <a:gd name="T28" fmla="*/ 23 w 130"/>
              <a:gd name="T29" fmla="*/ 75 h 120"/>
              <a:gd name="T30" fmla="*/ 6 w 130"/>
              <a:gd name="T31" fmla="*/ 48 h 120"/>
              <a:gd name="T32" fmla="*/ 5 w 130"/>
              <a:gd name="T33" fmla="*/ 36 h 120"/>
              <a:gd name="T34" fmla="*/ 5 w 130"/>
              <a:gd name="T35" fmla="*/ 36 h 120"/>
              <a:gd name="T36" fmla="*/ 35 w 130"/>
              <a:gd name="T37" fmla="*/ 5 h 120"/>
              <a:gd name="T38" fmla="*/ 62 w 130"/>
              <a:gd name="T39" fmla="*/ 23 h 120"/>
              <a:gd name="T40" fmla="*/ 64 w 130"/>
              <a:gd name="T41" fmla="*/ 29 h 120"/>
              <a:gd name="T42" fmla="*/ 67 w 130"/>
              <a:gd name="T43" fmla="*/ 23 h 120"/>
              <a:gd name="T44" fmla="*/ 94 w 130"/>
              <a:gd name="T45" fmla="*/ 5 h 120"/>
              <a:gd name="T46" fmla="*/ 124 w 130"/>
              <a:gd name="T47" fmla="*/ 36 h 120"/>
              <a:gd name="T48" fmla="*/ 123 w 130"/>
              <a:gd name="T49" fmla="*/ 48 h 120"/>
              <a:gd name="T50" fmla="*/ 123 w 130"/>
              <a:gd name="T51" fmla="*/ 48 h 120"/>
              <a:gd name="T52" fmla="*/ 123 w 130"/>
              <a:gd name="T5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0" h="120">
                <a:moveTo>
                  <a:pt x="129" y="35"/>
                </a:moveTo>
                <a:cubicBezTo>
                  <a:pt x="127" y="15"/>
                  <a:pt x="113" y="0"/>
                  <a:pt x="94" y="0"/>
                </a:cubicBezTo>
                <a:cubicBezTo>
                  <a:pt x="82" y="0"/>
                  <a:pt x="71" y="6"/>
                  <a:pt x="64" y="17"/>
                </a:cubicBezTo>
                <a:cubicBezTo>
                  <a:pt x="58" y="6"/>
                  <a:pt x="47" y="0"/>
                  <a:pt x="35" y="0"/>
                </a:cubicBezTo>
                <a:cubicBezTo>
                  <a:pt x="17" y="0"/>
                  <a:pt x="2" y="15"/>
                  <a:pt x="0" y="35"/>
                </a:cubicBezTo>
                <a:cubicBezTo>
                  <a:pt x="0" y="36"/>
                  <a:pt x="0" y="41"/>
                  <a:pt x="2" y="49"/>
                </a:cubicBezTo>
                <a:cubicBezTo>
                  <a:pt x="4" y="60"/>
                  <a:pt x="10" y="71"/>
                  <a:pt x="19" y="79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9" y="71"/>
                  <a:pt x="126" y="60"/>
                  <a:pt x="128" y="49"/>
                </a:cubicBezTo>
                <a:cubicBezTo>
                  <a:pt x="130" y="41"/>
                  <a:pt x="129" y="36"/>
                  <a:pt x="129" y="35"/>
                </a:cubicBezTo>
                <a:close/>
                <a:moveTo>
                  <a:pt x="123" y="48"/>
                </a:moveTo>
                <a:cubicBezTo>
                  <a:pt x="121" y="58"/>
                  <a:pt x="115" y="68"/>
                  <a:pt x="107" y="75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23" y="75"/>
                  <a:pt x="23" y="75"/>
                  <a:pt x="23" y="75"/>
                </a:cubicBezTo>
                <a:cubicBezTo>
                  <a:pt x="14" y="68"/>
                  <a:pt x="9" y="58"/>
                  <a:pt x="6" y="48"/>
                </a:cubicBezTo>
                <a:cubicBezTo>
                  <a:pt x="5" y="40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7" y="18"/>
                  <a:pt x="20" y="5"/>
                  <a:pt x="35" y="5"/>
                </a:cubicBezTo>
                <a:cubicBezTo>
                  <a:pt x="47" y="5"/>
                  <a:pt x="57" y="12"/>
                  <a:pt x="62" y="23"/>
                </a:cubicBezTo>
                <a:cubicBezTo>
                  <a:pt x="64" y="29"/>
                  <a:pt x="64" y="29"/>
                  <a:pt x="64" y="29"/>
                </a:cubicBezTo>
                <a:cubicBezTo>
                  <a:pt x="67" y="23"/>
                  <a:pt x="67" y="23"/>
                  <a:pt x="67" y="23"/>
                </a:cubicBezTo>
                <a:cubicBezTo>
                  <a:pt x="72" y="12"/>
                  <a:pt x="82" y="5"/>
                  <a:pt x="94" y="5"/>
                </a:cubicBezTo>
                <a:cubicBezTo>
                  <a:pt x="110" y="5"/>
                  <a:pt x="123" y="18"/>
                  <a:pt x="124" y="36"/>
                </a:cubicBezTo>
                <a:cubicBezTo>
                  <a:pt x="124" y="36"/>
                  <a:pt x="125" y="40"/>
                  <a:pt x="123" y="48"/>
                </a:cubicBezTo>
                <a:close/>
                <a:moveTo>
                  <a:pt x="123" y="48"/>
                </a:moveTo>
                <a:cubicBezTo>
                  <a:pt x="123" y="48"/>
                  <a:pt x="123" y="48"/>
                  <a:pt x="123" y="4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8495961" y="2731905"/>
            <a:ext cx="153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</a:rPr>
              <a:t>Charities</a:t>
            </a:r>
          </a:p>
        </p:txBody>
      </p:sp>
      <p:sp>
        <p:nvSpPr>
          <p:cNvPr id="53" name="Rectangle 52"/>
          <p:cNvSpPr/>
          <p:nvPr/>
        </p:nvSpPr>
        <p:spPr>
          <a:xfrm>
            <a:off x="8384044" y="3077989"/>
            <a:ext cx="176234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meant to your project &amp;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Lorem text see.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384044" y="4211478"/>
            <a:ext cx="1762348" cy="1596151"/>
            <a:chOff x="3158901" y="4356618"/>
            <a:chExt cx="1762348" cy="1596151"/>
          </a:xfrm>
        </p:grpSpPr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3805127" y="4356618"/>
              <a:ext cx="458788" cy="476250"/>
            </a:xfrm>
            <a:custGeom>
              <a:avLst/>
              <a:gdLst>
                <a:gd name="T0" fmla="*/ 118 w 127"/>
                <a:gd name="T1" fmla="*/ 106 h 130"/>
                <a:gd name="T2" fmla="*/ 78 w 127"/>
                <a:gd name="T3" fmla="*/ 52 h 130"/>
                <a:gd name="T4" fmla="*/ 78 w 127"/>
                <a:gd name="T5" fmla="*/ 13 h 130"/>
                <a:gd name="T6" fmla="*/ 83 w 127"/>
                <a:gd name="T7" fmla="*/ 6 h 130"/>
                <a:gd name="T8" fmla="*/ 77 w 127"/>
                <a:gd name="T9" fmla="*/ 0 h 130"/>
                <a:gd name="T10" fmla="*/ 51 w 127"/>
                <a:gd name="T11" fmla="*/ 0 h 130"/>
                <a:gd name="T12" fmla="*/ 44 w 127"/>
                <a:gd name="T13" fmla="*/ 6 h 130"/>
                <a:gd name="T14" fmla="*/ 49 w 127"/>
                <a:gd name="T15" fmla="*/ 13 h 130"/>
                <a:gd name="T16" fmla="*/ 49 w 127"/>
                <a:gd name="T17" fmla="*/ 52 h 130"/>
                <a:gd name="T18" fmla="*/ 10 w 127"/>
                <a:gd name="T19" fmla="*/ 106 h 130"/>
                <a:gd name="T20" fmla="*/ 21 w 127"/>
                <a:gd name="T21" fmla="*/ 130 h 130"/>
                <a:gd name="T22" fmla="*/ 106 w 127"/>
                <a:gd name="T23" fmla="*/ 130 h 130"/>
                <a:gd name="T24" fmla="*/ 118 w 127"/>
                <a:gd name="T25" fmla="*/ 106 h 130"/>
                <a:gd name="T26" fmla="*/ 98 w 127"/>
                <a:gd name="T27" fmla="*/ 124 h 130"/>
                <a:gd name="T28" fmla="*/ 30 w 127"/>
                <a:gd name="T29" fmla="*/ 124 h 130"/>
                <a:gd name="T30" fmla="*/ 21 w 127"/>
                <a:gd name="T31" fmla="*/ 105 h 130"/>
                <a:gd name="T32" fmla="*/ 38 w 127"/>
                <a:gd name="T33" fmla="*/ 81 h 130"/>
                <a:gd name="T34" fmla="*/ 90 w 127"/>
                <a:gd name="T35" fmla="*/ 81 h 130"/>
                <a:gd name="T36" fmla="*/ 107 w 127"/>
                <a:gd name="T37" fmla="*/ 105 h 130"/>
                <a:gd name="T38" fmla="*/ 98 w 127"/>
                <a:gd name="T39" fmla="*/ 124 h 130"/>
                <a:gd name="T40" fmla="*/ 80 w 127"/>
                <a:gd name="T41" fmla="*/ 89 h 130"/>
                <a:gd name="T42" fmla="*/ 48 w 127"/>
                <a:gd name="T43" fmla="*/ 89 h 130"/>
                <a:gd name="T44" fmla="*/ 37 w 127"/>
                <a:gd name="T45" fmla="*/ 104 h 130"/>
                <a:gd name="T46" fmla="*/ 43 w 127"/>
                <a:gd name="T47" fmla="*/ 116 h 130"/>
                <a:gd name="T48" fmla="*/ 85 w 127"/>
                <a:gd name="T49" fmla="*/ 116 h 130"/>
                <a:gd name="T50" fmla="*/ 91 w 127"/>
                <a:gd name="T51" fmla="*/ 104 h 130"/>
                <a:gd name="T52" fmla="*/ 80 w 127"/>
                <a:gd name="T53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130">
                  <a:moveTo>
                    <a:pt x="118" y="106"/>
                  </a:moveTo>
                  <a:cubicBezTo>
                    <a:pt x="105" y="87"/>
                    <a:pt x="80" y="55"/>
                    <a:pt x="78" y="5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2"/>
                    <a:pt x="83" y="9"/>
                    <a:pt x="83" y="6"/>
                  </a:cubicBezTo>
                  <a:cubicBezTo>
                    <a:pt x="83" y="3"/>
                    <a:pt x="80" y="0"/>
                    <a:pt x="7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4" y="3"/>
                    <a:pt x="44" y="6"/>
                  </a:cubicBezTo>
                  <a:cubicBezTo>
                    <a:pt x="44" y="9"/>
                    <a:pt x="46" y="12"/>
                    <a:pt x="49" y="1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5"/>
                    <a:pt x="23" y="87"/>
                    <a:pt x="10" y="106"/>
                  </a:cubicBezTo>
                  <a:cubicBezTo>
                    <a:pt x="0" y="121"/>
                    <a:pt x="10" y="130"/>
                    <a:pt x="21" y="130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18" y="130"/>
                    <a:pt x="127" y="121"/>
                    <a:pt x="118" y="106"/>
                  </a:cubicBezTo>
                  <a:close/>
                  <a:moveTo>
                    <a:pt x="98" y="124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21" y="124"/>
                    <a:pt x="13" y="117"/>
                    <a:pt x="21" y="105"/>
                  </a:cubicBezTo>
                  <a:cubicBezTo>
                    <a:pt x="25" y="98"/>
                    <a:pt x="32" y="89"/>
                    <a:pt x="38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6" y="89"/>
                    <a:pt x="102" y="98"/>
                    <a:pt x="107" y="105"/>
                  </a:cubicBezTo>
                  <a:cubicBezTo>
                    <a:pt x="115" y="117"/>
                    <a:pt x="107" y="124"/>
                    <a:pt x="98" y="124"/>
                  </a:cubicBezTo>
                  <a:close/>
                  <a:moveTo>
                    <a:pt x="80" y="89"/>
                  </a:moveTo>
                  <a:cubicBezTo>
                    <a:pt x="48" y="89"/>
                    <a:pt x="48" y="89"/>
                    <a:pt x="48" y="89"/>
                  </a:cubicBezTo>
                  <a:cubicBezTo>
                    <a:pt x="44" y="94"/>
                    <a:pt x="40" y="100"/>
                    <a:pt x="37" y="104"/>
                  </a:cubicBezTo>
                  <a:cubicBezTo>
                    <a:pt x="32" y="111"/>
                    <a:pt x="37" y="116"/>
                    <a:pt x="43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91" y="116"/>
                    <a:pt x="95" y="111"/>
                    <a:pt x="91" y="104"/>
                  </a:cubicBezTo>
                  <a:cubicBezTo>
                    <a:pt x="88" y="100"/>
                    <a:pt x="84" y="94"/>
                    <a:pt x="80" y="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65263" y="4975743"/>
              <a:ext cx="1538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</a:rPr>
                <a:t>Individual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158901" y="5321827"/>
              <a:ext cx="176234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&amp;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Lorem text see.</a:t>
              </a:r>
            </a:p>
          </p:txBody>
        </p:sp>
      </p:grpSp>
      <p:cxnSp>
        <p:nvCxnSpPr>
          <p:cNvPr id="34" name="Straight Connector 33"/>
          <p:cNvCxnSpPr>
            <a:cxnSpLocks/>
          </p:cNvCxnSpPr>
          <p:nvPr/>
        </p:nvCxnSpPr>
        <p:spPr>
          <a:xfrm flipH="1">
            <a:off x="6164943" y="3964769"/>
            <a:ext cx="398144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67228" y="4377329"/>
            <a:ext cx="184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Raleway" panose="020B0503030101060003" pitchFamily="34" charset="0"/>
              </a:rPr>
              <a:t>AWESOME</a:t>
            </a:r>
          </a:p>
          <a:p>
            <a:r>
              <a:rPr lang="en-US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HEADLINE</a:t>
            </a:r>
          </a:p>
        </p:txBody>
      </p:sp>
      <p:sp>
        <p:nvSpPr>
          <p:cNvPr id="64" name="Rectangle 9"/>
          <p:cNvSpPr>
            <a:spLocks/>
          </p:cNvSpPr>
          <p:nvPr/>
        </p:nvSpPr>
        <p:spPr bwMode="auto">
          <a:xfrm>
            <a:off x="943542" y="5160843"/>
            <a:ext cx="4409507" cy="64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of the layout design is meant to the</a:t>
            </a:r>
          </a:p>
        </p:txBody>
      </p:sp>
    </p:spTree>
    <p:extLst>
      <p:ext uri="{BB962C8B-B14F-4D97-AF65-F5344CB8AC3E}">
        <p14:creationId xmlns:p14="http://schemas.microsoft.com/office/powerpoint/2010/main" val="25840423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t="1779" b="66231"/>
          <a:stretch/>
        </p:blipFill>
        <p:spPr>
          <a:xfrm>
            <a:off x="0" y="2102573"/>
            <a:ext cx="12191999" cy="2193652"/>
          </a:xfrm>
        </p:spPr>
      </p:pic>
      <p:sp>
        <p:nvSpPr>
          <p:cNvPr id="37" name="Rectangle 36"/>
          <p:cNvSpPr/>
          <p:nvPr/>
        </p:nvSpPr>
        <p:spPr>
          <a:xfrm>
            <a:off x="0" y="2102573"/>
            <a:ext cx="12192000" cy="2193652"/>
          </a:xfrm>
          <a:prstGeom prst="rect">
            <a:avLst/>
          </a:prstGeom>
          <a:solidFill>
            <a:srgbClr val="222A3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5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Team Members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7" name="Straight Connector 6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2574651" y="4463140"/>
            <a:ext cx="17582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Raleway" panose="020B0503030101060003" pitchFamily="34" charset="0"/>
                <a:ea typeface="PT Sans" panose="020B0503020203020204" pitchFamily="34" charset="0"/>
              </a:rPr>
              <a:t>Dr. Jacky Chan</a:t>
            </a:r>
            <a:endParaRPr lang="en-US" sz="1500" b="1" dirty="0">
              <a:solidFill>
                <a:schemeClr val="accent1"/>
              </a:solidFill>
              <a:latin typeface="Raleway" panose="020B0503030101060003" pitchFamily="34" charset="0"/>
            </a:endParaRPr>
          </a:p>
        </p:txBody>
      </p:sp>
      <p:sp>
        <p:nvSpPr>
          <p:cNvPr id="79" name="Rectangle 9"/>
          <p:cNvSpPr>
            <a:spLocks/>
          </p:cNvSpPr>
          <p:nvPr/>
        </p:nvSpPr>
        <p:spPr bwMode="auto">
          <a:xfrm>
            <a:off x="1182564" y="5015645"/>
            <a:ext cx="3041093" cy="39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lorem ipsum your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mejurity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 to lorem to text dummy </a:t>
            </a:r>
          </a:p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heading of and lorem. 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9918879" y="4463140"/>
            <a:ext cx="17582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4"/>
                </a:solidFill>
                <a:latin typeface="Raleway" panose="020B0503030101060003" pitchFamily="34" charset="0"/>
                <a:ea typeface="PT Sans" panose="020B0503020203020204" pitchFamily="34" charset="0"/>
              </a:rPr>
              <a:t>Dr. Jacky Chan</a:t>
            </a:r>
            <a:endParaRPr lang="en-US" sz="1500" b="1" dirty="0">
              <a:solidFill>
                <a:schemeClr val="accent4"/>
              </a:solidFill>
              <a:latin typeface="Raleway" panose="020B0503030101060003" pitchFamily="34" charset="0"/>
            </a:endParaRPr>
          </a:p>
        </p:txBody>
      </p:sp>
      <p:sp>
        <p:nvSpPr>
          <p:cNvPr id="85" name="Rectangle 9"/>
          <p:cNvSpPr>
            <a:spLocks/>
          </p:cNvSpPr>
          <p:nvPr/>
        </p:nvSpPr>
        <p:spPr bwMode="auto">
          <a:xfrm>
            <a:off x="8526792" y="5015645"/>
            <a:ext cx="3041094" cy="39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lorem ipsum your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mejurity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 to lorem to text dummy </a:t>
            </a:r>
          </a:p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heading of and lorem.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246765" y="4463140"/>
            <a:ext cx="17582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chemeClr val="accent2"/>
                </a:solidFill>
                <a:latin typeface="Raleway" panose="020B0503030101060003" pitchFamily="34" charset="0"/>
                <a:ea typeface="PT Sans" panose="020B0503020203020204" pitchFamily="34" charset="0"/>
              </a:rPr>
              <a:t>Jhon</a:t>
            </a:r>
            <a:r>
              <a:rPr lang="en-US" sz="1500" b="1" dirty="0">
                <a:solidFill>
                  <a:schemeClr val="accent2"/>
                </a:solidFill>
                <a:latin typeface="Raleway" panose="020B0503030101060003" pitchFamily="34" charset="0"/>
                <a:ea typeface="PT Sans" panose="020B0503020203020204" pitchFamily="34" charset="0"/>
              </a:rPr>
              <a:t> Deo</a:t>
            </a:r>
            <a:endParaRPr lang="en-US" sz="1500" b="1" dirty="0">
              <a:solidFill>
                <a:schemeClr val="accent2"/>
              </a:solidFill>
              <a:latin typeface="Raleway" panose="020B0503030101060003" pitchFamily="34" charset="0"/>
            </a:endParaRPr>
          </a:p>
        </p:txBody>
      </p:sp>
      <p:sp>
        <p:nvSpPr>
          <p:cNvPr id="89" name="Rectangle 9"/>
          <p:cNvSpPr>
            <a:spLocks/>
          </p:cNvSpPr>
          <p:nvPr/>
        </p:nvSpPr>
        <p:spPr bwMode="auto">
          <a:xfrm>
            <a:off x="4854678" y="5015645"/>
            <a:ext cx="3150288" cy="39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lorem ipsum your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mejurity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 to lorem to text dummy </a:t>
            </a:r>
          </a:p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heading of and lorem. </a:t>
            </a:r>
          </a:p>
        </p:txBody>
      </p:sp>
      <p:pic>
        <p:nvPicPr>
          <p:cNvPr id="91" name="Picture Placeholder 9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26376" t="2163" r="34990" b="50231"/>
          <a:stretch/>
        </p:blipFill>
        <p:spPr>
          <a:xfrm>
            <a:off x="4854677" y="3638673"/>
            <a:ext cx="1235090" cy="1142081"/>
          </a:xfrm>
        </p:spPr>
      </p:pic>
      <p:pic>
        <p:nvPicPr>
          <p:cNvPr id="93" name="Picture Placeholder 92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/>
          <a:srcRect l="32618" t="11961" r="22154" b="13733"/>
          <a:stretch/>
        </p:blipFill>
        <p:spPr>
          <a:xfrm>
            <a:off x="8526787" y="3638673"/>
            <a:ext cx="1235090" cy="1142081"/>
          </a:xfrm>
        </p:spPr>
      </p:pic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/>
          <a:srcRect l="15829" t="6766" r="32848" b="22380"/>
          <a:stretch/>
        </p:blipFill>
        <p:spPr>
          <a:xfrm>
            <a:off x="1182565" y="3638673"/>
            <a:ext cx="1235090" cy="1142081"/>
          </a:xfrm>
        </p:spPr>
      </p:pic>
      <p:grpSp>
        <p:nvGrpSpPr>
          <p:cNvPr id="94" name="Group 93"/>
          <p:cNvGrpSpPr/>
          <p:nvPr/>
        </p:nvGrpSpPr>
        <p:grpSpPr>
          <a:xfrm>
            <a:off x="1182565" y="5613208"/>
            <a:ext cx="1091624" cy="296462"/>
            <a:chOff x="1515100" y="5516154"/>
            <a:chExt cx="1324077" cy="359591"/>
          </a:xfrm>
        </p:grpSpPr>
        <p:sp>
          <p:nvSpPr>
            <p:cNvPr id="95" name="Rectangle 94"/>
            <p:cNvSpPr/>
            <p:nvPr/>
          </p:nvSpPr>
          <p:spPr>
            <a:xfrm>
              <a:off x="1515100" y="5516154"/>
              <a:ext cx="1324077" cy="35959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1747552" y="5584029"/>
              <a:ext cx="859172" cy="223840"/>
              <a:chOff x="1871822" y="5616406"/>
              <a:chExt cx="610631" cy="159087"/>
            </a:xfrm>
          </p:grpSpPr>
          <p:grpSp>
            <p:nvGrpSpPr>
              <p:cNvPr id="97" name="Group 96"/>
              <p:cNvGrpSpPr/>
              <p:nvPr/>
            </p:nvGrpSpPr>
            <p:grpSpPr>
              <a:xfrm>
                <a:off x="1871822" y="5616406"/>
                <a:ext cx="159086" cy="159087"/>
                <a:chOff x="1324575" y="5760204"/>
                <a:chExt cx="305861" cy="305861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1324575" y="5760204"/>
                  <a:ext cx="305861" cy="30586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5" name="AutoShape 1"/>
                <p:cNvSpPr>
                  <a:spLocks/>
                </p:cNvSpPr>
                <p:nvPr/>
              </p:nvSpPr>
              <p:spPr bwMode="auto">
                <a:xfrm>
                  <a:off x="1398453" y="5848888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98" name="Group 97"/>
              <p:cNvGrpSpPr/>
              <p:nvPr/>
            </p:nvGrpSpPr>
            <p:grpSpPr>
              <a:xfrm>
                <a:off x="2097594" y="5616406"/>
                <a:ext cx="159086" cy="159087"/>
                <a:chOff x="1684215" y="5760204"/>
                <a:chExt cx="305861" cy="305861"/>
              </a:xfrm>
            </p:grpSpPr>
            <p:sp>
              <p:nvSpPr>
                <p:cNvPr id="102" name="Oval 101"/>
                <p:cNvSpPr/>
                <p:nvPr/>
              </p:nvSpPr>
              <p:spPr>
                <a:xfrm>
                  <a:off x="1684215" y="5760204"/>
                  <a:ext cx="305861" cy="30586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3" name="AutoShape 21"/>
                <p:cNvSpPr>
                  <a:spLocks/>
                </p:cNvSpPr>
                <p:nvPr/>
              </p:nvSpPr>
              <p:spPr bwMode="auto">
                <a:xfrm>
                  <a:off x="1779016" y="5855006"/>
                  <a:ext cx="116258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99" name="Group 98"/>
              <p:cNvGrpSpPr/>
              <p:nvPr/>
            </p:nvGrpSpPr>
            <p:grpSpPr>
              <a:xfrm>
                <a:off x="2323367" y="5616406"/>
                <a:ext cx="159086" cy="159087"/>
                <a:chOff x="2177216" y="5760204"/>
                <a:chExt cx="305861" cy="305861"/>
              </a:xfrm>
            </p:grpSpPr>
            <p:sp>
              <p:nvSpPr>
                <p:cNvPr id="100" name="Oval 99"/>
                <p:cNvSpPr/>
                <p:nvPr/>
              </p:nvSpPr>
              <p:spPr>
                <a:xfrm>
                  <a:off x="2177216" y="5760204"/>
                  <a:ext cx="305861" cy="30586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1" name="AutoShape 18"/>
                <p:cNvSpPr>
                  <a:spLocks/>
                </p:cNvSpPr>
                <p:nvPr/>
              </p:nvSpPr>
              <p:spPr bwMode="auto">
                <a:xfrm>
                  <a:off x="2243592" y="5857843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06" name="Group 105"/>
          <p:cNvGrpSpPr/>
          <p:nvPr/>
        </p:nvGrpSpPr>
        <p:grpSpPr>
          <a:xfrm>
            <a:off x="4854678" y="5613208"/>
            <a:ext cx="1091624" cy="296462"/>
            <a:chOff x="1515100" y="5516154"/>
            <a:chExt cx="1324077" cy="359591"/>
          </a:xfrm>
        </p:grpSpPr>
        <p:sp>
          <p:nvSpPr>
            <p:cNvPr id="107" name="Rectangle 106"/>
            <p:cNvSpPr/>
            <p:nvPr/>
          </p:nvSpPr>
          <p:spPr>
            <a:xfrm>
              <a:off x="1515100" y="5516154"/>
              <a:ext cx="1324077" cy="35959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747552" y="5584029"/>
              <a:ext cx="859172" cy="223840"/>
              <a:chOff x="1871822" y="5616406"/>
              <a:chExt cx="610631" cy="159087"/>
            </a:xfrm>
          </p:grpSpPr>
          <p:grpSp>
            <p:nvGrpSpPr>
              <p:cNvPr id="109" name="Group 108"/>
              <p:cNvGrpSpPr/>
              <p:nvPr/>
            </p:nvGrpSpPr>
            <p:grpSpPr>
              <a:xfrm>
                <a:off x="1871822" y="5616406"/>
                <a:ext cx="159086" cy="159087"/>
                <a:chOff x="1324575" y="5760204"/>
                <a:chExt cx="305861" cy="305861"/>
              </a:xfrm>
            </p:grpSpPr>
            <p:sp>
              <p:nvSpPr>
                <p:cNvPr id="116" name="Oval 115"/>
                <p:cNvSpPr/>
                <p:nvPr/>
              </p:nvSpPr>
              <p:spPr>
                <a:xfrm>
                  <a:off x="1324575" y="5760204"/>
                  <a:ext cx="305861" cy="30586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AutoShape 1"/>
                <p:cNvSpPr>
                  <a:spLocks/>
                </p:cNvSpPr>
                <p:nvPr/>
              </p:nvSpPr>
              <p:spPr bwMode="auto">
                <a:xfrm>
                  <a:off x="1398453" y="5848888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110" name="Group 109"/>
              <p:cNvGrpSpPr/>
              <p:nvPr/>
            </p:nvGrpSpPr>
            <p:grpSpPr>
              <a:xfrm>
                <a:off x="2097594" y="5616406"/>
                <a:ext cx="159086" cy="159087"/>
                <a:chOff x="1684215" y="5760204"/>
                <a:chExt cx="305861" cy="305861"/>
              </a:xfrm>
            </p:grpSpPr>
            <p:sp>
              <p:nvSpPr>
                <p:cNvPr id="114" name="Oval 113"/>
                <p:cNvSpPr/>
                <p:nvPr/>
              </p:nvSpPr>
              <p:spPr>
                <a:xfrm>
                  <a:off x="1684215" y="5760204"/>
                  <a:ext cx="305861" cy="30586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AutoShape 21"/>
                <p:cNvSpPr>
                  <a:spLocks/>
                </p:cNvSpPr>
                <p:nvPr/>
              </p:nvSpPr>
              <p:spPr bwMode="auto">
                <a:xfrm>
                  <a:off x="1779016" y="5855006"/>
                  <a:ext cx="116258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111" name="Group 110"/>
              <p:cNvGrpSpPr/>
              <p:nvPr/>
            </p:nvGrpSpPr>
            <p:grpSpPr>
              <a:xfrm>
                <a:off x="2323367" y="5616406"/>
                <a:ext cx="159086" cy="159087"/>
                <a:chOff x="2177216" y="5760204"/>
                <a:chExt cx="305861" cy="305861"/>
              </a:xfrm>
            </p:grpSpPr>
            <p:sp>
              <p:nvSpPr>
                <p:cNvPr id="112" name="Oval 111"/>
                <p:cNvSpPr/>
                <p:nvPr/>
              </p:nvSpPr>
              <p:spPr>
                <a:xfrm>
                  <a:off x="2177216" y="5760204"/>
                  <a:ext cx="305861" cy="30586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3" name="AutoShape 18"/>
                <p:cNvSpPr>
                  <a:spLocks/>
                </p:cNvSpPr>
                <p:nvPr/>
              </p:nvSpPr>
              <p:spPr bwMode="auto">
                <a:xfrm>
                  <a:off x="2243592" y="5857843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8" name="Group 117"/>
          <p:cNvGrpSpPr/>
          <p:nvPr/>
        </p:nvGrpSpPr>
        <p:grpSpPr>
          <a:xfrm>
            <a:off x="8526787" y="5613208"/>
            <a:ext cx="1091624" cy="296462"/>
            <a:chOff x="1515100" y="5516154"/>
            <a:chExt cx="1324077" cy="359591"/>
          </a:xfrm>
        </p:grpSpPr>
        <p:sp>
          <p:nvSpPr>
            <p:cNvPr id="119" name="Rectangle 118"/>
            <p:cNvSpPr/>
            <p:nvPr/>
          </p:nvSpPr>
          <p:spPr>
            <a:xfrm>
              <a:off x="1515100" y="5516154"/>
              <a:ext cx="1324077" cy="35959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0" name="Group 119"/>
            <p:cNvGrpSpPr/>
            <p:nvPr/>
          </p:nvGrpSpPr>
          <p:grpSpPr>
            <a:xfrm>
              <a:off x="1747552" y="5584029"/>
              <a:ext cx="859172" cy="223840"/>
              <a:chOff x="1871822" y="5616406"/>
              <a:chExt cx="610631" cy="159087"/>
            </a:xfrm>
          </p:grpSpPr>
          <p:grpSp>
            <p:nvGrpSpPr>
              <p:cNvPr id="121" name="Group 120"/>
              <p:cNvGrpSpPr/>
              <p:nvPr/>
            </p:nvGrpSpPr>
            <p:grpSpPr>
              <a:xfrm>
                <a:off x="1871822" y="5616406"/>
                <a:ext cx="159086" cy="159087"/>
                <a:chOff x="1324575" y="5760204"/>
                <a:chExt cx="305861" cy="305861"/>
              </a:xfrm>
            </p:grpSpPr>
            <p:sp>
              <p:nvSpPr>
                <p:cNvPr id="128" name="Oval 127"/>
                <p:cNvSpPr/>
                <p:nvPr/>
              </p:nvSpPr>
              <p:spPr>
                <a:xfrm>
                  <a:off x="1324575" y="5760204"/>
                  <a:ext cx="305861" cy="30586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29" name="AutoShape 1"/>
                <p:cNvSpPr>
                  <a:spLocks/>
                </p:cNvSpPr>
                <p:nvPr/>
              </p:nvSpPr>
              <p:spPr bwMode="auto">
                <a:xfrm>
                  <a:off x="1398453" y="5848888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122" name="Group 121"/>
              <p:cNvGrpSpPr/>
              <p:nvPr/>
            </p:nvGrpSpPr>
            <p:grpSpPr>
              <a:xfrm>
                <a:off x="2097594" y="5616406"/>
                <a:ext cx="159086" cy="159087"/>
                <a:chOff x="1684215" y="5760204"/>
                <a:chExt cx="305861" cy="305861"/>
              </a:xfrm>
            </p:grpSpPr>
            <p:sp>
              <p:nvSpPr>
                <p:cNvPr id="126" name="Oval 125"/>
                <p:cNvSpPr/>
                <p:nvPr/>
              </p:nvSpPr>
              <p:spPr>
                <a:xfrm>
                  <a:off x="1684215" y="5760204"/>
                  <a:ext cx="305861" cy="30586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27" name="AutoShape 21"/>
                <p:cNvSpPr>
                  <a:spLocks/>
                </p:cNvSpPr>
                <p:nvPr/>
              </p:nvSpPr>
              <p:spPr bwMode="auto">
                <a:xfrm>
                  <a:off x="1779016" y="5855006"/>
                  <a:ext cx="116258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123" name="Group 122"/>
              <p:cNvGrpSpPr/>
              <p:nvPr/>
            </p:nvGrpSpPr>
            <p:grpSpPr>
              <a:xfrm>
                <a:off x="2323367" y="5616406"/>
                <a:ext cx="159086" cy="159087"/>
                <a:chOff x="2177216" y="5760204"/>
                <a:chExt cx="305861" cy="305861"/>
              </a:xfrm>
            </p:grpSpPr>
            <p:sp>
              <p:nvSpPr>
                <p:cNvPr id="124" name="Oval 123"/>
                <p:cNvSpPr/>
                <p:nvPr/>
              </p:nvSpPr>
              <p:spPr>
                <a:xfrm>
                  <a:off x="2177216" y="5760204"/>
                  <a:ext cx="305861" cy="30586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25" name="AutoShape 18"/>
                <p:cNvSpPr>
                  <a:spLocks/>
                </p:cNvSpPr>
                <p:nvPr/>
              </p:nvSpPr>
              <p:spPr bwMode="auto">
                <a:xfrm>
                  <a:off x="2243592" y="5857843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193331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6514" r="6514"/>
          <a:stretch>
            <a:fillRect/>
          </a:stretch>
        </p:blipFill>
        <p:spPr/>
      </p:pic>
      <p:pic>
        <p:nvPicPr>
          <p:cNvPr id="33" name="Picture Placeholder 32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38621" r="30759"/>
          <a:stretch/>
        </p:blipFill>
        <p:spPr>
          <a:xfrm>
            <a:off x="10043886" y="1899377"/>
            <a:ext cx="2148114" cy="3848281"/>
          </a:xfrm>
        </p:spPr>
      </p:pic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6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Portfolio</a:t>
            </a:r>
          </a:p>
        </p:txBody>
      </p:sp>
      <p:pic>
        <p:nvPicPr>
          <p:cNvPr id="25" name="Picture Placeholder 24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t="13914" b="13914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5667375" y="1420585"/>
            <a:ext cx="8572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7757886" y="1899376"/>
            <a:ext cx="2148114" cy="18551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7950769" y="2338461"/>
            <a:ext cx="1762348" cy="977026"/>
            <a:chOff x="7950768" y="2375712"/>
            <a:chExt cx="1762348" cy="977026"/>
          </a:xfrm>
        </p:grpSpPr>
        <p:sp>
          <p:nvSpPr>
            <p:cNvPr id="130" name="TextBox 129"/>
            <p:cNvSpPr txBox="1"/>
            <p:nvPr/>
          </p:nvSpPr>
          <p:spPr>
            <a:xfrm>
              <a:off x="8062685" y="2375712"/>
              <a:ext cx="1538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ea typeface="PT Sans" panose="020B0503020203020204" pitchFamily="34" charset="0"/>
                </a:rPr>
                <a:t>Title Text</a:t>
              </a: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7950768" y="2721796"/>
              <a:ext cx="176234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&amp;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Lorem text see.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0" y="1899377"/>
            <a:ext cx="7619999" cy="3848281"/>
          </a:xfrm>
          <a:prstGeom prst="rect">
            <a:avLst/>
          </a:prstGeom>
          <a:solidFill>
            <a:srgbClr val="E11B22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7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Timeline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5667375" y="1420585"/>
            <a:ext cx="8572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838200" y="2520711"/>
            <a:ext cx="10515600" cy="3083999"/>
            <a:chOff x="838200" y="2520711"/>
            <a:chExt cx="10515600" cy="3083999"/>
          </a:xfrm>
        </p:grpSpPr>
        <p:cxnSp>
          <p:nvCxnSpPr>
            <p:cNvPr id="13" name="Straight Connector 12"/>
            <p:cNvCxnSpPr>
              <a:cxnSpLocks/>
            </p:cNvCxnSpPr>
            <p:nvPr/>
          </p:nvCxnSpPr>
          <p:spPr>
            <a:xfrm>
              <a:off x="838200" y="4107544"/>
              <a:ext cx="105156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838200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911602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985004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7058406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9131808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11205210" y="4033249"/>
              <a:ext cx="148590" cy="1485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2347575" y="2520711"/>
              <a:ext cx="1276643" cy="12766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/>
          </p:nvSpPr>
          <p:spPr>
            <a:xfrm rot="10800000">
              <a:off x="2811163" y="3673336"/>
              <a:ext cx="349466" cy="30126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420977" y="2520711"/>
              <a:ext cx="1276643" cy="1276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Isosceles Triangle 34"/>
            <p:cNvSpPr/>
            <p:nvPr/>
          </p:nvSpPr>
          <p:spPr>
            <a:xfrm rot="10800000">
              <a:off x="4884565" y="3673336"/>
              <a:ext cx="349466" cy="30126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492005" y="2520711"/>
              <a:ext cx="1276643" cy="1453887"/>
              <a:chOff x="3549396" y="2125744"/>
              <a:chExt cx="1276643" cy="1453887"/>
            </a:xfrm>
            <a:solidFill>
              <a:schemeClr val="accent2"/>
            </a:solidFill>
          </p:grpSpPr>
          <p:sp>
            <p:nvSpPr>
              <p:cNvPr id="37" name="Oval 36"/>
              <p:cNvSpPr/>
              <p:nvPr/>
            </p:nvSpPr>
            <p:spPr>
              <a:xfrm>
                <a:off x="3549396" y="2125744"/>
                <a:ext cx="1276643" cy="12766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Isosceles Triangle 37"/>
              <p:cNvSpPr/>
              <p:nvPr/>
            </p:nvSpPr>
            <p:spPr>
              <a:xfrm rot="10800000">
                <a:off x="4012984" y="3278369"/>
                <a:ext cx="349466" cy="3012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8567781" y="2520711"/>
              <a:ext cx="1276643" cy="1453887"/>
              <a:chOff x="3549396" y="2125744"/>
              <a:chExt cx="1276643" cy="1453887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3549396" y="2125744"/>
                <a:ext cx="1276643" cy="127664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sosceles Triangle 40"/>
              <p:cNvSpPr/>
              <p:nvPr/>
            </p:nvSpPr>
            <p:spPr>
              <a:xfrm rot="10800000">
                <a:off x="4012984" y="3278369"/>
                <a:ext cx="349466" cy="30126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AutoShape 62"/>
            <p:cNvSpPr>
              <a:spLocks/>
            </p:cNvSpPr>
            <p:nvPr/>
          </p:nvSpPr>
          <p:spPr bwMode="auto">
            <a:xfrm>
              <a:off x="2789429" y="2962565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accent4">
                <a:lumMod val="20000"/>
                <a:lumOff val="80000"/>
                <a:alpha val="89804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4823844" y="2913676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6914315" y="2981595"/>
              <a:ext cx="432020" cy="354873"/>
            </a:xfrm>
            <a:custGeom>
              <a:avLst/>
              <a:gdLst>
                <a:gd name="connsiteX0" fmla="*/ 63500 w 2667000"/>
                <a:gd name="connsiteY0" fmla="*/ 1381350 h 2190750"/>
                <a:gd name="connsiteX1" fmla="*/ 222018 w 2667000"/>
                <a:gd name="connsiteY1" fmla="*/ 1417577 h 2190750"/>
                <a:gd name="connsiteX2" fmla="*/ 1122426 w 2667000"/>
                <a:gd name="connsiteY2" fmla="*/ 1417577 h 2190750"/>
                <a:gd name="connsiteX3" fmla="*/ 1343024 w 2667000"/>
                <a:gd name="connsiteY3" fmla="*/ 1581987 h 2190750"/>
                <a:gd name="connsiteX4" fmla="*/ 1563506 w 2667000"/>
                <a:gd name="connsiteY4" fmla="*/ 1417577 h 2190750"/>
                <a:gd name="connsiteX5" fmla="*/ 2463912 w 2667000"/>
                <a:gd name="connsiteY5" fmla="*/ 1417577 h 2190750"/>
                <a:gd name="connsiteX6" fmla="*/ 2622550 w 2667000"/>
                <a:gd name="connsiteY6" fmla="*/ 1381542 h 2190750"/>
                <a:gd name="connsiteX7" fmla="*/ 2622550 w 2667000"/>
                <a:gd name="connsiteY7" fmla="*/ 1978661 h 2190750"/>
                <a:gd name="connsiteX8" fmla="*/ 2410244 w 2667000"/>
                <a:gd name="connsiteY8" fmla="*/ 2190750 h 2190750"/>
                <a:gd name="connsiteX9" fmla="*/ 275688 w 2667000"/>
                <a:gd name="connsiteY9" fmla="*/ 2190750 h 2190750"/>
                <a:gd name="connsiteX10" fmla="*/ 63500 w 2667000"/>
                <a:gd name="connsiteY10" fmla="*/ 1978661 h 2190750"/>
                <a:gd name="connsiteX11" fmla="*/ 1343024 w 2667000"/>
                <a:gd name="connsiteY11" fmla="*/ 1155700 h 2190750"/>
                <a:gd name="connsiteX12" fmla="*/ 1473820 w 2667000"/>
                <a:gd name="connsiteY12" fmla="*/ 1286088 h 2190750"/>
                <a:gd name="connsiteX13" fmla="*/ 1473820 w 2667000"/>
                <a:gd name="connsiteY13" fmla="*/ 1345363 h 2190750"/>
                <a:gd name="connsiteX14" fmla="*/ 1343024 w 2667000"/>
                <a:gd name="connsiteY14" fmla="*/ 1475895 h 2190750"/>
                <a:gd name="connsiteX15" fmla="*/ 1212466 w 2667000"/>
                <a:gd name="connsiteY15" fmla="*/ 1345363 h 2190750"/>
                <a:gd name="connsiteX16" fmla="*/ 1212466 w 2667000"/>
                <a:gd name="connsiteY16" fmla="*/ 1286088 h 2190750"/>
                <a:gd name="connsiteX17" fmla="*/ 1343024 w 2667000"/>
                <a:gd name="connsiteY17" fmla="*/ 1155700 h 2190750"/>
                <a:gd name="connsiteX18" fmla="*/ 1133626 w 2667000"/>
                <a:gd name="connsiteY18" fmla="*/ 203200 h 2190750"/>
                <a:gd name="connsiteX19" fmla="*/ 939800 w 2667000"/>
                <a:gd name="connsiteY19" fmla="*/ 342900 h 2190750"/>
                <a:gd name="connsiteX20" fmla="*/ 1735138 w 2667000"/>
                <a:gd name="connsiteY20" fmla="*/ 342900 h 2190750"/>
                <a:gd name="connsiteX21" fmla="*/ 1541348 w 2667000"/>
                <a:gd name="connsiteY21" fmla="*/ 203200 h 2190750"/>
                <a:gd name="connsiteX22" fmla="*/ 1129276 w 2667000"/>
                <a:gd name="connsiteY22" fmla="*/ 0 h 2190750"/>
                <a:gd name="connsiteX23" fmla="*/ 1537724 w 2667000"/>
                <a:gd name="connsiteY23" fmla="*/ 0 h 2190750"/>
                <a:gd name="connsiteX24" fmla="*/ 1936044 w 2667000"/>
                <a:gd name="connsiteY24" fmla="*/ 339833 h 2190750"/>
                <a:gd name="connsiteX25" fmla="*/ 2445862 w 2667000"/>
                <a:gd name="connsiteY25" fmla="*/ 339833 h 2190750"/>
                <a:gd name="connsiteX26" fmla="*/ 2667000 w 2667000"/>
                <a:gd name="connsiteY26" fmla="*/ 552163 h 2190750"/>
                <a:gd name="connsiteX27" fmla="*/ 2667000 w 2667000"/>
                <a:gd name="connsiteY27" fmla="*/ 1041969 h 2190750"/>
                <a:gd name="connsiteX28" fmla="*/ 2454752 w 2667000"/>
                <a:gd name="connsiteY28" fmla="*/ 1254125 h 2190750"/>
                <a:gd name="connsiteX29" fmla="*/ 1563900 w 2667000"/>
                <a:gd name="connsiteY29" fmla="*/ 1254125 h 2190750"/>
                <a:gd name="connsiteX30" fmla="*/ 1493150 w 2667000"/>
                <a:gd name="connsiteY30" fmla="*/ 1098462 h 2190750"/>
                <a:gd name="connsiteX31" fmla="*/ 1488952 w 2667000"/>
                <a:gd name="connsiteY31" fmla="*/ 1095095 h 2190750"/>
                <a:gd name="connsiteX32" fmla="*/ 1459936 w 2667000"/>
                <a:gd name="connsiteY32" fmla="*/ 1071696 h 2190750"/>
                <a:gd name="connsiteX33" fmla="*/ 1447958 w 2667000"/>
                <a:gd name="connsiteY33" fmla="*/ 1065368 h 2190750"/>
                <a:gd name="connsiteX34" fmla="*/ 1421660 w 2667000"/>
                <a:gd name="connsiteY34" fmla="*/ 1051607 h 2190750"/>
                <a:gd name="connsiteX35" fmla="*/ 1399064 w 2667000"/>
                <a:gd name="connsiteY35" fmla="*/ 1044582 h 2190750"/>
                <a:gd name="connsiteX36" fmla="*/ 1379432 w 2667000"/>
                <a:gd name="connsiteY36" fmla="*/ 1038601 h 2190750"/>
                <a:gd name="connsiteX37" fmla="*/ 1333500 w 2667000"/>
                <a:gd name="connsiteY37" fmla="*/ 1033956 h 2190750"/>
                <a:gd name="connsiteX38" fmla="*/ 1287568 w 2667000"/>
                <a:gd name="connsiteY38" fmla="*/ 1038601 h 2190750"/>
                <a:gd name="connsiteX39" fmla="*/ 1267812 w 2667000"/>
                <a:gd name="connsiteY39" fmla="*/ 1044582 h 2190750"/>
                <a:gd name="connsiteX40" fmla="*/ 1245094 w 2667000"/>
                <a:gd name="connsiteY40" fmla="*/ 1051607 h 2190750"/>
                <a:gd name="connsiteX41" fmla="*/ 1218918 w 2667000"/>
                <a:gd name="connsiteY41" fmla="*/ 1065368 h 2190750"/>
                <a:gd name="connsiteX42" fmla="*/ 1206940 w 2667000"/>
                <a:gd name="connsiteY42" fmla="*/ 1071696 h 2190750"/>
                <a:gd name="connsiteX43" fmla="*/ 1177678 w 2667000"/>
                <a:gd name="connsiteY43" fmla="*/ 1095095 h 2190750"/>
                <a:gd name="connsiteX44" fmla="*/ 1173728 w 2667000"/>
                <a:gd name="connsiteY44" fmla="*/ 1098462 h 2190750"/>
                <a:gd name="connsiteX45" fmla="*/ 1102978 w 2667000"/>
                <a:gd name="connsiteY45" fmla="*/ 1254125 h 2190750"/>
                <a:gd name="connsiteX46" fmla="*/ 212248 w 2667000"/>
                <a:gd name="connsiteY46" fmla="*/ 1254125 h 2190750"/>
                <a:gd name="connsiteX47" fmla="*/ 0 w 2667000"/>
                <a:gd name="connsiteY47" fmla="*/ 1041737 h 2190750"/>
                <a:gd name="connsiteX48" fmla="*/ 0 w 2667000"/>
                <a:gd name="connsiteY48" fmla="*/ 552163 h 2190750"/>
                <a:gd name="connsiteX49" fmla="*/ 221138 w 2667000"/>
                <a:gd name="connsiteY49" fmla="*/ 339833 h 2190750"/>
                <a:gd name="connsiteX50" fmla="*/ 730586 w 2667000"/>
                <a:gd name="connsiteY50" fmla="*/ 339833 h 2190750"/>
                <a:gd name="connsiteX51" fmla="*/ 1129276 w 2667000"/>
                <a:gd name="connsiteY51" fmla="*/ 0 h 21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667000" h="2190750">
                  <a:moveTo>
                    <a:pt x="63500" y="1381350"/>
                  </a:moveTo>
                  <a:cubicBezTo>
                    <a:pt x="111720" y="1404352"/>
                    <a:pt x="165270" y="1417577"/>
                    <a:pt x="222018" y="1417577"/>
                  </a:cubicBezTo>
                  <a:lnTo>
                    <a:pt x="1122426" y="1417577"/>
                  </a:lnTo>
                  <a:cubicBezTo>
                    <a:pt x="1151570" y="1512265"/>
                    <a:pt x="1238768" y="1581987"/>
                    <a:pt x="1343024" y="1581987"/>
                  </a:cubicBezTo>
                  <a:cubicBezTo>
                    <a:pt x="1447164" y="1581987"/>
                    <a:pt x="1534480" y="1512265"/>
                    <a:pt x="1563506" y="1417577"/>
                  </a:cubicBezTo>
                  <a:cubicBezTo>
                    <a:pt x="1563506" y="1417577"/>
                    <a:pt x="2463912" y="1417577"/>
                    <a:pt x="2463912" y="1417577"/>
                  </a:cubicBezTo>
                  <a:cubicBezTo>
                    <a:pt x="2520780" y="1417577"/>
                    <a:pt x="2574330" y="1404352"/>
                    <a:pt x="2622550" y="1381542"/>
                  </a:cubicBezTo>
                  <a:lnTo>
                    <a:pt x="2622550" y="1978661"/>
                  </a:lnTo>
                  <a:cubicBezTo>
                    <a:pt x="2622550" y="2095248"/>
                    <a:pt x="2527178" y="2190750"/>
                    <a:pt x="2410244" y="2190750"/>
                  </a:cubicBezTo>
                  <a:lnTo>
                    <a:pt x="275688" y="2190750"/>
                  </a:lnTo>
                  <a:cubicBezTo>
                    <a:pt x="158754" y="2190750"/>
                    <a:pt x="63500" y="2095248"/>
                    <a:pt x="63500" y="1978661"/>
                  </a:cubicBezTo>
                  <a:close/>
                  <a:moveTo>
                    <a:pt x="1343024" y="1155700"/>
                  </a:moveTo>
                  <a:cubicBezTo>
                    <a:pt x="1415294" y="1155700"/>
                    <a:pt x="1473820" y="1213826"/>
                    <a:pt x="1473820" y="1286088"/>
                  </a:cubicBezTo>
                  <a:lnTo>
                    <a:pt x="1473820" y="1345363"/>
                  </a:lnTo>
                  <a:cubicBezTo>
                    <a:pt x="1473820" y="1417290"/>
                    <a:pt x="1415294" y="1475895"/>
                    <a:pt x="1343024" y="1475895"/>
                  </a:cubicBezTo>
                  <a:cubicBezTo>
                    <a:pt x="1270636" y="1475895"/>
                    <a:pt x="1212466" y="1417290"/>
                    <a:pt x="1212466" y="1345363"/>
                  </a:cubicBezTo>
                  <a:lnTo>
                    <a:pt x="1212466" y="1286088"/>
                  </a:lnTo>
                  <a:cubicBezTo>
                    <a:pt x="1212466" y="1213826"/>
                    <a:pt x="1270636" y="1155700"/>
                    <a:pt x="1343024" y="1155700"/>
                  </a:cubicBezTo>
                  <a:close/>
                  <a:moveTo>
                    <a:pt x="1133626" y="203200"/>
                  </a:moveTo>
                  <a:cubicBezTo>
                    <a:pt x="1042974" y="203200"/>
                    <a:pt x="966900" y="262204"/>
                    <a:pt x="939800" y="342900"/>
                  </a:cubicBezTo>
                  <a:cubicBezTo>
                    <a:pt x="939800" y="342900"/>
                    <a:pt x="1735138" y="342900"/>
                    <a:pt x="1735138" y="342900"/>
                  </a:cubicBezTo>
                  <a:cubicBezTo>
                    <a:pt x="1708038" y="262204"/>
                    <a:pt x="1631928" y="203200"/>
                    <a:pt x="1541348" y="203200"/>
                  </a:cubicBezTo>
                  <a:close/>
                  <a:moveTo>
                    <a:pt x="1129276" y="0"/>
                  </a:moveTo>
                  <a:lnTo>
                    <a:pt x="1537724" y="0"/>
                  </a:lnTo>
                  <a:cubicBezTo>
                    <a:pt x="1738612" y="0"/>
                    <a:pt x="1905546" y="147650"/>
                    <a:pt x="1936044" y="339833"/>
                  </a:cubicBezTo>
                  <a:lnTo>
                    <a:pt x="2445862" y="339833"/>
                  </a:lnTo>
                  <a:cubicBezTo>
                    <a:pt x="2567482" y="339833"/>
                    <a:pt x="2667000" y="435402"/>
                    <a:pt x="2667000" y="552163"/>
                  </a:cubicBezTo>
                  <a:lnTo>
                    <a:pt x="2667000" y="1041969"/>
                  </a:lnTo>
                  <a:cubicBezTo>
                    <a:pt x="2667000" y="1159079"/>
                    <a:pt x="2571804" y="1254125"/>
                    <a:pt x="2454752" y="1254125"/>
                  </a:cubicBezTo>
                  <a:lnTo>
                    <a:pt x="1563900" y="1254125"/>
                  </a:lnTo>
                  <a:cubicBezTo>
                    <a:pt x="1560812" y="1192928"/>
                    <a:pt x="1534636" y="1138293"/>
                    <a:pt x="1493150" y="1098462"/>
                  </a:cubicBezTo>
                  <a:cubicBezTo>
                    <a:pt x="1491792" y="1097127"/>
                    <a:pt x="1490310" y="1096314"/>
                    <a:pt x="1488952" y="1095095"/>
                  </a:cubicBezTo>
                  <a:cubicBezTo>
                    <a:pt x="1479938" y="1086734"/>
                    <a:pt x="1470308" y="1078722"/>
                    <a:pt x="1459936" y="1071696"/>
                  </a:cubicBezTo>
                  <a:cubicBezTo>
                    <a:pt x="1455984" y="1069374"/>
                    <a:pt x="1451910" y="1067632"/>
                    <a:pt x="1447958" y="1065368"/>
                  </a:cubicBezTo>
                  <a:cubicBezTo>
                    <a:pt x="1439440" y="1060374"/>
                    <a:pt x="1430920" y="1055439"/>
                    <a:pt x="1421660" y="1051607"/>
                  </a:cubicBezTo>
                  <a:cubicBezTo>
                    <a:pt x="1414250" y="1048472"/>
                    <a:pt x="1406596" y="1046614"/>
                    <a:pt x="1399064" y="1044582"/>
                  </a:cubicBezTo>
                  <a:cubicBezTo>
                    <a:pt x="1392272" y="1042491"/>
                    <a:pt x="1386100" y="1039937"/>
                    <a:pt x="1379432" y="1038601"/>
                  </a:cubicBezTo>
                  <a:cubicBezTo>
                    <a:pt x="1364616" y="1035466"/>
                    <a:pt x="1349304" y="1033956"/>
                    <a:pt x="1333500" y="1033956"/>
                  </a:cubicBezTo>
                  <a:cubicBezTo>
                    <a:pt x="1317820" y="1033956"/>
                    <a:pt x="1302384" y="1035466"/>
                    <a:pt x="1287568" y="1038601"/>
                  </a:cubicBezTo>
                  <a:cubicBezTo>
                    <a:pt x="1280900" y="1039937"/>
                    <a:pt x="1274604" y="1042491"/>
                    <a:pt x="1267812" y="1044582"/>
                  </a:cubicBezTo>
                  <a:cubicBezTo>
                    <a:pt x="1260404" y="1046614"/>
                    <a:pt x="1252378" y="1048472"/>
                    <a:pt x="1245094" y="1051607"/>
                  </a:cubicBezTo>
                  <a:cubicBezTo>
                    <a:pt x="1236080" y="1055207"/>
                    <a:pt x="1227438" y="1060374"/>
                    <a:pt x="1218918" y="1065368"/>
                  </a:cubicBezTo>
                  <a:cubicBezTo>
                    <a:pt x="1214966" y="1067632"/>
                    <a:pt x="1210646" y="1069374"/>
                    <a:pt x="1206940" y="1071696"/>
                  </a:cubicBezTo>
                  <a:cubicBezTo>
                    <a:pt x="1196570" y="1078722"/>
                    <a:pt x="1187062" y="1086734"/>
                    <a:pt x="1177678" y="1095095"/>
                  </a:cubicBezTo>
                  <a:cubicBezTo>
                    <a:pt x="1176320" y="1096314"/>
                    <a:pt x="1174838" y="1097127"/>
                    <a:pt x="1173728" y="1098462"/>
                  </a:cubicBezTo>
                  <a:cubicBezTo>
                    <a:pt x="1132364" y="1137944"/>
                    <a:pt x="1105940" y="1192928"/>
                    <a:pt x="1102978" y="1254125"/>
                  </a:cubicBezTo>
                  <a:lnTo>
                    <a:pt x="212248" y="1254125"/>
                  </a:lnTo>
                  <a:cubicBezTo>
                    <a:pt x="95198" y="1254125"/>
                    <a:pt x="0" y="1159079"/>
                    <a:pt x="0" y="1041737"/>
                  </a:cubicBezTo>
                  <a:lnTo>
                    <a:pt x="0" y="552163"/>
                  </a:lnTo>
                  <a:cubicBezTo>
                    <a:pt x="0" y="435402"/>
                    <a:pt x="99518" y="339833"/>
                    <a:pt x="221138" y="339833"/>
                  </a:cubicBezTo>
                  <a:lnTo>
                    <a:pt x="730586" y="339833"/>
                  </a:lnTo>
                  <a:cubicBezTo>
                    <a:pt x="761454" y="147650"/>
                    <a:pt x="928388" y="0"/>
                    <a:pt x="1129276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  <p:sp>
          <p:nvSpPr>
            <p:cNvPr id="48" name="AutoShape 23"/>
            <p:cNvSpPr>
              <a:spLocks/>
            </p:cNvSpPr>
            <p:nvPr/>
          </p:nvSpPr>
          <p:spPr bwMode="auto">
            <a:xfrm>
              <a:off x="9010023" y="2931319"/>
              <a:ext cx="392158" cy="4554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45811" y="3755866"/>
              <a:ext cx="60439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2011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669568" y="3755866"/>
              <a:ext cx="60439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2013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790241" y="3755866"/>
              <a:ext cx="60439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2015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65269" y="3755866"/>
              <a:ext cx="60439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2016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940608" y="3755866"/>
              <a:ext cx="60439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latin typeface="Raleway" panose="020B0503030101060003" pitchFamily="34" charset="0"/>
                </a:rPr>
                <a:t>2018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2137209" y="4594711"/>
              <a:ext cx="1697372" cy="1009999"/>
              <a:chOff x="1799814" y="4805998"/>
              <a:chExt cx="1697372" cy="1009999"/>
            </a:xfrm>
          </p:grpSpPr>
          <p:sp>
            <p:nvSpPr>
              <p:cNvPr id="61" name="Rectangle 17"/>
              <p:cNvSpPr>
                <a:spLocks/>
              </p:cNvSpPr>
              <p:nvPr/>
            </p:nvSpPr>
            <p:spPr bwMode="auto">
              <a:xfrm>
                <a:off x="1799814" y="5081728"/>
                <a:ext cx="1697372" cy="734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  <p:sp>
            <p:nvSpPr>
              <p:cNvPr id="62" name="Rectangle 17"/>
              <p:cNvSpPr>
                <a:spLocks/>
              </p:cNvSpPr>
              <p:nvPr/>
            </p:nvSpPr>
            <p:spPr bwMode="auto">
              <a:xfrm>
                <a:off x="2083562" y="4805998"/>
                <a:ext cx="1129876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000"/>
                  </a:lnSpc>
                </a:pPr>
                <a:r>
                  <a:rPr lang="en-US" sz="1500" b="1" dirty="0">
                    <a:solidFill>
                      <a:schemeClr val="accent4"/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" panose="020B0806030504020204" pitchFamily="34" charset="0"/>
                    <a:sym typeface="Montserrat-Regular" charset="0"/>
                  </a:rPr>
                  <a:t>TITLE TEXT</a:t>
                </a: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4210611" y="4594711"/>
              <a:ext cx="1697372" cy="1009999"/>
              <a:chOff x="1799814" y="4805998"/>
              <a:chExt cx="1697372" cy="1009999"/>
            </a:xfrm>
          </p:grpSpPr>
          <p:sp>
            <p:nvSpPr>
              <p:cNvPr id="64" name="Rectangle 17"/>
              <p:cNvSpPr>
                <a:spLocks/>
              </p:cNvSpPr>
              <p:nvPr/>
            </p:nvSpPr>
            <p:spPr bwMode="auto">
              <a:xfrm>
                <a:off x="1799814" y="5081728"/>
                <a:ext cx="1697372" cy="734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  <p:sp>
            <p:nvSpPr>
              <p:cNvPr id="65" name="Rectangle 17"/>
              <p:cNvSpPr>
                <a:spLocks/>
              </p:cNvSpPr>
              <p:nvPr/>
            </p:nvSpPr>
            <p:spPr bwMode="auto">
              <a:xfrm>
                <a:off x="2083562" y="4805998"/>
                <a:ext cx="1129876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000"/>
                  </a:lnSpc>
                </a:pPr>
                <a:r>
                  <a:rPr lang="en-US" sz="1500" b="1" dirty="0">
                    <a:solidFill>
                      <a:schemeClr val="accent3"/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" panose="020B0806030504020204" pitchFamily="34" charset="0"/>
                    <a:sym typeface="Montserrat-Regular" charset="0"/>
                  </a:rPr>
                  <a:t>TITLE TEXT</a:t>
                </a: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6281639" y="4594711"/>
              <a:ext cx="1697372" cy="1009999"/>
              <a:chOff x="1799814" y="4805998"/>
              <a:chExt cx="1697372" cy="1009999"/>
            </a:xfrm>
          </p:grpSpPr>
          <p:sp>
            <p:nvSpPr>
              <p:cNvPr id="68" name="Rectangle 17"/>
              <p:cNvSpPr>
                <a:spLocks/>
              </p:cNvSpPr>
              <p:nvPr/>
            </p:nvSpPr>
            <p:spPr bwMode="auto">
              <a:xfrm>
                <a:off x="1799814" y="5081728"/>
                <a:ext cx="1697372" cy="734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  <p:sp>
            <p:nvSpPr>
              <p:cNvPr id="69" name="Rectangle 17"/>
              <p:cNvSpPr>
                <a:spLocks/>
              </p:cNvSpPr>
              <p:nvPr/>
            </p:nvSpPr>
            <p:spPr bwMode="auto">
              <a:xfrm>
                <a:off x="2083562" y="4805998"/>
                <a:ext cx="1129876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000"/>
                  </a:lnSpc>
                </a:pPr>
                <a:r>
                  <a:rPr lang="en-US" sz="1500" b="1" dirty="0">
                    <a:solidFill>
                      <a:schemeClr val="accent2"/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" panose="020B0806030504020204" pitchFamily="34" charset="0"/>
                    <a:sym typeface="Montserrat-Regular" charset="0"/>
                  </a:rPr>
                  <a:t>TITLE TEXT</a:t>
                </a: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8357416" y="4594711"/>
              <a:ext cx="1697372" cy="1009999"/>
              <a:chOff x="1799814" y="4805998"/>
              <a:chExt cx="1697372" cy="1009999"/>
            </a:xfrm>
          </p:grpSpPr>
          <p:sp>
            <p:nvSpPr>
              <p:cNvPr id="71" name="Rectangle 17"/>
              <p:cNvSpPr>
                <a:spLocks/>
              </p:cNvSpPr>
              <p:nvPr/>
            </p:nvSpPr>
            <p:spPr bwMode="auto">
              <a:xfrm>
                <a:off x="1799814" y="5081728"/>
                <a:ext cx="1697372" cy="734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  <p:sp>
            <p:nvSpPr>
              <p:cNvPr id="72" name="Rectangle 17"/>
              <p:cNvSpPr>
                <a:spLocks/>
              </p:cNvSpPr>
              <p:nvPr/>
            </p:nvSpPr>
            <p:spPr bwMode="auto">
              <a:xfrm>
                <a:off x="2083562" y="4805998"/>
                <a:ext cx="1129876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000"/>
                  </a:lnSpc>
                </a:pPr>
                <a:r>
                  <a:rPr lang="en-US" sz="1500" b="1" dirty="0">
                    <a:solidFill>
                      <a:schemeClr val="accent1"/>
                    </a:solidFill>
                    <a:latin typeface="Raleway" panose="020B0503030101060003" pitchFamily="34" charset="0"/>
                    <a:ea typeface="Roboto Slab" pitchFamily="2" charset="0"/>
                    <a:cs typeface="Open Sans Condensed" panose="020B0806030504020204" pitchFamily="34" charset="0"/>
                    <a:sym typeface="Montserrat-Regular" charset="0"/>
                  </a:rPr>
                  <a:t>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947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8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Company</a:t>
            </a:r>
            <a:r>
              <a:rPr lang="en-US" b="1" dirty="0"/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Infographic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53" name="Straight Connector 52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492351441"/>
              </p:ext>
            </p:extLst>
          </p:nvPr>
        </p:nvGraphicFramePr>
        <p:xfrm>
          <a:off x="939800" y="2049041"/>
          <a:ext cx="5545406" cy="2433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939800" y="4933169"/>
            <a:ext cx="5545406" cy="913312"/>
            <a:chOff x="939800" y="4755369"/>
            <a:chExt cx="5545406" cy="913312"/>
          </a:xfrm>
        </p:grpSpPr>
        <p:grpSp>
          <p:nvGrpSpPr>
            <p:cNvPr id="10" name="Group 9"/>
            <p:cNvGrpSpPr/>
            <p:nvPr/>
          </p:nvGrpSpPr>
          <p:grpSpPr>
            <a:xfrm>
              <a:off x="939800" y="4755369"/>
              <a:ext cx="1762348" cy="913312"/>
              <a:chOff x="939799" y="4755369"/>
              <a:chExt cx="1762348" cy="913312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1074055" y="4755369"/>
                <a:ext cx="149383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1"/>
                    </a:solidFill>
                    <a:latin typeface="Raleway" panose="020B0503030101060003" pitchFamily="34" charset="0"/>
                    <a:ea typeface="PT Sans" panose="020B0503020203020204" pitchFamily="34" charset="0"/>
                  </a:rPr>
                  <a:t>Some Text 01</a:t>
                </a: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939799" y="5076211"/>
                <a:ext cx="1762348" cy="592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text see.</a:t>
                </a: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2831330" y="4755369"/>
              <a:ext cx="1762348" cy="913312"/>
              <a:chOff x="939799" y="4755369"/>
              <a:chExt cx="1762348" cy="913312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1074055" y="4755369"/>
                <a:ext cx="149383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2"/>
                    </a:solidFill>
                    <a:latin typeface="Raleway" panose="020B0503030101060003" pitchFamily="34" charset="0"/>
                    <a:ea typeface="PT Sans" panose="020B0503020203020204" pitchFamily="34" charset="0"/>
                  </a:rPr>
                  <a:t>Some Text 02</a:t>
                </a: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939799" y="5076211"/>
                <a:ext cx="1762348" cy="592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text see.</a:t>
                </a: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4722858" y="4755369"/>
              <a:ext cx="1762348" cy="913312"/>
              <a:chOff x="939799" y="4755369"/>
              <a:chExt cx="1762348" cy="913312"/>
            </a:xfrm>
          </p:grpSpPr>
          <p:sp>
            <p:nvSpPr>
              <p:cNvPr id="84" name="TextBox 83"/>
              <p:cNvSpPr txBox="1"/>
              <p:nvPr/>
            </p:nvSpPr>
            <p:spPr>
              <a:xfrm>
                <a:off x="1074055" y="4755369"/>
                <a:ext cx="149383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3"/>
                    </a:solidFill>
                    <a:latin typeface="Raleway" panose="020B0503030101060003" pitchFamily="34" charset="0"/>
                    <a:ea typeface="PT Sans" panose="020B0503020203020204" pitchFamily="34" charset="0"/>
                  </a:rPr>
                  <a:t>Some Text 03</a:t>
                </a: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939799" y="5076211"/>
                <a:ext cx="1762348" cy="592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text see.</a:t>
                </a:r>
              </a:p>
            </p:txBody>
          </p:sp>
        </p:grp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2766739" y="4836161"/>
              <a:ext cx="0" cy="75172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cxnSpLocks/>
            </p:cNvCxnSpPr>
            <p:nvPr/>
          </p:nvCxnSpPr>
          <p:spPr>
            <a:xfrm>
              <a:off x="4658269" y="4836161"/>
              <a:ext cx="0" cy="75172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Placeholder 32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3690" r="3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150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Raleway" panose="020B0503030101060003" pitchFamily="34" charset="0"/>
              </a:rPr>
              <a:pPr/>
              <a:t>9</a:t>
            </a:fld>
            <a:endParaRPr lang="en-US" dirty="0">
              <a:latin typeface="Raleway" panose="020B05030301010600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Project Location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Lorem ipsum your title here some text so dummy and your </a:t>
            </a:r>
            <a:r>
              <a:rPr lang="en-US" dirty="0" err="1"/>
              <a:t>powerpoint</a:t>
            </a:r>
            <a:r>
              <a:rPr lang="en-US" dirty="0"/>
              <a:t> presentation</a:t>
            </a:r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11570" b="11570"/>
          <a:stretch>
            <a:fillRect/>
          </a:stretch>
        </p:blipFill>
        <p:spPr/>
      </p:pic>
      <p:grpSp>
        <p:nvGrpSpPr>
          <p:cNvPr id="46" name="Group 45"/>
          <p:cNvGrpSpPr/>
          <p:nvPr/>
        </p:nvGrpSpPr>
        <p:grpSpPr>
          <a:xfrm>
            <a:off x="939800" y="1420585"/>
            <a:ext cx="1493837" cy="0"/>
            <a:chOff x="939800" y="1406071"/>
            <a:chExt cx="1493837" cy="0"/>
          </a:xfrm>
        </p:grpSpPr>
        <p:cxnSp>
          <p:nvCxnSpPr>
            <p:cNvPr id="53" name="Straight Connector 52"/>
            <p:cNvCxnSpPr>
              <a:cxnSpLocks/>
            </p:cNvCxnSpPr>
            <p:nvPr/>
          </p:nvCxnSpPr>
          <p:spPr>
            <a:xfrm>
              <a:off x="939800" y="1406071"/>
              <a:ext cx="64135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cxnSpLocks/>
            </p:cNvCxnSpPr>
            <p:nvPr/>
          </p:nvCxnSpPr>
          <p:spPr>
            <a:xfrm>
              <a:off x="1576387" y="1406071"/>
              <a:ext cx="857250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/>
          <p:cNvSpPr/>
          <p:nvPr/>
        </p:nvSpPr>
        <p:spPr>
          <a:xfrm>
            <a:off x="939801" y="2096087"/>
            <a:ext cx="3533725" cy="36294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473527" y="2672862"/>
            <a:ext cx="590842" cy="24759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74973" y="2469983"/>
            <a:ext cx="2663380" cy="2881672"/>
            <a:chOff x="1390003" y="2531365"/>
            <a:chExt cx="2663380" cy="2881672"/>
          </a:xfrm>
        </p:grpSpPr>
        <p:sp>
          <p:nvSpPr>
            <p:cNvPr id="26" name="TextBox 25"/>
            <p:cNvSpPr txBox="1"/>
            <p:nvPr/>
          </p:nvSpPr>
          <p:spPr>
            <a:xfrm>
              <a:off x="1390003" y="2531365"/>
              <a:ext cx="1843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Raleway" panose="020B0503030101060003" pitchFamily="34" charset="0"/>
                </a:rPr>
                <a:t>AWESOME</a:t>
              </a:r>
            </a:p>
            <a:p>
              <a:r>
                <a:rPr lang="en-US" sz="25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HEADLINE</a:t>
              </a:r>
            </a:p>
          </p:txBody>
        </p:sp>
        <p:sp>
          <p:nvSpPr>
            <p:cNvPr id="28" name="Rectangle 9"/>
            <p:cNvSpPr>
              <a:spLocks/>
            </p:cNvSpPr>
            <p:nvPr/>
          </p:nvSpPr>
          <p:spPr bwMode="auto">
            <a:xfrm>
              <a:off x="1501547" y="3543670"/>
              <a:ext cx="2551836" cy="186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just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project an image of professionalism and reliability. By using simple alignments we have created a very of the layout design is meant to the project an image and the best alignments we have created a very of the layout design is meant to the project an image and the best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501547" y="3351803"/>
              <a:ext cx="7517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4702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11B22"/>
      </a:accent1>
      <a:accent2>
        <a:srgbClr val="FAA61A"/>
      </a:accent2>
      <a:accent3>
        <a:srgbClr val="A6CE39"/>
      </a:accent3>
      <a:accent4>
        <a:srgbClr val="722E79"/>
      </a:accent4>
      <a:accent5>
        <a:srgbClr val="00C0F3"/>
      </a:accent5>
      <a:accent6>
        <a:srgbClr val="25408F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12882</TotalTime>
  <Words>635</Words>
  <Application>Microsoft Office PowerPoint</Application>
  <PresentationFormat>Widescreen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Montserrat-Regular</vt:lpstr>
      <vt:lpstr>Open Sans Condensed</vt:lpstr>
      <vt:lpstr>Open Sans Condensed Light</vt:lpstr>
      <vt:lpstr>PT Sans</vt:lpstr>
      <vt:lpstr>Raleway</vt:lpstr>
      <vt:lpstr>Roboto Slab</vt:lpstr>
      <vt:lpstr>Theme_Master</vt:lpstr>
      <vt:lpstr>PowerPoint Presentation</vt:lpstr>
      <vt:lpstr>Welcome Message</vt:lpstr>
      <vt:lpstr>Company About Us</vt:lpstr>
      <vt:lpstr>Company Service</vt:lpstr>
      <vt:lpstr>Company Team Members</vt:lpstr>
      <vt:lpstr>Company Portfolio</vt:lpstr>
      <vt:lpstr>Company Timeline</vt:lpstr>
      <vt:lpstr>Company Infographic</vt:lpstr>
      <vt:lpstr>Project Location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Suman Khan</cp:lastModifiedBy>
  <cp:revision>2093</cp:revision>
  <dcterms:created xsi:type="dcterms:W3CDTF">2016-12-30T12:29:18Z</dcterms:created>
  <dcterms:modified xsi:type="dcterms:W3CDTF">2017-11-11T14:59:59Z</dcterms:modified>
</cp:coreProperties>
</file>