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32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308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0C81C46-C3B1-450A-AFDF-C4B2ED9C2D56}"/>
              </a:ext>
            </a:extLst>
          </p:cNvPr>
          <p:cNvSpPr>
            <a:spLocks noGrp="1"/>
          </p:cNvSpPr>
          <p:nvPr>
            <p:ph type="pic" sz="quarter" idx="97" hasCustomPrompt="1"/>
          </p:nvPr>
        </p:nvSpPr>
        <p:spPr>
          <a:xfrm>
            <a:off x="4036967" y="2315967"/>
            <a:ext cx="1063720" cy="1063720"/>
          </a:xfrm>
          <a:custGeom>
            <a:avLst/>
            <a:gdLst>
              <a:gd name="connsiteX0" fmla="*/ 531860 w 1063720"/>
              <a:gd name="connsiteY0" fmla="*/ 0 h 1063720"/>
              <a:gd name="connsiteX1" fmla="*/ 1063720 w 1063720"/>
              <a:gd name="connsiteY1" fmla="*/ 531860 h 1063720"/>
              <a:gd name="connsiteX2" fmla="*/ 531860 w 1063720"/>
              <a:gd name="connsiteY2" fmla="*/ 1063720 h 1063720"/>
              <a:gd name="connsiteX3" fmla="*/ 0 w 1063720"/>
              <a:gd name="connsiteY3" fmla="*/ 531860 h 1063720"/>
              <a:gd name="connsiteX4" fmla="*/ 531860 w 1063720"/>
              <a:gd name="connsiteY4" fmla="*/ 0 h 1063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3720" h="1063720">
                <a:moveTo>
                  <a:pt x="531860" y="0"/>
                </a:moveTo>
                <a:cubicBezTo>
                  <a:pt x="825598" y="0"/>
                  <a:pt x="1063720" y="238122"/>
                  <a:pt x="1063720" y="531860"/>
                </a:cubicBezTo>
                <a:cubicBezTo>
                  <a:pt x="1063720" y="825598"/>
                  <a:pt x="825598" y="1063720"/>
                  <a:pt x="531860" y="1063720"/>
                </a:cubicBezTo>
                <a:cubicBezTo>
                  <a:pt x="238122" y="1063720"/>
                  <a:pt x="0" y="825598"/>
                  <a:pt x="0" y="531860"/>
                </a:cubicBezTo>
                <a:cubicBezTo>
                  <a:pt x="0" y="238122"/>
                  <a:pt x="238122" y="0"/>
                  <a:pt x="5318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BBF9BD-E050-4129-8CE5-10C7F0CAB487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7156404" y="2315967"/>
            <a:ext cx="1063720" cy="1063720"/>
          </a:xfrm>
          <a:custGeom>
            <a:avLst/>
            <a:gdLst>
              <a:gd name="connsiteX0" fmla="*/ 531860 w 1063720"/>
              <a:gd name="connsiteY0" fmla="*/ 0 h 1063720"/>
              <a:gd name="connsiteX1" fmla="*/ 1063720 w 1063720"/>
              <a:gd name="connsiteY1" fmla="*/ 531860 h 1063720"/>
              <a:gd name="connsiteX2" fmla="*/ 531860 w 1063720"/>
              <a:gd name="connsiteY2" fmla="*/ 1063720 h 1063720"/>
              <a:gd name="connsiteX3" fmla="*/ 0 w 1063720"/>
              <a:gd name="connsiteY3" fmla="*/ 531860 h 1063720"/>
              <a:gd name="connsiteX4" fmla="*/ 531860 w 1063720"/>
              <a:gd name="connsiteY4" fmla="*/ 0 h 1063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3720" h="1063720">
                <a:moveTo>
                  <a:pt x="531860" y="0"/>
                </a:moveTo>
                <a:cubicBezTo>
                  <a:pt x="825598" y="0"/>
                  <a:pt x="1063720" y="238122"/>
                  <a:pt x="1063720" y="531860"/>
                </a:cubicBezTo>
                <a:cubicBezTo>
                  <a:pt x="1063720" y="825598"/>
                  <a:pt x="825598" y="1063720"/>
                  <a:pt x="531860" y="1063720"/>
                </a:cubicBezTo>
                <a:cubicBezTo>
                  <a:pt x="238122" y="1063720"/>
                  <a:pt x="0" y="825598"/>
                  <a:pt x="0" y="531860"/>
                </a:cubicBezTo>
                <a:cubicBezTo>
                  <a:pt x="0" y="238122"/>
                  <a:pt x="238122" y="0"/>
                  <a:pt x="5318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526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2BD0471-79DF-4265-A7B9-D2B727F75440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5330" y="1"/>
            <a:ext cx="6206331" cy="6858001"/>
          </a:xfrm>
          <a:custGeom>
            <a:avLst/>
            <a:gdLst>
              <a:gd name="connsiteX0" fmla="*/ 0 w 6206331"/>
              <a:gd name="connsiteY0" fmla="*/ 0 h 6858001"/>
              <a:gd name="connsiteX1" fmla="*/ 6206331 w 6206331"/>
              <a:gd name="connsiteY1" fmla="*/ 0 h 6858001"/>
              <a:gd name="connsiteX2" fmla="*/ 6206331 w 6206331"/>
              <a:gd name="connsiteY2" fmla="*/ 6858001 h 6858001"/>
              <a:gd name="connsiteX3" fmla="*/ 0 w 6206331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06331" h="6858001">
                <a:moveTo>
                  <a:pt x="0" y="0"/>
                </a:moveTo>
                <a:lnTo>
                  <a:pt x="6206331" y="0"/>
                </a:lnTo>
                <a:lnTo>
                  <a:pt x="6206331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10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FC0D593-2B84-4F07-89EC-A234F2FEE8E7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-1" y="-36513"/>
            <a:ext cx="12187238" cy="2099836"/>
          </a:xfrm>
          <a:custGeom>
            <a:avLst/>
            <a:gdLst>
              <a:gd name="connsiteX0" fmla="*/ 12187238 w 12187238"/>
              <a:gd name="connsiteY0" fmla="*/ 640394 h 2099836"/>
              <a:gd name="connsiteX1" fmla="*/ 12187238 w 12187238"/>
              <a:gd name="connsiteY1" fmla="*/ 1012193 h 2099836"/>
              <a:gd name="connsiteX2" fmla="*/ 39688 w 12187238"/>
              <a:gd name="connsiteY2" fmla="*/ 1486237 h 2099836"/>
              <a:gd name="connsiteX3" fmla="*/ 12187238 w 12187238"/>
              <a:gd name="connsiteY3" fmla="*/ 640394 h 2099836"/>
              <a:gd name="connsiteX4" fmla="*/ 0 w 12187238"/>
              <a:gd name="connsiteY4" fmla="*/ 0 h 2099836"/>
              <a:gd name="connsiteX5" fmla="*/ 11961813 w 12187238"/>
              <a:gd name="connsiteY5" fmla="*/ 9295 h 2099836"/>
              <a:gd name="connsiteX6" fmla="*/ 0 w 12187238"/>
              <a:gd name="connsiteY6" fmla="*/ 1208324 h 2099836"/>
              <a:gd name="connsiteX7" fmla="*/ 0 w 12187238"/>
              <a:gd name="connsiteY7" fmla="*/ 0 h 2099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7238" h="2099836">
                <a:moveTo>
                  <a:pt x="12187238" y="640394"/>
                </a:moveTo>
                <a:cubicBezTo>
                  <a:pt x="12187238" y="1012193"/>
                  <a:pt x="12187238" y="1012193"/>
                  <a:pt x="12187238" y="1012193"/>
                </a:cubicBezTo>
                <a:cubicBezTo>
                  <a:pt x="12187238" y="1012193"/>
                  <a:pt x="7697600" y="3103563"/>
                  <a:pt x="39688" y="1486237"/>
                </a:cubicBezTo>
                <a:cubicBezTo>
                  <a:pt x="39688" y="1486237"/>
                  <a:pt x="8448375" y="2527275"/>
                  <a:pt x="12187238" y="640394"/>
                </a:cubicBezTo>
                <a:close/>
                <a:moveTo>
                  <a:pt x="0" y="0"/>
                </a:moveTo>
                <a:lnTo>
                  <a:pt x="11961813" y="9295"/>
                </a:lnTo>
                <a:cubicBezTo>
                  <a:pt x="7777681" y="2407354"/>
                  <a:pt x="0" y="1208324"/>
                  <a:pt x="0" y="1208324"/>
                </a:cubicBezTo>
                <a:cubicBezTo>
                  <a:pt x="0" y="1208324"/>
                  <a:pt x="0" y="1208324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8025597-146A-4122-B256-673A85818543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6781800" y="3067050"/>
            <a:ext cx="5410200" cy="2533650"/>
          </a:xfrm>
          <a:custGeom>
            <a:avLst/>
            <a:gdLst>
              <a:gd name="connsiteX0" fmla="*/ 0 w 5410200"/>
              <a:gd name="connsiteY0" fmla="*/ 0 h 2533650"/>
              <a:gd name="connsiteX1" fmla="*/ 5410200 w 5410200"/>
              <a:gd name="connsiteY1" fmla="*/ 0 h 2533650"/>
              <a:gd name="connsiteX2" fmla="*/ 5410200 w 5410200"/>
              <a:gd name="connsiteY2" fmla="*/ 2533650 h 2533650"/>
              <a:gd name="connsiteX3" fmla="*/ 0 w 5410200"/>
              <a:gd name="connsiteY3" fmla="*/ 2533650 h 2533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200" h="2533650">
                <a:moveTo>
                  <a:pt x="0" y="0"/>
                </a:moveTo>
                <a:lnTo>
                  <a:pt x="5410200" y="0"/>
                </a:lnTo>
                <a:lnTo>
                  <a:pt x="5410200" y="2533650"/>
                </a:lnTo>
                <a:lnTo>
                  <a:pt x="0" y="2533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1976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1CF3ECC-3447-4AED-8439-D1488160456C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6230938" y="0"/>
            <a:ext cx="5961063" cy="6623050"/>
          </a:xfrm>
          <a:custGeom>
            <a:avLst/>
            <a:gdLst>
              <a:gd name="connsiteX0" fmla="*/ 3059113 w 5961063"/>
              <a:gd name="connsiteY0" fmla="*/ 0 h 6623050"/>
              <a:gd name="connsiteX1" fmla="*/ 5961063 w 5961063"/>
              <a:gd name="connsiteY1" fmla="*/ 0 h 6623050"/>
              <a:gd name="connsiteX2" fmla="*/ 5961063 w 5961063"/>
              <a:gd name="connsiteY2" fmla="*/ 6623050 h 6623050"/>
              <a:gd name="connsiteX3" fmla="*/ 3567113 w 5961063"/>
              <a:gd name="connsiteY3" fmla="*/ 6623050 h 6623050"/>
              <a:gd name="connsiteX4" fmla="*/ 0 w 5961063"/>
              <a:gd name="connsiteY4" fmla="*/ 2870200 h 662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61063" h="6623050">
                <a:moveTo>
                  <a:pt x="3059113" y="0"/>
                </a:moveTo>
                <a:lnTo>
                  <a:pt x="5961063" y="0"/>
                </a:lnTo>
                <a:lnTo>
                  <a:pt x="5961063" y="6623050"/>
                </a:lnTo>
                <a:lnTo>
                  <a:pt x="3567113" y="6623050"/>
                </a:lnTo>
                <a:lnTo>
                  <a:pt x="0" y="2870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25536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27CFA28-4672-43ED-9A6A-E8F8A0D1E4CE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680370" y="2200075"/>
            <a:ext cx="4884081" cy="3648431"/>
          </a:xfrm>
          <a:custGeom>
            <a:avLst/>
            <a:gdLst>
              <a:gd name="connsiteX0" fmla="*/ 0 w 4884081"/>
              <a:gd name="connsiteY0" fmla="*/ 0 h 3648431"/>
              <a:gd name="connsiteX1" fmla="*/ 4884081 w 4884081"/>
              <a:gd name="connsiteY1" fmla="*/ 0 h 3648431"/>
              <a:gd name="connsiteX2" fmla="*/ 4884081 w 4884081"/>
              <a:gd name="connsiteY2" fmla="*/ 3648431 h 3648431"/>
              <a:gd name="connsiteX3" fmla="*/ 0 w 4884081"/>
              <a:gd name="connsiteY3" fmla="*/ 3648431 h 3648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4081" h="3648431">
                <a:moveTo>
                  <a:pt x="0" y="0"/>
                </a:moveTo>
                <a:lnTo>
                  <a:pt x="4884081" y="0"/>
                </a:lnTo>
                <a:lnTo>
                  <a:pt x="4884081" y="3648431"/>
                </a:lnTo>
                <a:lnTo>
                  <a:pt x="0" y="36484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5987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34DFDA3-5F96-41EB-B941-32F0FC1FFB78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565374" y="2030822"/>
            <a:ext cx="3061252" cy="1961321"/>
          </a:xfrm>
          <a:custGeom>
            <a:avLst/>
            <a:gdLst>
              <a:gd name="connsiteX0" fmla="*/ 0 w 3061252"/>
              <a:gd name="connsiteY0" fmla="*/ 0 h 1961321"/>
              <a:gd name="connsiteX1" fmla="*/ 3061252 w 3061252"/>
              <a:gd name="connsiteY1" fmla="*/ 0 h 1961321"/>
              <a:gd name="connsiteX2" fmla="*/ 3061252 w 3061252"/>
              <a:gd name="connsiteY2" fmla="*/ 1961321 h 1961321"/>
              <a:gd name="connsiteX3" fmla="*/ 0 w 3061252"/>
              <a:gd name="connsiteY3" fmla="*/ 1961321 h 196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52" h="1961321">
                <a:moveTo>
                  <a:pt x="0" y="0"/>
                </a:moveTo>
                <a:lnTo>
                  <a:pt x="3061252" y="0"/>
                </a:lnTo>
                <a:lnTo>
                  <a:pt x="3061252" y="1961321"/>
                </a:lnTo>
                <a:lnTo>
                  <a:pt x="0" y="19613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2AB02D3-2C0C-4205-9484-4D75C74FCB99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142229" y="2030822"/>
            <a:ext cx="3061252" cy="1961321"/>
          </a:xfrm>
          <a:custGeom>
            <a:avLst/>
            <a:gdLst>
              <a:gd name="connsiteX0" fmla="*/ 0 w 3061252"/>
              <a:gd name="connsiteY0" fmla="*/ 0 h 1961321"/>
              <a:gd name="connsiteX1" fmla="*/ 3061252 w 3061252"/>
              <a:gd name="connsiteY1" fmla="*/ 0 h 1961321"/>
              <a:gd name="connsiteX2" fmla="*/ 3061252 w 3061252"/>
              <a:gd name="connsiteY2" fmla="*/ 1961321 h 1961321"/>
              <a:gd name="connsiteX3" fmla="*/ 0 w 3061252"/>
              <a:gd name="connsiteY3" fmla="*/ 1961321 h 196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52" h="1961321">
                <a:moveTo>
                  <a:pt x="0" y="0"/>
                </a:moveTo>
                <a:lnTo>
                  <a:pt x="3061252" y="0"/>
                </a:lnTo>
                <a:lnTo>
                  <a:pt x="3061252" y="1961321"/>
                </a:lnTo>
                <a:lnTo>
                  <a:pt x="0" y="19613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2383902-75C0-4C6A-8480-29B49157B27B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988519" y="2030821"/>
            <a:ext cx="3061252" cy="1961321"/>
          </a:xfrm>
          <a:custGeom>
            <a:avLst/>
            <a:gdLst>
              <a:gd name="connsiteX0" fmla="*/ 0 w 3061252"/>
              <a:gd name="connsiteY0" fmla="*/ 0 h 1961321"/>
              <a:gd name="connsiteX1" fmla="*/ 3061252 w 3061252"/>
              <a:gd name="connsiteY1" fmla="*/ 0 h 1961321"/>
              <a:gd name="connsiteX2" fmla="*/ 3061252 w 3061252"/>
              <a:gd name="connsiteY2" fmla="*/ 1961321 h 1961321"/>
              <a:gd name="connsiteX3" fmla="*/ 0 w 3061252"/>
              <a:gd name="connsiteY3" fmla="*/ 1961321 h 196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52" h="1961321">
                <a:moveTo>
                  <a:pt x="0" y="0"/>
                </a:moveTo>
                <a:lnTo>
                  <a:pt x="3061252" y="0"/>
                </a:lnTo>
                <a:lnTo>
                  <a:pt x="3061252" y="1961321"/>
                </a:lnTo>
                <a:lnTo>
                  <a:pt x="0" y="19613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328162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B902351-8BC7-483B-B428-A8D636AFE4DA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883888" y="3980611"/>
            <a:ext cx="2009269" cy="1768934"/>
          </a:xfrm>
          <a:custGeom>
            <a:avLst/>
            <a:gdLst>
              <a:gd name="connsiteX0" fmla="*/ 0 w 2009269"/>
              <a:gd name="connsiteY0" fmla="*/ 0 h 1768934"/>
              <a:gd name="connsiteX1" fmla="*/ 2009269 w 2009269"/>
              <a:gd name="connsiteY1" fmla="*/ 0 h 1768934"/>
              <a:gd name="connsiteX2" fmla="*/ 2009269 w 2009269"/>
              <a:gd name="connsiteY2" fmla="*/ 1768934 h 1768934"/>
              <a:gd name="connsiteX3" fmla="*/ 0 w 2009269"/>
              <a:gd name="connsiteY3" fmla="*/ 1768934 h 176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9269" h="1768934">
                <a:moveTo>
                  <a:pt x="0" y="0"/>
                </a:moveTo>
                <a:lnTo>
                  <a:pt x="2009269" y="0"/>
                </a:lnTo>
                <a:lnTo>
                  <a:pt x="2009269" y="1768934"/>
                </a:lnTo>
                <a:lnTo>
                  <a:pt x="0" y="1768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1F595E6-9AED-4877-9C81-B7634B3A7D27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9032209" y="3980611"/>
            <a:ext cx="2009269" cy="1768934"/>
          </a:xfrm>
          <a:custGeom>
            <a:avLst/>
            <a:gdLst>
              <a:gd name="connsiteX0" fmla="*/ 0 w 2009269"/>
              <a:gd name="connsiteY0" fmla="*/ 0 h 1768934"/>
              <a:gd name="connsiteX1" fmla="*/ 2009269 w 2009269"/>
              <a:gd name="connsiteY1" fmla="*/ 0 h 1768934"/>
              <a:gd name="connsiteX2" fmla="*/ 2009269 w 2009269"/>
              <a:gd name="connsiteY2" fmla="*/ 1768934 h 1768934"/>
              <a:gd name="connsiteX3" fmla="*/ 0 w 2009269"/>
              <a:gd name="connsiteY3" fmla="*/ 1768934 h 176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9269" h="1768934">
                <a:moveTo>
                  <a:pt x="0" y="0"/>
                </a:moveTo>
                <a:lnTo>
                  <a:pt x="2009269" y="0"/>
                </a:lnTo>
                <a:lnTo>
                  <a:pt x="2009269" y="1768934"/>
                </a:lnTo>
                <a:lnTo>
                  <a:pt x="0" y="1768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49FFDAD-5B4E-4F65-B562-80C940F32656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735566" y="3980611"/>
            <a:ext cx="2009269" cy="1768934"/>
          </a:xfrm>
          <a:custGeom>
            <a:avLst/>
            <a:gdLst>
              <a:gd name="connsiteX0" fmla="*/ 0 w 2009269"/>
              <a:gd name="connsiteY0" fmla="*/ 0 h 1768934"/>
              <a:gd name="connsiteX1" fmla="*/ 2009269 w 2009269"/>
              <a:gd name="connsiteY1" fmla="*/ 0 h 1768934"/>
              <a:gd name="connsiteX2" fmla="*/ 2009269 w 2009269"/>
              <a:gd name="connsiteY2" fmla="*/ 1768934 h 1768934"/>
              <a:gd name="connsiteX3" fmla="*/ 0 w 2009269"/>
              <a:gd name="connsiteY3" fmla="*/ 1768934 h 176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9269" h="1768934">
                <a:moveTo>
                  <a:pt x="0" y="0"/>
                </a:moveTo>
                <a:lnTo>
                  <a:pt x="2009269" y="0"/>
                </a:lnTo>
                <a:lnTo>
                  <a:pt x="2009269" y="1768934"/>
                </a:lnTo>
                <a:lnTo>
                  <a:pt x="0" y="1768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86606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DCAC631-C17E-4CC0-83A2-7B65BD0611E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906564" y="1937148"/>
            <a:ext cx="3902874" cy="3902874"/>
          </a:xfrm>
          <a:custGeom>
            <a:avLst/>
            <a:gdLst>
              <a:gd name="connsiteX0" fmla="*/ 1951437 w 3902874"/>
              <a:gd name="connsiteY0" fmla="*/ 0 h 3902874"/>
              <a:gd name="connsiteX1" fmla="*/ 3902874 w 3902874"/>
              <a:gd name="connsiteY1" fmla="*/ 1951437 h 3902874"/>
              <a:gd name="connsiteX2" fmla="*/ 1951437 w 3902874"/>
              <a:gd name="connsiteY2" fmla="*/ 3902874 h 3902874"/>
              <a:gd name="connsiteX3" fmla="*/ 0 w 3902874"/>
              <a:gd name="connsiteY3" fmla="*/ 1951437 h 3902874"/>
              <a:gd name="connsiteX4" fmla="*/ 1951437 w 3902874"/>
              <a:gd name="connsiteY4" fmla="*/ 0 h 3902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02874" h="3902874">
                <a:moveTo>
                  <a:pt x="1951437" y="0"/>
                </a:moveTo>
                <a:cubicBezTo>
                  <a:pt x="3029186" y="0"/>
                  <a:pt x="3902874" y="873688"/>
                  <a:pt x="3902874" y="1951437"/>
                </a:cubicBezTo>
                <a:cubicBezTo>
                  <a:pt x="3902874" y="3029186"/>
                  <a:pt x="3029186" y="3902874"/>
                  <a:pt x="1951437" y="3902874"/>
                </a:cubicBezTo>
                <a:cubicBezTo>
                  <a:pt x="873688" y="3902874"/>
                  <a:pt x="0" y="3029186"/>
                  <a:pt x="0" y="1951437"/>
                </a:cubicBezTo>
                <a:cubicBezTo>
                  <a:pt x="0" y="873688"/>
                  <a:pt x="873688" y="0"/>
                  <a:pt x="195143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3418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792766E-1F36-4D27-8221-4A97364A93F2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19844" y="5036352"/>
            <a:ext cx="12187238" cy="1821649"/>
          </a:xfrm>
          <a:custGeom>
            <a:avLst/>
            <a:gdLst>
              <a:gd name="connsiteX0" fmla="*/ 7775381 w 12187238"/>
              <a:gd name="connsiteY0" fmla="*/ 513359 h 1821649"/>
              <a:gd name="connsiteX1" fmla="*/ 12187238 w 12187238"/>
              <a:gd name="connsiteY1" fmla="*/ 773405 h 1821649"/>
              <a:gd name="connsiteX2" fmla="*/ 12187238 w 12187238"/>
              <a:gd name="connsiteY2" fmla="*/ 1821649 h 1821649"/>
              <a:gd name="connsiteX3" fmla="*/ 225425 w 12187238"/>
              <a:gd name="connsiteY3" fmla="*/ 1813585 h 1821649"/>
              <a:gd name="connsiteX4" fmla="*/ 7775381 w 12187238"/>
              <a:gd name="connsiteY4" fmla="*/ 513359 h 1821649"/>
              <a:gd name="connsiteX5" fmla="*/ 6467430 w 12187238"/>
              <a:gd name="connsiteY5" fmla="*/ 32 h 1821649"/>
              <a:gd name="connsiteX6" fmla="*/ 12147550 w 12187238"/>
              <a:gd name="connsiteY6" fmla="*/ 532310 h 1821649"/>
              <a:gd name="connsiteX7" fmla="*/ 0 w 12187238"/>
              <a:gd name="connsiteY7" fmla="*/ 1266095 h 1821649"/>
              <a:gd name="connsiteX8" fmla="*/ 0 w 12187238"/>
              <a:gd name="connsiteY8" fmla="*/ 943552 h 1821649"/>
              <a:gd name="connsiteX9" fmla="*/ 6467430 w 12187238"/>
              <a:gd name="connsiteY9" fmla="*/ 32 h 182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87238" h="1821649">
                <a:moveTo>
                  <a:pt x="7775381" y="513359"/>
                </a:moveTo>
                <a:cubicBezTo>
                  <a:pt x="10242818" y="513359"/>
                  <a:pt x="12187238" y="773405"/>
                  <a:pt x="12187238" y="773405"/>
                </a:cubicBezTo>
                <a:cubicBezTo>
                  <a:pt x="12187238" y="773405"/>
                  <a:pt x="12187238" y="773405"/>
                  <a:pt x="12187238" y="1821649"/>
                </a:cubicBezTo>
                <a:lnTo>
                  <a:pt x="225425" y="1813585"/>
                </a:lnTo>
                <a:cubicBezTo>
                  <a:pt x="2317491" y="773404"/>
                  <a:pt x="5307944" y="513359"/>
                  <a:pt x="7775381" y="513359"/>
                </a:cubicBezTo>
                <a:close/>
                <a:moveTo>
                  <a:pt x="6467430" y="32"/>
                </a:moveTo>
                <a:cubicBezTo>
                  <a:pt x="8090590" y="-2414"/>
                  <a:pt x="9993762" y="137699"/>
                  <a:pt x="12147550" y="532310"/>
                </a:cubicBezTo>
                <a:cubicBezTo>
                  <a:pt x="12147550" y="532310"/>
                  <a:pt x="3738863" y="-370810"/>
                  <a:pt x="0" y="1266095"/>
                </a:cubicBezTo>
                <a:cubicBezTo>
                  <a:pt x="0" y="943552"/>
                  <a:pt x="0" y="943552"/>
                  <a:pt x="0" y="943552"/>
                </a:cubicBezTo>
                <a:cubicBezTo>
                  <a:pt x="0" y="943552"/>
                  <a:pt x="2319354" y="6280"/>
                  <a:pt x="6467430" y="32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117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A2431D7-B5C3-43B5-8768-A226EC8159C7}"/>
              </a:ext>
            </a:extLst>
          </p:cNvPr>
          <p:cNvSpPr>
            <a:spLocks noGrp="1"/>
          </p:cNvSpPr>
          <p:nvPr>
            <p:ph type="pic" sz="quarter" idx="97" hasCustomPrompt="1"/>
          </p:nvPr>
        </p:nvSpPr>
        <p:spPr>
          <a:xfrm>
            <a:off x="1911359" y="2195821"/>
            <a:ext cx="1637570" cy="1672433"/>
          </a:xfrm>
          <a:custGeom>
            <a:avLst/>
            <a:gdLst>
              <a:gd name="connsiteX0" fmla="*/ 0 w 1637570"/>
              <a:gd name="connsiteY0" fmla="*/ 0 h 1672433"/>
              <a:gd name="connsiteX1" fmla="*/ 1637570 w 1637570"/>
              <a:gd name="connsiteY1" fmla="*/ 0 h 1672433"/>
              <a:gd name="connsiteX2" fmla="*/ 1637570 w 1637570"/>
              <a:gd name="connsiteY2" fmla="*/ 1672433 h 1672433"/>
              <a:gd name="connsiteX3" fmla="*/ 0 w 1637570"/>
              <a:gd name="connsiteY3" fmla="*/ 1672433 h 1672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7570" h="1672433">
                <a:moveTo>
                  <a:pt x="0" y="0"/>
                </a:moveTo>
                <a:lnTo>
                  <a:pt x="1637570" y="0"/>
                </a:lnTo>
                <a:lnTo>
                  <a:pt x="1637570" y="1672433"/>
                </a:lnTo>
                <a:lnTo>
                  <a:pt x="0" y="16724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B4DDBDB-0958-4C5D-91C4-12259A83CDA0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8743893" y="2195822"/>
            <a:ext cx="1637570" cy="1672433"/>
          </a:xfrm>
          <a:custGeom>
            <a:avLst/>
            <a:gdLst>
              <a:gd name="connsiteX0" fmla="*/ 0 w 1637570"/>
              <a:gd name="connsiteY0" fmla="*/ 0 h 1672433"/>
              <a:gd name="connsiteX1" fmla="*/ 1637570 w 1637570"/>
              <a:gd name="connsiteY1" fmla="*/ 0 h 1672433"/>
              <a:gd name="connsiteX2" fmla="*/ 1637570 w 1637570"/>
              <a:gd name="connsiteY2" fmla="*/ 1672433 h 1672433"/>
              <a:gd name="connsiteX3" fmla="*/ 0 w 1637570"/>
              <a:gd name="connsiteY3" fmla="*/ 1672433 h 1672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7570" h="1672433">
                <a:moveTo>
                  <a:pt x="0" y="0"/>
                </a:moveTo>
                <a:lnTo>
                  <a:pt x="1637570" y="0"/>
                </a:lnTo>
                <a:lnTo>
                  <a:pt x="1637570" y="1672433"/>
                </a:lnTo>
                <a:lnTo>
                  <a:pt x="0" y="16724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7E120E1-F283-4683-BFF4-4F15E78F172D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5327626" y="2195822"/>
            <a:ext cx="1637570" cy="1672433"/>
          </a:xfrm>
          <a:custGeom>
            <a:avLst/>
            <a:gdLst>
              <a:gd name="connsiteX0" fmla="*/ 0 w 1637570"/>
              <a:gd name="connsiteY0" fmla="*/ 0 h 1672433"/>
              <a:gd name="connsiteX1" fmla="*/ 1637570 w 1637570"/>
              <a:gd name="connsiteY1" fmla="*/ 0 h 1672433"/>
              <a:gd name="connsiteX2" fmla="*/ 1637570 w 1637570"/>
              <a:gd name="connsiteY2" fmla="*/ 1672433 h 1672433"/>
              <a:gd name="connsiteX3" fmla="*/ 0 w 1637570"/>
              <a:gd name="connsiteY3" fmla="*/ 1672433 h 1672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7570" h="1672433">
                <a:moveTo>
                  <a:pt x="0" y="0"/>
                </a:moveTo>
                <a:lnTo>
                  <a:pt x="1637570" y="0"/>
                </a:lnTo>
                <a:lnTo>
                  <a:pt x="1637570" y="1672433"/>
                </a:lnTo>
                <a:lnTo>
                  <a:pt x="0" y="16724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778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15D3391-75D7-47D3-BDEA-3D558B0831EF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4493396" y="2032233"/>
            <a:ext cx="4870450" cy="2770781"/>
          </a:xfrm>
          <a:custGeom>
            <a:avLst/>
            <a:gdLst>
              <a:gd name="connsiteX0" fmla="*/ 0 w 4870450"/>
              <a:gd name="connsiteY0" fmla="*/ 0 h 2770781"/>
              <a:gd name="connsiteX1" fmla="*/ 4870450 w 4870450"/>
              <a:gd name="connsiteY1" fmla="*/ 0 h 2770781"/>
              <a:gd name="connsiteX2" fmla="*/ 4870450 w 4870450"/>
              <a:gd name="connsiteY2" fmla="*/ 2770781 h 2770781"/>
              <a:gd name="connsiteX3" fmla="*/ 0 w 4870450"/>
              <a:gd name="connsiteY3" fmla="*/ 2770781 h 27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0450" h="2770781">
                <a:moveTo>
                  <a:pt x="0" y="0"/>
                </a:moveTo>
                <a:lnTo>
                  <a:pt x="4870450" y="0"/>
                </a:lnTo>
                <a:lnTo>
                  <a:pt x="4870450" y="2770781"/>
                </a:lnTo>
                <a:lnTo>
                  <a:pt x="0" y="27707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B441D87-05D9-40AA-8676-B5659679DD2C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9628142" y="2032233"/>
            <a:ext cx="2578940" cy="2770781"/>
          </a:xfrm>
          <a:custGeom>
            <a:avLst/>
            <a:gdLst>
              <a:gd name="connsiteX0" fmla="*/ 0 w 2578940"/>
              <a:gd name="connsiteY0" fmla="*/ 0 h 2770781"/>
              <a:gd name="connsiteX1" fmla="*/ 2578940 w 2578940"/>
              <a:gd name="connsiteY1" fmla="*/ 0 h 2770781"/>
              <a:gd name="connsiteX2" fmla="*/ 2578940 w 2578940"/>
              <a:gd name="connsiteY2" fmla="*/ 2770781 h 2770781"/>
              <a:gd name="connsiteX3" fmla="*/ 0 w 2578940"/>
              <a:gd name="connsiteY3" fmla="*/ 2770781 h 27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8940" h="2770781">
                <a:moveTo>
                  <a:pt x="0" y="0"/>
                </a:moveTo>
                <a:lnTo>
                  <a:pt x="2578940" y="0"/>
                </a:lnTo>
                <a:lnTo>
                  <a:pt x="2578940" y="2770781"/>
                </a:lnTo>
                <a:lnTo>
                  <a:pt x="0" y="27707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8A3525B0-60FD-4B0B-97B0-55055E1747F4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9844" y="5401539"/>
            <a:ext cx="12187238" cy="1456461"/>
          </a:xfrm>
          <a:custGeom>
            <a:avLst/>
            <a:gdLst>
              <a:gd name="connsiteX0" fmla="*/ 7775381 w 12187238"/>
              <a:gd name="connsiteY0" fmla="*/ 410446 h 1456461"/>
              <a:gd name="connsiteX1" fmla="*/ 12187238 w 12187238"/>
              <a:gd name="connsiteY1" fmla="*/ 618360 h 1456461"/>
              <a:gd name="connsiteX2" fmla="*/ 12187238 w 12187238"/>
              <a:gd name="connsiteY2" fmla="*/ 1456461 h 1456461"/>
              <a:gd name="connsiteX3" fmla="*/ 225425 w 12187238"/>
              <a:gd name="connsiteY3" fmla="*/ 1450014 h 1456461"/>
              <a:gd name="connsiteX4" fmla="*/ 7775381 w 12187238"/>
              <a:gd name="connsiteY4" fmla="*/ 410446 h 1456461"/>
              <a:gd name="connsiteX5" fmla="*/ 6467430 w 12187238"/>
              <a:gd name="connsiteY5" fmla="*/ 26 h 1456461"/>
              <a:gd name="connsiteX6" fmla="*/ 12147550 w 12187238"/>
              <a:gd name="connsiteY6" fmla="*/ 425598 h 1456461"/>
              <a:gd name="connsiteX7" fmla="*/ 0 w 12187238"/>
              <a:gd name="connsiteY7" fmla="*/ 1012280 h 1456461"/>
              <a:gd name="connsiteX8" fmla="*/ 0 w 12187238"/>
              <a:gd name="connsiteY8" fmla="*/ 754398 h 1456461"/>
              <a:gd name="connsiteX9" fmla="*/ 6467430 w 12187238"/>
              <a:gd name="connsiteY9" fmla="*/ 26 h 145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87238" h="1456461">
                <a:moveTo>
                  <a:pt x="7775381" y="410446"/>
                </a:moveTo>
                <a:cubicBezTo>
                  <a:pt x="10242818" y="410446"/>
                  <a:pt x="12187238" y="618360"/>
                  <a:pt x="12187238" y="618360"/>
                </a:cubicBezTo>
                <a:cubicBezTo>
                  <a:pt x="12187238" y="618360"/>
                  <a:pt x="12187238" y="618360"/>
                  <a:pt x="12187238" y="1456461"/>
                </a:cubicBezTo>
                <a:lnTo>
                  <a:pt x="225425" y="1450014"/>
                </a:lnTo>
                <a:cubicBezTo>
                  <a:pt x="2317491" y="618359"/>
                  <a:pt x="5307944" y="410446"/>
                  <a:pt x="7775381" y="410446"/>
                </a:cubicBezTo>
                <a:close/>
                <a:moveTo>
                  <a:pt x="6467430" y="26"/>
                </a:moveTo>
                <a:cubicBezTo>
                  <a:pt x="8090590" y="-1929"/>
                  <a:pt x="9993762" y="110095"/>
                  <a:pt x="12147550" y="425598"/>
                </a:cubicBezTo>
                <a:cubicBezTo>
                  <a:pt x="12147550" y="425598"/>
                  <a:pt x="3738863" y="-296472"/>
                  <a:pt x="0" y="1012280"/>
                </a:cubicBezTo>
                <a:cubicBezTo>
                  <a:pt x="0" y="754398"/>
                  <a:pt x="0" y="754398"/>
                  <a:pt x="0" y="754398"/>
                </a:cubicBezTo>
                <a:cubicBezTo>
                  <a:pt x="0" y="754398"/>
                  <a:pt x="2319354" y="5022"/>
                  <a:pt x="6467430" y="26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DCCFFD2-9CFA-41C4-8D88-57BB5698DEA1}"/>
              </a:ext>
            </a:extLst>
          </p:cNvPr>
          <p:cNvSpPr>
            <a:spLocks noGrp="1"/>
          </p:cNvSpPr>
          <p:nvPr>
            <p:ph type="pic" sz="quarter" idx="97" hasCustomPrompt="1"/>
          </p:nvPr>
        </p:nvSpPr>
        <p:spPr>
          <a:xfrm>
            <a:off x="0" y="2032232"/>
            <a:ext cx="4229100" cy="2770781"/>
          </a:xfrm>
          <a:custGeom>
            <a:avLst/>
            <a:gdLst>
              <a:gd name="connsiteX0" fmla="*/ 0 w 4229100"/>
              <a:gd name="connsiteY0" fmla="*/ 0 h 2770781"/>
              <a:gd name="connsiteX1" fmla="*/ 4229100 w 4229100"/>
              <a:gd name="connsiteY1" fmla="*/ 0 h 2770781"/>
              <a:gd name="connsiteX2" fmla="*/ 4229100 w 4229100"/>
              <a:gd name="connsiteY2" fmla="*/ 2770781 h 2770781"/>
              <a:gd name="connsiteX3" fmla="*/ 0 w 4229100"/>
              <a:gd name="connsiteY3" fmla="*/ 2770781 h 27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9100" h="2770781">
                <a:moveTo>
                  <a:pt x="0" y="0"/>
                </a:moveTo>
                <a:lnTo>
                  <a:pt x="4229100" y="0"/>
                </a:lnTo>
                <a:lnTo>
                  <a:pt x="4229100" y="2770781"/>
                </a:lnTo>
                <a:lnTo>
                  <a:pt x="0" y="27707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3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72" r:id="rId12"/>
    <p:sldLayoutId id="2147483973" r:id="rId13"/>
    <p:sldLayoutId id="2147483974" r:id="rId14"/>
    <p:sldLayoutId id="2147483975" r:id="rId15"/>
    <p:sldLayoutId id="2147483976" r:id="rId16"/>
    <p:sldLayoutId id="2147483977" r:id="rId17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0E64532F-0516-46B7-81BF-6677DFD2D70A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5" b="7835"/>
          <a:stretch>
            <a:fillRect/>
          </a:stretch>
        </p:blipFill>
        <p:spPr/>
      </p:pic>
      <p:sp>
        <p:nvSpPr>
          <p:cNvPr id="110" name="Rectangle 109">
            <a:extLst>
              <a:ext uri="{FF2B5EF4-FFF2-40B4-BE49-F238E27FC236}">
                <a16:creationId xmlns:a16="http://schemas.microsoft.com/office/drawing/2014/main" id="{9F8ABA9B-155F-4BEA-A2F8-5288DFB35F12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tx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BE8FEB-AD89-4E69-9096-DB37031868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588" y="1274126"/>
            <a:ext cx="4314825" cy="431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18793AE-58B8-4007-BC05-E411D4C010B5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9BC9399-CF94-452B-970E-703A2CC10BF2}"/>
              </a:ext>
            </a:extLst>
          </p:cNvPr>
          <p:cNvGrpSpPr/>
          <p:nvPr/>
        </p:nvGrpSpPr>
        <p:grpSpPr>
          <a:xfrm>
            <a:off x="2166938" y="1913888"/>
            <a:ext cx="7858125" cy="3035300"/>
            <a:chOff x="2316163" y="1911350"/>
            <a:chExt cx="7858125" cy="30353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F3C80AD-894F-488A-82C6-2E4BD9E42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7908" y="1911350"/>
              <a:ext cx="3589120" cy="2753024"/>
            </a:xfrm>
            <a:custGeom>
              <a:avLst/>
              <a:gdLst>
                <a:gd name="connsiteX0" fmla="*/ 747337 w 3589120"/>
                <a:gd name="connsiteY0" fmla="*/ 1998536 h 2753024"/>
                <a:gd name="connsiteX1" fmla="*/ 739949 w 3589120"/>
                <a:gd name="connsiteY1" fmla="*/ 2045417 h 2753024"/>
                <a:gd name="connsiteX2" fmla="*/ 738079 w 3589120"/>
                <a:gd name="connsiteY2" fmla="*/ 2135381 h 2753024"/>
                <a:gd name="connsiteX3" fmla="*/ 738226 w 3589120"/>
                <a:gd name="connsiteY3" fmla="*/ 2133196 h 2753024"/>
                <a:gd name="connsiteX4" fmla="*/ 740052 w 3589120"/>
                <a:gd name="connsiteY4" fmla="*/ 2045391 h 2753024"/>
                <a:gd name="connsiteX5" fmla="*/ 747265 w 3589120"/>
                <a:gd name="connsiteY5" fmla="*/ 1999600 h 2753024"/>
                <a:gd name="connsiteX6" fmla="*/ 780077 w 3589120"/>
                <a:gd name="connsiteY6" fmla="*/ 1824685 h 2753024"/>
                <a:gd name="connsiteX7" fmla="*/ 766970 w 3589120"/>
                <a:gd name="connsiteY7" fmla="*/ 1873952 h 2753024"/>
                <a:gd name="connsiteX8" fmla="*/ 750559 w 3589120"/>
                <a:gd name="connsiteY8" fmla="*/ 1978093 h 2753024"/>
                <a:gd name="connsiteX9" fmla="*/ 751081 w 3589120"/>
                <a:gd name="connsiteY9" fmla="*/ 1975379 h 2753024"/>
                <a:gd name="connsiteX10" fmla="*/ 767068 w 3589120"/>
                <a:gd name="connsiteY10" fmla="*/ 1873897 h 2753024"/>
                <a:gd name="connsiteX11" fmla="*/ 779869 w 3589120"/>
                <a:gd name="connsiteY11" fmla="*/ 1825767 h 2753024"/>
                <a:gd name="connsiteX12" fmla="*/ 833576 w 3589120"/>
                <a:gd name="connsiteY12" fmla="*/ 1639038 h 2753024"/>
                <a:gd name="connsiteX13" fmla="*/ 816949 w 3589120"/>
                <a:gd name="connsiteY13" fmla="*/ 1686092 h 2753024"/>
                <a:gd name="connsiteX14" fmla="*/ 789297 w 3589120"/>
                <a:gd name="connsiteY14" fmla="*/ 1790031 h 2753024"/>
                <a:gd name="connsiteX15" fmla="*/ 790122 w 3589120"/>
                <a:gd name="connsiteY15" fmla="*/ 1787216 h 2753024"/>
                <a:gd name="connsiteX16" fmla="*/ 817041 w 3589120"/>
                <a:gd name="connsiteY16" fmla="*/ 1686006 h 2753024"/>
                <a:gd name="connsiteX17" fmla="*/ 833302 w 3589120"/>
                <a:gd name="connsiteY17" fmla="*/ 1639972 h 2753024"/>
                <a:gd name="connsiteX18" fmla="*/ 905270 w 3589120"/>
                <a:gd name="connsiteY18" fmla="*/ 1444742 h 2753024"/>
                <a:gd name="connsiteX19" fmla="*/ 889049 w 3589120"/>
                <a:gd name="connsiteY19" fmla="*/ 1482047 h 2753024"/>
                <a:gd name="connsiteX20" fmla="*/ 856105 w 3589120"/>
                <a:gd name="connsiteY20" fmla="*/ 1575279 h 2753024"/>
                <a:gd name="connsiteX21" fmla="*/ 856901 w 3589120"/>
                <a:gd name="connsiteY21" fmla="*/ 1573168 h 2753024"/>
                <a:gd name="connsiteX22" fmla="*/ 889131 w 3589120"/>
                <a:gd name="connsiteY22" fmla="*/ 1481927 h 2753024"/>
                <a:gd name="connsiteX23" fmla="*/ 905109 w 3589120"/>
                <a:gd name="connsiteY23" fmla="*/ 1445170 h 2753024"/>
                <a:gd name="connsiteX24" fmla="*/ 1262382 w 3589120"/>
                <a:gd name="connsiteY24" fmla="*/ 0 h 2753024"/>
                <a:gd name="connsiteX25" fmla="*/ 2308377 w 3589120"/>
                <a:gd name="connsiteY25" fmla="*/ 276363 h 2753024"/>
                <a:gd name="connsiteX26" fmla="*/ 2707843 w 3589120"/>
                <a:gd name="connsiteY26" fmla="*/ 589514 h 2753024"/>
                <a:gd name="connsiteX27" fmla="*/ 2785874 w 3589120"/>
                <a:gd name="connsiteY27" fmla="*/ 722169 h 2753024"/>
                <a:gd name="connsiteX28" fmla="*/ 2891781 w 3589120"/>
                <a:gd name="connsiteY28" fmla="*/ 763642 h 2753024"/>
                <a:gd name="connsiteX29" fmla="*/ 3042037 w 3589120"/>
                <a:gd name="connsiteY29" fmla="*/ 829256 h 2753024"/>
                <a:gd name="connsiteX30" fmla="*/ 2309211 w 3589120"/>
                <a:gd name="connsiteY30" fmla="*/ 2625986 h 2753024"/>
                <a:gd name="connsiteX31" fmla="*/ 749870 w 3589120"/>
                <a:gd name="connsiteY31" fmla="*/ 2295775 h 2753024"/>
                <a:gd name="connsiteX32" fmla="*/ 741169 w 3589120"/>
                <a:gd name="connsiteY32" fmla="*/ 2200275 h 2753024"/>
                <a:gd name="connsiteX33" fmla="*/ 736832 w 3589120"/>
                <a:gd name="connsiteY33" fmla="*/ 2200275 h 2753024"/>
                <a:gd name="connsiteX34" fmla="*/ 737638 w 3589120"/>
                <a:gd name="connsiteY34" fmla="*/ 2161521 h 2753024"/>
                <a:gd name="connsiteX35" fmla="*/ 737554 w 3589120"/>
                <a:gd name="connsiteY35" fmla="*/ 2160603 h 2753024"/>
                <a:gd name="connsiteX36" fmla="*/ 736729 w 3589120"/>
                <a:gd name="connsiteY36" fmla="*/ 2200275 h 2753024"/>
                <a:gd name="connsiteX37" fmla="*/ 285411 w 3589120"/>
                <a:gd name="connsiteY37" fmla="*/ 632446 h 2753024"/>
                <a:gd name="connsiteX38" fmla="*/ 1262382 w 3589120"/>
                <a:gd name="connsiteY38" fmla="*/ 0 h 2753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589120" h="2753024">
                  <a:moveTo>
                    <a:pt x="747337" y="1998536"/>
                  </a:moveTo>
                  <a:lnTo>
                    <a:pt x="739949" y="2045417"/>
                  </a:lnTo>
                  <a:lnTo>
                    <a:pt x="738079" y="2135381"/>
                  </a:lnTo>
                  <a:lnTo>
                    <a:pt x="738226" y="2133196"/>
                  </a:lnTo>
                  <a:lnTo>
                    <a:pt x="740052" y="2045391"/>
                  </a:lnTo>
                  <a:lnTo>
                    <a:pt x="747265" y="1999600"/>
                  </a:lnTo>
                  <a:close/>
                  <a:moveTo>
                    <a:pt x="780077" y="1824685"/>
                  </a:moveTo>
                  <a:lnTo>
                    <a:pt x="766970" y="1873952"/>
                  </a:lnTo>
                  <a:lnTo>
                    <a:pt x="750559" y="1978093"/>
                  </a:lnTo>
                  <a:lnTo>
                    <a:pt x="751081" y="1975379"/>
                  </a:lnTo>
                  <a:lnTo>
                    <a:pt x="767068" y="1873897"/>
                  </a:lnTo>
                  <a:lnTo>
                    <a:pt x="779869" y="1825767"/>
                  </a:lnTo>
                  <a:close/>
                  <a:moveTo>
                    <a:pt x="833576" y="1639038"/>
                  </a:moveTo>
                  <a:lnTo>
                    <a:pt x="816949" y="1686092"/>
                  </a:lnTo>
                  <a:lnTo>
                    <a:pt x="789297" y="1790031"/>
                  </a:lnTo>
                  <a:lnTo>
                    <a:pt x="790122" y="1787216"/>
                  </a:lnTo>
                  <a:lnTo>
                    <a:pt x="817041" y="1686006"/>
                  </a:lnTo>
                  <a:lnTo>
                    <a:pt x="833302" y="1639972"/>
                  </a:lnTo>
                  <a:close/>
                  <a:moveTo>
                    <a:pt x="905270" y="1444742"/>
                  </a:moveTo>
                  <a:lnTo>
                    <a:pt x="889049" y="1482047"/>
                  </a:lnTo>
                  <a:lnTo>
                    <a:pt x="856105" y="1575279"/>
                  </a:lnTo>
                  <a:lnTo>
                    <a:pt x="856901" y="1573168"/>
                  </a:lnTo>
                  <a:lnTo>
                    <a:pt x="889131" y="1481927"/>
                  </a:lnTo>
                  <a:lnTo>
                    <a:pt x="905109" y="1445170"/>
                  </a:lnTo>
                  <a:close/>
                  <a:moveTo>
                    <a:pt x="1262382" y="0"/>
                  </a:moveTo>
                  <a:cubicBezTo>
                    <a:pt x="1586269" y="0"/>
                    <a:pt x="1947323" y="111608"/>
                    <a:pt x="2308377" y="276363"/>
                  </a:cubicBezTo>
                  <a:cubicBezTo>
                    <a:pt x="2479613" y="356083"/>
                    <a:pt x="2615008" y="462709"/>
                    <a:pt x="2707843" y="589514"/>
                  </a:cubicBezTo>
                  <a:lnTo>
                    <a:pt x="2785874" y="722169"/>
                  </a:lnTo>
                  <a:lnTo>
                    <a:pt x="2891781" y="763642"/>
                  </a:lnTo>
                  <a:cubicBezTo>
                    <a:pt x="2941804" y="784405"/>
                    <a:pt x="2991921" y="806332"/>
                    <a:pt x="3042037" y="829256"/>
                  </a:cubicBezTo>
                  <a:cubicBezTo>
                    <a:pt x="3849208" y="1196044"/>
                    <a:pt x="3886380" y="2221988"/>
                    <a:pt x="2309211" y="2625986"/>
                  </a:cubicBezTo>
                  <a:cubicBezTo>
                    <a:pt x="1323480" y="2881808"/>
                    <a:pt x="833518" y="2741023"/>
                    <a:pt x="749870" y="2295775"/>
                  </a:cubicBezTo>
                  <a:lnTo>
                    <a:pt x="741169" y="2200275"/>
                  </a:lnTo>
                  <a:lnTo>
                    <a:pt x="736832" y="2200275"/>
                  </a:lnTo>
                  <a:lnTo>
                    <a:pt x="737638" y="2161521"/>
                  </a:lnTo>
                  <a:lnTo>
                    <a:pt x="737554" y="2160603"/>
                  </a:lnTo>
                  <a:lnTo>
                    <a:pt x="736729" y="2200275"/>
                  </a:lnTo>
                  <a:cubicBezTo>
                    <a:pt x="-96882" y="2194960"/>
                    <a:pt x="-187145" y="1610346"/>
                    <a:pt x="285411" y="632446"/>
                  </a:cubicBezTo>
                  <a:cubicBezTo>
                    <a:pt x="513725" y="170069"/>
                    <a:pt x="864160" y="0"/>
                    <a:pt x="126238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3FD8D605-8A50-4BAB-AA16-52DBAFE9E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1950" y="2262187"/>
              <a:ext cx="3462338" cy="2684463"/>
            </a:xfrm>
            <a:custGeom>
              <a:avLst/>
              <a:gdLst>
                <a:gd name="T0" fmla="*/ 112 w 652"/>
                <a:gd name="T1" fmla="*/ 157 h 505"/>
                <a:gd name="T2" fmla="*/ 493 w 652"/>
                <a:gd name="T3" fmla="*/ 90 h 505"/>
                <a:gd name="T4" fmla="*/ 355 w 652"/>
                <a:gd name="T5" fmla="*/ 428 h 505"/>
                <a:gd name="T6" fmla="*/ 112 w 652"/>
                <a:gd name="T7" fmla="*/ 157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2" h="505">
                  <a:moveTo>
                    <a:pt x="112" y="157"/>
                  </a:moveTo>
                  <a:cubicBezTo>
                    <a:pt x="191" y="0"/>
                    <a:pt x="342" y="21"/>
                    <a:pt x="493" y="90"/>
                  </a:cubicBezTo>
                  <a:cubicBezTo>
                    <a:pt x="645" y="159"/>
                    <a:pt x="652" y="352"/>
                    <a:pt x="355" y="428"/>
                  </a:cubicBezTo>
                  <a:cubicBezTo>
                    <a:pt x="58" y="505"/>
                    <a:pt x="0" y="391"/>
                    <a:pt x="112" y="157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23A212B-B00D-4B7F-AD4E-4CA66B38A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7908" y="1911350"/>
              <a:ext cx="2851777" cy="2200275"/>
            </a:xfrm>
            <a:custGeom>
              <a:avLst/>
              <a:gdLst>
                <a:gd name="connsiteX0" fmla="*/ 1262382 w 2851777"/>
                <a:gd name="connsiteY0" fmla="*/ 0 h 2200275"/>
                <a:gd name="connsiteX1" fmla="*/ 2308377 w 2851777"/>
                <a:gd name="connsiteY1" fmla="*/ 276363 h 2200275"/>
                <a:gd name="connsiteX2" fmla="*/ 2786243 w 2851777"/>
                <a:gd name="connsiteY2" fmla="*/ 722796 h 2200275"/>
                <a:gd name="connsiteX3" fmla="*/ 2786150 w 2851777"/>
                <a:gd name="connsiteY3" fmla="*/ 722763 h 2200275"/>
                <a:gd name="connsiteX4" fmla="*/ 2820705 w 2851777"/>
                <a:gd name="connsiteY4" fmla="*/ 809833 h 2200275"/>
                <a:gd name="connsiteX5" fmla="*/ 1570328 w 2851777"/>
                <a:gd name="connsiteY5" fmla="*/ 2072702 h 2200275"/>
                <a:gd name="connsiteX6" fmla="*/ 747450 w 2851777"/>
                <a:gd name="connsiteY6" fmla="*/ 2200275 h 2200275"/>
                <a:gd name="connsiteX7" fmla="*/ 736832 w 2851777"/>
                <a:gd name="connsiteY7" fmla="*/ 2200275 h 2200275"/>
                <a:gd name="connsiteX8" fmla="*/ 889131 w 2851777"/>
                <a:gd name="connsiteY8" fmla="*/ 1481927 h 2200275"/>
                <a:gd name="connsiteX9" fmla="*/ 985662 w 2851777"/>
                <a:gd name="connsiteY9" fmla="*/ 1259861 h 2200275"/>
                <a:gd name="connsiteX10" fmla="*/ 889049 w 2851777"/>
                <a:gd name="connsiteY10" fmla="*/ 1482047 h 2200275"/>
                <a:gd name="connsiteX11" fmla="*/ 736729 w 2851777"/>
                <a:gd name="connsiteY11" fmla="*/ 2200275 h 2200275"/>
                <a:gd name="connsiteX12" fmla="*/ 285411 w 2851777"/>
                <a:gd name="connsiteY12" fmla="*/ 632446 h 2200275"/>
                <a:gd name="connsiteX13" fmla="*/ 1262382 w 2851777"/>
                <a:gd name="connsiteY13" fmla="*/ 0 h 2200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51777" h="2200275">
                  <a:moveTo>
                    <a:pt x="1262382" y="0"/>
                  </a:moveTo>
                  <a:cubicBezTo>
                    <a:pt x="1586269" y="0"/>
                    <a:pt x="1947323" y="111608"/>
                    <a:pt x="2308377" y="276363"/>
                  </a:cubicBezTo>
                  <a:cubicBezTo>
                    <a:pt x="2536691" y="382656"/>
                    <a:pt x="2701289" y="536782"/>
                    <a:pt x="2786243" y="722796"/>
                  </a:cubicBezTo>
                  <a:lnTo>
                    <a:pt x="2786150" y="722763"/>
                  </a:lnTo>
                  <a:lnTo>
                    <a:pt x="2820705" y="809833"/>
                  </a:lnTo>
                  <a:cubicBezTo>
                    <a:pt x="2962669" y="1253565"/>
                    <a:pt x="2630448" y="1798618"/>
                    <a:pt x="1570328" y="2072702"/>
                  </a:cubicBezTo>
                  <a:cubicBezTo>
                    <a:pt x="1241177" y="2157751"/>
                    <a:pt x="970423" y="2200275"/>
                    <a:pt x="747450" y="2200275"/>
                  </a:cubicBezTo>
                  <a:cubicBezTo>
                    <a:pt x="742141" y="2200275"/>
                    <a:pt x="742141" y="2200275"/>
                    <a:pt x="736832" y="2200275"/>
                  </a:cubicBezTo>
                  <a:cubicBezTo>
                    <a:pt x="724887" y="2004928"/>
                    <a:pt x="778639" y="1764731"/>
                    <a:pt x="889131" y="1481927"/>
                  </a:cubicBezTo>
                  <a:lnTo>
                    <a:pt x="985662" y="1259861"/>
                  </a:lnTo>
                  <a:lnTo>
                    <a:pt x="889049" y="1482047"/>
                  </a:lnTo>
                  <a:cubicBezTo>
                    <a:pt x="778543" y="1764804"/>
                    <a:pt x="724783" y="2004961"/>
                    <a:pt x="736729" y="2200275"/>
                  </a:cubicBezTo>
                  <a:cubicBezTo>
                    <a:pt x="-96882" y="2194960"/>
                    <a:pt x="-187145" y="1610346"/>
                    <a:pt x="285411" y="632446"/>
                  </a:cubicBezTo>
                  <a:cubicBezTo>
                    <a:pt x="513725" y="170069"/>
                    <a:pt x="864160" y="0"/>
                    <a:pt x="1262382" y="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A5BECB0-3C72-421D-BBCA-5995E2215F6E}"/>
                </a:ext>
              </a:extLst>
            </p:cNvPr>
            <p:cNvGrpSpPr/>
            <p:nvPr/>
          </p:nvGrpSpPr>
          <p:grpSpPr>
            <a:xfrm>
              <a:off x="2316163" y="2149475"/>
              <a:ext cx="4321175" cy="1584325"/>
              <a:chOff x="2316163" y="2290763"/>
              <a:chExt cx="4321175" cy="1584325"/>
            </a:xfrm>
          </p:grpSpPr>
          <p:sp>
            <p:nvSpPr>
              <p:cNvPr id="22" name="Rectangle 8">
                <a:extLst>
                  <a:ext uri="{FF2B5EF4-FFF2-40B4-BE49-F238E27FC236}">
                    <a16:creationId xmlns:a16="http://schemas.microsoft.com/office/drawing/2014/main" id="{4CDEB22B-416F-480F-951B-02607B3DE6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0613" y="3854450"/>
                <a:ext cx="20638" cy="206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9">
                <a:extLst>
                  <a:ext uri="{FF2B5EF4-FFF2-40B4-BE49-F238E27FC236}">
                    <a16:creationId xmlns:a16="http://schemas.microsoft.com/office/drawing/2014/main" id="{CA73BDBA-B10D-4F96-BDEC-A3FC1B081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613" y="3854450"/>
                <a:ext cx="20638" cy="20638"/>
              </a:xfrm>
              <a:custGeom>
                <a:avLst/>
                <a:gdLst>
                  <a:gd name="T0" fmla="*/ 13 w 13"/>
                  <a:gd name="T1" fmla="*/ 0 h 13"/>
                  <a:gd name="T2" fmla="*/ 0 w 13"/>
                  <a:gd name="T3" fmla="*/ 0 h 13"/>
                  <a:gd name="T4" fmla="*/ 0 w 13"/>
                  <a:gd name="T5" fmla="*/ 13 h 13"/>
                  <a:gd name="T6" fmla="*/ 13 w 13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3">
                    <a:moveTo>
                      <a:pt x="13" y="0"/>
                    </a:moveTo>
                    <a:lnTo>
                      <a:pt x="0" y="0"/>
                    </a:lnTo>
                    <a:lnTo>
                      <a:pt x="0" y="13"/>
                    </a:lnTo>
                    <a:lnTo>
                      <a:pt x="13" y="13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0">
                <a:extLst>
                  <a:ext uri="{FF2B5EF4-FFF2-40B4-BE49-F238E27FC236}">
                    <a16:creationId xmlns:a16="http://schemas.microsoft.com/office/drawing/2014/main" id="{35DDEB4F-D363-41B4-BCB2-67175D36F5A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16163" y="2290763"/>
                <a:ext cx="4262438" cy="1584325"/>
              </a:xfrm>
              <a:custGeom>
                <a:avLst/>
                <a:gdLst>
                  <a:gd name="T0" fmla="*/ 781 w 803"/>
                  <a:gd name="T1" fmla="*/ 4 h 298"/>
                  <a:gd name="T2" fmla="*/ 753 w 803"/>
                  <a:gd name="T3" fmla="*/ 4 h 298"/>
                  <a:gd name="T4" fmla="*/ 725 w 803"/>
                  <a:gd name="T5" fmla="*/ 4 h 298"/>
                  <a:gd name="T6" fmla="*/ 697 w 803"/>
                  <a:gd name="T7" fmla="*/ 4 h 298"/>
                  <a:gd name="T8" fmla="*/ 669 w 803"/>
                  <a:gd name="T9" fmla="*/ 4 h 298"/>
                  <a:gd name="T10" fmla="*/ 641 w 803"/>
                  <a:gd name="T11" fmla="*/ 4 h 298"/>
                  <a:gd name="T12" fmla="*/ 613 w 803"/>
                  <a:gd name="T13" fmla="*/ 4 h 298"/>
                  <a:gd name="T14" fmla="*/ 584 w 803"/>
                  <a:gd name="T15" fmla="*/ 4 h 298"/>
                  <a:gd name="T16" fmla="*/ 556 w 803"/>
                  <a:gd name="T17" fmla="*/ 4 h 298"/>
                  <a:gd name="T18" fmla="*/ 528 w 803"/>
                  <a:gd name="T19" fmla="*/ 4 h 298"/>
                  <a:gd name="T20" fmla="*/ 500 w 803"/>
                  <a:gd name="T21" fmla="*/ 4 h 298"/>
                  <a:gd name="T22" fmla="*/ 472 w 803"/>
                  <a:gd name="T23" fmla="*/ 4 h 298"/>
                  <a:gd name="T24" fmla="*/ 444 w 803"/>
                  <a:gd name="T25" fmla="*/ 4 h 298"/>
                  <a:gd name="T26" fmla="*/ 416 w 803"/>
                  <a:gd name="T27" fmla="*/ 4 h 298"/>
                  <a:gd name="T28" fmla="*/ 388 w 803"/>
                  <a:gd name="T29" fmla="*/ 4 h 298"/>
                  <a:gd name="T30" fmla="*/ 360 w 803"/>
                  <a:gd name="T31" fmla="*/ 4 h 298"/>
                  <a:gd name="T32" fmla="*/ 331 w 803"/>
                  <a:gd name="T33" fmla="*/ 4 h 298"/>
                  <a:gd name="T34" fmla="*/ 303 w 803"/>
                  <a:gd name="T35" fmla="*/ 4 h 298"/>
                  <a:gd name="T36" fmla="*/ 275 w 803"/>
                  <a:gd name="T37" fmla="*/ 4 h 298"/>
                  <a:gd name="T38" fmla="*/ 247 w 803"/>
                  <a:gd name="T39" fmla="*/ 4 h 298"/>
                  <a:gd name="T40" fmla="*/ 219 w 803"/>
                  <a:gd name="T41" fmla="*/ 4 h 298"/>
                  <a:gd name="T42" fmla="*/ 191 w 803"/>
                  <a:gd name="T43" fmla="*/ 4 h 298"/>
                  <a:gd name="T44" fmla="*/ 163 w 803"/>
                  <a:gd name="T45" fmla="*/ 4 h 298"/>
                  <a:gd name="T46" fmla="*/ 141 w 803"/>
                  <a:gd name="T47" fmla="*/ 0 h 298"/>
                  <a:gd name="T48" fmla="*/ 114 w 803"/>
                  <a:gd name="T49" fmla="*/ 2 h 298"/>
                  <a:gd name="T50" fmla="*/ 87 w 803"/>
                  <a:gd name="T51" fmla="*/ 10 h 298"/>
                  <a:gd name="T52" fmla="*/ 62 w 803"/>
                  <a:gd name="T53" fmla="*/ 24 h 298"/>
                  <a:gd name="T54" fmla="*/ 40 w 803"/>
                  <a:gd name="T55" fmla="*/ 42 h 298"/>
                  <a:gd name="T56" fmla="*/ 22 w 803"/>
                  <a:gd name="T57" fmla="*/ 64 h 298"/>
                  <a:gd name="T58" fmla="*/ 9 w 803"/>
                  <a:gd name="T59" fmla="*/ 89 h 298"/>
                  <a:gd name="T60" fmla="*/ 2 w 803"/>
                  <a:gd name="T61" fmla="*/ 117 h 298"/>
                  <a:gd name="T62" fmla="*/ 0 w 803"/>
                  <a:gd name="T63" fmla="*/ 145 h 298"/>
                  <a:gd name="T64" fmla="*/ 1 w 803"/>
                  <a:gd name="T65" fmla="*/ 173 h 298"/>
                  <a:gd name="T66" fmla="*/ 7 w 803"/>
                  <a:gd name="T67" fmla="*/ 201 h 298"/>
                  <a:gd name="T68" fmla="*/ 18 w 803"/>
                  <a:gd name="T69" fmla="*/ 227 h 298"/>
                  <a:gd name="T70" fmla="*/ 35 w 803"/>
                  <a:gd name="T71" fmla="*/ 250 h 298"/>
                  <a:gd name="T72" fmla="*/ 56 w 803"/>
                  <a:gd name="T73" fmla="*/ 269 h 298"/>
                  <a:gd name="T74" fmla="*/ 80 w 803"/>
                  <a:gd name="T75" fmla="*/ 284 h 298"/>
                  <a:gd name="T76" fmla="*/ 107 w 803"/>
                  <a:gd name="T77" fmla="*/ 294 h 298"/>
                  <a:gd name="T78" fmla="*/ 135 w 803"/>
                  <a:gd name="T79" fmla="*/ 294 h 298"/>
                  <a:gd name="T80" fmla="*/ 171 w 803"/>
                  <a:gd name="T81" fmla="*/ 294 h 298"/>
                  <a:gd name="T82" fmla="*/ 200 w 803"/>
                  <a:gd name="T83" fmla="*/ 294 h 298"/>
                  <a:gd name="T84" fmla="*/ 228 w 803"/>
                  <a:gd name="T85" fmla="*/ 294 h 298"/>
                  <a:gd name="T86" fmla="*/ 256 w 803"/>
                  <a:gd name="T87" fmla="*/ 294 h 298"/>
                  <a:gd name="T88" fmla="*/ 284 w 803"/>
                  <a:gd name="T89" fmla="*/ 294 h 298"/>
                  <a:gd name="T90" fmla="*/ 312 w 803"/>
                  <a:gd name="T91" fmla="*/ 294 h 298"/>
                  <a:gd name="T92" fmla="*/ 340 w 803"/>
                  <a:gd name="T93" fmla="*/ 294 h 298"/>
                  <a:gd name="T94" fmla="*/ 368 w 803"/>
                  <a:gd name="T95" fmla="*/ 294 h 298"/>
                  <a:gd name="T96" fmla="*/ 396 w 803"/>
                  <a:gd name="T97" fmla="*/ 294 h 298"/>
                  <a:gd name="T98" fmla="*/ 424 w 803"/>
                  <a:gd name="T99" fmla="*/ 294 h 298"/>
                  <a:gd name="T100" fmla="*/ 453 w 803"/>
                  <a:gd name="T101" fmla="*/ 294 h 298"/>
                  <a:gd name="T102" fmla="*/ 481 w 803"/>
                  <a:gd name="T103" fmla="*/ 294 h 298"/>
                  <a:gd name="T104" fmla="*/ 509 w 803"/>
                  <a:gd name="T105" fmla="*/ 294 h 298"/>
                  <a:gd name="T106" fmla="*/ 537 w 803"/>
                  <a:gd name="T107" fmla="*/ 294 h 298"/>
                  <a:gd name="T108" fmla="*/ 565 w 803"/>
                  <a:gd name="T109" fmla="*/ 294 h 298"/>
                  <a:gd name="T110" fmla="*/ 593 w 803"/>
                  <a:gd name="T111" fmla="*/ 294 h 298"/>
                  <a:gd name="T112" fmla="*/ 621 w 803"/>
                  <a:gd name="T113" fmla="*/ 294 h 298"/>
                  <a:gd name="T114" fmla="*/ 649 w 803"/>
                  <a:gd name="T115" fmla="*/ 294 h 298"/>
                  <a:gd name="T116" fmla="*/ 677 w 803"/>
                  <a:gd name="T117" fmla="*/ 294 h 298"/>
                  <a:gd name="T118" fmla="*/ 705 w 803"/>
                  <a:gd name="T119" fmla="*/ 294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03" h="298">
                    <a:moveTo>
                      <a:pt x="795" y="4"/>
                    </a:moveTo>
                    <a:cubicBezTo>
                      <a:pt x="803" y="4"/>
                      <a:pt x="803" y="4"/>
                      <a:pt x="803" y="4"/>
                    </a:cubicBezTo>
                    <a:cubicBezTo>
                      <a:pt x="803" y="0"/>
                      <a:pt x="803" y="0"/>
                      <a:pt x="803" y="0"/>
                    </a:cubicBezTo>
                    <a:cubicBezTo>
                      <a:pt x="795" y="0"/>
                      <a:pt x="795" y="0"/>
                      <a:pt x="795" y="0"/>
                    </a:cubicBezTo>
                    <a:lnTo>
                      <a:pt x="795" y="4"/>
                    </a:lnTo>
                    <a:close/>
                    <a:moveTo>
                      <a:pt x="781" y="4"/>
                    </a:moveTo>
                    <a:cubicBezTo>
                      <a:pt x="789" y="4"/>
                      <a:pt x="789" y="4"/>
                      <a:pt x="789" y="4"/>
                    </a:cubicBezTo>
                    <a:cubicBezTo>
                      <a:pt x="789" y="0"/>
                      <a:pt x="789" y="0"/>
                      <a:pt x="789" y="0"/>
                    </a:cubicBezTo>
                    <a:cubicBezTo>
                      <a:pt x="781" y="0"/>
                      <a:pt x="781" y="0"/>
                      <a:pt x="781" y="0"/>
                    </a:cubicBezTo>
                    <a:lnTo>
                      <a:pt x="781" y="4"/>
                    </a:lnTo>
                    <a:close/>
                    <a:moveTo>
                      <a:pt x="767" y="4"/>
                    </a:moveTo>
                    <a:cubicBezTo>
                      <a:pt x="775" y="4"/>
                      <a:pt x="775" y="4"/>
                      <a:pt x="775" y="4"/>
                    </a:cubicBezTo>
                    <a:cubicBezTo>
                      <a:pt x="775" y="0"/>
                      <a:pt x="775" y="0"/>
                      <a:pt x="775" y="0"/>
                    </a:cubicBezTo>
                    <a:cubicBezTo>
                      <a:pt x="767" y="0"/>
                      <a:pt x="767" y="0"/>
                      <a:pt x="767" y="0"/>
                    </a:cubicBezTo>
                    <a:lnTo>
                      <a:pt x="767" y="4"/>
                    </a:lnTo>
                    <a:close/>
                    <a:moveTo>
                      <a:pt x="753" y="4"/>
                    </a:moveTo>
                    <a:cubicBezTo>
                      <a:pt x="761" y="4"/>
                      <a:pt x="761" y="4"/>
                      <a:pt x="761" y="4"/>
                    </a:cubicBezTo>
                    <a:cubicBezTo>
                      <a:pt x="761" y="0"/>
                      <a:pt x="761" y="0"/>
                      <a:pt x="761" y="0"/>
                    </a:cubicBezTo>
                    <a:cubicBezTo>
                      <a:pt x="753" y="0"/>
                      <a:pt x="753" y="0"/>
                      <a:pt x="753" y="0"/>
                    </a:cubicBezTo>
                    <a:lnTo>
                      <a:pt x="753" y="4"/>
                    </a:lnTo>
                    <a:close/>
                    <a:moveTo>
                      <a:pt x="739" y="4"/>
                    </a:moveTo>
                    <a:cubicBezTo>
                      <a:pt x="747" y="4"/>
                      <a:pt x="747" y="4"/>
                      <a:pt x="747" y="4"/>
                    </a:cubicBezTo>
                    <a:cubicBezTo>
                      <a:pt x="747" y="0"/>
                      <a:pt x="747" y="0"/>
                      <a:pt x="747" y="0"/>
                    </a:cubicBezTo>
                    <a:cubicBezTo>
                      <a:pt x="739" y="0"/>
                      <a:pt x="739" y="0"/>
                      <a:pt x="739" y="0"/>
                    </a:cubicBezTo>
                    <a:lnTo>
                      <a:pt x="739" y="4"/>
                    </a:lnTo>
                    <a:close/>
                    <a:moveTo>
                      <a:pt x="725" y="4"/>
                    </a:moveTo>
                    <a:cubicBezTo>
                      <a:pt x="733" y="4"/>
                      <a:pt x="733" y="4"/>
                      <a:pt x="733" y="4"/>
                    </a:cubicBezTo>
                    <a:cubicBezTo>
                      <a:pt x="733" y="0"/>
                      <a:pt x="733" y="0"/>
                      <a:pt x="733" y="0"/>
                    </a:cubicBezTo>
                    <a:cubicBezTo>
                      <a:pt x="725" y="0"/>
                      <a:pt x="725" y="0"/>
                      <a:pt x="725" y="0"/>
                    </a:cubicBezTo>
                    <a:lnTo>
                      <a:pt x="725" y="4"/>
                    </a:lnTo>
                    <a:close/>
                    <a:moveTo>
                      <a:pt x="711" y="4"/>
                    </a:moveTo>
                    <a:cubicBezTo>
                      <a:pt x="719" y="4"/>
                      <a:pt x="719" y="4"/>
                      <a:pt x="719" y="4"/>
                    </a:cubicBezTo>
                    <a:cubicBezTo>
                      <a:pt x="719" y="0"/>
                      <a:pt x="719" y="0"/>
                      <a:pt x="719" y="0"/>
                    </a:cubicBezTo>
                    <a:cubicBezTo>
                      <a:pt x="711" y="0"/>
                      <a:pt x="711" y="0"/>
                      <a:pt x="711" y="0"/>
                    </a:cubicBezTo>
                    <a:lnTo>
                      <a:pt x="711" y="4"/>
                    </a:lnTo>
                    <a:close/>
                    <a:moveTo>
                      <a:pt x="697" y="4"/>
                    </a:moveTo>
                    <a:cubicBezTo>
                      <a:pt x="705" y="4"/>
                      <a:pt x="705" y="4"/>
                      <a:pt x="705" y="4"/>
                    </a:cubicBezTo>
                    <a:cubicBezTo>
                      <a:pt x="705" y="0"/>
                      <a:pt x="705" y="0"/>
                      <a:pt x="705" y="0"/>
                    </a:cubicBezTo>
                    <a:cubicBezTo>
                      <a:pt x="697" y="0"/>
                      <a:pt x="697" y="0"/>
                      <a:pt x="697" y="0"/>
                    </a:cubicBezTo>
                    <a:lnTo>
                      <a:pt x="697" y="4"/>
                    </a:lnTo>
                    <a:close/>
                    <a:moveTo>
                      <a:pt x="683" y="4"/>
                    </a:moveTo>
                    <a:cubicBezTo>
                      <a:pt x="691" y="4"/>
                      <a:pt x="691" y="4"/>
                      <a:pt x="691" y="4"/>
                    </a:cubicBezTo>
                    <a:cubicBezTo>
                      <a:pt x="691" y="0"/>
                      <a:pt x="691" y="0"/>
                      <a:pt x="691" y="0"/>
                    </a:cubicBezTo>
                    <a:cubicBezTo>
                      <a:pt x="683" y="0"/>
                      <a:pt x="683" y="0"/>
                      <a:pt x="683" y="0"/>
                    </a:cubicBezTo>
                    <a:lnTo>
                      <a:pt x="683" y="4"/>
                    </a:lnTo>
                    <a:close/>
                    <a:moveTo>
                      <a:pt x="669" y="4"/>
                    </a:moveTo>
                    <a:cubicBezTo>
                      <a:pt x="677" y="4"/>
                      <a:pt x="677" y="4"/>
                      <a:pt x="677" y="4"/>
                    </a:cubicBezTo>
                    <a:cubicBezTo>
                      <a:pt x="677" y="0"/>
                      <a:pt x="677" y="0"/>
                      <a:pt x="677" y="0"/>
                    </a:cubicBezTo>
                    <a:cubicBezTo>
                      <a:pt x="669" y="0"/>
                      <a:pt x="669" y="0"/>
                      <a:pt x="669" y="0"/>
                    </a:cubicBezTo>
                    <a:lnTo>
                      <a:pt x="669" y="4"/>
                    </a:lnTo>
                    <a:close/>
                    <a:moveTo>
                      <a:pt x="655" y="4"/>
                    </a:moveTo>
                    <a:cubicBezTo>
                      <a:pt x="663" y="4"/>
                      <a:pt x="663" y="4"/>
                      <a:pt x="663" y="4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655" y="0"/>
                      <a:pt x="655" y="0"/>
                      <a:pt x="655" y="0"/>
                    </a:cubicBezTo>
                    <a:lnTo>
                      <a:pt x="655" y="4"/>
                    </a:lnTo>
                    <a:close/>
                    <a:moveTo>
                      <a:pt x="641" y="4"/>
                    </a:moveTo>
                    <a:cubicBezTo>
                      <a:pt x="649" y="4"/>
                      <a:pt x="649" y="4"/>
                      <a:pt x="649" y="4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641" y="0"/>
                      <a:pt x="641" y="0"/>
                      <a:pt x="641" y="0"/>
                    </a:cubicBezTo>
                    <a:lnTo>
                      <a:pt x="641" y="4"/>
                    </a:lnTo>
                    <a:close/>
                    <a:moveTo>
                      <a:pt x="627" y="4"/>
                    </a:moveTo>
                    <a:cubicBezTo>
                      <a:pt x="635" y="4"/>
                      <a:pt x="635" y="4"/>
                      <a:pt x="635" y="4"/>
                    </a:cubicBezTo>
                    <a:cubicBezTo>
                      <a:pt x="635" y="0"/>
                      <a:pt x="635" y="0"/>
                      <a:pt x="635" y="0"/>
                    </a:cubicBezTo>
                    <a:cubicBezTo>
                      <a:pt x="627" y="0"/>
                      <a:pt x="627" y="0"/>
                      <a:pt x="627" y="0"/>
                    </a:cubicBezTo>
                    <a:lnTo>
                      <a:pt x="627" y="4"/>
                    </a:lnTo>
                    <a:close/>
                    <a:moveTo>
                      <a:pt x="613" y="4"/>
                    </a:moveTo>
                    <a:cubicBezTo>
                      <a:pt x="621" y="4"/>
                      <a:pt x="621" y="4"/>
                      <a:pt x="621" y="4"/>
                    </a:cubicBezTo>
                    <a:cubicBezTo>
                      <a:pt x="621" y="0"/>
                      <a:pt x="621" y="0"/>
                      <a:pt x="621" y="0"/>
                    </a:cubicBezTo>
                    <a:cubicBezTo>
                      <a:pt x="613" y="0"/>
                      <a:pt x="613" y="0"/>
                      <a:pt x="613" y="0"/>
                    </a:cubicBezTo>
                    <a:lnTo>
                      <a:pt x="613" y="4"/>
                    </a:lnTo>
                    <a:close/>
                    <a:moveTo>
                      <a:pt x="598" y="4"/>
                    </a:moveTo>
                    <a:cubicBezTo>
                      <a:pt x="606" y="4"/>
                      <a:pt x="606" y="4"/>
                      <a:pt x="606" y="4"/>
                    </a:cubicBezTo>
                    <a:cubicBezTo>
                      <a:pt x="606" y="0"/>
                      <a:pt x="606" y="0"/>
                      <a:pt x="606" y="0"/>
                    </a:cubicBezTo>
                    <a:cubicBezTo>
                      <a:pt x="598" y="0"/>
                      <a:pt x="598" y="0"/>
                      <a:pt x="598" y="0"/>
                    </a:cubicBezTo>
                    <a:lnTo>
                      <a:pt x="598" y="4"/>
                    </a:lnTo>
                    <a:close/>
                    <a:moveTo>
                      <a:pt x="584" y="4"/>
                    </a:moveTo>
                    <a:cubicBezTo>
                      <a:pt x="592" y="4"/>
                      <a:pt x="592" y="4"/>
                      <a:pt x="592" y="4"/>
                    </a:cubicBezTo>
                    <a:cubicBezTo>
                      <a:pt x="592" y="0"/>
                      <a:pt x="592" y="0"/>
                      <a:pt x="592" y="0"/>
                    </a:cubicBezTo>
                    <a:cubicBezTo>
                      <a:pt x="584" y="0"/>
                      <a:pt x="584" y="0"/>
                      <a:pt x="584" y="0"/>
                    </a:cubicBezTo>
                    <a:lnTo>
                      <a:pt x="584" y="4"/>
                    </a:lnTo>
                    <a:close/>
                    <a:moveTo>
                      <a:pt x="570" y="4"/>
                    </a:moveTo>
                    <a:cubicBezTo>
                      <a:pt x="578" y="4"/>
                      <a:pt x="578" y="4"/>
                      <a:pt x="578" y="4"/>
                    </a:cubicBezTo>
                    <a:cubicBezTo>
                      <a:pt x="578" y="0"/>
                      <a:pt x="578" y="0"/>
                      <a:pt x="578" y="0"/>
                    </a:cubicBezTo>
                    <a:cubicBezTo>
                      <a:pt x="570" y="0"/>
                      <a:pt x="570" y="0"/>
                      <a:pt x="570" y="0"/>
                    </a:cubicBezTo>
                    <a:lnTo>
                      <a:pt x="570" y="4"/>
                    </a:lnTo>
                    <a:close/>
                    <a:moveTo>
                      <a:pt x="556" y="4"/>
                    </a:moveTo>
                    <a:cubicBezTo>
                      <a:pt x="564" y="4"/>
                      <a:pt x="564" y="4"/>
                      <a:pt x="564" y="4"/>
                    </a:cubicBezTo>
                    <a:cubicBezTo>
                      <a:pt x="564" y="0"/>
                      <a:pt x="564" y="0"/>
                      <a:pt x="564" y="0"/>
                    </a:cubicBezTo>
                    <a:cubicBezTo>
                      <a:pt x="556" y="0"/>
                      <a:pt x="556" y="0"/>
                      <a:pt x="556" y="0"/>
                    </a:cubicBezTo>
                    <a:lnTo>
                      <a:pt x="556" y="4"/>
                    </a:lnTo>
                    <a:close/>
                    <a:moveTo>
                      <a:pt x="542" y="4"/>
                    </a:moveTo>
                    <a:cubicBezTo>
                      <a:pt x="550" y="4"/>
                      <a:pt x="550" y="4"/>
                      <a:pt x="550" y="4"/>
                    </a:cubicBezTo>
                    <a:cubicBezTo>
                      <a:pt x="550" y="0"/>
                      <a:pt x="550" y="0"/>
                      <a:pt x="550" y="0"/>
                    </a:cubicBezTo>
                    <a:cubicBezTo>
                      <a:pt x="542" y="0"/>
                      <a:pt x="542" y="0"/>
                      <a:pt x="542" y="0"/>
                    </a:cubicBezTo>
                    <a:lnTo>
                      <a:pt x="542" y="4"/>
                    </a:lnTo>
                    <a:close/>
                    <a:moveTo>
                      <a:pt x="528" y="4"/>
                    </a:moveTo>
                    <a:cubicBezTo>
                      <a:pt x="536" y="4"/>
                      <a:pt x="536" y="4"/>
                      <a:pt x="536" y="4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528" y="0"/>
                      <a:pt x="528" y="0"/>
                      <a:pt x="528" y="0"/>
                    </a:cubicBezTo>
                    <a:lnTo>
                      <a:pt x="528" y="4"/>
                    </a:lnTo>
                    <a:close/>
                    <a:moveTo>
                      <a:pt x="514" y="4"/>
                    </a:moveTo>
                    <a:cubicBezTo>
                      <a:pt x="522" y="4"/>
                      <a:pt x="522" y="4"/>
                      <a:pt x="522" y="4"/>
                    </a:cubicBezTo>
                    <a:cubicBezTo>
                      <a:pt x="522" y="0"/>
                      <a:pt x="522" y="0"/>
                      <a:pt x="522" y="0"/>
                    </a:cubicBezTo>
                    <a:cubicBezTo>
                      <a:pt x="514" y="0"/>
                      <a:pt x="514" y="0"/>
                      <a:pt x="514" y="0"/>
                    </a:cubicBezTo>
                    <a:lnTo>
                      <a:pt x="514" y="4"/>
                    </a:lnTo>
                    <a:close/>
                    <a:moveTo>
                      <a:pt x="500" y="4"/>
                    </a:moveTo>
                    <a:cubicBezTo>
                      <a:pt x="508" y="4"/>
                      <a:pt x="508" y="4"/>
                      <a:pt x="508" y="4"/>
                    </a:cubicBezTo>
                    <a:cubicBezTo>
                      <a:pt x="508" y="0"/>
                      <a:pt x="508" y="0"/>
                      <a:pt x="508" y="0"/>
                    </a:cubicBezTo>
                    <a:cubicBezTo>
                      <a:pt x="500" y="0"/>
                      <a:pt x="500" y="0"/>
                      <a:pt x="500" y="0"/>
                    </a:cubicBezTo>
                    <a:lnTo>
                      <a:pt x="500" y="4"/>
                    </a:lnTo>
                    <a:close/>
                    <a:moveTo>
                      <a:pt x="486" y="4"/>
                    </a:moveTo>
                    <a:cubicBezTo>
                      <a:pt x="494" y="4"/>
                      <a:pt x="494" y="4"/>
                      <a:pt x="494" y="4"/>
                    </a:cubicBezTo>
                    <a:cubicBezTo>
                      <a:pt x="494" y="0"/>
                      <a:pt x="494" y="0"/>
                      <a:pt x="494" y="0"/>
                    </a:cubicBezTo>
                    <a:cubicBezTo>
                      <a:pt x="486" y="0"/>
                      <a:pt x="486" y="0"/>
                      <a:pt x="486" y="0"/>
                    </a:cubicBezTo>
                    <a:lnTo>
                      <a:pt x="486" y="4"/>
                    </a:lnTo>
                    <a:close/>
                    <a:moveTo>
                      <a:pt x="472" y="4"/>
                    </a:moveTo>
                    <a:cubicBezTo>
                      <a:pt x="480" y="4"/>
                      <a:pt x="480" y="4"/>
                      <a:pt x="480" y="4"/>
                    </a:cubicBezTo>
                    <a:cubicBezTo>
                      <a:pt x="480" y="0"/>
                      <a:pt x="480" y="0"/>
                      <a:pt x="480" y="0"/>
                    </a:cubicBezTo>
                    <a:cubicBezTo>
                      <a:pt x="472" y="0"/>
                      <a:pt x="472" y="0"/>
                      <a:pt x="472" y="0"/>
                    </a:cubicBezTo>
                    <a:lnTo>
                      <a:pt x="472" y="4"/>
                    </a:lnTo>
                    <a:close/>
                    <a:moveTo>
                      <a:pt x="458" y="4"/>
                    </a:moveTo>
                    <a:cubicBezTo>
                      <a:pt x="466" y="4"/>
                      <a:pt x="466" y="4"/>
                      <a:pt x="466" y="4"/>
                    </a:cubicBezTo>
                    <a:cubicBezTo>
                      <a:pt x="466" y="0"/>
                      <a:pt x="466" y="0"/>
                      <a:pt x="466" y="0"/>
                    </a:cubicBezTo>
                    <a:cubicBezTo>
                      <a:pt x="458" y="0"/>
                      <a:pt x="458" y="0"/>
                      <a:pt x="458" y="0"/>
                    </a:cubicBezTo>
                    <a:lnTo>
                      <a:pt x="458" y="4"/>
                    </a:lnTo>
                    <a:close/>
                    <a:moveTo>
                      <a:pt x="444" y="4"/>
                    </a:moveTo>
                    <a:cubicBezTo>
                      <a:pt x="452" y="4"/>
                      <a:pt x="452" y="4"/>
                      <a:pt x="452" y="4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444" y="0"/>
                      <a:pt x="444" y="0"/>
                      <a:pt x="444" y="0"/>
                    </a:cubicBezTo>
                    <a:lnTo>
                      <a:pt x="444" y="4"/>
                    </a:lnTo>
                    <a:close/>
                    <a:moveTo>
                      <a:pt x="430" y="4"/>
                    </a:moveTo>
                    <a:cubicBezTo>
                      <a:pt x="438" y="4"/>
                      <a:pt x="438" y="4"/>
                      <a:pt x="438" y="4"/>
                    </a:cubicBezTo>
                    <a:cubicBezTo>
                      <a:pt x="438" y="0"/>
                      <a:pt x="438" y="0"/>
                      <a:pt x="438" y="0"/>
                    </a:cubicBezTo>
                    <a:cubicBezTo>
                      <a:pt x="430" y="0"/>
                      <a:pt x="430" y="0"/>
                      <a:pt x="430" y="0"/>
                    </a:cubicBezTo>
                    <a:lnTo>
                      <a:pt x="430" y="4"/>
                    </a:lnTo>
                    <a:close/>
                    <a:moveTo>
                      <a:pt x="416" y="4"/>
                    </a:moveTo>
                    <a:cubicBezTo>
                      <a:pt x="424" y="4"/>
                      <a:pt x="424" y="4"/>
                      <a:pt x="424" y="4"/>
                    </a:cubicBezTo>
                    <a:cubicBezTo>
                      <a:pt x="424" y="0"/>
                      <a:pt x="424" y="0"/>
                      <a:pt x="424" y="0"/>
                    </a:cubicBezTo>
                    <a:cubicBezTo>
                      <a:pt x="416" y="0"/>
                      <a:pt x="416" y="0"/>
                      <a:pt x="416" y="0"/>
                    </a:cubicBezTo>
                    <a:lnTo>
                      <a:pt x="416" y="4"/>
                    </a:lnTo>
                    <a:close/>
                    <a:moveTo>
                      <a:pt x="402" y="4"/>
                    </a:moveTo>
                    <a:cubicBezTo>
                      <a:pt x="410" y="4"/>
                      <a:pt x="410" y="4"/>
                      <a:pt x="410" y="4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402" y="0"/>
                      <a:pt x="402" y="0"/>
                      <a:pt x="402" y="0"/>
                    </a:cubicBezTo>
                    <a:lnTo>
                      <a:pt x="402" y="4"/>
                    </a:lnTo>
                    <a:close/>
                    <a:moveTo>
                      <a:pt x="388" y="4"/>
                    </a:moveTo>
                    <a:cubicBezTo>
                      <a:pt x="396" y="4"/>
                      <a:pt x="396" y="4"/>
                      <a:pt x="396" y="4"/>
                    </a:cubicBezTo>
                    <a:cubicBezTo>
                      <a:pt x="396" y="0"/>
                      <a:pt x="396" y="0"/>
                      <a:pt x="396" y="0"/>
                    </a:cubicBezTo>
                    <a:cubicBezTo>
                      <a:pt x="388" y="0"/>
                      <a:pt x="388" y="0"/>
                      <a:pt x="388" y="0"/>
                    </a:cubicBezTo>
                    <a:lnTo>
                      <a:pt x="388" y="4"/>
                    </a:lnTo>
                    <a:close/>
                    <a:moveTo>
                      <a:pt x="374" y="4"/>
                    </a:moveTo>
                    <a:cubicBezTo>
                      <a:pt x="382" y="4"/>
                      <a:pt x="382" y="4"/>
                      <a:pt x="382" y="4"/>
                    </a:cubicBezTo>
                    <a:cubicBezTo>
                      <a:pt x="382" y="0"/>
                      <a:pt x="382" y="0"/>
                      <a:pt x="382" y="0"/>
                    </a:cubicBezTo>
                    <a:cubicBezTo>
                      <a:pt x="374" y="0"/>
                      <a:pt x="374" y="0"/>
                      <a:pt x="374" y="0"/>
                    </a:cubicBezTo>
                    <a:lnTo>
                      <a:pt x="374" y="4"/>
                    </a:lnTo>
                    <a:close/>
                    <a:moveTo>
                      <a:pt x="360" y="4"/>
                    </a:moveTo>
                    <a:cubicBezTo>
                      <a:pt x="368" y="4"/>
                      <a:pt x="368" y="4"/>
                      <a:pt x="368" y="4"/>
                    </a:cubicBezTo>
                    <a:cubicBezTo>
                      <a:pt x="368" y="0"/>
                      <a:pt x="368" y="0"/>
                      <a:pt x="368" y="0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60" y="4"/>
                    </a:lnTo>
                    <a:close/>
                    <a:moveTo>
                      <a:pt x="345" y="4"/>
                    </a:moveTo>
                    <a:cubicBezTo>
                      <a:pt x="354" y="4"/>
                      <a:pt x="354" y="4"/>
                      <a:pt x="354" y="4"/>
                    </a:cubicBezTo>
                    <a:cubicBezTo>
                      <a:pt x="354" y="0"/>
                      <a:pt x="354" y="0"/>
                      <a:pt x="354" y="0"/>
                    </a:cubicBezTo>
                    <a:cubicBezTo>
                      <a:pt x="345" y="0"/>
                      <a:pt x="345" y="0"/>
                      <a:pt x="345" y="0"/>
                    </a:cubicBezTo>
                    <a:lnTo>
                      <a:pt x="345" y="4"/>
                    </a:lnTo>
                    <a:close/>
                    <a:moveTo>
                      <a:pt x="331" y="4"/>
                    </a:moveTo>
                    <a:cubicBezTo>
                      <a:pt x="339" y="4"/>
                      <a:pt x="339" y="4"/>
                      <a:pt x="339" y="4"/>
                    </a:cubicBezTo>
                    <a:cubicBezTo>
                      <a:pt x="339" y="0"/>
                      <a:pt x="339" y="0"/>
                      <a:pt x="339" y="0"/>
                    </a:cubicBezTo>
                    <a:cubicBezTo>
                      <a:pt x="331" y="0"/>
                      <a:pt x="331" y="0"/>
                      <a:pt x="331" y="0"/>
                    </a:cubicBezTo>
                    <a:lnTo>
                      <a:pt x="331" y="4"/>
                    </a:lnTo>
                    <a:close/>
                    <a:moveTo>
                      <a:pt x="317" y="4"/>
                    </a:moveTo>
                    <a:cubicBezTo>
                      <a:pt x="325" y="4"/>
                      <a:pt x="325" y="4"/>
                      <a:pt x="325" y="4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317" y="0"/>
                      <a:pt x="317" y="0"/>
                      <a:pt x="317" y="0"/>
                    </a:cubicBezTo>
                    <a:lnTo>
                      <a:pt x="317" y="4"/>
                    </a:lnTo>
                    <a:close/>
                    <a:moveTo>
                      <a:pt x="303" y="4"/>
                    </a:moveTo>
                    <a:cubicBezTo>
                      <a:pt x="311" y="4"/>
                      <a:pt x="311" y="4"/>
                      <a:pt x="311" y="4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303" y="0"/>
                      <a:pt x="303" y="0"/>
                      <a:pt x="303" y="0"/>
                    </a:cubicBezTo>
                    <a:lnTo>
                      <a:pt x="303" y="4"/>
                    </a:lnTo>
                    <a:close/>
                    <a:moveTo>
                      <a:pt x="289" y="4"/>
                    </a:moveTo>
                    <a:cubicBezTo>
                      <a:pt x="297" y="4"/>
                      <a:pt x="297" y="4"/>
                      <a:pt x="297" y="4"/>
                    </a:cubicBezTo>
                    <a:cubicBezTo>
                      <a:pt x="297" y="0"/>
                      <a:pt x="297" y="0"/>
                      <a:pt x="297" y="0"/>
                    </a:cubicBezTo>
                    <a:cubicBezTo>
                      <a:pt x="289" y="0"/>
                      <a:pt x="289" y="0"/>
                      <a:pt x="289" y="0"/>
                    </a:cubicBezTo>
                    <a:lnTo>
                      <a:pt x="289" y="4"/>
                    </a:lnTo>
                    <a:close/>
                    <a:moveTo>
                      <a:pt x="275" y="4"/>
                    </a:moveTo>
                    <a:cubicBezTo>
                      <a:pt x="283" y="4"/>
                      <a:pt x="283" y="4"/>
                      <a:pt x="283" y="4"/>
                    </a:cubicBezTo>
                    <a:cubicBezTo>
                      <a:pt x="283" y="0"/>
                      <a:pt x="283" y="0"/>
                      <a:pt x="283" y="0"/>
                    </a:cubicBezTo>
                    <a:cubicBezTo>
                      <a:pt x="275" y="0"/>
                      <a:pt x="275" y="0"/>
                      <a:pt x="275" y="0"/>
                    </a:cubicBezTo>
                    <a:lnTo>
                      <a:pt x="275" y="4"/>
                    </a:lnTo>
                    <a:close/>
                    <a:moveTo>
                      <a:pt x="261" y="4"/>
                    </a:moveTo>
                    <a:cubicBezTo>
                      <a:pt x="269" y="4"/>
                      <a:pt x="269" y="4"/>
                      <a:pt x="269" y="4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1" y="0"/>
                      <a:pt x="261" y="0"/>
                      <a:pt x="261" y="0"/>
                    </a:cubicBezTo>
                    <a:lnTo>
                      <a:pt x="261" y="4"/>
                    </a:lnTo>
                    <a:close/>
                    <a:moveTo>
                      <a:pt x="247" y="4"/>
                    </a:moveTo>
                    <a:cubicBezTo>
                      <a:pt x="255" y="4"/>
                      <a:pt x="255" y="4"/>
                      <a:pt x="255" y="4"/>
                    </a:cubicBezTo>
                    <a:cubicBezTo>
                      <a:pt x="255" y="0"/>
                      <a:pt x="255" y="0"/>
                      <a:pt x="255" y="0"/>
                    </a:cubicBezTo>
                    <a:cubicBezTo>
                      <a:pt x="247" y="0"/>
                      <a:pt x="247" y="0"/>
                      <a:pt x="247" y="0"/>
                    </a:cubicBezTo>
                    <a:lnTo>
                      <a:pt x="247" y="4"/>
                    </a:lnTo>
                    <a:close/>
                    <a:moveTo>
                      <a:pt x="233" y="4"/>
                    </a:moveTo>
                    <a:cubicBezTo>
                      <a:pt x="241" y="4"/>
                      <a:pt x="241" y="4"/>
                      <a:pt x="241" y="4"/>
                    </a:cubicBezTo>
                    <a:cubicBezTo>
                      <a:pt x="241" y="0"/>
                      <a:pt x="241" y="0"/>
                      <a:pt x="241" y="0"/>
                    </a:cubicBezTo>
                    <a:cubicBezTo>
                      <a:pt x="233" y="0"/>
                      <a:pt x="233" y="0"/>
                      <a:pt x="233" y="0"/>
                    </a:cubicBezTo>
                    <a:lnTo>
                      <a:pt x="233" y="4"/>
                    </a:lnTo>
                    <a:close/>
                    <a:moveTo>
                      <a:pt x="219" y="4"/>
                    </a:moveTo>
                    <a:cubicBezTo>
                      <a:pt x="227" y="4"/>
                      <a:pt x="227" y="4"/>
                      <a:pt x="227" y="4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19" y="0"/>
                      <a:pt x="219" y="0"/>
                      <a:pt x="219" y="0"/>
                    </a:cubicBezTo>
                    <a:lnTo>
                      <a:pt x="219" y="4"/>
                    </a:lnTo>
                    <a:close/>
                    <a:moveTo>
                      <a:pt x="205" y="4"/>
                    </a:moveTo>
                    <a:cubicBezTo>
                      <a:pt x="213" y="4"/>
                      <a:pt x="213" y="4"/>
                      <a:pt x="213" y="4"/>
                    </a:cubicBezTo>
                    <a:cubicBezTo>
                      <a:pt x="213" y="0"/>
                      <a:pt x="213" y="0"/>
                      <a:pt x="213" y="0"/>
                    </a:cubicBezTo>
                    <a:cubicBezTo>
                      <a:pt x="205" y="0"/>
                      <a:pt x="205" y="0"/>
                      <a:pt x="205" y="0"/>
                    </a:cubicBezTo>
                    <a:lnTo>
                      <a:pt x="205" y="4"/>
                    </a:lnTo>
                    <a:close/>
                    <a:moveTo>
                      <a:pt x="191" y="4"/>
                    </a:moveTo>
                    <a:cubicBezTo>
                      <a:pt x="199" y="4"/>
                      <a:pt x="199" y="4"/>
                      <a:pt x="199" y="4"/>
                    </a:cubicBezTo>
                    <a:cubicBezTo>
                      <a:pt x="199" y="0"/>
                      <a:pt x="199" y="0"/>
                      <a:pt x="199" y="0"/>
                    </a:cubicBezTo>
                    <a:cubicBezTo>
                      <a:pt x="191" y="0"/>
                      <a:pt x="191" y="0"/>
                      <a:pt x="191" y="0"/>
                    </a:cubicBezTo>
                    <a:lnTo>
                      <a:pt x="191" y="4"/>
                    </a:lnTo>
                    <a:close/>
                    <a:moveTo>
                      <a:pt x="177" y="4"/>
                    </a:move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77" y="0"/>
                      <a:pt x="177" y="0"/>
                      <a:pt x="177" y="0"/>
                    </a:cubicBezTo>
                    <a:lnTo>
                      <a:pt x="177" y="4"/>
                    </a:lnTo>
                    <a:close/>
                    <a:moveTo>
                      <a:pt x="163" y="4"/>
                    </a:moveTo>
                    <a:cubicBezTo>
                      <a:pt x="171" y="4"/>
                      <a:pt x="171" y="4"/>
                      <a:pt x="171" y="4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63" y="0"/>
                      <a:pt x="163" y="0"/>
                      <a:pt x="163" y="0"/>
                    </a:cubicBezTo>
                    <a:lnTo>
                      <a:pt x="163" y="4"/>
                    </a:lnTo>
                    <a:close/>
                    <a:moveTo>
                      <a:pt x="149" y="4"/>
                    </a:moveTo>
                    <a:cubicBezTo>
                      <a:pt x="157" y="4"/>
                      <a:pt x="157" y="4"/>
                      <a:pt x="157" y="4"/>
                    </a:cubicBezTo>
                    <a:cubicBezTo>
                      <a:pt x="157" y="0"/>
                      <a:pt x="157" y="0"/>
                      <a:pt x="157" y="0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149" y="4"/>
                    </a:lnTo>
                    <a:close/>
                    <a:moveTo>
                      <a:pt x="135" y="4"/>
                    </a:moveTo>
                    <a:cubicBezTo>
                      <a:pt x="137" y="4"/>
                      <a:pt x="139" y="4"/>
                      <a:pt x="141" y="4"/>
                    </a:cubicBezTo>
                    <a:cubicBezTo>
                      <a:pt x="143" y="4"/>
                      <a:pt x="143" y="4"/>
                      <a:pt x="143" y="4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39" y="0"/>
                      <a:pt x="137" y="0"/>
                      <a:pt x="135" y="0"/>
                    </a:cubicBezTo>
                    <a:lnTo>
                      <a:pt x="135" y="4"/>
                    </a:lnTo>
                    <a:close/>
                    <a:moveTo>
                      <a:pt x="121" y="5"/>
                    </a:moveTo>
                    <a:cubicBezTo>
                      <a:pt x="124" y="5"/>
                      <a:pt x="126" y="4"/>
                      <a:pt x="129" y="4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26" y="0"/>
                      <a:pt x="123" y="1"/>
                      <a:pt x="120" y="1"/>
                    </a:cubicBezTo>
                    <a:lnTo>
                      <a:pt x="121" y="5"/>
                    </a:lnTo>
                    <a:close/>
                    <a:moveTo>
                      <a:pt x="107" y="8"/>
                    </a:moveTo>
                    <a:cubicBezTo>
                      <a:pt x="110" y="7"/>
                      <a:pt x="113" y="6"/>
                      <a:pt x="115" y="6"/>
                    </a:cubicBezTo>
                    <a:cubicBezTo>
                      <a:pt x="114" y="2"/>
                      <a:pt x="114" y="2"/>
                      <a:pt x="114" y="2"/>
                    </a:cubicBezTo>
                    <a:cubicBezTo>
                      <a:pt x="112" y="3"/>
                      <a:pt x="109" y="3"/>
                      <a:pt x="106" y="4"/>
                    </a:cubicBezTo>
                    <a:lnTo>
                      <a:pt x="107" y="8"/>
                    </a:lnTo>
                    <a:close/>
                    <a:moveTo>
                      <a:pt x="94" y="12"/>
                    </a:moveTo>
                    <a:cubicBezTo>
                      <a:pt x="97" y="11"/>
                      <a:pt x="99" y="10"/>
                      <a:pt x="102" y="9"/>
                    </a:cubicBezTo>
                    <a:cubicBezTo>
                      <a:pt x="101" y="5"/>
                      <a:pt x="101" y="5"/>
                      <a:pt x="101" y="5"/>
                    </a:cubicBezTo>
                    <a:cubicBezTo>
                      <a:pt x="98" y="6"/>
                      <a:pt x="95" y="7"/>
                      <a:pt x="93" y="8"/>
                    </a:cubicBezTo>
                    <a:lnTo>
                      <a:pt x="94" y="12"/>
                    </a:lnTo>
                    <a:close/>
                    <a:moveTo>
                      <a:pt x="81" y="17"/>
                    </a:moveTo>
                    <a:cubicBezTo>
                      <a:pt x="84" y="16"/>
                      <a:pt x="86" y="15"/>
                      <a:pt x="89" y="14"/>
                    </a:cubicBezTo>
                    <a:cubicBezTo>
                      <a:pt x="87" y="10"/>
                      <a:pt x="87" y="10"/>
                      <a:pt x="87" y="10"/>
                    </a:cubicBezTo>
                    <a:cubicBezTo>
                      <a:pt x="85" y="11"/>
                      <a:pt x="82" y="12"/>
                      <a:pt x="80" y="13"/>
                    </a:cubicBezTo>
                    <a:lnTo>
                      <a:pt x="81" y="17"/>
                    </a:lnTo>
                    <a:close/>
                    <a:moveTo>
                      <a:pt x="69" y="24"/>
                    </a:moveTo>
                    <a:cubicBezTo>
                      <a:pt x="72" y="22"/>
                      <a:pt x="74" y="21"/>
                      <a:pt x="76" y="20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2" y="18"/>
                      <a:pt x="70" y="19"/>
                      <a:pt x="67" y="20"/>
                    </a:cubicBezTo>
                    <a:lnTo>
                      <a:pt x="69" y="24"/>
                    </a:lnTo>
                    <a:close/>
                    <a:moveTo>
                      <a:pt x="58" y="32"/>
                    </a:moveTo>
                    <a:cubicBezTo>
                      <a:pt x="60" y="30"/>
                      <a:pt x="62" y="28"/>
                      <a:pt x="64" y="27"/>
                    </a:cubicBezTo>
                    <a:cubicBezTo>
                      <a:pt x="62" y="24"/>
                      <a:pt x="62" y="24"/>
                      <a:pt x="62" y="24"/>
                    </a:cubicBezTo>
                    <a:cubicBezTo>
                      <a:pt x="60" y="25"/>
                      <a:pt x="58" y="27"/>
                      <a:pt x="55" y="28"/>
                    </a:cubicBezTo>
                    <a:cubicBezTo>
                      <a:pt x="58" y="32"/>
                      <a:pt x="58" y="32"/>
                      <a:pt x="58" y="32"/>
                    </a:cubicBezTo>
                    <a:close/>
                    <a:moveTo>
                      <a:pt x="47" y="40"/>
                    </a:moveTo>
                    <a:cubicBezTo>
                      <a:pt x="49" y="39"/>
                      <a:pt x="51" y="37"/>
                      <a:pt x="53" y="35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49" y="34"/>
                      <a:pt x="47" y="36"/>
                      <a:pt x="45" y="38"/>
                    </a:cubicBezTo>
                    <a:lnTo>
                      <a:pt x="47" y="40"/>
                    </a:lnTo>
                    <a:close/>
                    <a:moveTo>
                      <a:pt x="38" y="50"/>
                    </a:moveTo>
                    <a:cubicBezTo>
                      <a:pt x="39" y="48"/>
                      <a:pt x="41" y="46"/>
                      <a:pt x="43" y="45"/>
                    </a:cubicBezTo>
                    <a:cubicBezTo>
                      <a:pt x="40" y="42"/>
                      <a:pt x="40" y="42"/>
                      <a:pt x="40" y="42"/>
                    </a:cubicBezTo>
                    <a:cubicBezTo>
                      <a:pt x="38" y="44"/>
                      <a:pt x="36" y="46"/>
                      <a:pt x="35" y="48"/>
                    </a:cubicBezTo>
                    <a:lnTo>
                      <a:pt x="38" y="50"/>
                    </a:lnTo>
                    <a:close/>
                    <a:moveTo>
                      <a:pt x="29" y="61"/>
                    </a:moveTo>
                    <a:cubicBezTo>
                      <a:pt x="31" y="59"/>
                      <a:pt x="32" y="57"/>
                      <a:pt x="34" y="55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29" y="55"/>
                      <a:pt x="27" y="57"/>
                      <a:pt x="26" y="59"/>
                    </a:cubicBezTo>
                    <a:lnTo>
                      <a:pt x="29" y="61"/>
                    </a:lnTo>
                    <a:close/>
                    <a:moveTo>
                      <a:pt x="22" y="73"/>
                    </a:moveTo>
                    <a:cubicBezTo>
                      <a:pt x="23" y="71"/>
                      <a:pt x="24" y="68"/>
                      <a:pt x="26" y="66"/>
                    </a:cubicBezTo>
                    <a:cubicBezTo>
                      <a:pt x="22" y="64"/>
                      <a:pt x="22" y="64"/>
                      <a:pt x="22" y="64"/>
                    </a:cubicBezTo>
                    <a:cubicBezTo>
                      <a:pt x="21" y="66"/>
                      <a:pt x="19" y="69"/>
                      <a:pt x="18" y="71"/>
                    </a:cubicBezTo>
                    <a:lnTo>
                      <a:pt x="22" y="73"/>
                    </a:lnTo>
                    <a:close/>
                    <a:moveTo>
                      <a:pt x="15" y="85"/>
                    </a:moveTo>
                    <a:cubicBezTo>
                      <a:pt x="16" y="83"/>
                      <a:pt x="18" y="80"/>
                      <a:pt x="19" y="78"/>
                    </a:cubicBezTo>
                    <a:cubicBezTo>
                      <a:pt x="15" y="76"/>
                      <a:pt x="15" y="76"/>
                      <a:pt x="15" y="76"/>
                    </a:cubicBezTo>
                    <a:cubicBezTo>
                      <a:pt x="14" y="79"/>
                      <a:pt x="13" y="81"/>
                      <a:pt x="12" y="84"/>
                    </a:cubicBezTo>
                    <a:lnTo>
                      <a:pt x="15" y="85"/>
                    </a:lnTo>
                    <a:close/>
                    <a:moveTo>
                      <a:pt x="10" y="98"/>
                    </a:moveTo>
                    <a:cubicBezTo>
                      <a:pt x="11" y="96"/>
                      <a:pt x="12" y="93"/>
                      <a:pt x="13" y="91"/>
                    </a:cubicBezTo>
                    <a:cubicBezTo>
                      <a:pt x="9" y="89"/>
                      <a:pt x="9" y="89"/>
                      <a:pt x="9" y="89"/>
                    </a:cubicBezTo>
                    <a:cubicBezTo>
                      <a:pt x="8" y="92"/>
                      <a:pt x="7" y="94"/>
                      <a:pt x="7" y="97"/>
                    </a:cubicBezTo>
                    <a:lnTo>
                      <a:pt x="10" y="98"/>
                    </a:lnTo>
                    <a:close/>
                    <a:moveTo>
                      <a:pt x="7" y="112"/>
                    </a:moveTo>
                    <a:cubicBezTo>
                      <a:pt x="7" y="109"/>
                      <a:pt x="8" y="106"/>
                      <a:pt x="9" y="104"/>
                    </a:cubicBezTo>
                    <a:cubicBezTo>
                      <a:pt x="5" y="103"/>
                      <a:pt x="5" y="103"/>
                      <a:pt x="5" y="103"/>
                    </a:cubicBezTo>
                    <a:cubicBezTo>
                      <a:pt x="4" y="105"/>
                      <a:pt x="3" y="108"/>
                      <a:pt x="3" y="111"/>
                    </a:cubicBezTo>
                    <a:lnTo>
                      <a:pt x="7" y="112"/>
                    </a:lnTo>
                    <a:close/>
                    <a:moveTo>
                      <a:pt x="4" y="125"/>
                    </a:moveTo>
                    <a:cubicBezTo>
                      <a:pt x="5" y="123"/>
                      <a:pt x="5" y="120"/>
                      <a:pt x="6" y="117"/>
                    </a:cubicBezTo>
                    <a:cubicBezTo>
                      <a:pt x="2" y="117"/>
                      <a:pt x="2" y="117"/>
                      <a:pt x="2" y="117"/>
                    </a:cubicBezTo>
                    <a:cubicBezTo>
                      <a:pt x="1" y="119"/>
                      <a:pt x="1" y="122"/>
                      <a:pt x="0" y="125"/>
                    </a:cubicBezTo>
                    <a:cubicBezTo>
                      <a:pt x="4" y="125"/>
                      <a:pt x="4" y="125"/>
                      <a:pt x="4" y="125"/>
                    </a:cubicBezTo>
                    <a:close/>
                    <a:moveTo>
                      <a:pt x="4" y="139"/>
                    </a:moveTo>
                    <a:cubicBezTo>
                      <a:pt x="4" y="136"/>
                      <a:pt x="4" y="134"/>
                      <a:pt x="4" y="131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34"/>
                      <a:pt x="0" y="136"/>
                      <a:pt x="0" y="139"/>
                    </a:cubicBezTo>
                    <a:lnTo>
                      <a:pt x="4" y="139"/>
                    </a:lnTo>
                    <a:close/>
                    <a:moveTo>
                      <a:pt x="4" y="153"/>
                    </a:moveTo>
                    <a:cubicBezTo>
                      <a:pt x="4" y="145"/>
                      <a:pt x="4" y="145"/>
                      <a:pt x="4" y="145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0" y="153"/>
                      <a:pt x="0" y="153"/>
                      <a:pt x="0" y="153"/>
                    </a:cubicBezTo>
                    <a:lnTo>
                      <a:pt x="4" y="153"/>
                    </a:lnTo>
                    <a:close/>
                    <a:moveTo>
                      <a:pt x="4" y="167"/>
                    </a:moveTo>
                    <a:cubicBezTo>
                      <a:pt x="4" y="164"/>
                      <a:pt x="4" y="162"/>
                      <a:pt x="4" y="159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0" y="162"/>
                      <a:pt x="0" y="165"/>
                      <a:pt x="0" y="167"/>
                    </a:cubicBezTo>
                    <a:lnTo>
                      <a:pt x="4" y="167"/>
                    </a:lnTo>
                    <a:close/>
                    <a:moveTo>
                      <a:pt x="6" y="181"/>
                    </a:moveTo>
                    <a:cubicBezTo>
                      <a:pt x="5" y="178"/>
                      <a:pt x="5" y="175"/>
                      <a:pt x="5" y="173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6"/>
                      <a:pt x="1" y="179"/>
                      <a:pt x="2" y="181"/>
                    </a:cubicBezTo>
                    <a:lnTo>
                      <a:pt x="6" y="181"/>
                    </a:lnTo>
                    <a:close/>
                    <a:moveTo>
                      <a:pt x="9" y="194"/>
                    </a:moveTo>
                    <a:cubicBezTo>
                      <a:pt x="8" y="192"/>
                      <a:pt x="7" y="189"/>
                      <a:pt x="7" y="186"/>
                    </a:cubicBezTo>
                    <a:cubicBezTo>
                      <a:pt x="3" y="187"/>
                      <a:pt x="3" y="187"/>
                      <a:pt x="3" y="187"/>
                    </a:cubicBezTo>
                    <a:cubicBezTo>
                      <a:pt x="4" y="190"/>
                      <a:pt x="4" y="193"/>
                      <a:pt x="5" y="195"/>
                    </a:cubicBezTo>
                    <a:lnTo>
                      <a:pt x="9" y="194"/>
                    </a:lnTo>
                    <a:close/>
                    <a:moveTo>
                      <a:pt x="13" y="207"/>
                    </a:moveTo>
                    <a:cubicBezTo>
                      <a:pt x="12" y="205"/>
                      <a:pt x="11" y="202"/>
                      <a:pt x="11" y="200"/>
                    </a:cubicBezTo>
                    <a:cubicBezTo>
                      <a:pt x="7" y="201"/>
                      <a:pt x="7" y="201"/>
                      <a:pt x="7" y="201"/>
                    </a:cubicBezTo>
                    <a:cubicBezTo>
                      <a:pt x="8" y="204"/>
                      <a:pt x="9" y="206"/>
                      <a:pt x="10" y="209"/>
                    </a:cubicBezTo>
                    <a:lnTo>
                      <a:pt x="13" y="207"/>
                    </a:lnTo>
                    <a:close/>
                    <a:moveTo>
                      <a:pt x="19" y="220"/>
                    </a:moveTo>
                    <a:cubicBezTo>
                      <a:pt x="18" y="217"/>
                      <a:pt x="17" y="215"/>
                      <a:pt x="16" y="213"/>
                    </a:cubicBezTo>
                    <a:cubicBezTo>
                      <a:pt x="12" y="214"/>
                      <a:pt x="12" y="214"/>
                      <a:pt x="12" y="214"/>
                    </a:cubicBezTo>
                    <a:cubicBezTo>
                      <a:pt x="13" y="217"/>
                      <a:pt x="14" y="219"/>
                      <a:pt x="15" y="222"/>
                    </a:cubicBezTo>
                    <a:lnTo>
                      <a:pt x="19" y="220"/>
                    </a:lnTo>
                    <a:close/>
                    <a:moveTo>
                      <a:pt x="26" y="232"/>
                    </a:moveTo>
                    <a:cubicBezTo>
                      <a:pt x="25" y="230"/>
                      <a:pt x="23" y="227"/>
                      <a:pt x="22" y="225"/>
                    </a:cubicBezTo>
                    <a:cubicBezTo>
                      <a:pt x="18" y="227"/>
                      <a:pt x="18" y="227"/>
                      <a:pt x="18" y="227"/>
                    </a:cubicBezTo>
                    <a:cubicBezTo>
                      <a:pt x="20" y="229"/>
                      <a:pt x="21" y="232"/>
                      <a:pt x="23" y="234"/>
                    </a:cubicBezTo>
                    <a:lnTo>
                      <a:pt x="26" y="232"/>
                    </a:lnTo>
                    <a:close/>
                    <a:moveTo>
                      <a:pt x="34" y="243"/>
                    </a:moveTo>
                    <a:cubicBezTo>
                      <a:pt x="32" y="241"/>
                      <a:pt x="31" y="239"/>
                      <a:pt x="29" y="237"/>
                    </a:cubicBezTo>
                    <a:cubicBezTo>
                      <a:pt x="26" y="239"/>
                      <a:pt x="26" y="239"/>
                      <a:pt x="26" y="239"/>
                    </a:cubicBezTo>
                    <a:cubicBezTo>
                      <a:pt x="28" y="241"/>
                      <a:pt x="29" y="243"/>
                      <a:pt x="31" y="245"/>
                    </a:cubicBezTo>
                    <a:lnTo>
                      <a:pt x="34" y="243"/>
                    </a:lnTo>
                    <a:close/>
                    <a:moveTo>
                      <a:pt x="43" y="253"/>
                    </a:moveTo>
                    <a:cubicBezTo>
                      <a:pt x="42" y="251"/>
                      <a:pt x="40" y="249"/>
                      <a:pt x="38" y="247"/>
                    </a:cubicBezTo>
                    <a:cubicBezTo>
                      <a:pt x="35" y="250"/>
                      <a:pt x="35" y="250"/>
                      <a:pt x="35" y="250"/>
                    </a:cubicBezTo>
                    <a:cubicBezTo>
                      <a:pt x="37" y="252"/>
                      <a:pt x="39" y="254"/>
                      <a:pt x="41" y="256"/>
                    </a:cubicBezTo>
                    <a:lnTo>
                      <a:pt x="43" y="253"/>
                    </a:lnTo>
                    <a:close/>
                    <a:moveTo>
                      <a:pt x="54" y="263"/>
                    </a:moveTo>
                    <a:cubicBezTo>
                      <a:pt x="52" y="261"/>
                      <a:pt x="50" y="259"/>
                      <a:pt x="48" y="257"/>
                    </a:cubicBezTo>
                    <a:cubicBezTo>
                      <a:pt x="45" y="260"/>
                      <a:pt x="45" y="260"/>
                      <a:pt x="45" y="260"/>
                    </a:cubicBezTo>
                    <a:cubicBezTo>
                      <a:pt x="47" y="262"/>
                      <a:pt x="49" y="264"/>
                      <a:pt x="51" y="266"/>
                    </a:cubicBezTo>
                    <a:lnTo>
                      <a:pt x="54" y="263"/>
                    </a:lnTo>
                    <a:close/>
                    <a:moveTo>
                      <a:pt x="65" y="271"/>
                    </a:moveTo>
                    <a:cubicBezTo>
                      <a:pt x="63" y="269"/>
                      <a:pt x="60" y="268"/>
                      <a:pt x="58" y="266"/>
                    </a:cubicBezTo>
                    <a:cubicBezTo>
                      <a:pt x="56" y="269"/>
                      <a:pt x="56" y="269"/>
                      <a:pt x="56" y="269"/>
                    </a:cubicBezTo>
                    <a:cubicBezTo>
                      <a:pt x="58" y="271"/>
                      <a:pt x="60" y="273"/>
                      <a:pt x="63" y="274"/>
                    </a:cubicBezTo>
                    <a:lnTo>
                      <a:pt x="65" y="271"/>
                    </a:lnTo>
                    <a:close/>
                    <a:moveTo>
                      <a:pt x="77" y="278"/>
                    </a:moveTo>
                    <a:cubicBezTo>
                      <a:pt x="74" y="277"/>
                      <a:pt x="72" y="275"/>
                      <a:pt x="70" y="274"/>
                    </a:cubicBezTo>
                    <a:cubicBezTo>
                      <a:pt x="68" y="277"/>
                      <a:pt x="68" y="277"/>
                      <a:pt x="68" y="277"/>
                    </a:cubicBezTo>
                    <a:cubicBezTo>
                      <a:pt x="70" y="279"/>
                      <a:pt x="72" y="280"/>
                      <a:pt x="75" y="281"/>
                    </a:cubicBezTo>
                    <a:lnTo>
                      <a:pt x="77" y="278"/>
                    </a:lnTo>
                    <a:close/>
                    <a:moveTo>
                      <a:pt x="89" y="284"/>
                    </a:moveTo>
                    <a:cubicBezTo>
                      <a:pt x="87" y="283"/>
                      <a:pt x="84" y="282"/>
                      <a:pt x="82" y="281"/>
                    </a:cubicBezTo>
                    <a:cubicBezTo>
                      <a:pt x="80" y="284"/>
                      <a:pt x="80" y="284"/>
                      <a:pt x="80" y="284"/>
                    </a:cubicBezTo>
                    <a:cubicBezTo>
                      <a:pt x="83" y="285"/>
                      <a:pt x="85" y="286"/>
                      <a:pt x="88" y="288"/>
                    </a:cubicBezTo>
                    <a:lnTo>
                      <a:pt x="89" y="284"/>
                    </a:lnTo>
                    <a:close/>
                    <a:moveTo>
                      <a:pt x="102" y="288"/>
                    </a:moveTo>
                    <a:cubicBezTo>
                      <a:pt x="100" y="288"/>
                      <a:pt x="97" y="287"/>
                      <a:pt x="95" y="286"/>
                    </a:cubicBezTo>
                    <a:cubicBezTo>
                      <a:pt x="93" y="290"/>
                      <a:pt x="93" y="290"/>
                      <a:pt x="93" y="290"/>
                    </a:cubicBezTo>
                    <a:cubicBezTo>
                      <a:pt x="96" y="291"/>
                      <a:pt x="99" y="291"/>
                      <a:pt x="101" y="292"/>
                    </a:cubicBezTo>
                    <a:lnTo>
                      <a:pt x="102" y="288"/>
                    </a:lnTo>
                    <a:close/>
                    <a:moveTo>
                      <a:pt x="116" y="292"/>
                    </a:moveTo>
                    <a:cubicBezTo>
                      <a:pt x="113" y="291"/>
                      <a:pt x="111" y="291"/>
                      <a:pt x="108" y="290"/>
                    </a:cubicBezTo>
                    <a:cubicBezTo>
                      <a:pt x="107" y="294"/>
                      <a:pt x="107" y="294"/>
                      <a:pt x="107" y="294"/>
                    </a:cubicBezTo>
                    <a:cubicBezTo>
                      <a:pt x="110" y="294"/>
                      <a:pt x="112" y="295"/>
                      <a:pt x="115" y="296"/>
                    </a:cubicBezTo>
                    <a:lnTo>
                      <a:pt x="116" y="292"/>
                    </a:lnTo>
                    <a:close/>
                    <a:moveTo>
                      <a:pt x="129" y="293"/>
                    </a:moveTo>
                    <a:cubicBezTo>
                      <a:pt x="127" y="293"/>
                      <a:pt x="124" y="293"/>
                      <a:pt x="122" y="293"/>
                    </a:cubicBezTo>
                    <a:cubicBezTo>
                      <a:pt x="121" y="296"/>
                      <a:pt x="121" y="296"/>
                      <a:pt x="121" y="296"/>
                    </a:cubicBezTo>
                    <a:cubicBezTo>
                      <a:pt x="124" y="297"/>
                      <a:pt x="126" y="297"/>
                      <a:pt x="129" y="297"/>
                    </a:cubicBezTo>
                    <a:lnTo>
                      <a:pt x="129" y="293"/>
                    </a:lnTo>
                    <a:close/>
                    <a:moveTo>
                      <a:pt x="143" y="294"/>
                    </a:moveTo>
                    <a:cubicBezTo>
                      <a:pt x="141" y="294"/>
                      <a:pt x="141" y="294"/>
                      <a:pt x="141" y="294"/>
                    </a:cubicBezTo>
                    <a:cubicBezTo>
                      <a:pt x="139" y="294"/>
                      <a:pt x="137" y="294"/>
                      <a:pt x="135" y="294"/>
                    </a:cubicBezTo>
                    <a:cubicBezTo>
                      <a:pt x="135" y="298"/>
                      <a:pt x="135" y="298"/>
                      <a:pt x="135" y="298"/>
                    </a:cubicBezTo>
                    <a:cubicBezTo>
                      <a:pt x="137" y="298"/>
                      <a:pt x="139" y="298"/>
                      <a:pt x="141" y="298"/>
                    </a:cubicBezTo>
                    <a:cubicBezTo>
                      <a:pt x="143" y="298"/>
                      <a:pt x="143" y="298"/>
                      <a:pt x="143" y="298"/>
                    </a:cubicBezTo>
                    <a:lnTo>
                      <a:pt x="143" y="294"/>
                    </a:lnTo>
                    <a:close/>
                    <a:moveTo>
                      <a:pt x="157" y="294"/>
                    </a:moveTo>
                    <a:cubicBezTo>
                      <a:pt x="149" y="294"/>
                      <a:pt x="149" y="294"/>
                      <a:pt x="149" y="294"/>
                    </a:cubicBezTo>
                    <a:cubicBezTo>
                      <a:pt x="149" y="298"/>
                      <a:pt x="149" y="298"/>
                      <a:pt x="149" y="298"/>
                    </a:cubicBezTo>
                    <a:cubicBezTo>
                      <a:pt x="157" y="298"/>
                      <a:pt x="157" y="298"/>
                      <a:pt x="157" y="298"/>
                    </a:cubicBezTo>
                    <a:lnTo>
                      <a:pt x="157" y="294"/>
                    </a:lnTo>
                    <a:close/>
                    <a:moveTo>
                      <a:pt x="171" y="294"/>
                    </a:moveTo>
                    <a:cubicBezTo>
                      <a:pt x="163" y="294"/>
                      <a:pt x="163" y="294"/>
                      <a:pt x="163" y="294"/>
                    </a:cubicBezTo>
                    <a:cubicBezTo>
                      <a:pt x="163" y="298"/>
                      <a:pt x="163" y="298"/>
                      <a:pt x="163" y="298"/>
                    </a:cubicBezTo>
                    <a:cubicBezTo>
                      <a:pt x="171" y="298"/>
                      <a:pt x="171" y="298"/>
                      <a:pt x="171" y="298"/>
                    </a:cubicBezTo>
                    <a:lnTo>
                      <a:pt x="171" y="294"/>
                    </a:lnTo>
                    <a:close/>
                    <a:moveTo>
                      <a:pt x="185" y="294"/>
                    </a:moveTo>
                    <a:cubicBezTo>
                      <a:pt x="177" y="294"/>
                      <a:pt x="177" y="294"/>
                      <a:pt x="177" y="294"/>
                    </a:cubicBezTo>
                    <a:cubicBezTo>
                      <a:pt x="177" y="298"/>
                      <a:pt x="177" y="298"/>
                      <a:pt x="177" y="298"/>
                    </a:cubicBezTo>
                    <a:cubicBezTo>
                      <a:pt x="185" y="298"/>
                      <a:pt x="185" y="298"/>
                      <a:pt x="185" y="298"/>
                    </a:cubicBezTo>
                    <a:lnTo>
                      <a:pt x="185" y="294"/>
                    </a:lnTo>
                    <a:close/>
                    <a:moveTo>
                      <a:pt x="200" y="294"/>
                    </a:moveTo>
                    <a:cubicBezTo>
                      <a:pt x="192" y="294"/>
                      <a:pt x="192" y="294"/>
                      <a:pt x="192" y="294"/>
                    </a:cubicBezTo>
                    <a:cubicBezTo>
                      <a:pt x="192" y="298"/>
                      <a:pt x="192" y="298"/>
                      <a:pt x="192" y="298"/>
                    </a:cubicBezTo>
                    <a:cubicBezTo>
                      <a:pt x="200" y="298"/>
                      <a:pt x="200" y="298"/>
                      <a:pt x="200" y="298"/>
                    </a:cubicBezTo>
                    <a:lnTo>
                      <a:pt x="200" y="294"/>
                    </a:lnTo>
                    <a:close/>
                    <a:moveTo>
                      <a:pt x="214" y="294"/>
                    </a:moveTo>
                    <a:cubicBezTo>
                      <a:pt x="206" y="294"/>
                      <a:pt x="206" y="294"/>
                      <a:pt x="206" y="294"/>
                    </a:cubicBezTo>
                    <a:cubicBezTo>
                      <a:pt x="206" y="298"/>
                      <a:pt x="206" y="298"/>
                      <a:pt x="206" y="298"/>
                    </a:cubicBezTo>
                    <a:cubicBezTo>
                      <a:pt x="214" y="298"/>
                      <a:pt x="214" y="298"/>
                      <a:pt x="214" y="298"/>
                    </a:cubicBezTo>
                    <a:lnTo>
                      <a:pt x="214" y="294"/>
                    </a:lnTo>
                    <a:close/>
                    <a:moveTo>
                      <a:pt x="228" y="294"/>
                    </a:moveTo>
                    <a:cubicBezTo>
                      <a:pt x="220" y="294"/>
                      <a:pt x="220" y="294"/>
                      <a:pt x="220" y="294"/>
                    </a:cubicBezTo>
                    <a:cubicBezTo>
                      <a:pt x="220" y="298"/>
                      <a:pt x="220" y="298"/>
                      <a:pt x="220" y="298"/>
                    </a:cubicBezTo>
                    <a:cubicBezTo>
                      <a:pt x="228" y="298"/>
                      <a:pt x="228" y="298"/>
                      <a:pt x="228" y="298"/>
                    </a:cubicBezTo>
                    <a:lnTo>
                      <a:pt x="228" y="294"/>
                    </a:lnTo>
                    <a:close/>
                    <a:moveTo>
                      <a:pt x="242" y="294"/>
                    </a:moveTo>
                    <a:cubicBezTo>
                      <a:pt x="234" y="294"/>
                      <a:pt x="234" y="294"/>
                      <a:pt x="234" y="294"/>
                    </a:cubicBezTo>
                    <a:cubicBezTo>
                      <a:pt x="234" y="298"/>
                      <a:pt x="234" y="298"/>
                      <a:pt x="234" y="298"/>
                    </a:cubicBezTo>
                    <a:cubicBezTo>
                      <a:pt x="242" y="298"/>
                      <a:pt x="242" y="298"/>
                      <a:pt x="242" y="298"/>
                    </a:cubicBezTo>
                    <a:lnTo>
                      <a:pt x="242" y="294"/>
                    </a:lnTo>
                    <a:close/>
                    <a:moveTo>
                      <a:pt x="256" y="294"/>
                    </a:moveTo>
                    <a:cubicBezTo>
                      <a:pt x="248" y="294"/>
                      <a:pt x="248" y="294"/>
                      <a:pt x="248" y="294"/>
                    </a:cubicBezTo>
                    <a:cubicBezTo>
                      <a:pt x="248" y="298"/>
                      <a:pt x="248" y="298"/>
                      <a:pt x="248" y="298"/>
                    </a:cubicBezTo>
                    <a:cubicBezTo>
                      <a:pt x="256" y="298"/>
                      <a:pt x="256" y="298"/>
                      <a:pt x="256" y="298"/>
                    </a:cubicBezTo>
                    <a:lnTo>
                      <a:pt x="256" y="294"/>
                    </a:lnTo>
                    <a:close/>
                    <a:moveTo>
                      <a:pt x="270" y="294"/>
                    </a:moveTo>
                    <a:cubicBezTo>
                      <a:pt x="262" y="294"/>
                      <a:pt x="262" y="294"/>
                      <a:pt x="262" y="294"/>
                    </a:cubicBezTo>
                    <a:cubicBezTo>
                      <a:pt x="262" y="298"/>
                      <a:pt x="262" y="298"/>
                      <a:pt x="262" y="298"/>
                    </a:cubicBezTo>
                    <a:cubicBezTo>
                      <a:pt x="270" y="298"/>
                      <a:pt x="270" y="298"/>
                      <a:pt x="270" y="298"/>
                    </a:cubicBezTo>
                    <a:lnTo>
                      <a:pt x="270" y="294"/>
                    </a:lnTo>
                    <a:close/>
                    <a:moveTo>
                      <a:pt x="284" y="294"/>
                    </a:moveTo>
                    <a:cubicBezTo>
                      <a:pt x="276" y="294"/>
                      <a:pt x="276" y="294"/>
                      <a:pt x="276" y="294"/>
                    </a:cubicBezTo>
                    <a:cubicBezTo>
                      <a:pt x="276" y="298"/>
                      <a:pt x="276" y="298"/>
                      <a:pt x="276" y="298"/>
                    </a:cubicBezTo>
                    <a:cubicBezTo>
                      <a:pt x="284" y="298"/>
                      <a:pt x="284" y="298"/>
                      <a:pt x="284" y="298"/>
                    </a:cubicBezTo>
                    <a:lnTo>
                      <a:pt x="284" y="294"/>
                    </a:lnTo>
                    <a:close/>
                    <a:moveTo>
                      <a:pt x="298" y="294"/>
                    </a:moveTo>
                    <a:cubicBezTo>
                      <a:pt x="290" y="294"/>
                      <a:pt x="290" y="294"/>
                      <a:pt x="290" y="294"/>
                    </a:cubicBezTo>
                    <a:cubicBezTo>
                      <a:pt x="290" y="298"/>
                      <a:pt x="290" y="298"/>
                      <a:pt x="290" y="298"/>
                    </a:cubicBezTo>
                    <a:cubicBezTo>
                      <a:pt x="298" y="298"/>
                      <a:pt x="298" y="298"/>
                      <a:pt x="298" y="298"/>
                    </a:cubicBezTo>
                    <a:lnTo>
                      <a:pt x="298" y="294"/>
                    </a:lnTo>
                    <a:close/>
                    <a:moveTo>
                      <a:pt x="312" y="294"/>
                    </a:moveTo>
                    <a:cubicBezTo>
                      <a:pt x="304" y="294"/>
                      <a:pt x="304" y="294"/>
                      <a:pt x="304" y="294"/>
                    </a:cubicBezTo>
                    <a:cubicBezTo>
                      <a:pt x="304" y="298"/>
                      <a:pt x="304" y="298"/>
                      <a:pt x="304" y="298"/>
                    </a:cubicBezTo>
                    <a:cubicBezTo>
                      <a:pt x="312" y="298"/>
                      <a:pt x="312" y="298"/>
                      <a:pt x="312" y="298"/>
                    </a:cubicBezTo>
                    <a:lnTo>
                      <a:pt x="312" y="294"/>
                    </a:lnTo>
                    <a:close/>
                    <a:moveTo>
                      <a:pt x="326" y="294"/>
                    </a:moveTo>
                    <a:cubicBezTo>
                      <a:pt x="318" y="294"/>
                      <a:pt x="318" y="294"/>
                      <a:pt x="318" y="294"/>
                    </a:cubicBezTo>
                    <a:cubicBezTo>
                      <a:pt x="318" y="298"/>
                      <a:pt x="318" y="298"/>
                      <a:pt x="318" y="298"/>
                    </a:cubicBezTo>
                    <a:cubicBezTo>
                      <a:pt x="326" y="298"/>
                      <a:pt x="326" y="298"/>
                      <a:pt x="326" y="298"/>
                    </a:cubicBezTo>
                    <a:lnTo>
                      <a:pt x="326" y="294"/>
                    </a:lnTo>
                    <a:close/>
                    <a:moveTo>
                      <a:pt x="340" y="294"/>
                    </a:moveTo>
                    <a:cubicBezTo>
                      <a:pt x="332" y="294"/>
                      <a:pt x="332" y="294"/>
                      <a:pt x="332" y="294"/>
                    </a:cubicBezTo>
                    <a:cubicBezTo>
                      <a:pt x="332" y="298"/>
                      <a:pt x="332" y="298"/>
                      <a:pt x="332" y="298"/>
                    </a:cubicBezTo>
                    <a:cubicBezTo>
                      <a:pt x="340" y="298"/>
                      <a:pt x="340" y="298"/>
                      <a:pt x="340" y="298"/>
                    </a:cubicBezTo>
                    <a:lnTo>
                      <a:pt x="340" y="294"/>
                    </a:lnTo>
                    <a:close/>
                    <a:moveTo>
                      <a:pt x="354" y="294"/>
                    </a:moveTo>
                    <a:cubicBezTo>
                      <a:pt x="346" y="294"/>
                      <a:pt x="346" y="294"/>
                      <a:pt x="346" y="294"/>
                    </a:cubicBezTo>
                    <a:cubicBezTo>
                      <a:pt x="346" y="298"/>
                      <a:pt x="346" y="298"/>
                      <a:pt x="346" y="298"/>
                    </a:cubicBezTo>
                    <a:cubicBezTo>
                      <a:pt x="354" y="298"/>
                      <a:pt x="354" y="298"/>
                      <a:pt x="354" y="298"/>
                    </a:cubicBezTo>
                    <a:lnTo>
                      <a:pt x="354" y="294"/>
                    </a:lnTo>
                    <a:close/>
                    <a:moveTo>
                      <a:pt x="368" y="294"/>
                    </a:moveTo>
                    <a:cubicBezTo>
                      <a:pt x="360" y="294"/>
                      <a:pt x="360" y="294"/>
                      <a:pt x="360" y="294"/>
                    </a:cubicBezTo>
                    <a:cubicBezTo>
                      <a:pt x="360" y="298"/>
                      <a:pt x="360" y="298"/>
                      <a:pt x="360" y="298"/>
                    </a:cubicBezTo>
                    <a:cubicBezTo>
                      <a:pt x="368" y="298"/>
                      <a:pt x="368" y="298"/>
                      <a:pt x="368" y="298"/>
                    </a:cubicBezTo>
                    <a:lnTo>
                      <a:pt x="368" y="294"/>
                    </a:lnTo>
                    <a:close/>
                    <a:moveTo>
                      <a:pt x="382" y="294"/>
                    </a:moveTo>
                    <a:cubicBezTo>
                      <a:pt x="374" y="294"/>
                      <a:pt x="374" y="294"/>
                      <a:pt x="374" y="294"/>
                    </a:cubicBezTo>
                    <a:cubicBezTo>
                      <a:pt x="374" y="298"/>
                      <a:pt x="374" y="298"/>
                      <a:pt x="374" y="298"/>
                    </a:cubicBezTo>
                    <a:cubicBezTo>
                      <a:pt x="382" y="298"/>
                      <a:pt x="382" y="298"/>
                      <a:pt x="382" y="298"/>
                    </a:cubicBezTo>
                    <a:lnTo>
                      <a:pt x="382" y="294"/>
                    </a:lnTo>
                    <a:close/>
                    <a:moveTo>
                      <a:pt x="396" y="294"/>
                    </a:moveTo>
                    <a:cubicBezTo>
                      <a:pt x="388" y="294"/>
                      <a:pt x="388" y="294"/>
                      <a:pt x="388" y="294"/>
                    </a:cubicBezTo>
                    <a:cubicBezTo>
                      <a:pt x="388" y="298"/>
                      <a:pt x="388" y="298"/>
                      <a:pt x="388" y="298"/>
                    </a:cubicBezTo>
                    <a:cubicBezTo>
                      <a:pt x="396" y="298"/>
                      <a:pt x="396" y="298"/>
                      <a:pt x="396" y="298"/>
                    </a:cubicBezTo>
                    <a:lnTo>
                      <a:pt x="396" y="294"/>
                    </a:lnTo>
                    <a:close/>
                    <a:moveTo>
                      <a:pt x="410" y="294"/>
                    </a:moveTo>
                    <a:cubicBezTo>
                      <a:pt x="402" y="294"/>
                      <a:pt x="402" y="294"/>
                      <a:pt x="402" y="294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10" y="298"/>
                      <a:pt x="410" y="298"/>
                      <a:pt x="410" y="298"/>
                    </a:cubicBezTo>
                    <a:lnTo>
                      <a:pt x="410" y="294"/>
                    </a:lnTo>
                    <a:close/>
                    <a:moveTo>
                      <a:pt x="424" y="294"/>
                    </a:moveTo>
                    <a:cubicBezTo>
                      <a:pt x="416" y="294"/>
                      <a:pt x="416" y="294"/>
                      <a:pt x="416" y="294"/>
                    </a:cubicBezTo>
                    <a:cubicBezTo>
                      <a:pt x="416" y="298"/>
                      <a:pt x="416" y="298"/>
                      <a:pt x="416" y="298"/>
                    </a:cubicBezTo>
                    <a:cubicBezTo>
                      <a:pt x="424" y="298"/>
                      <a:pt x="424" y="298"/>
                      <a:pt x="424" y="298"/>
                    </a:cubicBezTo>
                    <a:lnTo>
                      <a:pt x="424" y="294"/>
                    </a:lnTo>
                    <a:close/>
                    <a:moveTo>
                      <a:pt x="438" y="294"/>
                    </a:moveTo>
                    <a:cubicBezTo>
                      <a:pt x="430" y="294"/>
                      <a:pt x="430" y="294"/>
                      <a:pt x="430" y="294"/>
                    </a:cubicBezTo>
                    <a:cubicBezTo>
                      <a:pt x="430" y="298"/>
                      <a:pt x="430" y="298"/>
                      <a:pt x="430" y="298"/>
                    </a:cubicBezTo>
                    <a:cubicBezTo>
                      <a:pt x="438" y="298"/>
                      <a:pt x="438" y="298"/>
                      <a:pt x="438" y="298"/>
                    </a:cubicBezTo>
                    <a:lnTo>
                      <a:pt x="438" y="294"/>
                    </a:lnTo>
                    <a:close/>
                    <a:moveTo>
                      <a:pt x="453" y="294"/>
                    </a:moveTo>
                    <a:cubicBezTo>
                      <a:pt x="444" y="294"/>
                      <a:pt x="444" y="294"/>
                      <a:pt x="444" y="294"/>
                    </a:cubicBezTo>
                    <a:cubicBezTo>
                      <a:pt x="444" y="298"/>
                      <a:pt x="444" y="298"/>
                      <a:pt x="444" y="298"/>
                    </a:cubicBezTo>
                    <a:cubicBezTo>
                      <a:pt x="453" y="298"/>
                      <a:pt x="453" y="298"/>
                      <a:pt x="453" y="298"/>
                    </a:cubicBezTo>
                    <a:lnTo>
                      <a:pt x="453" y="294"/>
                    </a:lnTo>
                    <a:close/>
                    <a:moveTo>
                      <a:pt x="467" y="294"/>
                    </a:moveTo>
                    <a:cubicBezTo>
                      <a:pt x="459" y="294"/>
                      <a:pt x="459" y="294"/>
                      <a:pt x="459" y="294"/>
                    </a:cubicBezTo>
                    <a:cubicBezTo>
                      <a:pt x="459" y="298"/>
                      <a:pt x="459" y="298"/>
                      <a:pt x="459" y="298"/>
                    </a:cubicBezTo>
                    <a:cubicBezTo>
                      <a:pt x="467" y="298"/>
                      <a:pt x="467" y="298"/>
                      <a:pt x="467" y="298"/>
                    </a:cubicBezTo>
                    <a:lnTo>
                      <a:pt x="467" y="294"/>
                    </a:lnTo>
                    <a:close/>
                    <a:moveTo>
                      <a:pt x="481" y="294"/>
                    </a:moveTo>
                    <a:cubicBezTo>
                      <a:pt x="473" y="294"/>
                      <a:pt x="473" y="294"/>
                      <a:pt x="473" y="294"/>
                    </a:cubicBezTo>
                    <a:cubicBezTo>
                      <a:pt x="473" y="298"/>
                      <a:pt x="473" y="298"/>
                      <a:pt x="473" y="298"/>
                    </a:cubicBezTo>
                    <a:cubicBezTo>
                      <a:pt x="481" y="298"/>
                      <a:pt x="481" y="298"/>
                      <a:pt x="481" y="298"/>
                    </a:cubicBezTo>
                    <a:lnTo>
                      <a:pt x="481" y="294"/>
                    </a:lnTo>
                    <a:close/>
                    <a:moveTo>
                      <a:pt x="495" y="294"/>
                    </a:moveTo>
                    <a:cubicBezTo>
                      <a:pt x="487" y="294"/>
                      <a:pt x="487" y="294"/>
                      <a:pt x="487" y="294"/>
                    </a:cubicBezTo>
                    <a:cubicBezTo>
                      <a:pt x="487" y="298"/>
                      <a:pt x="487" y="298"/>
                      <a:pt x="487" y="298"/>
                    </a:cubicBezTo>
                    <a:cubicBezTo>
                      <a:pt x="495" y="298"/>
                      <a:pt x="495" y="298"/>
                      <a:pt x="495" y="298"/>
                    </a:cubicBezTo>
                    <a:lnTo>
                      <a:pt x="495" y="294"/>
                    </a:lnTo>
                    <a:close/>
                    <a:moveTo>
                      <a:pt x="509" y="294"/>
                    </a:moveTo>
                    <a:cubicBezTo>
                      <a:pt x="501" y="294"/>
                      <a:pt x="501" y="294"/>
                      <a:pt x="501" y="294"/>
                    </a:cubicBezTo>
                    <a:cubicBezTo>
                      <a:pt x="501" y="298"/>
                      <a:pt x="501" y="298"/>
                      <a:pt x="501" y="298"/>
                    </a:cubicBezTo>
                    <a:cubicBezTo>
                      <a:pt x="509" y="298"/>
                      <a:pt x="509" y="298"/>
                      <a:pt x="509" y="298"/>
                    </a:cubicBezTo>
                    <a:lnTo>
                      <a:pt x="509" y="294"/>
                    </a:lnTo>
                    <a:close/>
                    <a:moveTo>
                      <a:pt x="523" y="294"/>
                    </a:moveTo>
                    <a:cubicBezTo>
                      <a:pt x="515" y="294"/>
                      <a:pt x="515" y="294"/>
                      <a:pt x="515" y="294"/>
                    </a:cubicBezTo>
                    <a:cubicBezTo>
                      <a:pt x="515" y="298"/>
                      <a:pt x="515" y="298"/>
                      <a:pt x="515" y="298"/>
                    </a:cubicBezTo>
                    <a:cubicBezTo>
                      <a:pt x="523" y="298"/>
                      <a:pt x="523" y="298"/>
                      <a:pt x="523" y="298"/>
                    </a:cubicBezTo>
                    <a:lnTo>
                      <a:pt x="523" y="294"/>
                    </a:lnTo>
                    <a:close/>
                    <a:moveTo>
                      <a:pt x="537" y="294"/>
                    </a:moveTo>
                    <a:cubicBezTo>
                      <a:pt x="529" y="294"/>
                      <a:pt x="529" y="294"/>
                      <a:pt x="529" y="294"/>
                    </a:cubicBezTo>
                    <a:cubicBezTo>
                      <a:pt x="529" y="298"/>
                      <a:pt x="529" y="298"/>
                      <a:pt x="529" y="298"/>
                    </a:cubicBezTo>
                    <a:cubicBezTo>
                      <a:pt x="537" y="298"/>
                      <a:pt x="537" y="298"/>
                      <a:pt x="537" y="298"/>
                    </a:cubicBezTo>
                    <a:lnTo>
                      <a:pt x="537" y="294"/>
                    </a:lnTo>
                    <a:close/>
                    <a:moveTo>
                      <a:pt x="551" y="294"/>
                    </a:moveTo>
                    <a:cubicBezTo>
                      <a:pt x="543" y="294"/>
                      <a:pt x="543" y="294"/>
                      <a:pt x="543" y="294"/>
                    </a:cubicBezTo>
                    <a:cubicBezTo>
                      <a:pt x="543" y="298"/>
                      <a:pt x="543" y="298"/>
                      <a:pt x="543" y="298"/>
                    </a:cubicBezTo>
                    <a:cubicBezTo>
                      <a:pt x="551" y="298"/>
                      <a:pt x="551" y="298"/>
                      <a:pt x="551" y="298"/>
                    </a:cubicBezTo>
                    <a:lnTo>
                      <a:pt x="551" y="294"/>
                    </a:lnTo>
                    <a:close/>
                    <a:moveTo>
                      <a:pt x="565" y="294"/>
                    </a:moveTo>
                    <a:cubicBezTo>
                      <a:pt x="557" y="294"/>
                      <a:pt x="557" y="294"/>
                      <a:pt x="557" y="294"/>
                    </a:cubicBezTo>
                    <a:cubicBezTo>
                      <a:pt x="557" y="298"/>
                      <a:pt x="557" y="298"/>
                      <a:pt x="557" y="298"/>
                    </a:cubicBezTo>
                    <a:cubicBezTo>
                      <a:pt x="565" y="298"/>
                      <a:pt x="565" y="298"/>
                      <a:pt x="565" y="298"/>
                    </a:cubicBezTo>
                    <a:lnTo>
                      <a:pt x="565" y="294"/>
                    </a:lnTo>
                    <a:close/>
                    <a:moveTo>
                      <a:pt x="579" y="294"/>
                    </a:moveTo>
                    <a:cubicBezTo>
                      <a:pt x="571" y="294"/>
                      <a:pt x="571" y="294"/>
                      <a:pt x="571" y="294"/>
                    </a:cubicBezTo>
                    <a:cubicBezTo>
                      <a:pt x="571" y="298"/>
                      <a:pt x="571" y="298"/>
                      <a:pt x="571" y="298"/>
                    </a:cubicBezTo>
                    <a:cubicBezTo>
                      <a:pt x="579" y="298"/>
                      <a:pt x="579" y="298"/>
                      <a:pt x="579" y="298"/>
                    </a:cubicBezTo>
                    <a:lnTo>
                      <a:pt x="579" y="294"/>
                    </a:lnTo>
                    <a:close/>
                    <a:moveTo>
                      <a:pt x="593" y="294"/>
                    </a:moveTo>
                    <a:cubicBezTo>
                      <a:pt x="585" y="294"/>
                      <a:pt x="585" y="294"/>
                      <a:pt x="585" y="294"/>
                    </a:cubicBezTo>
                    <a:cubicBezTo>
                      <a:pt x="585" y="298"/>
                      <a:pt x="585" y="298"/>
                      <a:pt x="585" y="298"/>
                    </a:cubicBezTo>
                    <a:cubicBezTo>
                      <a:pt x="593" y="298"/>
                      <a:pt x="593" y="298"/>
                      <a:pt x="593" y="298"/>
                    </a:cubicBezTo>
                    <a:lnTo>
                      <a:pt x="593" y="294"/>
                    </a:lnTo>
                    <a:close/>
                    <a:moveTo>
                      <a:pt x="607" y="294"/>
                    </a:moveTo>
                    <a:cubicBezTo>
                      <a:pt x="599" y="294"/>
                      <a:pt x="599" y="294"/>
                      <a:pt x="599" y="294"/>
                    </a:cubicBezTo>
                    <a:cubicBezTo>
                      <a:pt x="599" y="298"/>
                      <a:pt x="599" y="298"/>
                      <a:pt x="599" y="298"/>
                    </a:cubicBezTo>
                    <a:cubicBezTo>
                      <a:pt x="607" y="298"/>
                      <a:pt x="607" y="298"/>
                      <a:pt x="607" y="298"/>
                    </a:cubicBezTo>
                    <a:lnTo>
                      <a:pt x="607" y="294"/>
                    </a:lnTo>
                    <a:close/>
                    <a:moveTo>
                      <a:pt x="621" y="294"/>
                    </a:moveTo>
                    <a:cubicBezTo>
                      <a:pt x="613" y="294"/>
                      <a:pt x="613" y="294"/>
                      <a:pt x="613" y="294"/>
                    </a:cubicBezTo>
                    <a:cubicBezTo>
                      <a:pt x="613" y="298"/>
                      <a:pt x="613" y="298"/>
                      <a:pt x="613" y="298"/>
                    </a:cubicBezTo>
                    <a:cubicBezTo>
                      <a:pt x="621" y="298"/>
                      <a:pt x="621" y="298"/>
                      <a:pt x="621" y="298"/>
                    </a:cubicBezTo>
                    <a:lnTo>
                      <a:pt x="621" y="294"/>
                    </a:lnTo>
                    <a:close/>
                    <a:moveTo>
                      <a:pt x="635" y="294"/>
                    </a:moveTo>
                    <a:cubicBezTo>
                      <a:pt x="627" y="294"/>
                      <a:pt x="627" y="294"/>
                      <a:pt x="627" y="294"/>
                    </a:cubicBezTo>
                    <a:cubicBezTo>
                      <a:pt x="627" y="298"/>
                      <a:pt x="627" y="298"/>
                      <a:pt x="627" y="298"/>
                    </a:cubicBezTo>
                    <a:cubicBezTo>
                      <a:pt x="635" y="298"/>
                      <a:pt x="635" y="298"/>
                      <a:pt x="635" y="298"/>
                    </a:cubicBezTo>
                    <a:lnTo>
                      <a:pt x="635" y="294"/>
                    </a:lnTo>
                    <a:close/>
                    <a:moveTo>
                      <a:pt x="649" y="294"/>
                    </a:moveTo>
                    <a:cubicBezTo>
                      <a:pt x="641" y="294"/>
                      <a:pt x="641" y="294"/>
                      <a:pt x="641" y="294"/>
                    </a:cubicBezTo>
                    <a:cubicBezTo>
                      <a:pt x="641" y="298"/>
                      <a:pt x="641" y="298"/>
                      <a:pt x="641" y="298"/>
                    </a:cubicBezTo>
                    <a:cubicBezTo>
                      <a:pt x="649" y="298"/>
                      <a:pt x="649" y="298"/>
                      <a:pt x="649" y="298"/>
                    </a:cubicBezTo>
                    <a:lnTo>
                      <a:pt x="649" y="294"/>
                    </a:lnTo>
                    <a:close/>
                    <a:moveTo>
                      <a:pt x="663" y="294"/>
                    </a:moveTo>
                    <a:cubicBezTo>
                      <a:pt x="655" y="294"/>
                      <a:pt x="655" y="294"/>
                      <a:pt x="655" y="294"/>
                    </a:cubicBezTo>
                    <a:cubicBezTo>
                      <a:pt x="655" y="298"/>
                      <a:pt x="655" y="298"/>
                      <a:pt x="655" y="298"/>
                    </a:cubicBezTo>
                    <a:cubicBezTo>
                      <a:pt x="663" y="298"/>
                      <a:pt x="663" y="298"/>
                      <a:pt x="663" y="298"/>
                    </a:cubicBezTo>
                    <a:lnTo>
                      <a:pt x="663" y="294"/>
                    </a:lnTo>
                    <a:close/>
                    <a:moveTo>
                      <a:pt x="677" y="294"/>
                    </a:moveTo>
                    <a:cubicBezTo>
                      <a:pt x="669" y="294"/>
                      <a:pt x="669" y="294"/>
                      <a:pt x="669" y="294"/>
                    </a:cubicBezTo>
                    <a:cubicBezTo>
                      <a:pt x="669" y="298"/>
                      <a:pt x="669" y="298"/>
                      <a:pt x="669" y="298"/>
                    </a:cubicBezTo>
                    <a:cubicBezTo>
                      <a:pt x="677" y="298"/>
                      <a:pt x="677" y="298"/>
                      <a:pt x="677" y="298"/>
                    </a:cubicBezTo>
                    <a:lnTo>
                      <a:pt x="677" y="294"/>
                    </a:lnTo>
                    <a:close/>
                    <a:moveTo>
                      <a:pt x="691" y="294"/>
                    </a:moveTo>
                    <a:cubicBezTo>
                      <a:pt x="683" y="294"/>
                      <a:pt x="683" y="294"/>
                      <a:pt x="683" y="294"/>
                    </a:cubicBezTo>
                    <a:cubicBezTo>
                      <a:pt x="683" y="298"/>
                      <a:pt x="683" y="298"/>
                      <a:pt x="683" y="298"/>
                    </a:cubicBezTo>
                    <a:cubicBezTo>
                      <a:pt x="691" y="298"/>
                      <a:pt x="691" y="298"/>
                      <a:pt x="691" y="298"/>
                    </a:cubicBezTo>
                    <a:lnTo>
                      <a:pt x="691" y="294"/>
                    </a:lnTo>
                    <a:close/>
                    <a:moveTo>
                      <a:pt x="705" y="294"/>
                    </a:moveTo>
                    <a:cubicBezTo>
                      <a:pt x="697" y="294"/>
                      <a:pt x="697" y="294"/>
                      <a:pt x="697" y="294"/>
                    </a:cubicBezTo>
                    <a:cubicBezTo>
                      <a:pt x="697" y="298"/>
                      <a:pt x="697" y="298"/>
                      <a:pt x="697" y="298"/>
                    </a:cubicBezTo>
                    <a:cubicBezTo>
                      <a:pt x="705" y="298"/>
                      <a:pt x="705" y="298"/>
                      <a:pt x="705" y="298"/>
                    </a:cubicBezTo>
                    <a:lnTo>
                      <a:pt x="705" y="294"/>
                    </a:lnTo>
                    <a:close/>
                    <a:moveTo>
                      <a:pt x="720" y="294"/>
                    </a:moveTo>
                    <a:cubicBezTo>
                      <a:pt x="711" y="294"/>
                      <a:pt x="711" y="294"/>
                      <a:pt x="711" y="294"/>
                    </a:cubicBezTo>
                    <a:cubicBezTo>
                      <a:pt x="711" y="298"/>
                      <a:pt x="711" y="298"/>
                      <a:pt x="711" y="298"/>
                    </a:cubicBezTo>
                    <a:cubicBezTo>
                      <a:pt x="720" y="298"/>
                      <a:pt x="720" y="298"/>
                      <a:pt x="720" y="298"/>
                    </a:cubicBezTo>
                    <a:lnTo>
                      <a:pt x="720" y="29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Rectangle 11">
                <a:extLst>
                  <a:ext uri="{FF2B5EF4-FFF2-40B4-BE49-F238E27FC236}">
                    <a16:creationId xmlns:a16="http://schemas.microsoft.com/office/drawing/2014/main" id="{DF9121A0-3F73-46E9-AE0E-DC56AEF5DA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16700" y="2290763"/>
                <a:ext cx="20638" cy="222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2">
                <a:extLst>
                  <a:ext uri="{FF2B5EF4-FFF2-40B4-BE49-F238E27FC236}">
                    <a16:creationId xmlns:a16="http://schemas.microsoft.com/office/drawing/2014/main" id="{82F010B0-E3FF-4736-88AB-5219EC922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6700" y="2290763"/>
                <a:ext cx="20638" cy="22225"/>
              </a:xfrm>
              <a:custGeom>
                <a:avLst/>
                <a:gdLst>
                  <a:gd name="T0" fmla="*/ 0 w 13"/>
                  <a:gd name="T1" fmla="*/ 14 h 14"/>
                  <a:gd name="T2" fmla="*/ 13 w 13"/>
                  <a:gd name="T3" fmla="*/ 14 h 14"/>
                  <a:gd name="T4" fmla="*/ 13 w 13"/>
                  <a:gd name="T5" fmla="*/ 0 h 14"/>
                  <a:gd name="T6" fmla="*/ 0 w 13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4">
                    <a:moveTo>
                      <a:pt x="0" y="14"/>
                    </a:moveTo>
                    <a:lnTo>
                      <a:pt x="13" y="14"/>
                    </a:lnTo>
                    <a:lnTo>
                      <a:pt x="13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0729D0F-33B9-49B3-A396-2E12C6E9A676}"/>
                </a:ext>
              </a:extLst>
            </p:cNvPr>
            <p:cNvSpPr/>
            <p:nvPr/>
          </p:nvSpPr>
          <p:spPr>
            <a:xfrm>
              <a:off x="3251452" y="2541527"/>
              <a:ext cx="2101167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100" spc="2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THANKS</a:t>
              </a:r>
            </a:p>
            <a:p>
              <a:r>
                <a:rPr lang="en-US" sz="1500" spc="2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FOR WATCHING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64A3600-7406-42A1-BAC8-B1DD6F3A4851}"/>
                </a:ext>
              </a:extLst>
            </p:cNvPr>
            <p:cNvSpPr/>
            <p:nvPr/>
          </p:nvSpPr>
          <p:spPr>
            <a:xfrm>
              <a:off x="6488505" y="2579029"/>
              <a:ext cx="2450582" cy="8810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HAVE A</a:t>
              </a:r>
            </a:p>
            <a:p>
              <a:pPr algn="ctr">
                <a:lnSpc>
                  <a:spcPts val="3000"/>
                </a:lnSpc>
              </a:pPr>
              <a:r>
                <a:rPr lang="en-US" sz="3000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QUESTION?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67E923CD-166C-4D98-A0DB-C0DD9A9CCC07}"/>
              </a:ext>
            </a:extLst>
          </p:cNvPr>
          <p:cNvSpPr/>
          <p:nvPr/>
        </p:nvSpPr>
        <p:spPr>
          <a:xfrm>
            <a:off x="588299" y="3591912"/>
            <a:ext cx="4844057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6DAF03A5-3F0A-4C1E-A29C-86F8C6623098}"/>
              </a:ext>
            </a:extLst>
          </p:cNvPr>
          <p:cNvPicPr>
            <a:picLocks noGrp="1" noChangeAspect="1"/>
          </p:cNvPicPr>
          <p:nvPr>
            <p:ph type="pic" sz="quarter" idx="9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93" b="12993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5664F73-42BA-4155-9A24-5D76E7236907}"/>
              </a:ext>
            </a:extLst>
          </p:cNvPr>
          <p:cNvSpPr/>
          <p:nvPr/>
        </p:nvSpPr>
        <p:spPr>
          <a:xfrm>
            <a:off x="588299" y="1926024"/>
            <a:ext cx="4318707" cy="1502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500"/>
              </a:lnSpc>
            </a:pPr>
            <a:r>
              <a:rPr lang="en-US" sz="3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WELCOME</a:t>
            </a:r>
          </a:p>
          <a:p>
            <a:pPr>
              <a:lnSpc>
                <a:spcPts val="5500"/>
              </a:lnSpc>
            </a:pPr>
            <a:r>
              <a:rPr lang="en-US" sz="5500" b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MESSAGE</a:t>
            </a:r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6547F47C-60CB-4AF8-BE73-60FCA17DD53D}"/>
              </a:ext>
            </a:extLst>
          </p:cNvPr>
          <p:cNvSpPr>
            <a:spLocks/>
          </p:cNvSpPr>
          <p:nvPr/>
        </p:nvSpPr>
        <p:spPr bwMode="auto">
          <a:xfrm>
            <a:off x="5842000" y="0"/>
            <a:ext cx="6350000" cy="6858000"/>
          </a:xfrm>
          <a:custGeom>
            <a:avLst/>
            <a:gdLst>
              <a:gd name="T0" fmla="*/ 245 w 4000"/>
              <a:gd name="T1" fmla="*/ 1808 h 4320"/>
              <a:gd name="T2" fmla="*/ 2172 w 4000"/>
              <a:gd name="T3" fmla="*/ 0 h 4320"/>
              <a:gd name="T4" fmla="*/ 1920 w 4000"/>
              <a:gd name="T5" fmla="*/ 0 h 4320"/>
              <a:gd name="T6" fmla="*/ 0 w 4000"/>
              <a:gd name="T7" fmla="*/ 1800 h 4320"/>
              <a:gd name="T8" fmla="*/ 2394 w 4000"/>
              <a:gd name="T9" fmla="*/ 4320 h 4320"/>
              <a:gd name="T10" fmla="*/ 4000 w 4000"/>
              <a:gd name="T11" fmla="*/ 4320 h 4320"/>
              <a:gd name="T12" fmla="*/ 4000 w 4000"/>
              <a:gd name="T13" fmla="*/ 4172 h 4320"/>
              <a:gd name="T14" fmla="*/ 2492 w 4000"/>
              <a:gd name="T15" fmla="*/ 4172 h 4320"/>
              <a:gd name="T16" fmla="*/ 245 w 4000"/>
              <a:gd name="T17" fmla="*/ 1808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00" h="4320">
                <a:moveTo>
                  <a:pt x="245" y="1808"/>
                </a:moveTo>
                <a:lnTo>
                  <a:pt x="2172" y="0"/>
                </a:lnTo>
                <a:lnTo>
                  <a:pt x="1920" y="0"/>
                </a:lnTo>
                <a:lnTo>
                  <a:pt x="0" y="1800"/>
                </a:lnTo>
                <a:lnTo>
                  <a:pt x="2394" y="4320"/>
                </a:lnTo>
                <a:lnTo>
                  <a:pt x="4000" y="4320"/>
                </a:lnTo>
                <a:lnTo>
                  <a:pt x="4000" y="4172"/>
                </a:lnTo>
                <a:lnTo>
                  <a:pt x="2492" y="4172"/>
                </a:lnTo>
                <a:lnTo>
                  <a:pt x="245" y="180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4E7F69EB-D442-4846-91AF-E568F73C5E76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39" b="9639"/>
          <a:stretch>
            <a:fillRect/>
          </a:stretch>
        </p:blipFill>
        <p:spPr>
          <a:xfrm>
            <a:off x="0" y="3489"/>
            <a:ext cx="12192000" cy="6856099"/>
          </a:xfrm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BF5F07F-959C-49E4-87EE-0407FCF45DA6}"/>
              </a:ext>
            </a:extLst>
          </p:cNvPr>
          <p:cNvSpPr/>
          <p:nvPr/>
        </p:nvSpPr>
        <p:spPr>
          <a:xfrm>
            <a:off x="0" y="2015714"/>
            <a:ext cx="12192000" cy="2831648"/>
          </a:xfrm>
          <a:prstGeom prst="rect">
            <a:avLst/>
          </a:prstGeom>
          <a:solidFill>
            <a:schemeClr val="accent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DF471B8-A5C3-48D0-A8D3-76C912B34090}"/>
              </a:ext>
            </a:extLst>
          </p:cNvPr>
          <p:cNvSpPr/>
          <p:nvPr/>
        </p:nvSpPr>
        <p:spPr>
          <a:xfrm>
            <a:off x="550700" y="2668251"/>
            <a:ext cx="22477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B5ADF6E-A623-4CCA-AA01-0D3A207FABCB}"/>
              </a:ext>
            </a:extLst>
          </p:cNvPr>
          <p:cNvSpPr/>
          <p:nvPr/>
        </p:nvSpPr>
        <p:spPr>
          <a:xfrm>
            <a:off x="550700" y="3324785"/>
            <a:ext cx="312393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scrambled it to make a type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7A4AEAB-D404-49C2-A84E-5AC23A6DBFAB}"/>
              </a:ext>
            </a:extLst>
          </p:cNvPr>
          <p:cNvSpPr/>
          <p:nvPr/>
        </p:nvSpPr>
        <p:spPr>
          <a:xfrm>
            <a:off x="3760767" y="2659274"/>
            <a:ext cx="45719" cy="1549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33">
            <a:extLst>
              <a:ext uri="{FF2B5EF4-FFF2-40B4-BE49-F238E27FC236}">
                <a16:creationId xmlns:a16="http://schemas.microsoft.com/office/drawing/2014/main" id="{E1616E82-B3F1-4284-BC83-05418637E648}"/>
              </a:ext>
            </a:extLst>
          </p:cNvPr>
          <p:cNvSpPr>
            <a:spLocks noEditPoints="1"/>
          </p:cNvSpPr>
          <p:nvPr/>
        </p:nvSpPr>
        <p:spPr bwMode="auto">
          <a:xfrm>
            <a:off x="3930260" y="3003978"/>
            <a:ext cx="752475" cy="744538"/>
          </a:xfrm>
          <a:custGeom>
            <a:avLst/>
            <a:gdLst>
              <a:gd name="T0" fmla="*/ 123 w 140"/>
              <a:gd name="T1" fmla="*/ 45 h 139"/>
              <a:gd name="T2" fmla="*/ 62 w 140"/>
              <a:gd name="T3" fmla="*/ 38 h 139"/>
              <a:gd name="T4" fmla="*/ 86 w 140"/>
              <a:gd name="T5" fmla="*/ 20 h 139"/>
              <a:gd name="T6" fmla="*/ 93 w 140"/>
              <a:gd name="T7" fmla="*/ 3 h 139"/>
              <a:gd name="T8" fmla="*/ 79 w 140"/>
              <a:gd name="T9" fmla="*/ 3 h 139"/>
              <a:gd name="T10" fmla="*/ 53 w 140"/>
              <a:gd name="T11" fmla="*/ 40 h 139"/>
              <a:gd name="T12" fmla="*/ 36 w 140"/>
              <a:gd name="T13" fmla="*/ 48 h 139"/>
              <a:gd name="T14" fmla="*/ 16 w 140"/>
              <a:gd name="T15" fmla="*/ 77 h 139"/>
              <a:gd name="T16" fmla="*/ 4 w 140"/>
              <a:gd name="T17" fmla="*/ 78 h 139"/>
              <a:gd name="T18" fmla="*/ 11 w 140"/>
              <a:gd name="T19" fmla="*/ 95 h 139"/>
              <a:gd name="T20" fmla="*/ 20 w 140"/>
              <a:gd name="T21" fmla="*/ 80 h 139"/>
              <a:gd name="T22" fmla="*/ 46 w 140"/>
              <a:gd name="T23" fmla="*/ 122 h 139"/>
              <a:gd name="T24" fmla="*/ 54 w 140"/>
              <a:gd name="T25" fmla="*/ 139 h 139"/>
              <a:gd name="T26" fmla="*/ 54 w 140"/>
              <a:gd name="T27" fmla="*/ 114 h 139"/>
              <a:gd name="T28" fmla="*/ 47 w 140"/>
              <a:gd name="T29" fmla="*/ 58 h 139"/>
              <a:gd name="T30" fmla="*/ 61 w 140"/>
              <a:gd name="T31" fmla="*/ 48 h 139"/>
              <a:gd name="T32" fmla="*/ 87 w 140"/>
              <a:gd name="T33" fmla="*/ 37 h 139"/>
              <a:gd name="T34" fmla="*/ 115 w 140"/>
              <a:gd name="T35" fmla="*/ 53 h 139"/>
              <a:gd name="T36" fmla="*/ 140 w 140"/>
              <a:gd name="T37" fmla="*/ 53 h 139"/>
              <a:gd name="T38" fmla="*/ 59 w 140"/>
              <a:gd name="T39" fmla="*/ 126 h 139"/>
              <a:gd name="T40" fmla="*/ 49 w 140"/>
              <a:gd name="T41" fmla="*/ 126 h 139"/>
              <a:gd name="T42" fmla="*/ 59 w 140"/>
              <a:gd name="T43" fmla="*/ 126 h 139"/>
              <a:gd name="T44" fmla="*/ 86 w 140"/>
              <a:gd name="T45" fmla="*/ 5 h 139"/>
              <a:gd name="T46" fmla="*/ 90 w 140"/>
              <a:gd name="T47" fmla="*/ 14 h 139"/>
              <a:gd name="T48" fmla="*/ 83 w 140"/>
              <a:gd name="T49" fmla="*/ 14 h 139"/>
              <a:gd name="T50" fmla="*/ 15 w 140"/>
              <a:gd name="T51" fmla="*/ 89 h 139"/>
              <a:gd name="T52" fmla="*/ 8 w 140"/>
              <a:gd name="T53" fmla="*/ 89 h 139"/>
              <a:gd name="T54" fmla="*/ 8 w 140"/>
              <a:gd name="T55" fmla="*/ 82 h 139"/>
              <a:gd name="T56" fmla="*/ 15 w 140"/>
              <a:gd name="T57" fmla="*/ 82 h 139"/>
              <a:gd name="T58" fmla="*/ 49 w 140"/>
              <a:gd name="T59" fmla="*/ 53 h 139"/>
              <a:gd name="T60" fmla="*/ 49 w 140"/>
              <a:gd name="T61" fmla="*/ 42 h 139"/>
              <a:gd name="T62" fmla="*/ 49 w 140"/>
              <a:gd name="T63" fmla="*/ 53 h 139"/>
              <a:gd name="T64" fmla="*/ 122 w 140"/>
              <a:gd name="T65" fmla="*/ 53 h 139"/>
              <a:gd name="T66" fmla="*/ 133 w 140"/>
              <a:gd name="T67" fmla="*/ 5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" h="139">
                <a:moveTo>
                  <a:pt x="127" y="41"/>
                </a:moveTo>
                <a:cubicBezTo>
                  <a:pt x="123" y="45"/>
                  <a:pt x="123" y="45"/>
                  <a:pt x="123" y="45"/>
                </a:cubicBezTo>
                <a:cubicBezTo>
                  <a:pt x="113" y="37"/>
                  <a:pt x="100" y="32"/>
                  <a:pt x="87" y="32"/>
                </a:cubicBezTo>
                <a:cubicBezTo>
                  <a:pt x="78" y="32"/>
                  <a:pt x="70" y="34"/>
                  <a:pt x="62" y="38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20"/>
                  <a:pt x="84" y="20"/>
                  <a:pt x="86" y="20"/>
                </a:cubicBezTo>
                <a:cubicBezTo>
                  <a:pt x="89" y="20"/>
                  <a:pt x="91" y="19"/>
                  <a:pt x="93" y="17"/>
                </a:cubicBezTo>
                <a:cubicBezTo>
                  <a:pt x="97" y="13"/>
                  <a:pt x="97" y="7"/>
                  <a:pt x="93" y="3"/>
                </a:cubicBezTo>
                <a:cubicBezTo>
                  <a:pt x="91" y="1"/>
                  <a:pt x="89" y="0"/>
                  <a:pt x="86" y="0"/>
                </a:cubicBezTo>
                <a:cubicBezTo>
                  <a:pt x="84" y="0"/>
                  <a:pt x="81" y="1"/>
                  <a:pt x="79" y="3"/>
                </a:cubicBezTo>
                <a:cubicBezTo>
                  <a:pt x="76" y="6"/>
                  <a:pt x="75" y="12"/>
                  <a:pt x="78" y="15"/>
                </a:cubicBezTo>
                <a:cubicBezTo>
                  <a:pt x="53" y="40"/>
                  <a:pt x="53" y="40"/>
                  <a:pt x="53" y="40"/>
                </a:cubicBezTo>
                <a:cubicBezTo>
                  <a:pt x="49" y="35"/>
                  <a:pt x="49" y="35"/>
                  <a:pt x="49" y="35"/>
                </a:cubicBezTo>
                <a:cubicBezTo>
                  <a:pt x="36" y="48"/>
                  <a:pt x="36" y="48"/>
                  <a:pt x="36" y="48"/>
                </a:cubicBezTo>
                <a:cubicBezTo>
                  <a:pt x="41" y="52"/>
                  <a:pt x="41" y="52"/>
                  <a:pt x="41" y="52"/>
                </a:cubicBezTo>
                <a:cubicBezTo>
                  <a:pt x="16" y="77"/>
                  <a:pt x="16" y="77"/>
                  <a:pt x="16" y="77"/>
                </a:cubicBezTo>
                <a:cubicBezTo>
                  <a:pt x="15" y="76"/>
                  <a:pt x="13" y="75"/>
                  <a:pt x="11" y="75"/>
                </a:cubicBezTo>
                <a:cubicBezTo>
                  <a:pt x="9" y="75"/>
                  <a:pt x="6" y="76"/>
                  <a:pt x="4" y="78"/>
                </a:cubicBezTo>
                <a:cubicBezTo>
                  <a:pt x="0" y="82"/>
                  <a:pt x="0" y="88"/>
                  <a:pt x="4" y="92"/>
                </a:cubicBezTo>
                <a:cubicBezTo>
                  <a:pt x="6" y="94"/>
                  <a:pt x="9" y="95"/>
                  <a:pt x="11" y="95"/>
                </a:cubicBezTo>
                <a:cubicBezTo>
                  <a:pt x="14" y="95"/>
                  <a:pt x="16" y="94"/>
                  <a:pt x="18" y="92"/>
                </a:cubicBezTo>
                <a:cubicBezTo>
                  <a:pt x="22" y="89"/>
                  <a:pt x="22" y="84"/>
                  <a:pt x="20" y="80"/>
                </a:cubicBezTo>
                <a:cubicBezTo>
                  <a:pt x="39" y="61"/>
                  <a:pt x="39" y="61"/>
                  <a:pt x="39" y="61"/>
                </a:cubicBezTo>
                <a:cubicBezTo>
                  <a:pt x="29" y="80"/>
                  <a:pt x="31" y="105"/>
                  <a:pt x="46" y="122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54" y="139"/>
                  <a:pt x="54" y="139"/>
                  <a:pt x="54" y="139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35" y="101"/>
                  <a:pt x="34" y="76"/>
                  <a:pt x="47" y="58"/>
                </a:cubicBezTo>
                <a:cubicBezTo>
                  <a:pt x="49" y="60"/>
                  <a:pt x="49" y="60"/>
                  <a:pt x="49" y="60"/>
                </a:cubicBezTo>
                <a:cubicBezTo>
                  <a:pt x="61" y="48"/>
                  <a:pt x="61" y="48"/>
                  <a:pt x="61" y="48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40"/>
                  <a:pt x="77" y="37"/>
                  <a:pt x="87" y="37"/>
                </a:cubicBezTo>
                <a:cubicBezTo>
                  <a:pt x="99" y="37"/>
                  <a:pt x="110" y="41"/>
                  <a:pt x="119" y="49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40" y="53"/>
                  <a:pt x="140" y="53"/>
                  <a:pt x="140" y="53"/>
                </a:cubicBezTo>
                <a:lnTo>
                  <a:pt x="127" y="41"/>
                </a:lnTo>
                <a:close/>
                <a:moveTo>
                  <a:pt x="59" y="126"/>
                </a:moveTo>
                <a:cubicBezTo>
                  <a:pt x="54" y="132"/>
                  <a:pt x="54" y="132"/>
                  <a:pt x="54" y="132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54" y="121"/>
                  <a:pt x="54" y="121"/>
                  <a:pt x="54" y="121"/>
                </a:cubicBezTo>
                <a:lnTo>
                  <a:pt x="59" y="126"/>
                </a:lnTo>
                <a:close/>
                <a:moveTo>
                  <a:pt x="83" y="7"/>
                </a:moveTo>
                <a:cubicBezTo>
                  <a:pt x="84" y="6"/>
                  <a:pt x="85" y="5"/>
                  <a:pt x="86" y="5"/>
                </a:cubicBezTo>
                <a:cubicBezTo>
                  <a:pt x="88" y="5"/>
                  <a:pt x="89" y="6"/>
                  <a:pt x="90" y="7"/>
                </a:cubicBezTo>
                <a:cubicBezTo>
                  <a:pt x="92" y="9"/>
                  <a:pt x="92" y="12"/>
                  <a:pt x="90" y="14"/>
                </a:cubicBezTo>
                <a:cubicBezTo>
                  <a:pt x="89" y="15"/>
                  <a:pt x="88" y="15"/>
                  <a:pt x="86" y="15"/>
                </a:cubicBezTo>
                <a:cubicBezTo>
                  <a:pt x="85" y="15"/>
                  <a:pt x="84" y="15"/>
                  <a:pt x="83" y="14"/>
                </a:cubicBezTo>
                <a:cubicBezTo>
                  <a:pt x="81" y="12"/>
                  <a:pt x="81" y="9"/>
                  <a:pt x="83" y="7"/>
                </a:cubicBezTo>
                <a:close/>
                <a:moveTo>
                  <a:pt x="15" y="89"/>
                </a:moveTo>
                <a:cubicBezTo>
                  <a:pt x="14" y="90"/>
                  <a:pt x="13" y="90"/>
                  <a:pt x="11" y="90"/>
                </a:cubicBezTo>
                <a:cubicBezTo>
                  <a:pt x="10" y="90"/>
                  <a:pt x="9" y="90"/>
                  <a:pt x="8" y="89"/>
                </a:cubicBezTo>
                <a:cubicBezTo>
                  <a:pt x="7" y="88"/>
                  <a:pt x="6" y="87"/>
                  <a:pt x="6" y="85"/>
                </a:cubicBezTo>
                <a:cubicBezTo>
                  <a:pt x="6" y="84"/>
                  <a:pt x="7" y="83"/>
                  <a:pt x="8" y="82"/>
                </a:cubicBezTo>
                <a:cubicBezTo>
                  <a:pt x="9" y="81"/>
                  <a:pt x="10" y="80"/>
                  <a:pt x="11" y="80"/>
                </a:cubicBezTo>
                <a:cubicBezTo>
                  <a:pt x="13" y="80"/>
                  <a:pt x="14" y="81"/>
                  <a:pt x="15" y="82"/>
                </a:cubicBezTo>
                <a:cubicBezTo>
                  <a:pt x="17" y="84"/>
                  <a:pt x="17" y="87"/>
                  <a:pt x="15" y="89"/>
                </a:cubicBezTo>
                <a:close/>
                <a:moveTo>
                  <a:pt x="49" y="53"/>
                </a:moveTo>
                <a:cubicBezTo>
                  <a:pt x="43" y="48"/>
                  <a:pt x="43" y="48"/>
                  <a:pt x="43" y="48"/>
                </a:cubicBezTo>
                <a:cubicBezTo>
                  <a:pt x="49" y="42"/>
                  <a:pt x="49" y="42"/>
                  <a:pt x="49" y="42"/>
                </a:cubicBezTo>
                <a:cubicBezTo>
                  <a:pt x="54" y="48"/>
                  <a:pt x="54" y="48"/>
                  <a:pt x="54" y="48"/>
                </a:cubicBezTo>
                <a:lnTo>
                  <a:pt x="49" y="53"/>
                </a:lnTo>
                <a:close/>
                <a:moveTo>
                  <a:pt x="127" y="58"/>
                </a:moveTo>
                <a:cubicBezTo>
                  <a:pt x="122" y="53"/>
                  <a:pt x="122" y="53"/>
                  <a:pt x="122" y="53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33" y="53"/>
                  <a:pt x="133" y="53"/>
                  <a:pt x="133" y="53"/>
                </a:cubicBezTo>
                <a:lnTo>
                  <a:pt x="127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51B9214-FF22-478D-9F15-3163F00161CD}"/>
              </a:ext>
            </a:extLst>
          </p:cNvPr>
          <p:cNvSpPr/>
          <p:nvPr/>
        </p:nvSpPr>
        <p:spPr>
          <a:xfrm>
            <a:off x="4900710" y="3002164"/>
            <a:ext cx="1975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Value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9002B46-FB25-424D-B829-EFE2D65EE656}"/>
              </a:ext>
            </a:extLst>
          </p:cNvPr>
          <p:cNvSpPr txBox="1"/>
          <p:nvPr/>
        </p:nvSpPr>
        <p:spPr>
          <a:xfrm>
            <a:off x="4900710" y="3349912"/>
            <a:ext cx="2402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Contrary to popular belief, Lorem Ipsum is not simply random text. It has roots in a piece of classical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A85EF5F-02B3-4966-AB68-785E63AF4512}"/>
              </a:ext>
            </a:extLst>
          </p:cNvPr>
          <p:cNvSpPr/>
          <p:nvPr/>
        </p:nvSpPr>
        <p:spPr>
          <a:xfrm>
            <a:off x="7565029" y="2636910"/>
            <a:ext cx="45719" cy="1549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34">
            <a:extLst>
              <a:ext uri="{FF2B5EF4-FFF2-40B4-BE49-F238E27FC236}">
                <a16:creationId xmlns:a16="http://schemas.microsoft.com/office/drawing/2014/main" id="{83424149-B148-4D66-99D0-9D153DD2EFDD}"/>
              </a:ext>
            </a:extLst>
          </p:cNvPr>
          <p:cNvSpPr>
            <a:spLocks noEditPoints="1"/>
          </p:cNvSpPr>
          <p:nvPr/>
        </p:nvSpPr>
        <p:spPr bwMode="auto">
          <a:xfrm>
            <a:off x="7872766" y="3105976"/>
            <a:ext cx="661988" cy="600075"/>
          </a:xfrm>
          <a:custGeom>
            <a:avLst/>
            <a:gdLst>
              <a:gd name="T0" fmla="*/ 410 w 417"/>
              <a:gd name="T1" fmla="*/ 108 h 378"/>
              <a:gd name="T2" fmla="*/ 315 w 417"/>
              <a:gd name="T3" fmla="*/ 0 h 378"/>
              <a:gd name="T4" fmla="*/ 102 w 417"/>
              <a:gd name="T5" fmla="*/ 0 h 378"/>
              <a:gd name="T6" fmla="*/ 7 w 417"/>
              <a:gd name="T7" fmla="*/ 108 h 378"/>
              <a:gd name="T8" fmla="*/ 0 w 417"/>
              <a:gd name="T9" fmla="*/ 118 h 378"/>
              <a:gd name="T10" fmla="*/ 7 w 417"/>
              <a:gd name="T11" fmla="*/ 125 h 378"/>
              <a:gd name="T12" fmla="*/ 207 w 417"/>
              <a:gd name="T13" fmla="*/ 378 h 378"/>
              <a:gd name="T14" fmla="*/ 410 w 417"/>
              <a:gd name="T15" fmla="*/ 125 h 378"/>
              <a:gd name="T16" fmla="*/ 417 w 417"/>
              <a:gd name="T17" fmla="*/ 118 h 378"/>
              <a:gd name="T18" fmla="*/ 410 w 417"/>
              <a:gd name="T19" fmla="*/ 108 h 378"/>
              <a:gd name="T20" fmla="*/ 390 w 417"/>
              <a:gd name="T21" fmla="*/ 108 h 378"/>
              <a:gd name="T22" fmla="*/ 231 w 417"/>
              <a:gd name="T23" fmla="*/ 108 h 378"/>
              <a:gd name="T24" fmla="*/ 309 w 417"/>
              <a:gd name="T25" fmla="*/ 17 h 378"/>
              <a:gd name="T26" fmla="*/ 390 w 417"/>
              <a:gd name="T27" fmla="*/ 108 h 378"/>
              <a:gd name="T28" fmla="*/ 207 w 417"/>
              <a:gd name="T29" fmla="*/ 108 h 378"/>
              <a:gd name="T30" fmla="*/ 126 w 417"/>
              <a:gd name="T31" fmla="*/ 14 h 378"/>
              <a:gd name="T32" fmla="*/ 288 w 417"/>
              <a:gd name="T33" fmla="*/ 14 h 378"/>
              <a:gd name="T34" fmla="*/ 210 w 417"/>
              <a:gd name="T35" fmla="*/ 108 h 378"/>
              <a:gd name="T36" fmla="*/ 207 w 417"/>
              <a:gd name="T37" fmla="*/ 108 h 378"/>
              <a:gd name="T38" fmla="*/ 105 w 417"/>
              <a:gd name="T39" fmla="*/ 17 h 378"/>
              <a:gd name="T40" fmla="*/ 187 w 417"/>
              <a:gd name="T41" fmla="*/ 108 h 378"/>
              <a:gd name="T42" fmla="*/ 27 w 417"/>
              <a:gd name="T43" fmla="*/ 108 h 378"/>
              <a:gd name="T44" fmla="*/ 105 w 417"/>
              <a:gd name="T45" fmla="*/ 17 h 378"/>
              <a:gd name="T46" fmla="*/ 200 w 417"/>
              <a:gd name="T47" fmla="*/ 125 h 378"/>
              <a:gd name="T48" fmla="*/ 200 w 417"/>
              <a:gd name="T49" fmla="*/ 344 h 378"/>
              <a:gd name="T50" fmla="*/ 27 w 417"/>
              <a:gd name="T51" fmla="*/ 125 h 378"/>
              <a:gd name="T52" fmla="*/ 200 w 417"/>
              <a:gd name="T53" fmla="*/ 125 h 378"/>
              <a:gd name="T54" fmla="*/ 217 w 417"/>
              <a:gd name="T55" fmla="*/ 344 h 378"/>
              <a:gd name="T56" fmla="*/ 217 w 417"/>
              <a:gd name="T57" fmla="*/ 125 h 378"/>
              <a:gd name="T58" fmla="*/ 390 w 417"/>
              <a:gd name="T59" fmla="*/ 125 h 378"/>
              <a:gd name="T60" fmla="*/ 217 w 417"/>
              <a:gd name="T61" fmla="*/ 344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17" h="378">
                <a:moveTo>
                  <a:pt x="410" y="108"/>
                </a:moveTo>
                <a:lnTo>
                  <a:pt x="315" y="0"/>
                </a:lnTo>
                <a:lnTo>
                  <a:pt x="102" y="0"/>
                </a:lnTo>
                <a:lnTo>
                  <a:pt x="7" y="108"/>
                </a:lnTo>
                <a:lnTo>
                  <a:pt x="0" y="118"/>
                </a:lnTo>
                <a:lnTo>
                  <a:pt x="7" y="125"/>
                </a:lnTo>
                <a:lnTo>
                  <a:pt x="207" y="378"/>
                </a:lnTo>
                <a:lnTo>
                  <a:pt x="410" y="125"/>
                </a:lnTo>
                <a:lnTo>
                  <a:pt x="417" y="118"/>
                </a:lnTo>
                <a:lnTo>
                  <a:pt x="410" y="108"/>
                </a:lnTo>
                <a:close/>
                <a:moveTo>
                  <a:pt x="390" y="108"/>
                </a:moveTo>
                <a:lnTo>
                  <a:pt x="231" y="108"/>
                </a:lnTo>
                <a:lnTo>
                  <a:pt x="309" y="17"/>
                </a:lnTo>
                <a:lnTo>
                  <a:pt x="390" y="108"/>
                </a:lnTo>
                <a:close/>
                <a:moveTo>
                  <a:pt x="207" y="108"/>
                </a:moveTo>
                <a:lnTo>
                  <a:pt x="126" y="14"/>
                </a:lnTo>
                <a:lnTo>
                  <a:pt x="288" y="14"/>
                </a:lnTo>
                <a:lnTo>
                  <a:pt x="210" y="108"/>
                </a:lnTo>
                <a:lnTo>
                  <a:pt x="207" y="108"/>
                </a:lnTo>
                <a:close/>
                <a:moveTo>
                  <a:pt x="105" y="17"/>
                </a:moveTo>
                <a:lnTo>
                  <a:pt x="187" y="108"/>
                </a:lnTo>
                <a:lnTo>
                  <a:pt x="27" y="108"/>
                </a:lnTo>
                <a:lnTo>
                  <a:pt x="105" y="17"/>
                </a:lnTo>
                <a:close/>
                <a:moveTo>
                  <a:pt x="200" y="125"/>
                </a:moveTo>
                <a:lnTo>
                  <a:pt x="200" y="344"/>
                </a:lnTo>
                <a:lnTo>
                  <a:pt x="27" y="125"/>
                </a:lnTo>
                <a:lnTo>
                  <a:pt x="200" y="125"/>
                </a:lnTo>
                <a:close/>
                <a:moveTo>
                  <a:pt x="217" y="344"/>
                </a:moveTo>
                <a:lnTo>
                  <a:pt x="217" y="125"/>
                </a:lnTo>
                <a:lnTo>
                  <a:pt x="390" y="125"/>
                </a:lnTo>
                <a:lnTo>
                  <a:pt x="217" y="3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8B3700F-642C-4450-BEDE-313574914C0D}"/>
              </a:ext>
            </a:extLst>
          </p:cNvPr>
          <p:cNvSpPr/>
          <p:nvPr/>
        </p:nvSpPr>
        <p:spPr>
          <a:xfrm>
            <a:off x="8795591" y="3002164"/>
            <a:ext cx="1975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Value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658CFE8-0821-4917-8AD3-01807B7C6BAE}"/>
              </a:ext>
            </a:extLst>
          </p:cNvPr>
          <p:cNvSpPr txBox="1"/>
          <p:nvPr/>
        </p:nvSpPr>
        <p:spPr>
          <a:xfrm>
            <a:off x="8795591" y="3349912"/>
            <a:ext cx="2402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Contrary to popular belief, Lorem Ipsum is not simply random text. It has roots in a piece of classical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8E4510A5-BA2C-42AF-8E11-47B642840007}"/>
              </a:ext>
            </a:extLst>
          </p:cNvPr>
          <p:cNvPicPr>
            <a:picLocks noGrp="1" noChangeAspect="1"/>
          </p:cNvPicPr>
          <p:nvPr>
            <p:ph type="pic" sz="quarter" idx="9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8" r="5358"/>
          <a:stretch>
            <a:fillRect/>
          </a:stretch>
        </p:blipFill>
        <p:spPr/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335EE86-B9C8-4F09-901C-4E6AE2CC33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Services</a:t>
            </a: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B187E643-EE51-443B-9EB1-166C668F2ED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3" name="Freeform 33">
            <a:extLst>
              <a:ext uri="{FF2B5EF4-FFF2-40B4-BE49-F238E27FC236}">
                <a16:creationId xmlns:a16="http://schemas.microsoft.com/office/drawing/2014/main" id="{732F3584-404D-4410-9869-5AF598C5EC6B}"/>
              </a:ext>
            </a:extLst>
          </p:cNvPr>
          <p:cNvSpPr>
            <a:spLocks noEditPoints="1"/>
          </p:cNvSpPr>
          <p:nvPr/>
        </p:nvSpPr>
        <p:spPr bwMode="auto">
          <a:xfrm>
            <a:off x="7138880" y="2201889"/>
            <a:ext cx="752475" cy="744538"/>
          </a:xfrm>
          <a:custGeom>
            <a:avLst/>
            <a:gdLst>
              <a:gd name="T0" fmla="*/ 123 w 140"/>
              <a:gd name="T1" fmla="*/ 45 h 139"/>
              <a:gd name="T2" fmla="*/ 62 w 140"/>
              <a:gd name="T3" fmla="*/ 38 h 139"/>
              <a:gd name="T4" fmla="*/ 86 w 140"/>
              <a:gd name="T5" fmla="*/ 20 h 139"/>
              <a:gd name="T6" fmla="*/ 93 w 140"/>
              <a:gd name="T7" fmla="*/ 3 h 139"/>
              <a:gd name="T8" fmla="*/ 79 w 140"/>
              <a:gd name="T9" fmla="*/ 3 h 139"/>
              <a:gd name="T10" fmla="*/ 53 w 140"/>
              <a:gd name="T11" fmla="*/ 40 h 139"/>
              <a:gd name="T12" fmla="*/ 36 w 140"/>
              <a:gd name="T13" fmla="*/ 48 h 139"/>
              <a:gd name="T14" fmla="*/ 16 w 140"/>
              <a:gd name="T15" fmla="*/ 77 h 139"/>
              <a:gd name="T16" fmla="*/ 4 w 140"/>
              <a:gd name="T17" fmla="*/ 78 h 139"/>
              <a:gd name="T18" fmla="*/ 11 w 140"/>
              <a:gd name="T19" fmla="*/ 95 h 139"/>
              <a:gd name="T20" fmla="*/ 20 w 140"/>
              <a:gd name="T21" fmla="*/ 80 h 139"/>
              <a:gd name="T22" fmla="*/ 46 w 140"/>
              <a:gd name="T23" fmla="*/ 122 h 139"/>
              <a:gd name="T24" fmla="*/ 54 w 140"/>
              <a:gd name="T25" fmla="*/ 139 h 139"/>
              <a:gd name="T26" fmla="*/ 54 w 140"/>
              <a:gd name="T27" fmla="*/ 114 h 139"/>
              <a:gd name="T28" fmla="*/ 47 w 140"/>
              <a:gd name="T29" fmla="*/ 58 h 139"/>
              <a:gd name="T30" fmla="*/ 61 w 140"/>
              <a:gd name="T31" fmla="*/ 48 h 139"/>
              <a:gd name="T32" fmla="*/ 87 w 140"/>
              <a:gd name="T33" fmla="*/ 37 h 139"/>
              <a:gd name="T34" fmla="*/ 115 w 140"/>
              <a:gd name="T35" fmla="*/ 53 h 139"/>
              <a:gd name="T36" fmla="*/ 140 w 140"/>
              <a:gd name="T37" fmla="*/ 53 h 139"/>
              <a:gd name="T38" fmla="*/ 59 w 140"/>
              <a:gd name="T39" fmla="*/ 126 h 139"/>
              <a:gd name="T40" fmla="*/ 49 w 140"/>
              <a:gd name="T41" fmla="*/ 126 h 139"/>
              <a:gd name="T42" fmla="*/ 59 w 140"/>
              <a:gd name="T43" fmla="*/ 126 h 139"/>
              <a:gd name="T44" fmla="*/ 86 w 140"/>
              <a:gd name="T45" fmla="*/ 5 h 139"/>
              <a:gd name="T46" fmla="*/ 90 w 140"/>
              <a:gd name="T47" fmla="*/ 14 h 139"/>
              <a:gd name="T48" fmla="*/ 83 w 140"/>
              <a:gd name="T49" fmla="*/ 14 h 139"/>
              <a:gd name="T50" fmla="*/ 15 w 140"/>
              <a:gd name="T51" fmla="*/ 89 h 139"/>
              <a:gd name="T52" fmla="*/ 8 w 140"/>
              <a:gd name="T53" fmla="*/ 89 h 139"/>
              <a:gd name="T54" fmla="*/ 8 w 140"/>
              <a:gd name="T55" fmla="*/ 82 h 139"/>
              <a:gd name="T56" fmla="*/ 15 w 140"/>
              <a:gd name="T57" fmla="*/ 82 h 139"/>
              <a:gd name="T58" fmla="*/ 49 w 140"/>
              <a:gd name="T59" fmla="*/ 53 h 139"/>
              <a:gd name="T60" fmla="*/ 49 w 140"/>
              <a:gd name="T61" fmla="*/ 42 h 139"/>
              <a:gd name="T62" fmla="*/ 49 w 140"/>
              <a:gd name="T63" fmla="*/ 53 h 139"/>
              <a:gd name="T64" fmla="*/ 122 w 140"/>
              <a:gd name="T65" fmla="*/ 53 h 139"/>
              <a:gd name="T66" fmla="*/ 133 w 140"/>
              <a:gd name="T67" fmla="*/ 5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" h="139">
                <a:moveTo>
                  <a:pt x="127" y="41"/>
                </a:moveTo>
                <a:cubicBezTo>
                  <a:pt x="123" y="45"/>
                  <a:pt x="123" y="45"/>
                  <a:pt x="123" y="45"/>
                </a:cubicBezTo>
                <a:cubicBezTo>
                  <a:pt x="113" y="37"/>
                  <a:pt x="100" y="32"/>
                  <a:pt x="87" y="32"/>
                </a:cubicBezTo>
                <a:cubicBezTo>
                  <a:pt x="78" y="32"/>
                  <a:pt x="70" y="34"/>
                  <a:pt x="62" y="38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20"/>
                  <a:pt x="84" y="20"/>
                  <a:pt x="86" y="20"/>
                </a:cubicBezTo>
                <a:cubicBezTo>
                  <a:pt x="89" y="20"/>
                  <a:pt x="91" y="19"/>
                  <a:pt x="93" y="17"/>
                </a:cubicBezTo>
                <a:cubicBezTo>
                  <a:pt x="97" y="13"/>
                  <a:pt x="97" y="7"/>
                  <a:pt x="93" y="3"/>
                </a:cubicBezTo>
                <a:cubicBezTo>
                  <a:pt x="91" y="1"/>
                  <a:pt x="89" y="0"/>
                  <a:pt x="86" y="0"/>
                </a:cubicBezTo>
                <a:cubicBezTo>
                  <a:pt x="84" y="0"/>
                  <a:pt x="81" y="1"/>
                  <a:pt x="79" y="3"/>
                </a:cubicBezTo>
                <a:cubicBezTo>
                  <a:pt x="76" y="6"/>
                  <a:pt x="75" y="12"/>
                  <a:pt x="78" y="15"/>
                </a:cubicBezTo>
                <a:cubicBezTo>
                  <a:pt x="53" y="40"/>
                  <a:pt x="53" y="40"/>
                  <a:pt x="53" y="40"/>
                </a:cubicBezTo>
                <a:cubicBezTo>
                  <a:pt x="49" y="35"/>
                  <a:pt x="49" y="35"/>
                  <a:pt x="49" y="35"/>
                </a:cubicBezTo>
                <a:cubicBezTo>
                  <a:pt x="36" y="48"/>
                  <a:pt x="36" y="48"/>
                  <a:pt x="36" y="48"/>
                </a:cubicBezTo>
                <a:cubicBezTo>
                  <a:pt x="41" y="52"/>
                  <a:pt x="41" y="52"/>
                  <a:pt x="41" y="52"/>
                </a:cubicBezTo>
                <a:cubicBezTo>
                  <a:pt x="16" y="77"/>
                  <a:pt x="16" y="77"/>
                  <a:pt x="16" y="77"/>
                </a:cubicBezTo>
                <a:cubicBezTo>
                  <a:pt x="15" y="76"/>
                  <a:pt x="13" y="75"/>
                  <a:pt x="11" y="75"/>
                </a:cubicBezTo>
                <a:cubicBezTo>
                  <a:pt x="9" y="75"/>
                  <a:pt x="6" y="76"/>
                  <a:pt x="4" y="78"/>
                </a:cubicBezTo>
                <a:cubicBezTo>
                  <a:pt x="0" y="82"/>
                  <a:pt x="0" y="88"/>
                  <a:pt x="4" y="92"/>
                </a:cubicBezTo>
                <a:cubicBezTo>
                  <a:pt x="6" y="94"/>
                  <a:pt x="9" y="95"/>
                  <a:pt x="11" y="95"/>
                </a:cubicBezTo>
                <a:cubicBezTo>
                  <a:pt x="14" y="95"/>
                  <a:pt x="16" y="94"/>
                  <a:pt x="18" y="92"/>
                </a:cubicBezTo>
                <a:cubicBezTo>
                  <a:pt x="22" y="89"/>
                  <a:pt x="22" y="84"/>
                  <a:pt x="20" y="80"/>
                </a:cubicBezTo>
                <a:cubicBezTo>
                  <a:pt x="39" y="61"/>
                  <a:pt x="39" y="61"/>
                  <a:pt x="39" y="61"/>
                </a:cubicBezTo>
                <a:cubicBezTo>
                  <a:pt x="29" y="80"/>
                  <a:pt x="31" y="105"/>
                  <a:pt x="46" y="122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54" y="139"/>
                  <a:pt x="54" y="139"/>
                  <a:pt x="54" y="139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35" y="101"/>
                  <a:pt x="34" y="76"/>
                  <a:pt x="47" y="58"/>
                </a:cubicBezTo>
                <a:cubicBezTo>
                  <a:pt x="49" y="60"/>
                  <a:pt x="49" y="60"/>
                  <a:pt x="49" y="60"/>
                </a:cubicBezTo>
                <a:cubicBezTo>
                  <a:pt x="61" y="48"/>
                  <a:pt x="61" y="48"/>
                  <a:pt x="61" y="48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40"/>
                  <a:pt x="77" y="37"/>
                  <a:pt x="87" y="37"/>
                </a:cubicBezTo>
                <a:cubicBezTo>
                  <a:pt x="99" y="37"/>
                  <a:pt x="110" y="41"/>
                  <a:pt x="119" y="49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40" y="53"/>
                  <a:pt x="140" y="53"/>
                  <a:pt x="140" y="53"/>
                </a:cubicBezTo>
                <a:lnTo>
                  <a:pt x="127" y="41"/>
                </a:lnTo>
                <a:close/>
                <a:moveTo>
                  <a:pt x="59" y="126"/>
                </a:moveTo>
                <a:cubicBezTo>
                  <a:pt x="54" y="132"/>
                  <a:pt x="54" y="132"/>
                  <a:pt x="54" y="132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54" y="121"/>
                  <a:pt x="54" y="121"/>
                  <a:pt x="54" y="121"/>
                </a:cubicBezTo>
                <a:lnTo>
                  <a:pt x="59" y="126"/>
                </a:lnTo>
                <a:close/>
                <a:moveTo>
                  <a:pt x="83" y="7"/>
                </a:moveTo>
                <a:cubicBezTo>
                  <a:pt x="84" y="6"/>
                  <a:pt x="85" y="5"/>
                  <a:pt x="86" y="5"/>
                </a:cubicBezTo>
                <a:cubicBezTo>
                  <a:pt x="88" y="5"/>
                  <a:pt x="89" y="6"/>
                  <a:pt x="90" y="7"/>
                </a:cubicBezTo>
                <a:cubicBezTo>
                  <a:pt x="92" y="9"/>
                  <a:pt x="92" y="12"/>
                  <a:pt x="90" y="14"/>
                </a:cubicBezTo>
                <a:cubicBezTo>
                  <a:pt x="89" y="15"/>
                  <a:pt x="88" y="15"/>
                  <a:pt x="86" y="15"/>
                </a:cubicBezTo>
                <a:cubicBezTo>
                  <a:pt x="85" y="15"/>
                  <a:pt x="84" y="15"/>
                  <a:pt x="83" y="14"/>
                </a:cubicBezTo>
                <a:cubicBezTo>
                  <a:pt x="81" y="12"/>
                  <a:pt x="81" y="9"/>
                  <a:pt x="83" y="7"/>
                </a:cubicBezTo>
                <a:close/>
                <a:moveTo>
                  <a:pt x="15" y="89"/>
                </a:moveTo>
                <a:cubicBezTo>
                  <a:pt x="14" y="90"/>
                  <a:pt x="13" y="90"/>
                  <a:pt x="11" y="90"/>
                </a:cubicBezTo>
                <a:cubicBezTo>
                  <a:pt x="10" y="90"/>
                  <a:pt x="9" y="90"/>
                  <a:pt x="8" y="89"/>
                </a:cubicBezTo>
                <a:cubicBezTo>
                  <a:pt x="7" y="88"/>
                  <a:pt x="6" y="87"/>
                  <a:pt x="6" y="85"/>
                </a:cubicBezTo>
                <a:cubicBezTo>
                  <a:pt x="6" y="84"/>
                  <a:pt x="7" y="83"/>
                  <a:pt x="8" y="82"/>
                </a:cubicBezTo>
                <a:cubicBezTo>
                  <a:pt x="9" y="81"/>
                  <a:pt x="10" y="80"/>
                  <a:pt x="11" y="80"/>
                </a:cubicBezTo>
                <a:cubicBezTo>
                  <a:pt x="13" y="80"/>
                  <a:pt x="14" y="81"/>
                  <a:pt x="15" y="82"/>
                </a:cubicBezTo>
                <a:cubicBezTo>
                  <a:pt x="17" y="84"/>
                  <a:pt x="17" y="87"/>
                  <a:pt x="15" y="89"/>
                </a:cubicBezTo>
                <a:close/>
                <a:moveTo>
                  <a:pt x="49" y="53"/>
                </a:moveTo>
                <a:cubicBezTo>
                  <a:pt x="43" y="48"/>
                  <a:pt x="43" y="48"/>
                  <a:pt x="43" y="48"/>
                </a:cubicBezTo>
                <a:cubicBezTo>
                  <a:pt x="49" y="42"/>
                  <a:pt x="49" y="42"/>
                  <a:pt x="49" y="42"/>
                </a:cubicBezTo>
                <a:cubicBezTo>
                  <a:pt x="54" y="48"/>
                  <a:pt x="54" y="48"/>
                  <a:pt x="54" y="48"/>
                </a:cubicBezTo>
                <a:lnTo>
                  <a:pt x="49" y="53"/>
                </a:lnTo>
                <a:close/>
                <a:moveTo>
                  <a:pt x="127" y="58"/>
                </a:moveTo>
                <a:cubicBezTo>
                  <a:pt x="122" y="53"/>
                  <a:pt x="122" y="53"/>
                  <a:pt x="122" y="53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33" y="53"/>
                  <a:pt x="133" y="53"/>
                  <a:pt x="133" y="53"/>
                </a:cubicBezTo>
                <a:lnTo>
                  <a:pt x="127" y="5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4761A28-D0D1-4016-A195-010DA19CAC70}"/>
              </a:ext>
            </a:extLst>
          </p:cNvPr>
          <p:cNvSpPr/>
          <p:nvPr/>
        </p:nvSpPr>
        <p:spPr>
          <a:xfrm>
            <a:off x="8109330" y="2200075"/>
            <a:ext cx="1975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Value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44465C-C061-4128-AEBC-FEC78F363CDB}"/>
              </a:ext>
            </a:extLst>
          </p:cNvPr>
          <p:cNvSpPr txBox="1"/>
          <p:nvPr/>
        </p:nvSpPr>
        <p:spPr>
          <a:xfrm>
            <a:off x="8109330" y="2547823"/>
            <a:ext cx="2402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is not simply random text. It has roots in a piece of classical</a:t>
            </a:r>
          </a:p>
        </p:txBody>
      </p:sp>
      <p:sp>
        <p:nvSpPr>
          <p:cNvPr id="37" name="Freeform 34">
            <a:extLst>
              <a:ext uri="{FF2B5EF4-FFF2-40B4-BE49-F238E27FC236}">
                <a16:creationId xmlns:a16="http://schemas.microsoft.com/office/drawing/2014/main" id="{5213A8C2-A992-48DE-AF2E-919CF9A1ABFF}"/>
              </a:ext>
            </a:extLst>
          </p:cNvPr>
          <p:cNvSpPr>
            <a:spLocks noEditPoints="1"/>
          </p:cNvSpPr>
          <p:nvPr/>
        </p:nvSpPr>
        <p:spPr bwMode="auto">
          <a:xfrm>
            <a:off x="7138880" y="3600285"/>
            <a:ext cx="661988" cy="600075"/>
          </a:xfrm>
          <a:custGeom>
            <a:avLst/>
            <a:gdLst>
              <a:gd name="T0" fmla="*/ 410 w 417"/>
              <a:gd name="T1" fmla="*/ 108 h 378"/>
              <a:gd name="T2" fmla="*/ 315 w 417"/>
              <a:gd name="T3" fmla="*/ 0 h 378"/>
              <a:gd name="T4" fmla="*/ 102 w 417"/>
              <a:gd name="T5" fmla="*/ 0 h 378"/>
              <a:gd name="T6" fmla="*/ 7 w 417"/>
              <a:gd name="T7" fmla="*/ 108 h 378"/>
              <a:gd name="T8" fmla="*/ 0 w 417"/>
              <a:gd name="T9" fmla="*/ 118 h 378"/>
              <a:gd name="T10" fmla="*/ 7 w 417"/>
              <a:gd name="T11" fmla="*/ 125 h 378"/>
              <a:gd name="T12" fmla="*/ 207 w 417"/>
              <a:gd name="T13" fmla="*/ 378 h 378"/>
              <a:gd name="T14" fmla="*/ 410 w 417"/>
              <a:gd name="T15" fmla="*/ 125 h 378"/>
              <a:gd name="T16" fmla="*/ 417 w 417"/>
              <a:gd name="T17" fmla="*/ 118 h 378"/>
              <a:gd name="T18" fmla="*/ 410 w 417"/>
              <a:gd name="T19" fmla="*/ 108 h 378"/>
              <a:gd name="T20" fmla="*/ 390 w 417"/>
              <a:gd name="T21" fmla="*/ 108 h 378"/>
              <a:gd name="T22" fmla="*/ 231 w 417"/>
              <a:gd name="T23" fmla="*/ 108 h 378"/>
              <a:gd name="T24" fmla="*/ 309 w 417"/>
              <a:gd name="T25" fmla="*/ 17 h 378"/>
              <a:gd name="T26" fmla="*/ 390 w 417"/>
              <a:gd name="T27" fmla="*/ 108 h 378"/>
              <a:gd name="T28" fmla="*/ 207 w 417"/>
              <a:gd name="T29" fmla="*/ 108 h 378"/>
              <a:gd name="T30" fmla="*/ 126 w 417"/>
              <a:gd name="T31" fmla="*/ 14 h 378"/>
              <a:gd name="T32" fmla="*/ 288 w 417"/>
              <a:gd name="T33" fmla="*/ 14 h 378"/>
              <a:gd name="T34" fmla="*/ 210 w 417"/>
              <a:gd name="T35" fmla="*/ 108 h 378"/>
              <a:gd name="T36" fmla="*/ 207 w 417"/>
              <a:gd name="T37" fmla="*/ 108 h 378"/>
              <a:gd name="T38" fmla="*/ 105 w 417"/>
              <a:gd name="T39" fmla="*/ 17 h 378"/>
              <a:gd name="T40" fmla="*/ 187 w 417"/>
              <a:gd name="T41" fmla="*/ 108 h 378"/>
              <a:gd name="T42" fmla="*/ 27 w 417"/>
              <a:gd name="T43" fmla="*/ 108 h 378"/>
              <a:gd name="T44" fmla="*/ 105 w 417"/>
              <a:gd name="T45" fmla="*/ 17 h 378"/>
              <a:gd name="T46" fmla="*/ 200 w 417"/>
              <a:gd name="T47" fmla="*/ 125 h 378"/>
              <a:gd name="T48" fmla="*/ 200 w 417"/>
              <a:gd name="T49" fmla="*/ 344 h 378"/>
              <a:gd name="T50" fmla="*/ 27 w 417"/>
              <a:gd name="T51" fmla="*/ 125 h 378"/>
              <a:gd name="T52" fmla="*/ 200 w 417"/>
              <a:gd name="T53" fmla="*/ 125 h 378"/>
              <a:gd name="T54" fmla="*/ 217 w 417"/>
              <a:gd name="T55" fmla="*/ 344 h 378"/>
              <a:gd name="T56" fmla="*/ 217 w 417"/>
              <a:gd name="T57" fmla="*/ 125 h 378"/>
              <a:gd name="T58" fmla="*/ 390 w 417"/>
              <a:gd name="T59" fmla="*/ 125 h 378"/>
              <a:gd name="T60" fmla="*/ 217 w 417"/>
              <a:gd name="T61" fmla="*/ 344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17" h="378">
                <a:moveTo>
                  <a:pt x="410" y="108"/>
                </a:moveTo>
                <a:lnTo>
                  <a:pt x="315" y="0"/>
                </a:lnTo>
                <a:lnTo>
                  <a:pt x="102" y="0"/>
                </a:lnTo>
                <a:lnTo>
                  <a:pt x="7" y="108"/>
                </a:lnTo>
                <a:lnTo>
                  <a:pt x="0" y="118"/>
                </a:lnTo>
                <a:lnTo>
                  <a:pt x="7" y="125"/>
                </a:lnTo>
                <a:lnTo>
                  <a:pt x="207" y="378"/>
                </a:lnTo>
                <a:lnTo>
                  <a:pt x="410" y="125"/>
                </a:lnTo>
                <a:lnTo>
                  <a:pt x="417" y="118"/>
                </a:lnTo>
                <a:lnTo>
                  <a:pt x="410" y="108"/>
                </a:lnTo>
                <a:close/>
                <a:moveTo>
                  <a:pt x="390" y="108"/>
                </a:moveTo>
                <a:lnTo>
                  <a:pt x="231" y="108"/>
                </a:lnTo>
                <a:lnTo>
                  <a:pt x="309" y="17"/>
                </a:lnTo>
                <a:lnTo>
                  <a:pt x="390" y="108"/>
                </a:lnTo>
                <a:close/>
                <a:moveTo>
                  <a:pt x="207" y="108"/>
                </a:moveTo>
                <a:lnTo>
                  <a:pt x="126" y="14"/>
                </a:lnTo>
                <a:lnTo>
                  <a:pt x="288" y="14"/>
                </a:lnTo>
                <a:lnTo>
                  <a:pt x="210" y="108"/>
                </a:lnTo>
                <a:lnTo>
                  <a:pt x="207" y="108"/>
                </a:lnTo>
                <a:close/>
                <a:moveTo>
                  <a:pt x="105" y="17"/>
                </a:moveTo>
                <a:lnTo>
                  <a:pt x="187" y="108"/>
                </a:lnTo>
                <a:lnTo>
                  <a:pt x="27" y="108"/>
                </a:lnTo>
                <a:lnTo>
                  <a:pt x="105" y="17"/>
                </a:lnTo>
                <a:close/>
                <a:moveTo>
                  <a:pt x="200" y="125"/>
                </a:moveTo>
                <a:lnTo>
                  <a:pt x="200" y="344"/>
                </a:lnTo>
                <a:lnTo>
                  <a:pt x="27" y="125"/>
                </a:lnTo>
                <a:lnTo>
                  <a:pt x="200" y="125"/>
                </a:lnTo>
                <a:close/>
                <a:moveTo>
                  <a:pt x="217" y="344"/>
                </a:moveTo>
                <a:lnTo>
                  <a:pt x="217" y="125"/>
                </a:lnTo>
                <a:lnTo>
                  <a:pt x="390" y="125"/>
                </a:lnTo>
                <a:lnTo>
                  <a:pt x="217" y="3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6F9CFB6-5B74-4F22-B6F4-9600E6853B8B}"/>
              </a:ext>
            </a:extLst>
          </p:cNvPr>
          <p:cNvSpPr/>
          <p:nvPr/>
        </p:nvSpPr>
        <p:spPr>
          <a:xfrm>
            <a:off x="8061705" y="3496473"/>
            <a:ext cx="1975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Value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C943D42-D5F6-4A45-992F-3E4CBFB5BD86}"/>
              </a:ext>
            </a:extLst>
          </p:cNvPr>
          <p:cNvSpPr txBox="1"/>
          <p:nvPr/>
        </p:nvSpPr>
        <p:spPr>
          <a:xfrm>
            <a:off x="8061705" y="3844221"/>
            <a:ext cx="2402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is not simply random text. It has roots in a piece of classical</a:t>
            </a:r>
          </a:p>
        </p:txBody>
      </p:sp>
      <p:sp>
        <p:nvSpPr>
          <p:cNvPr id="51" name="Freeform 35">
            <a:extLst>
              <a:ext uri="{FF2B5EF4-FFF2-40B4-BE49-F238E27FC236}">
                <a16:creationId xmlns:a16="http://schemas.microsoft.com/office/drawing/2014/main" id="{A03D1E0A-F3EE-4362-97F3-06C5FB794958}"/>
              </a:ext>
            </a:extLst>
          </p:cNvPr>
          <p:cNvSpPr>
            <a:spLocks noEditPoints="1"/>
          </p:cNvSpPr>
          <p:nvPr/>
        </p:nvSpPr>
        <p:spPr bwMode="auto">
          <a:xfrm>
            <a:off x="7138880" y="4837666"/>
            <a:ext cx="736600" cy="738188"/>
          </a:xfrm>
          <a:custGeom>
            <a:avLst/>
            <a:gdLst>
              <a:gd name="T0" fmla="*/ 137 w 137"/>
              <a:gd name="T1" fmla="*/ 78 h 138"/>
              <a:gd name="T2" fmla="*/ 118 w 137"/>
              <a:gd name="T3" fmla="*/ 58 h 138"/>
              <a:gd name="T4" fmla="*/ 122 w 137"/>
              <a:gd name="T5" fmla="*/ 27 h 138"/>
              <a:gd name="T6" fmla="*/ 96 w 137"/>
              <a:gd name="T7" fmla="*/ 26 h 138"/>
              <a:gd name="T8" fmla="*/ 78 w 137"/>
              <a:gd name="T9" fmla="*/ 0 h 138"/>
              <a:gd name="T10" fmla="*/ 57 w 137"/>
              <a:gd name="T11" fmla="*/ 20 h 138"/>
              <a:gd name="T12" fmla="*/ 26 w 137"/>
              <a:gd name="T13" fmla="*/ 15 h 138"/>
              <a:gd name="T14" fmla="*/ 26 w 137"/>
              <a:gd name="T15" fmla="*/ 42 h 138"/>
              <a:gd name="T16" fmla="*/ 0 w 137"/>
              <a:gd name="T17" fmla="*/ 60 h 138"/>
              <a:gd name="T18" fmla="*/ 19 w 137"/>
              <a:gd name="T19" fmla="*/ 80 h 138"/>
              <a:gd name="T20" fmla="*/ 15 w 137"/>
              <a:gd name="T21" fmla="*/ 111 h 138"/>
              <a:gd name="T22" fmla="*/ 41 w 137"/>
              <a:gd name="T23" fmla="*/ 111 h 138"/>
              <a:gd name="T24" fmla="*/ 59 w 137"/>
              <a:gd name="T25" fmla="*/ 138 h 138"/>
              <a:gd name="T26" fmla="*/ 80 w 137"/>
              <a:gd name="T27" fmla="*/ 118 h 138"/>
              <a:gd name="T28" fmla="*/ 111 w 137"/>
              <a:gd name="T29" fmla="*/ 122 h 138"/>
              <a:gd name="T30" fmla="*/ 111 w 137"/>
              <a:gd name="T31" fmla="*/ 96 h 138"/>
              <a:gd name="T32" fmla="*/ 132 w 137"/>
              <a:gd name="T33" fmla="*/ 64 h 138"/>
              <a:gd name="T34" fmla="*/ 117 w 137"/>
              <a:gd name="T35" fmla="*/ 75 h 138"/>
              <a:gd name="T36" fmla="*/ 117 w 137"/>
              <a:gd name="T37" fmla="*/ 63 h 138"/>
              <a:gd name="T38" fmla="*/ 110 w 137"/>
              <a:gd name="T39" fmla="*/ 22 h 138"/>
              <a:gd name="T40" fmla="*/ 107 w 137"/>
              <a:gd name="T41" fmla="*/ 38 h 138"/>
              <a:gd name="T42" fmla="*/ 110 w 137"/>
              <a:gd name="T43" fmla="*/ 22 h 138"/>
              <a:gd name="T44" fmla="*/ 73 w 137"/>
              <a:gd name="T45" fmla="*/ 5 h 138"/>
              <a:gd name="T46" fmla="*/ 68 w 137"/>
              <a:gd name="T47" fmla="*/ 19 h 138"/>
              <a:gd name="T48" fmla="*/ 64 w 137"/>
              <a:gd name="T49" fmla="*/ 5 h 138"/>
              <a:gd name="T50" fmla="*/ 27 w 137"/>
              <a:gd name="T51" fmla="*/ 22 h 138"/>
              <a:gd name="T52" fmla="*/ 34 w 137"/>
              <a:gd name="T53" fmla="*/ 34 h 138"/>
              <a:gd name="T54" fmla="*/ 21 w 137"/>
              <a:gd name="T55" fmla="*/ 27 h 138"/>
              <a:gd name="T56" fmla="*/ 5 w 137"/>
              <a:gd name="T57" fmla="*/ 64 h 138"/>
              <a:gd name="T58" fmla="*/ 19 w 137"/>
              <a:gd name="T59" fmla="*/ 69 h 138"/>
              <a:gd name="T60" fmla="*/ 5 w 137"/>
              <a:gd name="T61" fmla="*/ 74 h 138"/>
              <a:gd name="T62" fmla="*/ 22 w 137"/>
              <a:gd name="T63" fmla="*/ 110 h 138"/>
              <a:gd name="T64" fmla="*/ 38 w 137"/>
              <a:gd name="T65" fmla="*/ 108 h 138"/>
              <a:gd name="T66" fmla="*/ 73 w 137"/>
              <a:gd name="T67" fmla="*/ 133 h 138"/>
              <a:gd name="T68" fmla="*/ 62 w 137"/>
              <a:gd name="T69" fmla="*/ 118 h 138"/>
              <a:gd name="T70" fmla="*/ 68 w 137"/>
              <a:gd name="T71" fmla="*/ 118 h 138"/>
              <a:gd name="T72" fmla="*/ 75 w 137"/>
              <a:gd name="T73" fmla="*/ 118 h 138"/>
              <a:gd name="T74" fmla="*/ 68 w 137"/>
              <a:gd name="T75" fmla="*/ 113 h 138"/>
              <a:gd name="T76" fmla="*/ 37 w 137"/>
              <a:gd name="T77" fmla="*/ 37 h 138"/>
              <a:gd name="T78" fmla="*/ 68 w 137"/>
              <a:gd name="T79" fmla="*/ 24 h 138"/>
              <a:gd name="T80" fmla="*/ 100 w 137"/>
              <a:gd name="T81" fmla="*/ 100 h 138"/>
              <a:gd name="T82" fmla="*/ 116 w 137"/>
              <a:gd name="T83" fmla="*/ 110 h 138"/>
              <a:gd name="T84" fmla="*/ 99 w 137"/>
              <a:gd name="T85" fmla="*/ 108 h 138"/>
              <a:gd name="T86" fmla="*/ 108 w 137"/>
              <a:gd name="T87" fmla="*/ 99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7" h="138">
                <a:moveTo>
                  <a:pt x="118" y="80"/>
                </a:moveTo>
                <a:cubicBezTo>
                  <a:pt x="137" y="78"/>
                  <a:pt x="137" y="78"/>
                  <a:pt x="137" y="78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6" y="52"/>
                  <a:pt x="114" y="46"/>
                  <a:pt x="111" y="42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96" y="26"/>
                  <a:pt x="96" y="26"/>
                  <a:pt x="96" y="26"/>
                </a:cubicBezTo>
                <a:cubicBezTo>
                  <a:pt x="91" y="23"/>
                  <a:pt x="86" y="21"/>
                  <a:pt x="80" y="20"/>
                </a:cubicBezTo>
                <a:cubicBezTo>
                  <a:pt x="78" y="0"/>
                  <a:pt x="78" y="0"/>
                  <a:pt x="78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7" y="20"/>
                  <a:pt x="57" y="20"/>
                  <a:pt x="57" y="20"/>
                </a:cubicBezTo>
                <a:cubicBezTo>
                  <a:pt x="51" y="21"/>
                  <a:pt x="46" y="23"/>
                  <a:pt x="42" y="26"/>
                </a:cubicBezTo>
                <a:cubicBezTo>
                  <a:pt x="26" y="15"/>
                  <a:pt x="26" y="15"/>
                  <a:pt x="26" y="15"/>
                </a:cubicBezTo>
                <a:cubicBezTo>
                  <a:pt x="15" y="27"/>
                  <a:pt x="15" y="27"/>
                  <a:pt x="15" y="27"/>
                </a:cubicBezTo>
                <a:cubicBezTo>
                  <a:pt x="26" y="42"/>
                  <a:pt x="26" y="42"/>
                  <a:pt x="26" y="42"/>
                </a:cubicBezTo>
                <a:cubicBezTo>
                  <a:pt x="23" y="47"/>
                  <a:pt x="21" y="52"/>
                  <a:pt x="19" y="5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78"/>
                  <a:pt x="0" y="78"/>
                  <a:pt x="0" y="78"/>
                </a:cubicBezTo>
                <a:cubicBezTo>
                  <a:pt x="19" y="80"/>
                  <a:pt x="19" y="80"/>
                  <a:pt x="19" y="80"/>
                </a:cubicBezTo>
                <a:cubicBezTo>
                  <a:pt x="21" y="86"/>
                  <a:pt x="23" y="91"/>
                  <a:pt x="26" y="96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26" y="122"/>
                  <a:pt x="26" y="122"/>
                  <a:pt x="26" y="12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6" y="114"/>
                  <a:pt x="51" y="117"/>
                  <a:pt x="57" y="118"/>
                </a:cubicBezTo>
                <a:cubicBezTo>
                  <a:pt x="59" y="138"/>
                  <a:pt x="59" y="138"/>
                  <a:pt x="59" y="138"/>
                </a:cubicBezTo>
                <a:cubicBezTo>
                  <a:pt x="78" y="138"/>
                  <a:pt x="78" y="138"/>
                  <a:pt x="78" y="138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86" y="117"/>
                  <a:pt x="91" y="114"/>
                  <a:pt x="95" y="111"/>
                </a:cubicBezTo>
                <a:cubicBezTo>
                  <a:pt x="111" y="122"/>
                  <a:pt x="111" y="122"/>
                  <a:pt x="111" y="122"/>
                </a:cubicBezTo>
                <a:cubicBezTo>
                  <a:pt x="122" y="111"/>
                  <a:pt x="122" y="111"/>
                  <a:pt x="122" y="111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4" y="91"/>
                  <a:pt x="116" y="86"/>
                  <a:pt x="118" y="80"/>
                </a:cubicBezTo>
                <a:close/>
                <a:moveTo>
                  <a:pt x="132" y="64"/>
                </a:moveTo>
                <a:cubicBezTo>
                  <a:pt x="132" y="74"/>
                  <a:pt x="132" y="74"/>
                  <a:pt x="132" y="74"/>
                </a:cubicBezTo>
                <a:cubicBezTo>
                  <a:pt x="117" y="75"/>
                  <a:pt x="117" y="75"/>
                  <a:pt x="117" y="75"/>
                </a:cubicBezTo>
                <a:cubicBezTo>
                  <a:pt x="118" y="73"/>
                  <a:pt x="118" y="71"/>
                  <a:pt x="118" y="69"/>
                </a:cubicBezTo>
                <a:cubicBezTo>
                  <a:pt x="118" y="67"/>
                  <a:pt x="118" y="65"/>
                  <a:pt x="117" y="63"/>
                </a:cubicBezTo>
                <a:lnTo>
                  <a:pt x="132" y="64"/>
                </a:lnTo>
                <a:close/>
                <a:moveTo>
                  <a:pt x="110" y="22"/>
                </a:moveTo>
                <a:cubicBezTo>
                  <a:pt x="115" y="27"/>
                  <a:pt x="115" y="27"/>
                  <a:pt x="115" y="27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5" y="35"/>
                  <a:pt x="102" y="32"/>
                  <a:pt x="99" y="30"/>
                </a:cubicBezTo>
                <a:lnTo>
                  <a:pt x="110" y="22"/>
                </a:lnTo>
                <a:close/>
                <a:moveTo>
                  <a:pt x="64" y="5"/>
                </a:moveTo>
                <a:cubicBezTo>
                  <a:pt x="73" y="5"/>
                  <a:pt x="73" y="5"/>
                  <a:pt x="73" y="5"/>
                </a:cubicBezTo>
                <a:cubicBezTo>
                  <a:pt x="75" y="20"/>
                  <a:pt x="75" y="20"/>
                  <a:pt x="75" y="20"/>
                </a:cubicBezTo>
                <a:cubicBezTo>
                  <a:pt x="73" y="20"/>
                  <a:pt x="71" y="19"/>
                  <a:pt x="68" y="19"/>
                </a:cubicBezTo>
                <a:cubicBezTo>
                  <a:pt x="66" y="19"/>
                  <a:pt x="64" y="20"/>
                  <a:pt x="62" y="20"/>
                </a:cubicBezTo>
                <a:lnTo>
                  <a:pt x="64" y="5"/>
                </a:lnTo>
                <a:close/>
                <a:moveTo>
                  <a:pt x="21" y="27"/>
                </a:moveTo>
                <a:cubicBezTo>
                  <a:pt x="27" y="22"/>
                  <a:pt x="27" y="22"/>
                  <a:pt x="27" y="22"/>
                </a:cubicBezTo>
                <a:cubicBezTo>
                  <a:pt x="38" y="30"/>
                  <a:pt x="38" y="30"/>
                  <a:pt x="38" y="30"/>
                </a:cubicBezTo>
                <a:cubicBezTo>
                  <a:pt x="37" y="31"/>
                  <a:pt x="35" y="32"/>
                  <a:pt x="34" y="34"/>
                </a:cubicBezTo>
                <a:cubicBezTo>
                  <a:pt x="32" y="35"/>
                  <a:pt x="31" y="37"/>
                  <a:pt x="29" y="39"/>
                </a:cubicBezTo>
                <a:lnTo>
                  <a:pt x="21" y="27"/>
                </a:lnTo>
                <a:close/>
                <a:moveTo>
                  <a:pt x="5" y="74"/>
                </a:moveTo>
                <a:cubicBezTo>
                  <a:pt x="5" y="64"/>
                  <a:pt x="5" y="64"/>
                  <a:pt x="5" y="64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5"/>
                  <a:pt x="19" y="67"/>
                  <a:pt x="19" y="69"/>
                </a:cubicBezTo>
                <a:cubicBezTo>
                  <a:pt x="19" y="71"/>
                  <a:pt x="19" y="73"/>
                  <a:pt x="19" y="75"/>
                </a:cubicBezTo>
                <a:lnTo>
                  <a:pt x="5" y="74"/>
                </a:lnTo>
                <a:close/>
                <a:moveTo>
                  <a:pt x="27" y="116"/>
                </a:moveTo>
                <a:cubicBezTo>
                  <a:pt x="22" y="110"/>
                  <a:pt x="22" y="110"/>
                  <a:pt x="22" y="110"/>
                </a:cubicBezTo>
                <a:cubicBezTo>
                  <a:pt x="30" y="99"/>
                  <a:pt x="30" y="99"/>
                  <a:pt x="30" y="99"/>
                </a:cubicBezTo>
                <a:cubicBezTo>
                  <a:pt x="32" y="103"/>
                  <a:pt x="35" y="105"/>
                  <a:pt x="38" y="108"/>
                </a:cubicBezTo>
                <a:lnTo>
                  <a:pt x="27" y="116"/>
                </a:lnTo>
                <a:close/>
                <a:moveTo>
                  <a:pt x="73" y="133"/>
                </a:moveTo>
                <a:cubicBezTo>
                  <a:pt x="64" y="133"/>
                  <a:pt x="64" y="133"/>
                  <a:pt x="64" y="133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64" y="118"/>
                  <a:pt x="66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71" y="118"/>
                  <a:pt x="73" y="118"/>
                  <a:pt x="75" y="118"/>
                </a:cubicBezTo>
                <a:lnTo>
                  <a:pt x="73" y="133"/>
                </a:lnTo>
                <a:close/>
                <a:moveTo>
                  <a:pt x="68" y="113"/>
                </a:moveTo>
                <a:cubicBezTo>
                  <a:pt x="44" y="113"/>
                  <a:pt x="24" y="93"/>
                  <a:pt x="24" y="69"/>
                </a:cubicBezTo>
                <a:cubicBezTo>
                  <a:pt x="24" y="57"/>
                  <a:pt x="29" y="46"/>
                  <a:pt x="37" y="37"/>
                </a:cubicBezTo>
                <a:cubicBezTo>
                  <a:pt x="45" y="29"/>
                  <a:pt x="57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3" y="24"/>
                  <a:pt x="113" y="44"/>
                  <a:pt x="113" y="69"/>
                </a:cubicBezTo>
                <a:cubicBezTo>
                  <a:pt x="113" y="81"/>
                  <a:pt x="108" y="92"/>
                  <a:pt x="100" y="100"/>
                </a:cubicBezTo>
                <a:cubicBezTo>
                  <a:pt x="92" y="109"/>
                  <a:pt x="80" y="113"/>
                  <a:pt x="68" y="113"/>
                </a:cubicBezTo>
                <a:close/>
                <a:moveTo>
                  <a:pt x="116" y="110"/>
                </a:moveTo>
                <a:cubicBezTo>
                  <a:pt x="110" y="116"/>
                  <a:pt x="110" y="116"/>
                  <a:pt x="110" y="116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100" y="107"/>
                  <a:pt x="102" y="105"/>
                  <a:pt x="103" y="104"/>
                </a:cubicBezTo>
                <a:cubicBezTo>
                  <a:pt x="105" y="102"/>
                  <a:pt x="106" y="101"/>
                  <a:pt x="108" y="99"/>
                </a:cubicBezTo>
                <a:lnTo>
                  <a:pt x="116" y="1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EE02894-4411-4EB1-9973-86678454D962}"/>
              </a:ext>
            </a:extLst>
          </p:cNvPr>
          <p:cNvSpPr/>
          <p:nvPr/>
        </p:nvSpPr>
        <p:spPr>
          <a:xfrm>
            <a:off x="8098218" y="4792872"/>
            <a:ext cx="1975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Value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5BE0720-FE09-4D1B-BE5E-0470D78A9436}"/>
              </a:ext>
            </a:extLst>
          </p:cNvPr>
          <p:cNvSpPr txBox="1"/>
          <p:nvPr/>
        </p:nvSpPr>
        <p:spPr>
          <a:xfrm>
            <a:off x="8098218" y="5140620"/>
            <a:ext cx="2402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is not simply random text. It has roots in a piece of classical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6DE6B2B1-150B-4686-A62F-D48111D9C9C4}"/>
              </a:ext>
            </a:extLst>
          </p:cNvPr>
          <p:cNvPicPr>
            <a:picLocks noGrp="1" noChangeAspect="1"/>
          </p:cNvPicPr>
          <p:nvPr>
            <p:ph type="pic" sz="quarter" idx="10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5" b="1945"/>
          <a:stretch>
            <a:fillRect/>
          </a:stretch>
        </p:blipFill>
        <p:spPr/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D5CC566C-DDE4-4B34-B1D7-E2E86F8F7BE9}"/>
              </a:ext>
            </a:extLst>
          </p:cNvPr>
          <p:cNvPicPr>
            <a:picLocks noGrp="1" noChangeAspect="1"/>
          </p:cNvPicPr>
          <p:nvPr>
            <p:ph type="pic" sz="quarter" idx="10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5" b="1945"/>
          <a:stretch>
            <a:fillRect/>
          </a:stretch>
        </p:blipFill>
        <p:spPr/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886CE5BB-F866-4F95-8406-B7FDBEC8F53D}"/>
              </a:ext>
            </a:extLst>
          </p:cNvPr>
          <p:cNvPicPr>
            <a:picLocks noGrp="1" noChangeAspect="1"/>
          </p:cNvPicPr>
          <p:nvPr>
            <p:ph type="pic" sz="quarter" idx="9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47" b="28647"/>
          <a:stretch>
            <a:fillRect/>
          </a:stretch>
        </p:blipFill>
        <p:spPr/>
      </p:pic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</a:t>
            </a:r>
            <a:r>
              <a:rPr lang="en-US" sz="3600" dirty="0"/>
              <a:t> </a:t>
            </a:r>
            <a:r>
              <a:rPr lang="en-US" sz="3600" b="1" dirty="0"/>
              <a:t>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03A48BC-4021-4445-88F2-F289E6C031A4}"/>
              </a:ext>
            </a:extLst>
          </p:cNvPr>
          <p:cNvGrpSpPr/>
          <p:nvPr/>
        </p:nvGrpSpPr>
        <p:grpSpPr>
          <a:xfrm>
            <a:off x="2116186" y="5732117"/>
            <a:ext cx="805918" cy="257084"/>
            <a:chOff x="4052943" y="5412792"/>
            <a:chExt cx="958829" cy="305862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CC1752D2-A0C8-4B50-A34D-49C821930FB7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6F2EA5B6-DD00-44F4-A8D2-B72A566B024D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8" name="AutoShape 1">
                <a:extLst>
                  <a:ext uri="{FF2B5EF4-FFF2-40B4-BE49-F238E27FC236}">
                    <a16:creationId xmlns:a16="http://schemas.microsoft.com/office/drawing/2014/main" id="{51D02559-14C0-4445-9EDA-CDAB282744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70EE6895-7B4A-41AA-ABC7-46AAAD441FF2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FE99BC14-3EDF-4D02-AA33-49D43822FBBA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4" name="AutoShape 21">
                <a:extLst>
                  <a:ext uri="{FF2B5EF4-FFF2-40B4-BE49-F238E27FC236}">
                    <a16:creationId xmlns:a16="http://schemas.microsoft.com/office/drawing/2014/main" id="{2BAFE66B-CEF0-4878-B98E-8C567F85E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BFC8D7CD-13EB-43DF-96D5-753FF5FB910F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FC8C9FA6-F2F5-4994-8BCB-0E99A487164C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AutoShape 18">
                <a:extLst>
                  <a:ext uri="{FF2B5EF4-FFF2-40B4-BE49-F238E27FC236}">
                    <a16:creationId xmlns:a16="http://schemas.microsoft.com/office/drawing/2014/main" id="{F5F264E0-9925-4413-A21D-C2296502B9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524CAF87-E4D1-4FB3-851E-242841FE4366}"/>
              </a:ext>
            </a:extLst>
          </p:cNvPr>
          <p:cNvSpPr/>
          <p:nvPr/>
        </p:nvSpPr>
        <p:spPr>
          <a:xfrm>
            <a:off x="1161241" y="4401670"/>
            <a:ext cx="27158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HEADLINE FIRST ONE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57252F1-D4F1-4248-8306-F9954A327567}"/>
              </a:ext>
            </a:extLst>
          </p:cNvPr>
          <p:cNvSpPr txBox="1"/>
          <p:nvPr/>
        </p:nvSpPr>
        <p:spPr>
          <a:xfrm>
            <a:off x="1270051" y="4835447"/>
            <a:ext cx="2498188" cy="691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Contrary to popular belief, Lorem Ipsum is not simply random text. It has roots in a piece of classical Latin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DD3FC2B1-E55B-4597-9ACF-F5B364444007}"/>
              </a:ext>
            </a:extLst>
          </p:cNvPr>
          <p:cNvGrpSpPr/>
          <p:nvPr/>
        </p:nvGrpSpPr>
        <p:grpSpPr>
          <a:xfrm>
            <a:off x="5693041" y="5860658"/>
            <a:ext cx="805918" cy="257084"/>
            <a:chOff x="4052943" y="5412792"/>
            <a:chExt cx="958829" cy="305862"/>
          </a:xfrm>
        </p:grpSpPr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7CBE9E4D-6191-43DD-AD2D-E853DE16B22E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EB4437C4-8057-4B57-88CE-B26454785FC5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2" name="AutoShape 1">
                <a:extLst>
                  <a:ext uri="{FF2B5EF4-FFF2-40B4-BE49-F238E27FC236}">
                    <a16:creationId xmlns:a16="http://schemas.microsoft.com/office/drawing/2014/main" id="{8D8C4A40-3936-46D7-8E17-9ADF359BB8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006B785B-C6C5-4415-8351-DD46D9598F6D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0E8594A3-7A3F-4995-93AF-7B80E18A0C83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0" name="AutoShape 21">
                <a:extLst>
                  <a:ext uri="{FF2B5EF4-FFF2-40B4-BE49-F238E27FC236}">
                    <a16:creationId xmlns:a16="http://schemas.microsoft.com/office/drawing/2014/main" id="{78C303DB-C2CE-48AB-9C1C-6CFF7FCEE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B52BBFB-31AD-4A96-A125-417BB8FC5A74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6A313CDC-5D24-4E13-ACAA-EA1AF479564C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8" name="AutoShape 18">
                <a:extLst>
                  <a:ext uri="{FF2B5EF4-FFF2-40B4-BE49-F238E27FC236}">
                    <a16:creationId xmlns:a16="http://schemas.microsoft.com/office/drawing/2014/main" id="{8D6A935C-E51D-4D5A-8B6B-1007FF376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71" name="Rectangle 70">
            <a:extLst>
              <a:ext uri="{FF2B5EF4-FFF2-40B4-BE49-F238E27FC236}">
                <a16:creationId xmlns:a16="http://schemas.microsoft.com/office/drawing/2014/main" id="{96780977-2879-4F99-B94E-569CBE24597D}"/>
              </a:ext>
            </a:extLst>
          </p:cNvPr>
          <p:cNvSpPr/>
          <p:nvPr/>
        </p:nvSpPr>
        <p:spPr>
          <a:xfrm>
            <a:off x="4871947" y="4401670"/>
            <a:ext cx="2448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HEADLINE SECOND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AA38658-45B8-407F-A2DF-BE5DECDC2BF9}"/>
              </a:ext>
            </a:extLst>
          </p:cNvPr>
          <p:cNvSpPr txBox="1"/>
          <p:nvPr/>
        </p:nvSpPr>
        <p:spPr>
          <a:xfrm>
            <a:off x="4846906" y="4835447"/>
            <a:ext cx="24981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Contrary to popular belief, Lorem Ipsum is not simply random text. It has roots in a piece of classical Latin</a:t>
            </a: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4E74C8F-21DF-4109-A7CA-72082AC4AE26}"/>
              </a:ext>
            </a:extLst>
          </p:cNvPr>
          <p:cNvGrpSpPr/>
          <p:nvPr/>
        </p:nvGrpSpPr>
        <p:grpSpPr>
          <a:xfrm>
            <a:off x="9269896" y="5778857"/>
            <a:ext cx="805918" cy="257084"/>
            <a:chOff x="4052943" y="5412792"/>
            <a:chExt cx="958829" cy="305862"/>
          </a:xfrm>
        </p:grpSpPr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6180D13D-3715-4F21-BA15-FAA3D0F1FB2B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3695566D-1127-4ECE-9A7E-07E80A1017AA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6" name="AutoShape 1">
                <a:extLst>
                  <a:ext uri="{FF2B5EF4-FFF2-40B4-BE49-F238E27FC236}">
                    <a16:creationId xmlns:a16="http://schemas.microsoft.com/office/drawing/2014/main" id="{B2A99E2A-D2B5-43FA-B4FF-D7C49F82A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1ABC11DD-6360-4578-9CEF-B2CDC1ACE3F7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71446F0F-9591-44F5-9CE0-081ED6667F9C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4" name="AutoShape 21">
                <a:extLst>
                  <a:ext uri="{FF2B5EF4-FFF2-40B4-BE49-F238E27FC236}">
                    <a16:creationId xmlns:a16="http://schemas.microsoft.com/office/drawing/2014/main" id="{EA39474F-084C-47A3-A8B6-7643F98241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12200C4D-03F3-4A2C-A1B3-F37EA21E7BE5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49A2D1BE-A22E-4AEE-BE0C-BA548EB8B4C5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2" name="AutoShape 18">
                <a:extLst>
                  <a:ext uri="{FF2B5EF4-FFF2-40B4-BE49-F238E27FC236}">
                    <a16:creationId xmlns:a16="http://schemas.microsoft.com/office/drawing/2014/main" id="{56DAB516-23DB-4C5E-807A-6D8D90304F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636F1250-651E-4473-BD6D-1F4E0273E6EE}"/>
              </a:ext>
            </a:extLst>
          </p:cNvPr>
          <p:cNvSpPr/>
          <p:nvPr/>
        </p:nvSpPr>
        <p:spPr>
          <a:xfrm>
            <a:off x="8573035" y="4401670"/>
            <a:ext cx="21996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THIRD HEADLINE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72D87755-F836-4705-8495-03385A6F6A60}"/>
              </a:ext>
            </a:extLst>
          </p:cNvPr>
          <p:cNvSpPr txBox="1"/>
          <p:nvPr/>
        </p:nvSpPr>
        <p:spPr>
          <a:xfrm>
            <a:off x="8423761" y="4835447"/>
            <a:ext cx="24981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Contrary to popular belief, Lorem Ipsum is not simply random text. It has roots in a piece of classical Latin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6312EEB-F434-4FED-97EB-42CA93CE324F}"/>
              </a:ext>
            </a:extLst>
          </p:cNvPr>
          <p:cNvSpPr/>
          <p:nvPr/>
        </p:nvSpPr>
        <p:spPr>
          <a:xfrm>
            <a:off x="2228859" y="3648299"/>
            <a:ext cx="580572" cy="58057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073FE9A9-1EBE-4C2C-BC7E-80DD4401DCB0}"/>
              </a:ext>
            </a:extLst>
          </p:cNvPr>
          <p:cNvSpPr/>
          <p:nvPr/>
        </p:nvSpPr>
        <p:spPr>
          <a:xfrm>
            <a:off x="5805714" y="3648299"/>
            <a:ext cx="580572" cy="58057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08A18314-ECC4-4309-8EFA-84A562D05240}"/>
              </a:ext>
            </a:extLst>
          </p:cNvPr>
          <p:cNvSpPr/>
          <p:nvPr/>
        </p:nvSpPr>
        <p:spPr>
          <a:xfrm>
            <a:off x="9382569" y="3648299"/>
            <a:ext cx="580572" cy="58057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8B0E9B-0511-4435-B195-09BA88BC0599}"/>
              </a:ext>
            </a:extLst>
          </p:cNvPr>
          <p:cNvSpPr txBox="1"/>
          <p:nvPr/>
        </p:nvSpPr>
        <p:spPr>
          <a:xfrm>
            <a:off x="2359486" y="3753919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D4758A9-110E-47EE-9B58-C3E16ADDF330}"/>
              </a:ext>
            </a:extLst>
          </p:cNvPr>
          <p:cNvSpPr txBox="1"/>
          <p:nvPr/>
        </p:nvSpPr>
        <p:spPr>
          <a:xfrm>
            <a:off x="9513196" y="3753919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8432453-515F-44BA-A59D-EBFFC0024C11}"/>
              </a:ext>
            </a:extLst>
          </p:cNvPr>
          <p:cNvSpPr txBox="1"/>
          <p:nvPr/>
        </p:nvSpPr>
        <p:spPr>
          <a:xfrm>
            <a:off x="5936341" y="3753919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CDCF41B1-D48D-466A-AA48-6A559343C807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0" r="13310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6" name="Speech Bubble: Rectangle 25">
            <a:extLst>
              <a:ext uri="{FF2B5EF4-FFF2-40B4-BE49-F238E27FC236}">
                <a16:creationId xmlns:a16="http://schemas.microsoft.com/office/drawing/2014/main" id="{0EC6BB51-1B95-4B24-A365-2DDD6D4F7072}"/>
              </a:ext>
            </a:extLst>
          </p:cNvPr>
          <p:cNvSpPr/>
          <p:nvPr/>
        </p:nvSpPr>
        <p:spPr>
          <a:xfrm rot="5400000">
            <a:off x="3829050" y="1009650"/>
            <a:ext cx="4533900" cy="4838700"/>
          </a:xfrm>
          <a:prstGeom prst="wedgeRectCallou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668B611-7D2A-4BDC-8A51-D567572A2BE5}"/>
              </a:ext>
            </a:extLst>
          </p:cNvPr>
          <p:cNvGrpSpPr/>
          <p:nvPr/>
        </p:nvGrpSpPr>
        <p:grpSpPr>
          <a:xfrm>
            <a:off x="4176721" y="1705894"/>
            <a:ext cx="3838558" cy="3446213"/>
            <a:chOff x="4291224" y="1570591"/>
            <a:chExt cx="3838558" cy="3446213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184D0AA-F1FB-495E-A3BD-0C672D51A6F4}"/>
                </a:ext>
              </a:extLst>
            </p:cNvPr>
            <p:cNvGrpSpPr/>
            <p:nvPr/>
          </p:nvGrpSpPr>
          <p:grpSpPr>
            <a:xfrm>
              <a:off x="4291224" y="1570591"/>
              <a:ext cx="3609553" cy="2027683"/>
              <a:chOff x="1274942" y="875581"/>
              <a:chExt cx="3609553" cy="2027683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3876BEF-9D36-4F38-8DFA-662337F5B98B}"/>
                  </a:ext>
                </a:extLst>
              </p:cNvPr>
              <p:cNvSpPr txBox="1"/>
              <p:nvPr/>
            </p:nvSpPr>
            <p:spPr>
              <a:xfrm>
                <a:off x="1274942" y="1810657"/>
                <a:ext cx="3609553" cy="109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CREATIVE</a:t>
                </a:r>
              </a:p>
              <a:p>
                <a:r>
                  <a:rPr lang="en-US" sz="4500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PORTFOLIO</a:t>
                </a:r>
              </a:p>
            </p:txBody>
          </p: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B0839905-74FE-462E-9627-C664B50466E6}"/>
                  </a:ext>
                </a:extLst>
              </p:cNvPr>
              <p:cNvGrpSpPr/>
              <p:nvPr/>
            </p:nvGrpSpPr>
            <p:grpSpPr>
              <a:xfrm>
                <a:off x="1368243" y="875581"/>
                <a:ext cx="887186" cy="655852"/>
                <a:chOff x="7192963" y="984250"/>
                <a:chExt cx="2289174" cy="1692275"/>
              </a:xfrm>
              <a:solidFill>
                <a:srgbClr val="000000">
                  <a:alpha val="14902"/>
                </a:srgbClr>
              </a:solidFill>
            </p:grpSpPr>
            <p:sp>
              <p:nvSpPr>
                <p:cNvPr id="33" name="Freeform 7">
                  <a:extLst>
                    <a:ext uri="{FF2B5EF4-FFF2-40B4-BE49-F238E27FC236}">
                      <a16:creationId xmlns:a16="http://schemas.microsoft.com/office/drawing/2014/main" id="{F2005665-8E7C-4A66-9647-8D1CCD2B604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474075" y="984250"/>
                  <a:ext cx="1008062" cy="1692275"/>
                </a:xfrm>
                <a:custGeom>
                  <a:avLst/>
                  <a:gdLst>
                    <a:gd name="T0" fmla="*/ 279 w 279"/>
                    <a:gd name="T1" fmla="*/ 254 h 468"/>
                    <a:gd name="T2" fmla="*/ 125 w 279"/>
                    <a:gd name="T3" fmla="*/ 254 h 468"/>
                    <a:gd name="T4" fmla="*/ 199 w 279"/>
                    <a:gd name="T5" fmla="*/ 125 h 468"/>
                    <a:gd name="T6" fmla="*/ 215 w 279"/>
                    <a:gd name="T7" fmla="*/ 123 h 468"/>
                    <a:gd name="T8" fmla="*/ 215 w 279"/>
                    <a:gd name="T9" fmla="*/ 0 h 468"/>
                    <a:gd name="T10" fmla="*/ 197 w 279"/>
                    <a:gd name="T11" fmla="*/ 1 h 468"/>
                    <a:gd name="T12" fmla="*/ 49 w 279"/>
                    <a:gd name="T13" fmla="*/ 61 h 468"/>
                    <a:gd name="T14" fmla="*/ 0 w 279"/>
                    <a:gd name="T15" fmla="*/ 275 h 468"/>
                    <a:gd name="T16" fmla="*/ 0 w 279"/>
                    <a:gd name="T17" fmla="*/ 468 h 468"/>
                    <a:gd name="T18" fmla="*/ 279 w 279"/>
                    <a:gd name="T19" fmla="*/ 468 h 468"/>
                    <a:gd name="T20" fmla="*/ 279 w 279"/>
                    <a:gd name="T21" fmla="*/ 254 h 468"/>
                    <a:gd name="T22" fmla="*/ 279 w 279"/>
                    <a:gd name="T23" fmla="*/ 254 h 468"/>
                    <a:gd name="T24" fmla="*/ 279 w 279"/>
                    <a:gd name="T25" fmla="*/ 254 h 4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9" h="468">
                      <a:moveTo>
                        <a:pt x="279" y="254"/>
                      </a:moveTo>
                      <a:cubicBezTo>
                        <a:pt x="125" y="254"/>
                        <a:pt x="125" y="254"/>
                        <a:pt x="125" y="254"/>
                      </a:cubicBezTo>
                      <a:cubicBezTo>
                        <a:pt x="127" y="142"/>
                        <a:pt x="159" y="129"/>
                        <a:pt x="199" y="125"/>
                      </a:cubicBezTo>
                      <a:cubicBezTo>
                        <a:pt x="215" y="123"/>
                        <a:pt x="215" y="123"/>
                        <a:pt x="215" y="123"/>
                      </a:cubicBezTo>
                      <a:cubicBezTo>
                        <a:pt x="215" y="0"/>
                        <a:pt x="215" y="0"/>
                        <a:pt x="215" y="0"/>
                      </a:cubicBezTo>
                      <a:cubicBezTo>
                        <a:pt x="197" y="1"/>
                        <a:pt x="197" y="1"/>
                        <a:pt x="197" y="1"/>
                      </a:cubicBezTo>
                      <a:cubicBezTo>
                        <a:pt x="145" y="4"/>
                        <a:pt x="87" y="13"/>
                        <a:pt x="49" y="61"/>
                      </a:cubicBezTo>
                      <a:cubicBezTo>
                        <a:pt x="15" y="102"/>
                        <a:pt x="0" y="170"/>
                        <a:pt x="0" y="275"/>
                      </a:cubicBezTo>
                      <a:cubicBezTo>
                        <a:pt x="0" y="468"/>
                        <a:pt x="0" y="468"/>
                        <a:pt x="0" y="468"/>
                      </a:cubicBezTo>
                      <a:cubicBezTo>
                        <a:pt x="279" y="468"/>
                        <a:pt x="279" y="468"/>
                        <a:pt x="279" y="468"/>
                      </a:cubicBezTo>
                      <a:lnTo>
                        <a:pt x="279" y="254"/>
                      </a:lnTo>
                      <a:close/>
                      <a:moveTo>
                        <a:pt x="279" y="254"/>
                      </a:moveTo>
                      <a:cubicBezTo>
                        <a:pt x="279" y="254"/>
                        <a:pt x="279" y="254"/>
                        <a:pt x="279" y="254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endParaRPr>
                </a:p>
              </p:txBody>
            </p:sp>
            <p:sp>
              <p:nvSpPr>
                <p:cNvPr id="34" name="Freeform 8">
                  <a:extLst>
                    <a:ext uri="{FF2B5EF4-FFF2-40B4-BE49-F238E27FC236}">
                      <a16:creationId xmlns:a16="http://schemas.microsoft.com/office/drawing/2014/main" id="{A9D706A5-3FBF-47D9-BE86-A82BD224E3F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192963" y="984250"/>
                  <a:ext cx="1003300" cy="1692275"/>
                </a:xfrm>
                <a:custGeom>
                  <a:avLst/>
                  <a:gdLst>
                    <a:gd name="T0" fmla="*/ 278 w 278"/>
                    <a:gd name="T1" fmla="*/ 468 h 468"/>
                    <a:gd name="T2" fmla="*/ 278 w 278"/>
                    <a:gd name="T3" fmla="*/ 254 h 468"/>
                    <a:gd name="T4" fmla="*/ 127 w 278"/>
                    <a:gd name="T5" fmla="*/ 254 h 468"/>
                    <a:gd name="T6" fmla="*/ 200 w 278"/>
                    <a:gd name="T7" fmla="*/ 125 h 468"/>
                    <a:gd name="T8" fmla="*/ 214 w 278"/>
                    <a:gd name="T9" fmla="*/ 123 h 468"/>
                    <a:gd name="T10" fmla="*/ 214 w 278"/>
                    <a:gd name="T11" fmla="*/ 0 h 468"/>
                    <a:gd name="T12" fmla="*/ 198 w 278"/>
                    <a:gd name="T13" fmla="*/ 1 h 468"/>
                    <a:gd name="T14" fmla="*/ 49 w 278"/>
                    <a:gd name="T15" fmla="*/ 61 h 468"/>
                    <a:gd name="T16" fmla="*/ 0 w 278"/>
                    <a:gd name="T17" fmla="*/ 275 h 468"/>
                    <a:gd name="T18" fmla="*/ 0 w 278"/>
                    <a:gd name="T19" fmla="*/ 468 h 468"/>
                    <a:gd name="T20" fmla="*/ 278 w 278"/>
                    <a:gd name="T21" fmla="*/ 468 h 468"/>
                    <a:gd name="T22" fmla="*/ 278 w 278"/>
                    <a:gd name="T23" fmla="*/ 468 h 468"/>
                    <a:gd name="T24" fmla="*/ 278 w 278"/>
                    <a:gd name="T25" fmla="*/ 468 h 4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8" h="468">
                      <a:moveTo>
                        <a:pt x="278" y="468"/>
                      </a:moveTo>
                      <a:cubicBezTo>
                        <a:pt x="278" y="254"/>
                        <a:pt x="278" y="254"/>
                        <a:pt x="278" y="254"/>
                      </a:cubicBezTo>
                      <a:cubicBezTo>
                        <a:pt x="127" y="254"/>
                        <a:pt x="127" y="254"/>
                        <a:pt x="127" y="254"/>
                      </a:cubicBezTo>
                      <a:cubicBezTo>
                        <a:pt x="129" y="142"/>
                        <a:pt x="160" y="129"/>
                        <a:pt x="200" y="125"/>
                      </a:cubicBezTo>
                      <a:cubicBezTo>
                        <a:pt x="214" y="123"/>
                        <a:pt x="214" y="123"/>
                        <a:pt x="214" y="123"/>
                      </a:cubicBezTo>
                      <a:cubicBezTo>
                        <a:pt x="214" y="0"/>
                        <a:pt x="214" y="0"/>
                        <a:pt x="214" y="0"/>
                      </a:cubicBezTo>
                      <a:cubicBezTo>
                        <a:pt x="198" y="1"/>
                        <a:pt x="198" y="1"/>
                        <a:pt x="198" y="1"/>
                      </a:cubicBezTo>
                      <a:cubicBezTo>
                        <a:pt x="146" y="4"/>
                        <a:pt x="87" y="13"/>
                        <a:pt x="49" y="61"/>
                      </a:cubicBezTo>
                      <a:cubicBezTo>
                        <a:pt x="15" y="102"/>
                        <a:pt x="0" y="170"/>
                        <a:pt x="0" y="275"/>
                      </a:cubicBezTo>
                      <a:cubicBezTo>
                        <a:pt x="0" y="468"/>
                        <a:pt x="0" y="468"/>
                        <a:pt x="0" y="468"/>
                      </a:cubicBezTo>
                      <a:lnTo>
                        <a:pt x="278" y="468"/>
                      </a:lnTo>
                      <a:close/>
                      <a:moveTo>
                        <a:pt x="278" y="468"/>
                      </a:moveTo>
                      <a:cubicBezTo>
                        <a:pt x="278" y="468"/>
                        <a:pt x="278" y="468"/>
                        <a:pt x="278" y="468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endParaRPr>
                </a:p>
              </p:txBody>
            </p:sp>
          </p:grpSp>
        </p:grp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52E293B-B206-4DFD-B7C8-0C3EA2BC6DC2}"/>
                </a:ext>
              </a:extLst>
            </p:cNvPr>
            <p:cNvSpPr/>
            <p:nvPr/>
          </p:nvSpPr>
          <p:spPr>
            <a:xfrm>
              <a:off x="4291224" y="3642069"/>
              <a:ext cx="3838558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2C8C3D36-79AE-4B0F-8CBA-826C28009DD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972ECAC2-67D7-4F46-B80F-CCA23340801A}"/>
              </a:ext>
            </a:extLst>
          </p:cNvPr>
          <p:cNvPicPr>
            <a:picLocks noGrp="1" noChangeAspect="1"/>
          </p:cNvPicPr>
          <p:nvPr>
            <p:ph type="pic" sz="quarter" idx="10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5" b="20665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C4C034A1-ACDE-484F-9C04-5640110A9DEE}"/>
              </a:ext>
            </a:extLst>
          </p:cNvPr>
          <p:cNvPicPr>
            <a:picLocks noGrp="1" noChangeAspect="1"/>
          </p:cNvPicPr>
          <p:nvPr>
            <p:ph type="pic" sz="quarter" idx="99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2" r="12132"/>
          <a:stretch>
            <a:fillRect/>
          </a:stretch>
        </p:blipFill>
        <p:spPr/>
      </p:pic>
      <p:sp>
        <p:nvSpPr>
          <p:cNvPr id="2" name="Subtitle 1">
            <a:extLst>
              <a:ext uri="{FF2B5EF4-FFF2-40B4-BE49-F238E27FC236}">
                <a16:creationId xmlns:a16="http://schemas.microsoft.com/office/drawing/2014/main" id="{7A56598D-F7AF-4C51-861A-67051681766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768F8F2-9E2E-47D1-AAD9-B41E6D808AA5}"/>
              </a:ext>
            </a:extLst>
          </p:cNvPr>
          <p:cNvCxnSpPr>
            <a:cxnSpLocks/>
          </p:cNvCxnSpPr>
          <p:nvPr/>
        </p:nvCxnSpPr>
        <p:spPr>
          <a:xfrm>
            <a:off x="2058062" y="2469383"/>
            <a:ext cx="34136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reeform 5">
            <a:extLst>
              <a:ext uri="{FF2B5EF4-FFF2-40B4-BE49-F238E27FC236}">
                <a16:creationId xmlns:a16="http://schemas.microsoft.com/office/drawing/2014/main" id="{E08A4008-0B5A-4250-BB78-071FFEF8EB1D}"/>
              </a:ext>
            </a:extLst>
          </p:cNvPr>
          <p:cNvSpPr>
            <a:spLocks noEditPoints="1"/>
          </p:cNvSpPr>
          <p:nvPr/>
        </p:nvSpPr>
        <p:spPr bwMode="auto">
          <a:xfrm>
            <a:off x="3601698" y="4536383"/>
            <a:ext cx="326404" cy="328695"/>
          </a:xfrm>
          <a:custGeom>
            <a:avLst/>
            <a:gdLst>
              <a:gd name="T0" fmla="*/ 187 w 187"/>
              <a:gd name="T1" fmla="*/ 9 h 187"/>
              <a:gd name="T2" fmla="*/ 185 w 187"/>
              <a:gd name="T3" fmla="*/ 2 h 187"/>
              <a:gd name="T4" fmla="*/ 178 w 187"/>
              <a:gd name="T5" fmla="*/ 0 h 187"/>
              <a:gd name="T6" fmla="*/ 121 w 187"/>
              <a:gd name="T7" fmla="*/ 39 h 187"/>
              <a:gd name="T8" fmla="*/ 93 w 187"/>
              <a:gd name="T9" fmla="*/ 39 h 187"/>
              <a:gd name="T10" fmla="*/ 94 w 187"/>
              <a:gd name="T11" fmla="*/ 35 h 187"/>
              <a:gd name="T12" fmla="*/ 89 w 187"/>
              <a:gd name="T13" fmla="*/ 28 h 187"/>
              <a:gd name="T14" fmla="*/ 82 w 187"/>
              <a:gd name="T15" fmla="*/ 28 h 187"/>
              <a:gd name="T16" fmla="*/ 73 w 187"/>
              <a:gd name="T17" fmla="*/ 33 h 187"/>
              <a:gd name="T18" fmla="*/ 72 w 187"/>
              <a:gd name="T19" fmla="*/ 26 h 187"/>
              <a:gd name="T20" fmla="*/ 65 w 187"/>
              <a:gd name="T21" fmla="*/ 21 h 187"/>
              <a:gd name="T22" fmla="*/ 56 w 187"/>
              <a:gd name="T23" fmla="*/ 28 h 187"/>
              <a:gd name="T24" fmla="*/ 31 w 187"/>
              <a:gd name="T25" fmla="*/ 21 h 187"/>
              <a:gd name="T26" fmla="*/ 19 w 187"/>
              <a:gd name="T27" fmla="*/ 31 h 187"/>
              <a:gd name="T28" fmla="*/ 20 w 187"/>
              <a:gd name="T29" fmla="*/ 38 h 187"/>
              <a:gd name="T30" fmla="*/ 69 w 187"/>
              <a:gd name="T31" fmla="*/ 65 h 187"/>
              <a:gd name="T32" fmla="*/ 50 w 187"/>
              <a:gd name="T33" fmla="*/ 117 h 187"/>
              <a:gd name="T34" fmla="*/ 10 w 187"/>
              <a:gd name="T35" fmla="*/ 117 h 187"/>
              <a:gd name="T36" fmla="*/ 5 w 187"/>
              <a:gd name="T37" fmla="*/ 118 h 187"/>
              <a:gd name="T38" fmla="*/ 0 w 187"/>
              <a:gd name="T39" fmla="*/ 125 h 187"/>
              <a:gd name="T40" fmla="*/ 29 w 187"/>
              <a:gd name="T41" fmla="*/ 142 h 187"/>
              <a:gd name="T42" fmla="*/ 32 w 187"/>
              <a:gd name="T43" fmla="*/ 145 h 187"/>
              <a:gd name="T44" fmla="*/ 33 w 187"/>
              <a:gd name="T45" fmla="*/ 155 h 187"/>
              <a:gd name="T46" fmla="*/ 33 w 187"/>
              <a:gd name="T47" fmla="*/ 155 h 187"/>
              <a:gd name="T48" fmla="*/ 42 w 187"/>
              <a:gd name="T49" fmla="*/ 155 h 187"/>
              <a:gd name="T50" fmla="*/ 45 w 187"/>
              <a:gd name="T51" fmla="*/ 159 h 187"/>
              <a:gd name="T52" fmla="*/ 62 w 187"/>
              <a:gd name="T53" fmla="*/ 187 h 187"/>
              <a:gd name="T54" fmla="*/ 65 w 187"/>
              <a:gd name="T55" fmla="*/ 186 h 187"/>
              <a:gd name="T56" fmla="*/ 71 w 187"/>
              <a:gd name="T57" fmla="*/ 177 h 187"/>
              <a:gd name="T58" fmla="*/ 67 w 187"/>
              <a:gd name="T59" fmla="*/ 140 h 187"/>
              <a:gd name="T60" fmla="*/ 108 w 187"/>
              <a:gd name="T61" fmla="*/ 105 h 187"/>
              <a:gd name="T62" fmla="*/ 123 w 187"/>
              <a:gd name="T63" fmla="*/ 119 h 187"/>
              <a:gd name="T64" fmla="*/ 153 w 187"/>
              <a:gd name="T65" fmla="*/ 170 h 187"/>
              <a:gd name="T66" fmla="*/ 165 w 187"/>
              <a:gd name="T67" fmla="*/ 160 h 187"/>
              <a:gd name="T68" fmla="*/ 166 w 187"/>
              <a:gd name="T69" fmla="*/ 154 h 187"/>
              <a:gd name="T70" fmla="*/ 165 w 187"/>
              <a:gd name="T71" fmla="*/ 126 h 187"/>
              <a:gd name="T72" fmla="*/ 165 w 187"/>
              <a:gd name="T73" fmla="*/ 119 h 187"/>
              <a:gd name="T74" fmla="*/ 157 w 187"/>
              <a:gd name="T75" fmla="*/ 114 h 187"/>
              <a:gd name="T76" fmla="*/ 153 w 187"/>
              <a:gd name="T77" fmla="*/ 111 h 187"/>
              <a:gd name="T78" fmla="*/ 161 w 187"/>
              <a:gd name="T79" fmla="*/ 102 h 187"/>
              <a:gd name="T80" fmla="*/ 155 w 187"/>
              <a:gd name="T81" fmla="*/ 94 h 187"/>
              <a:gd name="T82" fmla="*/ 148 w 187"/>
              <a:gd name="T83" fmla="*/ 94 h 187"/>
              <a:gd name="T84" fmla="*/ 141 w 187"/>
              <a:gd name="T85" fmla="*/ 72 h 187"/>
              <a:gd name="T86" fmla="*/ 175 w 187"/>
              <a:gd name="T87" fmla="*/ 38 h 187"/>
              <a:gd name="T88" fmla="*/ 175 w 187"/>
              <a:gd name="T89" fmla="*/ 38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7" h="187">
                <a:moveTo>
                  <a:pt x="175" y="38"/>
                </a:moveTo>
                <a:cubicBezTo>
                  <a:pt x="183" y="27"/>
                  <a:pt x="187" y="17"/>
                  <a:pt x="187" y="9"/>
                </a:cubicBezTo>
                <a:cubicBezTo>
                  <a:pt x="187" y="7"/>
                  <a:pt x="187" y="5"/>
                  <a:pt x="186" y="3"/>
                </a:cubicBezTo>
                <a:cubicBezTo>
                  <a:pt x="186" y="3"/>
                  <a:pt x="186" y="2"/>
                  <a:pt x="185" y="2"/>
                </a:cubicBezTo>
                <a:cubicBezTo>
                  <a:pt x="185" y="2"/>
                  <a:pt x="184" y="1"/>
                  <a:pt x="184" y="1"/>
                </a:cubicBezTo>
                <a:cubicBezTo>
                  <a:pt x="183" y="0"/>
                  <a:pt x="181" y="0"/>
                  <a:pt x="178" y="0"/>
                </a:cubicBezTo>
                <a:cubicBezTo>
                  <a:pt x="171" y="0"/>
                  <a:pt x="160" y="4"/>
                  <a:pt x="150" y="12"/>
                </a:cubicBezTo>
                <a:cubicBezTo>
                  <a:pt x="141" y="18"/>
                  <a:pt x="133" y="27"/>
                  <a:pt x="121" y="39"/>
                </a:cubicBezTo>
                <a:cubicBezTo>
                  <a:pt x="119" y="41"/>
                  <a:pt x="117" y="43"/>
                  <a:pt x="115" y="46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39"/>
                  <a:pt x="93" y="39"/>
                  <a:pt x="93" y="39"/>
                </a:cubicBezTo>
                <a:cubicBezTo>
                  <a:pt x="94" y="38"/>
                  <a:pt x="94" y="37"/>
                  <a:pt x="94" y="35"/>
                </a:cubicBezTo>
                <a:cubicBezTo>
                  <a:pt x="94" y="34"/>
                  <a:pt x="94" y="33"/>
                  <a:pt x="93" y="32"/>
                </a:cubicBezTo>
                <a:cubicBezTo>
                  <a:pt x="89" y="28"/>
                  <a:pt x="89" y="28"/>
                  <a:pt x="89" y="28"/>
                </a:cubicBezTo>
                <a:cubicBezTo>
                  <a:pt x="88" y="27"/>
                  <a:pt x="87" y="26"/>
                  <a:pt x="85" y="26"/>
                </a:cubicBezTo>
                <a:cubicBezTo>
                  <a:pt x="84" y="26"/>
                  <a:pt x="83" y="27"/>
                  <a:pt x="82" y="28"/>
                </a:cubicBezTo>
                <a:cubicBezTo>
                  <a:pt x="76" y="34"/>
                  <a:pt x="76" y="34"/>
                  <a:pt x="76" y="34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32"/>
                  <a:pt x="74" y="31"/>
                  <a:pt x="74" y="30"/>
                </a:cubicBezTo>
                <a:cubicBezTo>
                  <a:pt x="74" y="29"/>
                  <a:pt x="73" y="27"/>
                  <a:pt x="72" y="26"/>
                </a:cubicBezTo>
                <a:cubicBezTo>
                  <a:pt x="68" y="22"/>
                  <a:pt x="68" y="22"/>
                  <a:pt x="68" y="22"/>
                </a:cubicBezTo>
                <a:cubicBezTo>
                  <a:pt x="67" y="21"/>
                  <a:pt x="66" y="21"/>
                  <a:pt x="65" y="21"/>
                </a:cubicBezTo>
                <a:cubicBezTo>
                  <a:pt x="63" y="21"/>
                  <a:pt x="62" y="21"/>
                  <a:pt x="61" y="22"/>
                </a:cubicBezTo>
                <a:cubicBezTo>
                  <a:pt x="56" y="28"/>
                  <a:pt x="56" y="28"/>
                  <a:pt x="56" y="28"/>
                </a:cubicBezTo>
                <a:cubicBezTo>
                  <a:pt x="33" y="21"/>
                  <a:pt x="33" y="21"/>
                  <a:pt x="33" y="21"/>
                </a:cubicBezTo>
                <a:cubicBezTo>
                  <a:pt x="32" y="21"/>
                  <a:pt x="32" y="21"/>
                  <a:pt x="31" y="21"/>
                </a:cubicBezTo>
                <a:cubicBezTo>
                  <a:pt x="30" y="21"/>
                  <a:pt x="28" y="21"/>
                  <a:pt x="27" y="23"/>
                </a:cubicBezTo>
                <a:cubicBezTo>
                  <a:pt x="19" y="31"/>
                  <a:pt x="19" y="31"/>
                  <a:pt x="19" y="31"/>
                </a:cubicBezTo>
                <a:cubicBezTo>
                  <a:pt x="18" y="31"/>
                  <a:pt x="18" y="33"/>
                  <a:pt x="18" y="34"/>
                </a:cubicBezTo>
                <a:cubicBezTo>
                  <a:pt x="18" y="36"/>
                  <a:pt x="19" y="37"/>
                  <a:pt x="20" y="38"/>
                </a:cubicBezTo>
                <a:cubicBezTo>
                  <a:pt x="68" y="65"/>
                  <a:pt x="68" y="65"/>
                  <a:pt x="68" y="65"/>
                </a:cubicBezTo>
                <a:cubicBezTo>
                  <a:pt x="68" y="65"/>
                  <a:pt x="69" y="65"/>
                  <a:pt x="69" y="65"/>
                </a:cubicBezTo>
                <a:cubicBezTo>
                  <a:pt x="83" y="79"/>
                  <a:pt x="83" y="79"/>
                  <a:pt x="83" y="79"/>
                </a:cubicBezTo>
                <a:cubicBezTo>
                  <a:pt x="70" y="92"/>
                  <a:pt x="59" y="105"/>
                  <a:pt x="50" y="117"/>
                </a:cubicBezTo>
                <a:cubicBezTo>
                  <a:pt x="49" y="118"/>
                  <a:pt x="48" y="119"/>
                  <a:pt x="47" y="120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116"/>
                  <a:pt x="10" y="116"/>
                  <a:pt x="10" y="116"/>
                </a:cubicBezTo>
                <a:cubicBezTo>
                  <a:pt x="8" y="117"/>
                  <a:pt x="6" y="117"/>
                  <a:pt x="5" y="118"/>
                </a:cubicBezTo>
                <a:cubicBezTo>
                  <a:pt x="1" y="122"/>
                  <a:pt x="1" y="122"/>
                  <a:pt x="1" y="122"/>
                </a:cubicBezTo>
                <a:cubicBezTo>
                  <a:pt x="1" y="123"/>
                  <a:pt x="0" y="124"/>
                  <a:pt x="0" y="125"/>
                </a:cubicBezTo>
                <a:cubicBezTo>
                  <a:pt x="0" y="127"/>
                  <a:pt x="1" y="129"/>
                  <a:pt x="3" y="130"/>
                </a:cubicBezTo>
                <a:cubicBezTo>
                  <a:pt x="29" y="142"/>
                  <a:pt x="29" y="142"/>
                  <a:pt x="29" y="142"/>
                </a:cubicBezTo>
                <a:cubicBezTo>
                  <a:pt x="29" y="142"/>
                  <a:pt x="29" y="142"/>
                  <a:pt x="30" y="14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31" y="147"/>
                  <a:pt x="31" y="148"/>
                  <a:pt x="31" y="150"/>
                </a:cubicBezTo>
                <a:cubicBezTo>
                  <a:pt x="31" y="152"/>
                  <a:pt x="31" y="153"/>
                  <a:pt x="33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34" y="156"/>
                  <a:pt x="36" y="156"/>
                  <a:pt x="37" y="156"/>
                </a:cubicBezTo>
                <a:cubicBezTo>
                  <a:pt x="39" y="156"/>
                  <a:pt x="41" y="156"/>
                  <a:pt x="42" y="155"/>
                </a:cubicBezTo>
                <a:cubicBezTo>
                  <a:pt x="45" y="158"/>
                  <a:pt x="45" y="158"/>
                  <a:pt x="45" y="158"/>
                </a:cubicBezTo>
                <a:cubicBezTo>
                  <a:pt x="45" y="158"/>
                  <a:pt x="45" y="158"/>
                  <a:pt x="45" y="159"/>
                </a:cubicBezTo>
                <a:cubicBezTo>
                  <a:pt x="58" y="184"/>
                  <a:pt x="58" y="184"/>
                  <a:pt x="58" y="184"/>
                </a:cubicBezTo>
                <a:cubicBezTo>
                  <a:pt x="58" y="186"/>
                  <a:pt x="60" y="187"/>
                  <a:pt x="62" y="187"/>
                </a:cubicBezTo>
                <a:cubicBezTo>
                  <a:pt x="62" y="187"/>
                  <a:pt x="62" y="187"/>
                  <a:pt x="62" y="187"/>
                </a:cubicBezTo>
                <a:cubicBezTo>
                  <a:pt x="63" y="187"/>
                  <a:pt x="64" y="187"/>
                  <a:pt x="65" y="186"/>
                </a:cubicBezTo>
                <a:cubicBezTo>
                  <a:pt x="69" y="182"/>
                  <a:pt x="69" y="182"/>
                  <a:pt x="69" y="182"/>
                </a:cubicBezTo>
                <a:cubicBezTo>
                  <a:pt x="70" y="181"/>
                  <a:pt x="71" y="179"/>
                  <a:pt x="71" y="177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67" y="140"/>
                  <a:pt x="67" y="140"/>
                  <a:pt x="67" y="140"/>
                </a:cubicBezTo>
                <a:cubicBezTo>
                  <a:pt x="68" y="139"/>
                  <a:pt x="69" y="138"/>
                  <a:pt x="70" y="138"/>
                </a:cubicBezTo>
                <a:cubicBezTo>
                  <a:pt x="82" y="129"/>
                  <a:pt x="95" y="117"/>
                  <a:pt x="108" y="105"/>
                </a:cubicBezTo>
                <a:cubicBezTo>
                  <a:pt x="122" y="118"/>
                  <a:pt x="122" y="118"/>
                  <a:pt x="122" y="118"/>
                </a:cubicBezTo>
                <a:cubicBezTo>
                  <a:pt x="122" y="118"/>
                  <a:pt x="122" y="119"/>
                  <a:pt x="123" y="119"/>
                </a:cubicBezTo>
                <a:cubicBezTo>
                  <a:pt x="149" y="167"/>
                  <a:pt x="149" y="167"/>
                  <a:pt x="149" y="167"/>
                </a:cubicBezTo>
                <a:cubicBezTo>
                  <a:pt x="150" y="169"/>
                  <a:pt x="152" y="170"/>
                  <a:pt x="153" y="170"/>
                </a:cubicBezTo>
                <a:cubicBezTo>
                  <a:pt x="155" y="170"/>
                  <a:pt x="156" y="169"/>
                  <a:pt x="157" y="168"/>
                </a:cubicBezTo>
                <a:cubicBezTo>
                  <a:pt x="165" y="160"/>
                  <a:pt x="165" y="160"/>
                  <a:pt x="165" y="160"/>
                </a:cubicBezTo>
                <a:cubicBezTo>
                  <a:pt x="166" y="159"/>
                  <a:pt x="166" y="158"/>
                  <a:pt x="166" y="156"/>
                </a:cubicBezTo>
                <a:cubicBezTo>
                  <a:pt x="166" y="155"/>
                  <a:pt x="166" y="155"/>
                  <a:pt x="166" y="154"/>
                </a:cubicBezTo>
                <a:cubicBezTo>
                  <a:pt x="159" y="132"/>
                  <a:pt x="159" y="132"/>
                  <a:pt x="159" y="132"/>
                </a:cubicBezTo>
                <a:cubicBezTo>
                  <a:pt x="165" y="126"/>
                  <a:pt x="165" y="126"/>
                  <a:pt x="165" y="126"/>
                </a:cubicBezTo>
                <a:cubicBezTo>
                  <a:pt x="166" y="125"/>
                  <a:pt x="166" y="124"/>
                  <a:pt x="166" y="123"/>
                </a:cubicBezTo>
                <a:cubicBezTo>
                  <a:pt x="166" y="121"/>
                  <a:pt x="166" y="120"/>
                  <a:pt x="165" y="119"/>
                </a:cubicBezTo>
                <a:cubicBezTo>
                  <a:pt x="161" y="115"/>
                  <a:pt x="161" y="115"/>
                  <a:pt x="161" y="115"/>
                </a:cubicBezTo>
                <a:cubicBezTo>
                  <a:pt x="160" y="114"/>
                  <a:pt x="159" y="114"/>
                  <a:pt x="157" y="114"/>
                </a:cubicBezTo>
                <a:cubicBezTo>
                  <a:pt x="156" y="114"/>
                  <a:pt x="155" y="114"/>
                  <a:pt x="154" y="115"/>
                </a:cubicBezTo>
                <a:cubicBezTo>
                  <a:pt x="153" y="111"/>
                  <a:pt x="153" y="111"/>
                  <a:pt x="153" y="111"/>
                </a:cubicBezTo>
                <a:cubicBezTo>
                  <a:pt x="159" y="105"/>
                  <a:pt x="159" y="105"/>
                  <a:pt x="159" y="105"/>
                </a:cubicBezTo>
                <a:cubicBezTo>
                  <a:pt x="160" y="104"/>
                  <a:pt x="161" y="103"/>
                  <a:pt x="161" y="102"/>
                </a:cubicBezTo>
                <a:cubicBezTo>
                  <a:pt x="161" y="100"/>
                  <a:pt x="160" y="99"/>
                  <a:pt x="159" y="98"/>
                </a:cubicBezTo>
                <a:cubicBezTo>
                  <a:pt x="155" y="94"/>
                  <a:pt x="155" y="94"/>
                  <a:pt x="155" y="94"/>
                </a:cubicBezTo>
                <a:cubicBezTo>
                  <a:pt x="154" y="93"/>
                  <a:pt x="153" y="93"/>
                  <a:pt x="152" y="93"/>
                </a:cubicBezTo>
                <a:cubicBezTo>
                  <a:pt x="150" y="93"/>
                  <a:pt x="149" y="93"/>
                  <a:pt x="148" y="94"/>
                </a:cubicBezTo>
                <a:cubicBezTo>
                  <a:pt x="148" y="94"/>
                  <a:pt x="148" y="94"/>
                  <a:pt x="148" y="94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44" y="70"/>
                  <a:pt x="146" y="68"/>
                  <a:pt x="148" y="66"/>
                </a:cubicBezTo>
                <a:cubicBezTo>
                  <a:pt x="160" y="54"/>
                  <a:pt x="169" y="46"/>
                  <a:pt x="175" y="38"/>
                </a:cubicBezTo>
                <a:close/>
                <a:moveTo>
                  <a:pt x="175" y="38"/>
                </a:moveTo>
                <a:cubicBezTo>
                  <a:pt x="175" y="38"/>
                  <a:pt x="175" y="38"/>
                  <a:pt x="175" y="38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FCDF7C5-5072-45BC-8426-5236EFAE77EE}"/>
              </a:ext>
            </a:extLst>
          </p:cNvPr>
          <p:cNvSpPr/>
          <p:nvPr/>
        </p:nvSpPr>
        <p:spPr>
          <a:xfrm rot="10800000">
            <a:off x="3399956" y="4335785"/>
            <a:ext cx="729890" cy="729890"/>
          </a:xfrm>
          <a:prstGeom prst="ellipse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92FDEB3-0470-43A9-84A9-2D85EFE0B49E}"/>
              </a:ext>
            </a:extLst>
          </p:cNvPr>
          <p:cNvSpPr txBox="1"/>
          <p:nvPr/>
        </p:nvSpPr>
        <p:spPr>
          <a:xfrm>
            <a:off x="2650668" y="5157280"/>
            <a:ext cx="2228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Creative Template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399F028-CE62-4068-BF4D-C07BAFEAC654}"/>
              </a:ext>
            </a:extLst>
          </p:cNvPr>
          <p:cNvSpPr txBox="1"/>
          <p:nvPr/>
        </p:nvSpPr>
        <p:spPr>
          <a:xfrm>
            <a:off x="3064719" y="5427616"/>
            <a:ext cx="14003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Some text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642B47F-B60B-4A81-829A-4C40880E4CD4}"/>
              </a:ext>
            </a:extLst>
          </p:cNvPr>
          <p:cNvGrpSpPr/>
          <p:nvPr/>
        </p:nvGrpSpPr>
        <p:grpSpPr>
          <a:xfrm>
            <a:off x="7761577" y="4544607"/>
            <a:ext cx="293782" cy="312247"/>
            <a:chOff x="6670357" y="2277094"/>
            <a:chExt cx="555626" cy="590551"/>
          </a:xfrm>
          <a:solidFill>
            <a:schemeClr val="accent3"/>
          </a:solidFill>
        </p:grpSpPr>
        <p:sp>
          <p:nvSpPr>
            <p:cNvPr id="57" name="Rectangle 10">
              <a:extLst>
                <a:ext uri="{FF2B5EF4-FFF2-40B4-BE49-F238E27FC236}">
                  <a16:creationId xmlns:a16="http://schemas.microsoft.com/office/drawing/2014/main" id="{132EDB3B-6B0A-4ED4-B3A8-B3BC4AF8DB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11">
              <a:extLst>
                <a:ext uri="{FF2B5EF4-FFF2-40B4-BE49-F238E27FC236}">
                  <a16:creationId xmlns:a16="http://schemas.microsoft.com/office/drawing/2014/main" id="{12741984-5826-470D-8238-7B252BA271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AE17A562-8EF4-406E-85AC-528463BB6D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52B791C2-23AD-4226-A1FB-6FC9FE818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">
              <a:extLst>
                <a:ext uri="{FF2B5EF4-FFF2-40B4-BE49-F238E27FC236}">
                  <a16:creationId xmlns:a16="http://schemas.microsoft.com/office/drawing/2014/main" id="{9B472C61-726C-4EC6-A451-D84559415F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5">
              <a:extLst>
                <a:ext uri="{FF2B5EF4-FFF2-40B4-BE49-F238E27FC236}">
                  <a16:creationId xmlns:a16="http://schemas.microsoft.com/office/drawing/2014/main" id="{3F45E46E-E037-4849-807C-DF096C77F6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6">
              <a:extLst>
                <a:ext uri="{FF2B5EF4-FFF2-40B4-BE49-F238E27FC236}">
                  <a16:creationId xmlns:a16="http://schemas.microsoft.com/office/drawing/2014/main" id="{A8A62D78-B18A-4026-ABCB-E361BF0E14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7">
              <a:extLst>
                <a:ext uri="{FF2B5EF4-FFF2-40B4-BE49-F238E27FC236}">
                  <a16:creationId xmlns:a16="http://schemas.microsoft.com/office/drawing/2014/main" id="{301FEBEE-F690-46FE-9315-E1DC475CC1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8">
              <a:extLst>
                <a:ext uri="{FF2B5EF4-FFF2-40B4-BE49-F238E27FC236}">
                  <a16:creationId xmlns:a16="http://schemas.microsoft.com/office/drawing/2014/main" id="{511C4A57-7983-47F9-B1C7-1518CE8E0F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9">
              <a:extLst>
                <a:ext uri="{FF2B5EF4-FFF2-40B4-BE49-F238E27FC236}">
                  <a16:creationId xmlns:a16="http://schemas.microsoft.com/office/drawing/2014/main" id="{5157E448-7DEE-4FD2-93BC-E04457670B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FA156EEC-6E68-459F-B78F-73DCF73BEA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52BBBE9E-3F10-4F7D-929D-5610A33768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Oval 71">
            <a:extLst>
              <a:ext uri="{FF2B5EF4-FFF2-40B4-BE49-F238E27FC236}">
                <a16:creationId xmlns:a16="http://schemas.microsoft.com/office/drawing/2014/main" id="{EFEB4E66-FCA4-40AE-BB62-43B9868AFFEA}"/>
              </a:ext>
            </a:extLst>
          </p:cNvPr>
          <p:cNvSpPr/>
          <p:nvPr/>
        </p:nvSpPr>
        <p:spPr>
          <a:xfrm>
            <a:off x="7543523" y="4335785"/>
            <a:ext cx="729890" cy="729890"/>
          </a:xfrm>
          <a:prstGeom prst="ellipse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AE9771-6DBF-45B8-8BDC-EA1A8392E34C}"/>
              </a:ext>
            </a:extLst>
          </p:cNvPr>
          <p:cNvSpPr txBox="1"/>
          <p:nvPr/>
        </p:nvSpPr>
        <p:spPr>
          <a:xfrm>
            <a:off x="6950916" y="5157280"/>
            <a:ext cx="191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Creative Template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8BE4F12-2E97-4667-BBC1-BB0DD4D7B154}"/>
              </a:ext>
            </a:extLst>
          </p:cNvPr>
          <p:cNvSpPr txBox="1"/>
          <p:nvPr/>
        </p:nvSpPr>
        <p:spPr>
          <a:xfrm>
            <a:off x="7218003" y="5427616"/>
            <a:ext cx="13809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Some text</a:t>
            </a:r>
          </a:p>
        </p:txBody>
      </p:sp>
      <p:sp>
        <p:nvSpPr>
          <p:cNvPr id="75" name="Freeform 5">
            <a:extLst>
              <a:ext uri="{FF2B5EF4-FFF2-40B4-BE49-F238E27FC236}">
                <a16:creationId xmlns:a16="http://schemas.microsoft.com/office/drawing/2014/main" id="{18A5F94D-2539-49AB-AA13-E5C742AD91BD}"/>
              </a:ext>
            </a:extLst>
          </p:cNvPr>
          <p:cNvSpPr>
            <a:spLocks noEditPoints="1"/>
          </p:cNvSpPr>
          <p:nvPr/>
        </p:nvSpPr>
        <p:spPr bwMode="auto">
          <a:xfrm>
            <a:off x="1495106" y="2304677"/>
            <a:ext cx="396023" cy="329413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BB010EB9-8CD3-4524-8020-B53196EEAE4E}"/>
              </a:ext>
            </a:extLst>
          </p:cNvPr>
          <p:cNvSpPr/>
          <p:nvPr/>
        </p:nvSpPr>
        <p:spPr>
          <a:xfrm>
            <a:off x="1328172" y="2104438"/>
            <a:ext cx="729890" cy="729890"/>
          </a:xfrm>
          <a:prstGeom prst="ellipse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D579958-04FB-4DCD-8DB2-8DB51F214C6F}"/>
              </a:ext>
            </a:extLst>
          </p:cNvPr>
          <p:cNvSpPr txBox="1"/>
          <p:nvPr/>
        </p:nvSpPr>
        <p:spPr>
          <a:xfrm>
            <a:off x="735565" y="2925933"/>
            <a:ext cx="191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Creative Template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77C564F-937B-45A4-B5A6-0F33E9AC207A}"/>
              </a:ext>
            </a:extLst>
          </p:cNvPr>
          <p:cNvSpPr txBox="1"/>
          <p:nvPr/>
        </p:nvSpPr>
        <p:spPr>
          <a:xfrm>
            <a:off x="1177527" y="3196269"/>
            <a:ext cx="1031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Some text</a:t>
            </a:r>
          </a:p>
        </p:txBody>
      </p:sp>
      <p:sp>
        <p:nvSpPr>
          <p:cNvPr id="79" name="Freeform 11">
            <a:extLst>
              <a:ext uri="{FF2B5EF4-FFF2-40B4-BE49-F238E27FC236}">
                <a16:creationId xmlns:a16="http://schemas.microsoft.com/office/drawing/2014/main" id="{92E6DE30-FF31-4B96-B1A5-DE28DF484EBB}"/>
              </a:ext>
            </a:extLst>
          </p:cNvPr>
          <p:cNvSpPr>
            <a:spLocks/>
          </p:cNvSpPr>
          <p:nvPr/>
        </p:nvSpPr>
        <p:spPr bwMode="auto">
          <a:xfrm>
            <a:off x="5659074" y="2323490"/>
            <a:ext cx="355221" cy="291786"/>
          </a:xfrm>
          <a:custGeom>
            <a:avLst/>
            <a:gdLst>
              <a:gd name="connsiteX0" fmla="*/ 63500 w 2667000"/>
              <a:gd name="connsiteY0" fmla="*/ 1381350 h 2190750"/>
              <a:gd name="connsiteX1" fmla="*/ 222018 w 2667000"/>
              <a:gd name="connsiteY1" fmla="*/ 1417577 h 2190750"/>
              <a:gd name="connsiteX2" fmla="*/ 1122426 w 2667000"/>
              <a:gd name="connsiteY2" fmla="*/ 1417577 h 2190750"/>
              <a:gd name="connsiteX3" fmla="*/ 1343024 w 2667000"/>
              <a:gd name="connsiteY3" fmla="*/ 1581987 h 2190750"/>
              <a:gd name="connsiteX4" fmla="*/ 1563506 w 2667000"/>
              <a:gd name="connsiteY4" fmla="*/ 1417577 h 2190750"/>
              <a:gd name="connsiteX5" fmla="*/ 2463912 w 2667000"/>
              <a:gd name="connsiteY5" fmla="*/ 1417577 h 2190750"/>
              <a:gd name="connsiteX6" fmla="*/ 2622550 w 2667000"/>
              <a:gd name="connsiteY6" fmla="*/ 1381542 h 2190750"/>
              <a:gd name="connsiteX7" fmla="*/ 2622550 w 2667000"/>
              <a:gd name="connsiteY7" fmla="*/ 1978661 h 2190750"/>
              <a:gd name="connsiteX8" fmla="*/ 2410244 w 2667000"/>
              <a:gd name="connsiteY8" fmla="*/ 2190750 h 2190750"/>
              <a:gd name="connsiteX9" fmla="*/ 275688 w 2667000"/>
              <a:gd name="connsiteY9" fmla="*/ 2190750 h 2190750"/>
              <a:gd name="connsiteX10" fmla="*/ 63500 w 2667000"/>
              <a:gd name="connsiteY10" fmla="*/ 1978661 h 2190750"/>
              <a:gd name="connsiteX11" fmla="*/ 1343024 w 2667000"/>
              <a:gd name="connsiteY11" fmla="*/ 1155700 h 2190750"/>
              <a:gd name="connsiteX12" fmla="*/ 1473820 w 2667000"/>
              <a:gd name="connsiteY12" fmla="*/ 1286088 h 2190750"/>
              <a:gd name="connsiteX13" fmla="*/ 1473820 w 2667000"/>
              <a:gd name="connsiteY13" fmla="*/ 1345363 h 2190750"/>
              <a:gd name="connsiteX14" fmla="*/ 1343024 w 2667000"/>
              <a:gd name="connsiteY14" fmla="*/ 1475895 h 2190750"/>
              <a:gd name="connsiteX15" fmla="*/ 1212466 w 2667000"/>
              <a:gd name="connsiteY15" fmla="*/ 1345363 h 2190750"/>
              <a:gd name="connsiteX16" fmla="*/ 1212466 w 2667000"/>
              <a:gd name="connsiteY16" fmla="*/ 1286088 h 2190750"/>
              <a:gd name="connsiteX17" fmla="*/ 1343024 w 2667000"/>
              <a:gd name="connsiteY17" fmla="*/ 1155700 h 2190750"/>
              <a:gd name="connsiteX18" fmla="*/ 1133626 w 2667000"/>
              <a:gd name="connsiteY18" fmla="*/ 203200 h 2190750"/>
              <a:gd name="connsiteX19" fmla="*/ 939800 w 2667000"/>
              <a:gd name="connsiteY19" fmla="*/ 342900 h 2190750"/>
              <a:gd name="connsiteX20" fmla="*/ 1735138 w 2667000"/>
              <a:gd name="connsiteY20" fmla="*/ 342900 h 2190750"/>
              <a:gd name="connsiteX21" fmla="*/ 1541348 w 2667000"/>
              <a:gd name="connsiteY21" fmla="*/ 203200 h 2190750"/>
              <a:gd name="connsiteX22" fmla="*/ 1129276 w 2667000"/>
              <a:gd name="connsiteY22" fmla="*/ 0 h 2190750"/>
              <a:gd name="connsiteX23" fmla="*/ 1537724 w 2667000"/>
              <a:gd name="connsiteY23" fmla="*/ 0 h 2190750"/>
              <a:gd name="connsiteX24" fmla="*/ 1936044 w 2667000"/>
              <a:gd name="connsiteY24" fmla="*/ 339833 h 2190750"/>
              <a:gd name="connsiteX25" fmla="*/ 2445862 w 2667000"/>
              <a:gd name="connsiteY25" fmla="*/ 339833 h 2190750"/>
              <a:gd name="connsiteX26" fmla="*/ 2667000 w 2667000"/>
              <a:gd name="connsiteY26" fmla="*/ 552163 h 2190750"/>
              <a:gd name="connsiteX27" fmla="*/ 2667000 w 2667000"/>
              <a:gd name="connsiteY27" fmla="*/ 1041969 h 2190750"/>
              <a:gd name="connsiteX28" fmla="*/ 2454752 w 2667000"/>
              <a:gd name="connsiteY28" fmla="*/ 1254125 h 2190750"/>
              <a:gd name="connsiteX29" fmla="*/ 1563900 w 2667000"/>
              <a:gd name="connsiteY29" fmla="*/ 1254125 h 2190750"/>
              <a:gd name="connsiteX30" fmla="*/ 1493150 w 2667000"/>
              <a:gd name="connsiteY30" fmla="*/ 1098462 h 2190750"/>
              <a:gd name="connsiteX31" fmla="*/ 1488952 w 2667000"/>
              <a:gd name="connsiteY31" fmla="*/ 1095095 h 2190750"/>
              <a:gd name="connsiteX32" fmla="*/ 1459936 w 2667000"/>
              <a:gd name="connsiteY32" fmla="*/ 1071696 h 2190750"/>
              <a:gd name="connsiteX33" fmla="*/ 1447958 w 2667000"/>
              <a:gd name="connsiteY33" fmla="*/ 1065368 h 2190750"/>
              <a:gd name="connsiteX34" fmla="*/ 1421660 w 2667000"/>
              <a:gd name="connsiteY34" fmla="*/ 1051607 h 2190750"/>
              <a:gd name="connsiteX35" fmla="*/ 1399064 w 2667000"/>
              <a:gd name="connsiteY35" fmla="*/ 1044582 h 2190750"/>
              <a:gd name="connsiteX36" fmla="*/ 1379432 w 2667000"/>
              <a:gd name="connsiteY36" fmla="*/ 1038601 h 2190750"/>
              <a:gd name="connsiteX37" fmla="*/ 1333500 w 2667000"/>
              <a:gd name="connsiteY37" fmla="*/ 1033956 h 2190750"/>
              <a:gd name="connsiteX38" fmla="*/ 1287568 w 2667000"/>
              <a:gd name="connsiteY38" fmla="*/ 1038601 h 2190750"/>
              <a:gd name="connsiteX39" fmla="*/ 1267812 w 2667000"/>
              <a:gd name="connsiteY39" fmla="*/ 1044582 h 2190750"/>
              <a:gd name="connsiteX40" fmla="*/ 1245094 w 2667000"/>
              <a:gd name="connsiteY40" fmla="*/ 1051607 h 2190750"/>
              <a:gd name="connsiteX41" fmla="*/ 1218918 w 2667000"/>
              <a:gd name="connsiteY41" fmla="*/ 1065368 h 2190750"/>
              <a:gd name="connsiteX42" fmla="*/ 1206940 w 2667000"/>
              <a:gd name="connsiteY42" fmla="*/ 1071696 h 2190750"/>
              <a:gd name="connsiteX43" fmla="*/ 1177678 w 2667000"/>
              <a:gd name="connsiteY43" fmla="*/ 1095095 h 2190750"/>
              <a:gd name="connsiteX44" fmla="*/ 1173728 w 2667000"/>
              <a:gd name="connsiteY44" fmla="*/ 1098462 h 2190750"/>
              <a:gd name="connsiteX45" fmla="*/ 1102978 w 2667000"/>
              <a:gd name="connsiteY45" fmla="*/ 1254125 h 2190750"/>
              <a:gd name="connsiteX46" fmla="*/ 212248 w 2667000"/>
              <a:gd name="connsiteY46" fmla="*/ 1254125 h 2190750"/>
              <a:gd name="connsiteX47" fmla="*/ 0 w 2667000"/>
              <a:gd name="connsiteY47" fmla="*/ 1041737 h 2190750"/>
              <a:gd name="connsiteX48" fmla="*/ 0 w 2667000"/>
              <a:gd name="connsiteY48" fmla="*/ 552163 h 2190750"/>
              <a:gd name="connsiteX49" fmla="*/ 221138 w 2667000"/>
              <a:gd name="connsiteY49" fmla="*/ 339833 h 2190750"/>
              <a:gd name="connsiteX50" fmla="*/ 730586 w 2667000"/>
              <a:gd name="connsiteY50" fmla="*/ 339833 h 2190750"/>
              <a:gd name="connsiteX51" fmla="*/ 1129276 w 2667000"/>
              <a:gd name="connsiteY51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667000" h="219075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lIns="0" tIns="0" rIns="0" bIns="0">
            <a:noAutofit/>
          </a:bodyPr>
          <a:lstStyle/>
          <a:p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EC4064E-33E4-481F-AB5A-1A43343104EB}"/>
              </a:ext>
            </a:extLst>
          </p:cNvPr>
          <p:cNvSpPr/>
          <p:nvPr/>
        </p:nvSpPr>
        <p:spPr>
          <a:xfrm rot="10800000">
            <a:off x="5471739" y="2104438"/>
            <a:ext cx="729890" cy="729890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9C33E04-0734-4D65-9698-DD8E499420C9}"/>
              </a:ext>
            </a:extLst>
          </p:cNvPr>
          <p:cNvSpPr txBox="1"/>
          <p:nvPr/>
        </p:nvSpPr>
        <p:spPr>
          <a:xfrm>
            <a:off x="4879132" y="2925933"/>
            <a:ext cx="1915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Creative Template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59584F1-A0D9-4AF4-8C50-9E5CF6079EBF}"/>
              </a:ext>
            </a:extLst>
          </p:cNvPr>
          <p:cNvSpPr txBox="1"/>
          <p:nvPr/>
        </p:nvSpPr>
        <p:spPr>
          <a:xfrm>
            <a:off x="5321094" y="3196269"/>
            <a:ext cx="1031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Some text</a:t>
            </a:r>
          </a:p>
        </p:txBody>
      </p:sp>
      <p:sp>
        <p:nvSpPr>
          <p:cNvPr id="87" name="AutoShape 9">
            <a:extLst>
              <a:ext uri="{FF2B5EF4-FFF2-40B4-BE49-F238E27FC236}">
                <a16:creationId xmlns:a16="http://schemas.microsoft.com/office/drawing/2014/main" id="{9FA9F8B2-B7A2-4197-AA73-F9E914049BDA}"/>
              </a:ext>
            </a:extLst>
          </p:cNvPr>
          <p:cNvSpPr>
            <a:spLocks/>
          </p:cNvSpPr>
          <p:nvPr/>
        </p:nvSpPr>
        <p:spPr bwMode="auto">
          <a:xfrm>
            <a:off x="9822537" y="2305036"/>
            <a:ext cx="315431" cy="3286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872F6893-E516-4001-82D1-55940DC5F472}"/>
              </a:ext>
            </a:extLst>
          </p:cNvPr>
          <p:cNvSpPr/>
          <p:nvPr/>
        </p:nvSpPr>
        <p:spPr>
          <a:xfrm>
            <a:off x="9615307" y="2104438"/>
            <a:ext cx="729890" cy="729890"/>
          </a:xfrm>
          <a:prstGeom prst="ellipse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ED2B09E-E4D1-4FA2-9333-1D2E46D91E94}"/>
              </a:ext>
            </a:extLst>
          </p:cNvPr>
          <p:cNvSpPr txBox="1"/>
          <p:nvPr/>
        </p:nvSpPr>
        <p:spPr>
          <a:xfrm>
            <a:off x="8504069" y="2925933"/>
            <a:ext cx="29523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Creative Template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B4DFEB3-A89A-4C09-82AB-1363B8A0D7B3}"/>
              </a:ext>
            </a:extLst>
          </p:cNvPr>
          <p:cNvSpPr txBox="1"/>
          <p:nvPr/>
        </p:nvSpPr>
        <p:spPr>
          <a:xfrm>
            <a:off x="9227972" y="3196269"/>
            <a:ext cx="15045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Some text</a:t>
            </a: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29FDF9F1-EC40-44D1-9661-6DEF50D80E36}"/>
              </a:ext>
            </a:extLst>
          </p:cNvPr>
          <p:cNvCxnSpPr>
            <a:cxnSpLocks/>
          </p:cNvCxnSpPr>
          <p:nvPr/>
        </p:nvCxnSpPr>
        <p:spPr>
          <a:xfrm>
            <a:off x="6205334" y="2469383"/>
            <a:ext cx="34136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" name="Picture Placeholder 101">
            <a:extLst>
              <a:ext uri="{FF2B5EF4-FFF2-40B4-BE49-F238E27FC236}">
                <a16:creationId xmlns:a16="http://schemas.microsoft.com/office/drawing/2014/main" id="{74B74EB7-F0F1-4A93-B04C-204E9B00E053}"/>
              </a:ext>
            </a:extLst>
          </p:cNvPr>
          <p:cNvPicPr>
            <a:picLocks noGrp="1" noChangeAspect="1"/>
          </p:cNvPicPr>
          <p:nvPr>
            <p:ph type="pic" sz="quarter" idx="10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42" b="206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420096-F191-4DAE-AA9F-FE1A8052704C}"/>
              </a:ext>
            </a:extLst>
          </p:cNvPr>
          <p:cNvSpPr/>
          <p:nvPr/>
        </p:nvSpPr>
        <p:spPr>
          <a:xfrm>
            <a:off x="8360229" y="2364603"/>
            <a:ext cx="3831771" cy="238065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83DED3-85AF-4AC1-B468-A24536C95ED2}"/>
              </a:ext>
            </a:extLst>
          </p:cNvPr>
          <p:cNvGrpSpPr/>
          <p:nvPr/>
        </p:nvGrpSpPr>
        <p:grpSpPr>
          <a:xfrm>
            <a:off x="8579468" y="2789093"/>
            <a:ext cx="2878832" cy="1501017"/>
            <a:chOff x="8448842" y="2629437"/>
            <a:chExt cx="2878832" cy="1501017"/>
          </a:xfrm>
        </p:grpSpPr>
        <p:sp>
          <p:nvSpPr>
            <p:cNvPr id="273" name="Rectangle 17">
              <a:extLst>
                <a:ext uri="{FF2B5EF4-FFF2-40B4-BE49-F238E27FC236}">
                  <a16:creationId xmlns:a16="http://schemas.microsoft.com/office/drawing/2014/main" id="{E99BC441-9D40-4E52-A6B4-BE4F2F660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8842" y="3554932"/>
              <a:ext cx="2643228" cy="575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your have to connect.</a:t>
              </a:r>
            </a:p>
          </p:txBody>
        </p:sp>
        <p:sp>
          <p:nvSpPr>
            <p:cNvPr id="274" name="TextBox 273">
              <a:extLst>
                <a:ext uri="{FF2B5EF4-FFF2-40B4-BE49-F238E27FC236}">
                  <a16:creationId xmlns:a16="http://schemas.microsoft.com/office/drawing/2014/main" id="{E0DDD335-C510-453C-8C94-4E66232749CE}"/>
                </a:ext>
              </a:extLst>
            </p:cNvPr>
            <p:cNvSpPr txBox="1"/>
            <p:nvPr/>
          </p:nvSpPr>
          <p:spPr>
            <a:xfrm>
              <a:off x="8448842" y="2629437"/>
              <a:ext cx="287883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3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Our Information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2F7394F-7252-40DD-9F88-7D1923D665FB}"/>
              </a:ext>
            </a:extLst>
          </p:cNvPr>
          <p:cNvGrpSpPr/>
          <p:nvPr/>
        </p:nvGrpSpPr>
        <p:grpSpPr>
          <a:xfrm>
            <a:off x="2460443" y="1530860"/>
            <a:ext cx="3773714" cy="4214358"/>
            <a:chOff x="14111006" y="671875"/>
            <a:chExt cx="4241800" cy="4737100"/>
          </a:xfrm>
        </p:grpSpPr>
        <p:sp>
          <p:nvSpPr>
            <p:cNvPr id="124" name="Freeform 5">
              <a:extLst>
                <a:ext uri="{FF2B5EF4-FFF2-40B4-BE49-F238E27FC236}">
                  <a16:creationId xmlns:a16="http://schemas.microsoft.com/office/drawing/2014/main" id="{94A35C65-71E0-4943-82AC-0BB92D6C3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78031" y="1795825"/>
              <a:ext cx="1374775" cy="2520950"/>
            </a:xfrm>
            <a:custGeom>
              <a:avLst/>
              <a:gdLst>
                <a:gd name="T0" fmla="*/ 0 w 866"/>
                <a:gd name="T1" fmla="*/ 1085 h 1588"/>
                <a:gd name="T2" fmla="*/ 0 w 866"/>
                <a:gd name="T3" fmla="*/ 503 h 1588"/>
                <a:gd name="T4" fmla="*/ 866 w 866"/>
                <a:gd name="T5" fmla="*/ 0 h 1588"/>
                <a:gd name="T6" fmla="*/ 866 w 866"/>
                <a:gd name="T7" fmla="*/ 1588 h 1588"/>
                <a:gd name="T8" fmla="*/ 0 w 866"/>
                <a:gd name="T9" fmla="*/ 1085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1588">
                  <a:moveTo>
                    <a:pt x="0" y="1085"/>
                  </a:moveTo>
                  <a:lnTo>
                    <a:pt x="0" y="503"/>
                  </a:lnTo>
                  <a:lnTo>
                    <a:pt x="866" y="0"/>
                  </a:lnTo>
                  <a:lnTo>
                    <a:pt x="866" y="1588"/>
                  </a:lnTo>
                  <a:lnTo>
                    <a:pt x="0" y="108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6">
              <a:extLst>
                <a:ext uri="{FF2B5EF4-FFF2-40B4-BE49-F238E27FC236}">
                  <a16:creationId xmlns:a16="http://schemas.microsoft.com/office/drawing/2014/main" id="{64A94D67-855D-4438-86E6-19B99EE8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78031" y="1795825"/>
              <a:ext cx="1374775" cy="2520950"/>
            </a:xfrm>
            <a:custGeom>
              <a:avLst/>
              <a:gdLst>
                <a:gd name="T0" fmla="*/ 0 w 866"/>
                <a:gd name="T1" fmla="*/ 1085 h 1588"/>
                <a:gd name="T2" fmla="*/ 0 w 866"/>
                <a:gd name="T3" fmla="*/ 503 h 1588"/>
                <a:gd name="T4" fmla="*/ 866 w 866"/>
                <a:gd name="T5" fmla="*/ 0 h 1588"/>
                <a:gd name="T6" fmla="*/ 866 w 866"/>
                <a:gd name="T7" fmla="*/ 1588 h 1588"/>
                <a:gd name="T8" fmla="*/ 0 w 866"/>
                <a:gd name="T9" fmla="*/ 1085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1588">
                  <a:moveTo>
                    <a:pt x="0" y="1085"/>
                  </a:moveTo>
                  <a:lnTo>
                    <a:pt x="0" y="503"/>
                  </a:lnTo>
                  <a:lnTo>
                    <a:pt x="866" y="0"/>
                  </a:lnTo>
                  <a:lnTo>
                    <a:pt x="866" y="1588"/>
                  </a:lnTo>
                  <a:lnTo>
                    <a:pt x="0" y="10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7">
              <a:extLst>
                <a:ext uri="{FF2B5EF4-FFF2-40B4-BE49-F238E27FC236}">
                  <a16:creationId xmlns:a16="http://schemas.microsoft.com/office/drawing/2014/main" id="{18430BA9-81FA-4BC2-B061-C417143EA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11006" y="1884725"/>
              <a:ext cx="1254125" cy="2287588"/>
            </a:xfrm>
            <a:custGeom>
              <a:avLst/>
              <a:gdLst>
                <a:gd name="T0" fmla="*/ 790 w 790"/>
                <a:gd name="T1" fmla="*/ 989 h 1441"/>
                <a:gd name="T2" fmla="*/ 790 w 790"/>
                <a:gd name="T3" fmla="*/ 457 h 1441"/>
                <a:gd name="T4" fmla="*/ 0 w 790"/>
                <a:gd name="T5" fmla="*/ 0 h 1441"/>
                <a:gd name="T6" fmla="*/ 0 w 790"/>
                <a:gd name="T7" fmla="*/ 1441 h 1441"/>
                <a:gd name="T8" fmla="*/ 790 w 790"/>
                <a:gd name="T9" fmla="*/ 989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0" h="1441">
                  <a:moveTo>
                    <a:pt x="790" y="989"/>
                  </a:moveTo>
                  <a:lnTo>
                    <a:pt x="790" y="457"/>
                  </a:lnTo>
                  <a:lnTo>
                    <a:pt x="0" y="0"/>
                  </a:lnTo>
                  <a:lnTo>
                    <a:pt x="0" y="1441"/>
                  </a:lnTo>
                  <a:lnTo>
                    <a:pt x="790" y="98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8">
              <a:extLst>
                <a:ext uri="{FF2B5EF4-FFF2-40B4-BE49-F238E27FC236}">
                  <a16:creationId xmlns:a16="http://schemas.microsoft.com/office/drawing/2014/main" id="{0D52BF25-613B-48F6-ACA4-F5E3E6D0B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11006" y="1884725"/>
              <a:ext cx="1254125" cy="2287588"/>
            </a:xfrm>
            <a:custGeom>
              <a:avLst/>
              <a:gdLst>
                <a:gd name="T0" fmla="*/ 790 w 790"/>
                <a:gd name="T1" fmla="*/ 989 h 1441"/>
                <a:gd name="T2" fmla="*/ 790 w 790"/>
                <a:gd name="T3" fmla="*/ 457 h 1441"/>
                <a:gd name="T4" fmla="*/ 0 w 790"/>
                <a:gd name="T5" fmla="*/ 0 h 1441"/>
                <a:gd name="T6" fmla="*/ 0 w 790"/>
                <a:gd name="T7" fmla="*/ 1441 h 1441"/>
                <a:gd name="T8" fmla="*/ 790 w 790"/>
                <a:gd name="T9" fmla="*/ 989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0" h="1441">
                  <a:moveTo>
                    <a:pt x="790" y="989"/>
                  </a:moveTo>
                  <a:lnTo>
                    <a:pt x="790" y="457"/>
                  </a:lnTo>
                  <a:lnTo>
                    <a:pt x="0" y="0"/>
                  </a:lnTo>
                  <a:lnTo>
                    <a:pt x="0" y="1441"/>
                  </a:lnTo>
                  <a:lnTo>
                    <a:pt x="790" y="98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9">
              <a:extLst>
                <a:ext uri="{FF2B5EF4-FFF2-40B4-BE49-F238E27FC236}">
                  <a16:creationId xmlns:a16="http://schemas.microsoft.com/office/drawing/2014/main" id="{EBAAF441-0D37-4A3B-9CBE-CAA578590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1581" y="671875"/>
              <a:ext cx="1981200" cy="1866900"/>
            </a:xfrm>
            <a:custGeom>
              <a:avLst/>
              <a:gdLst>
                <a:gd name="T0" fmla="*/ 463 w 1248"/>
                <a:gd name="T1" fmla="*/ 1176 h 1176"/>
                <a:gd name="T2" fmla="*/ 0 w 1248"/>
                <a:gd name="T3" fmla="*/ 909 h 1176"/>
                <a:gd name="T4" fmla="*/ 0 w 1248"/>
                <a:gd name="T5" fmla="*/ 0 h 1176"/>
                <a:gd name="T6" fmla="*/ 1248 w 1248"/>
                <a:gd name="T7" fmla="*/ 718 h 1176"/>
                <a:gd name="T8" fmla="*/ 463 w 1248"/>
                <a:gd name="T9" fmla="*/ 1176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8" h="1176">
                  <a:moveTo>
                    <a:pt x="463" y="1176"/>
                  </a:moveTo>
                  <a:lnTo>
                    <a:pt x="0" y="909"/>
                  </a:lnTo>
                  <a:lnTo>
                    <a:pt x="0" y="0"/>
                  </a:lnTo>
                  <a:lnTo>
                    <a:pt x="1248" y="718"/>
                  </a:lnTo>
                  <a:lnTo>
                    <a:pt x="463" y="11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">
              <a:extLst>
                <a:ext uri="{FF2B5EF4-FFF2-40B4-BE49-F238E27FC236}">
                  <a16:creationId xmlns:a16="http://schemas.microsoft.com/office/drawing/2014/main" id="{1D8D02E9-977C-40F6-90E5-3DCFD44F8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1581" y="671875"/>
              <a:ext cx="1981200" cy="1866900"/>
            </a:xfrm>
            <a:custGeom>
              <a:avLst/>
              <a:gdLst>
                <a:gd name="T0" fmla="*/ 463 w 1248"/>
                <a:gd name="T1" fmla="*/ 1176 h 1176"/>
                <a:gd name="T2" fmla="*/ 0 w 1248"/>
                <a:gd name="T3" fmla="*/ 909 h 1176"/>
                <a:gd name="T4" fmla="*/ 0 w 1248"/>
                <a:gd name="T5" fmla="*/ 0 h 1176"/>
                <a:gd name="T6" fmla="*/ 1248 w 1248"/>
                <a:gd name="T7" fmla="*/ 718 h 1176"/>
                <a:gd name="T8" fmla="*/ 463 w 1248"/>
                <a:gd name="T9" fmla="*/ 1176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8" h="1176">
                  <a:moveTo>
                    <a:pt x="463" y="1176"/>
                  </a:moveTo>
                  <a:lnTo>
                    <a:pt x="0" y="909"/>
                  </a:lnTo>
                  <a:lnTo>
                    <a:pt x="0" y="0"/>
                  </a:lnTo>
                  <a:lnTo>
                    <a:pt x="1248" y="718"/>
                  </a:lnTo>
                  <a:lnTo>
                    <a:pt x="463" y="117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1">
              <a:extLst>
                <a:ext uri="{FF2B5EF4-FFF2-40B4-BE49-F238E27FC236}">
                  <a16:creationId xmlns:a16="http://schemas.microsoft.com/office/drawing/2014/main" id="{25C115AC-C6C1-430A-9301-35F87F0BB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34819" y="3543662"/>
              <a:ext cx="1981200" cy="1865313"/>
            </a:xfrm>
            <a:custGeom>
              <a:avLst/>
              <a:gdLst>
                <a:gd name="T0" fmla="*/ 1248 w 1248"/>
                <a:gd name="T1" fmla="*/ 266 h 1175"/>
                <a:gd name="T2" fmla="*/ 785 w 1248"/>
                <a:gd name="T3" fmla="*/ 0 h 1175"/>
                <a:gd name="T4" fmla="*/ 0 w 1248"/>
                <a:gd name="T5" fmla="*/ 457 h 1175"/>
                <a:gd name="T6" fmla="*/ 1248 w 1248"/>
                <a:gd name="T7" fmla="*/ 1175 h 1175"/>
                <a:gd name="T8" fmla="*/ 1248 w 1248"/>
                <a:gd name="T9" fmla="*/ 266 h 1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8" h="1175">
                  <a:moveTo>
                    <a:pt x="1248" y="266"/>
                  </a:moveTo>
                  <a:lnTo>
                    <a:pt x="785" y="0"/>
                  </a:lnTo>
                  <a:lnTo>
                    <a:pt x="0" y="457"/>
                  </a:lnTo>
                  <a:lnTo>
                    <a:pt x="1248" y="1175"/>
                  </a:lnTo>
                  <a:lnTo>
                    <a:pt x="1248" y="26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2">
              <a:extLst>
                <a:ext uri="{FF2B5EF4-FFF2-40B4-BE49-F238E27FC236}">
                  <a16:creationId xmlns:a16="http://schemas.microsoft.com/office/drawing/2014/main" id="{DBC86C40-F297-44DD-B89D-CB488946D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34819" y="3543662"/>
              <a:ext cx="1981200" cy="1865313"/>
            </a:xfrm>
            <a:custGeom>
              <a:avLst/>
              <a:gdLst>
                <a:gd name="T0" fmla="*/ 1248 w 1248"/>
                <a:gd name="T1" fmla="*/ 266 h 1175"/>
                <a:gd name="T2" fmla="*/ 785 w 1248"/>
                <a:gd name="T3" fmla="*/ 0 h 1175"/>
                <a:gd name="T4" fmla="*/ 0 w 1248"/>
                <a:gd name="T5" fmla="*/ 457 h 1175"/>
                <a:gd name="T6" fmla="*/ 1248 w 1248"/>
                <a:gd name="T7" fmla="*/ 1175 h 1175"/>
                <a:gd name="T8" fmla="*/ 1248 w 1248"/>
                <a:gd name="T9" fmla="*/ 266 h 1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8" h="1175">
                  <a:moveTo>
                    <a:pt x="1248" y="266"/>
                  </a:moveTo>
                  <a:lnTo>
                    <a:pt x="785" y="0"/>
                  </a:lnTo>
                  <a:lnTo>
                    <a:pt x="0" y="457"/>
                  </a:lnTo>
                  <a:lnTo>
                    <a:pt x="1248" y="1175"/>
                  </a:lnTo>
                  <a:lnTo>
                    <a:pt x="1248" y="26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3">
              <a:extLst>
                <a:ext uri="{FF2B5EF4-FFF2-40B4-BE49-F238E27FC236}">
                  <a16:creationId xmlns:a16="http://schemas.microsoft.com/office/drawing/2014/main" id="{2E90053F-1E39-41A4-BFA9-ABE29CD7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93569" y="854437"/>
              <a:ext cx="1790700" cy="1684338"/>
            </a:xfrm>
            <a:custGeom>
              <a:avLst/>
              <a:gdLst>
                <a:gd name="T0" fmla="*/ 1128 w 1128"/>
                <a:gd name="T1" fmla="*/ 819 h 1061"/>
                <a:gd name="T2" fmla="*/ 710 w 1128"/>
                <a:gd name="T3" fmla="*/ 1061 h 1061"/>
                <a:gd name="T4" fmla="*/ 0 w 1128"/>
                <a:gd name="T5" fmla="*/ 649 h 1061"/>
                <a:gd name="T6" fmla="*/ 1128 w 1128"/>
                <a:gd name="T7" fmla="*/ 0 h 1061"/>
                <a:gd name="T8" fmla="*/ 1128 w 1128"/>
                <a:gd name="T9" fmla="*/ 819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8" h="1061">
                  <a:moveTo>
                    <a:pt x="1128" y="819"/>
                  </a:moveTo>
                  <a:lnTo>
                    <a:pt x="710" y="1061"/>
                  </a:lnTo>
                  <a:lnTo>
                    <a:pt x="0" y="649"/>
                  </a:lnTo>
                  <a:lnTo>
                    <a:pt x="1128" y="0"/>
                  </a:lnTo>
                  <a:lnTo>
                    <a:pt x="1128" y="81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4">
              <a:extLst>
                <a:ext uri="{FF2B5EF4-FFF2-40B4-BE49-F238E27FC236}">
                  <a16:creationId xmlns:a16="http://schemas.microsoft.com/office/drawing/2014/main" id="{93924654-CFB8-4BA1-84B8-9EF8C92FB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93569" y="854437"/>
              <a:ext cx="1790700" cy="1684338"/>
            </a:xfrm>
            <a:custGeom>
              <a:avLst/>
              <a:gdLst>
                <a:gd name="T0" fmla="*/ 1128 w 1128"/>
                <a:gd name="T1" fmla="*/ 819 h 1061"/>
                <a:gd name="T2" fmla="*/ 710 w 1128"/>
                <a:gd name="T3" fmla="*/ 1061 h 1061"/>
                <a:gd name="T4" fmla="*/ 0 w 1128"/>
                <a:gd name="T5" fmla="*/ 649 h 1061"/>
                <a:gd name="T6" fmla="*/ 1128 w 1128"/>
                <a:gd name="T7" fmla="*/ 0 h 1061"/>
                <a:gd name="T8" fmla="*/ 1128 w 1128"/>
                <a:gd name="T9" fmla="*/ 819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8" h="1061">
                  <a:moveTo>
                    <a:pt x="1128" y="819"/>
                  </a:moveTo>
                  <a:lnTo>
                    <a:pt x="710" y="1061"/>
                  </a:lnTo>
                  <a:lnTo>
                    <a:pt x="0" y="649"/>
                  </a:lnTo>
                  <a:lnTo>
                    <a:pt x="1128" y="0"/>
                  </a:lnTo>
                  <a:lnTo>
                    <a:pt x="1128" y="8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5">
              <a:extLst>
                <a:ext uri="{FF2B5EF4-FFF2-40B4-BE49-F238E27FC236}">
                  <a16:creationId xmlns:a16="http://schemas.microsoft.com/office/drawing/2014/main" id="{012BB644-D36E-4262-B160-A31B0E76C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7144" y="3591287"/>
              <a:ext cx="1790700" cy="1682750"/>
            </a:xfrm>
            <a:custGeom>
              <a:avLst/>
              <a:gdLst>
                <a:gd name="T0" fmla="*/ 418 w 1128"/>
                <a:gd name="T1" fmla="*/ 0 h 1060"/>
                <a:gd name="T2" fmla="*/ 0 w 1128"/>
                <a:gd name="T3" fmla="*/ 241 h 1060"/>
                <a:gd name="T4" fmla="*/ 0 w 1128"/>
                <a:gd name="T5" fmla="*/ 1060 h 1060"/>
                <a:gd name="T6" fmla="*/ 1128 w 1128"/>
                <a:gd name="T7" fmla="*/ 412 h 1060"/>
                <a:gd name="T8" fmla="*/ 418 w 1128"/>
                <a:gd name="T9" fmla="*/ 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8" h="1060">
                  <a:moveTo>
                    <a:pt x="418" y="0"/>
                  </a:moveTo>
                  <a:lnTo>
                    <a:pt x="0" y="241"/>
                  </a:lnTo>
                  <a:lnTo>
                    <a:pt x="0" y="1060"/>
                  </a:lnTo>
                  <a:lnTo>
                    <a:pt x="1128" y="412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6">
              <a:extLst>
                <a:ext uri="{FF2B5EF4-FFF2-40B4-BE49-F238E27FC236}">
                  <a16:creationId xmlns:a16="http://schemas.microsoft.com/office/drawing/2014/main" id="{10521151-C890-4121-9077-7A9A5E078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7144" y="3591287"/>
              <a:ext cx="1790700" cy="1682750"/>
            </a:xfrm>
            <a:custGeom>
              <a:avLst/>
              <a:gdLst>
                <a:gd name="T0" fmla="*/ 418 w 1128"/>
                <a:gd name="T1" fmla="*/ 0 h 1060"/>
                <a:gd name="T2" fmla="*/ 0 w 1128"/>
                <a:gd name="T3" fmla="*/ 241 h 1060"/>
                <a:gd name="T4" fmla="*/ 0 w 1128"/>
                <a:gd name="T5" fmla="*/ 1060 h 1060"/>
                <a:gd name="T6" fmla="*/ 1128 w 1128"/>
                <a:gd name="T7" fmla="*/ 412 h 1060"/>
                <a:gd name="T8" fmla="*/ 418 w 1128"/>
                <a:gd name="T9" fmla="*/ 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8" h="1060">
                  <a:moveTo>
                    <a:pt x="418" y="0"/>
                  </a:moveTo>
                  <a:lnTo>
                    <a:pt x="0" y="241"/>
                  </a:lnTo>
                  <a:lnTo>
                    <a:pt x="0" y="1060"/>
                  </a:lnTo>
                  <a:lnTo>
                    <a:pt x="1128" y="412"/>
                  </a:lnTo>
                  <a:lnTo>
                    <a:pt x="4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7">
              <a:extLst>
                <a:ext uri="{FF2B5EF4-FFF2-40B4-BE49-F238E27FC236}">
                  <a16:creationId xmlns:a16="http://schemas.microsoft.com/office/drawing/2014/main" id="{65E03996-67D0-4322-B654-3E7477D95B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78031" y="2497500"/>
              <a:ext cx="160338" cy="96838"/>
            </a:xfrm>
            <a:custGeom>
              <a:avLst/>
              <a:gdLst>
                <a:gd name="T0" fmla="*/ 101 w 101"/>
                <a:gd name="T1" fmla="*/ 0 h 61"/>
                <a:gd name="T2" fmla="*/ 0 w 101"/>
                <a:gd name="T3" fmla="*/ 61 h 61"/>
                <a:gd name="T4" fmla="*/ 101 w 101"/>
                <a:gd name="T5" fmla="*/ 0 h 61"/>
                <a:gd name="T6" fmla="*/ 101 w 101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61">
                  <a:moveTo>
                    <a:pt x="101" y="0"/>
                  </a:moveTo>
                  <a:lnTo>
                    <a:pt x="0" y="61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8">
              <a:extLst>
                <a:ext uri="{FF2B5EF4-FFF2-40B4-BE49-F238E27FC236}">
                  <a16:creationId xmlns:a16="http://schemas.microsoft.com/office/drawing/2014/main" id="{E76E8348-E10B-4050-AC03-AB03EAAC5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78031" y="2497500"/>
              <a:ext cx="160338" cy="96838"/>
            </a:xfrm>
            <a:custGeom>
              <a:avLst/>
              <a:gdLst>
                <a:gd name="T0" fmla="*/ 101 w 101"/>
                <a:gd name="T1" fmla="*/ 0 h 61"/>
                <a:gd name="T2" fmla="*/ 0 w 101"/>
                <a:gd name="T3" fmla="*/ 61 h 61"/>
                <a:gd name="T4" fmla="*/ 101 w 101"/>
                <a:gd name="T5" fmla="*/ 0 h 61"/>
                <a:gd name="T6" fmla="*/ 101 w 101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61">
                  <a:moveTo>
                    <a:pt x="101" y="0"/>
                  </a:moveTo>
                  <a:lnTo>
                    <a:pt x="0" y="61"/>
                  </a:lnTo>
                  <a:lnTo>
                    <a:pt x="101" y="0"/>
                  </a:lnTo>
                  <a:lnTo>
                    <a:pt x="1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9">
              <a:extLst>
                <a:ext uri="{FF2B5EF4-FFF2-40B4-BE49-F238E27FC236}">
                  <a16:creationId xmlns:a16="http://schemas.microsoft.com/office/drawing/2014/main" id="{892937A9-4959-4953-BCE4-3A6492C7E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78031" y="2497500"/>
              <a:ext cx="160338" cy="1117600"/>
            </a:xfrm>
            <a:custGeom>
              <a:avLst/>
              <a:gdLst>
                <a:gd name="T0" fmla="*/ 101 w 101"/>
                <a:gd name="T1" fmla="*/ 0 h 704"/>
                <a:gd name="T2" fmla="*/ 0 w 101"/>
                <a:gd name="T3" fmla="*/ 61 h 704"/>
                <a:gd name="T4" fmla="*/ 0 w 101"/>
                <a:gd name="T5" fmla="*/ 643 h 704"/>
                <a:gd name="T6" fmla="*/ 101 w 101"/>
                <a:gd name="T7" fmla="*/ 704 h 704"/>
                <a:gd name="T8" fmla="*/ 101 w 101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704">
                  <a:moveTo>
                    <a:pt x="101" y="0"/>
                  </a:moveTo>
                  <a:lnTo>
                    <a:pt x="0" y="61"/>
                  </a:lnTo>
                  <a:lnTo>
                    <a:pt x="0" y="643"/>
                  </a:lnTo>
                  <a:lnTo>
                    <a:pt x="101" y="70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20">
              <a:extLst>
                <a:ext uri="{FF2B5EF4-FFF2-40B4-BE49-F238E27FC236}">
                  <a16:creationId xmlns:a16="http://schemas.microsoft.com/office/drawing/2014/main" id="{AB48B875-46B8-43EF-BFA1-CFC76BA48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78031" y="2497500"/>
              <a:ext cx="160338" cy="1117600"/>
            </a:xfrm>
            <a:custGeom>
              <a:avLst/>
              <a:gdLst>
                <a:gd name="T0" fmla="*/ 101 w 101"/>
                <a:gd name="T1" fmla="*/ 0 h 704"/>
                <a:gd name="T2" fmla="*/ 0 w 101"/>
                <a:gd name="T3" fmla="*/ 61 h 704"/>
                <a:gd name="T4" fmla="*/ 0 w 101"/>
                <a:gd name="T5" fmla="*/ 643 h 704"/>
                <a:gd name="T6" fmla="*/ 101 w 101"/>
                <a:gd name="T7" fmla="*/ 704 h 704"/>
                <a:gd name="T8" fmla="*/ 101 w 101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704">
                  <a:moveTo>
                    <a:pt x="101" y="0"/>
                  </a:moveTo>
                  <a:lnTo>
                    <a:pt x="0" y="61"/>
                  </a:lnTo>
                  <a:lnTo>
                    <a:pt x="0" y="643"/>
                  </a:lnTo>
                  <a:lnTo>
                    <a:pt x="101" y="704"/>
                  </a:lnTo>
                  <a:lnTo>
                    <a:pt x="1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1">
              <a:extLst>
                <a:ext uri="{FF2B5EF4-FFF2-40B4-BE49-F238E27FC236}">
                  <a16:creationId xmlns:a16="http://schemas.microsoft.com/office/drawing/2014/main" id="{88B08013-391E-47A6-AF0B-ECD41B729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0669" y="2610212"/>
              <a:ext cx="144463" cy="925513"/>
            </a:xfrm>
            <a:custGeom>
              <a:avLst/>
              <a:gdLst>
                <a:gd name="T0" fmla="*/ 91 w 91"/>
                <a:gd name="T1" fmla="*/ 0 h 583"/>
                <a:gd name="T2" fmla="*/ 91 w 91"/>
                <a:gd name="T3" fmla="*/ 532 h 583"/>
                <a:gd name="T4" fmla="*/ 0 w 91"/>
                <a:gd name="T5" fmla="*/ 583 h 583"/>
                <a:gd name="T6" fmla="*/ 0 w 91"/>
                <a:gd name="T7" fmla="*/ 583 h 583"/>
                <a:gd name="T8" fmla="*/ 91 w 91"/>
                <a:gd name="T9" fmla="*/ 532 h 583"/>
                <a:gd name="T10" fmla="*/ 91 w 91"/>
                <a:gd name="T11" fmla="*/ 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583">
                  <a:moveTo>
                    <a:pt x="91" y="0"/>
                  </a:moveTo>
                  <a:lnTo>
                    <a:pt x="91" y="532"/>
                  </a:lnTo>
                  <a:lnTo>
                    <a:pt x="0" y="583"/>
                  </a:lnTo>
                  <a:lnTo>
                    <a:pt x="0" y="583"/>
                  </a:lnTo>
                  <a:lnTo>
                    <a:pt x="91" y="532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2">
              <a:extLst>
                <a:ext uri="{FF2B5EF4-FFF2-40B4-BE49-F238E27FC236}">
                  <a16:creationId xmlns:a16="http://schemas.microsoft.com/office/drawing/2014/main" id="{A7BF2711-A096-4F4E-8B6F-782BDAB3F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0669" y="2610212"/>
              <a:ext cx="144463" cy="925513"/>
            </a:xfrm>
            <a:custGeom>
              <a:avLst/>
              <a:gdLst>
                <a:gd name="T0" fmla="*/ 91 w 91"/>
                <a:gd name="T1" fmla="*/ 0 h 583"/>
                <a:gd name="T2" fmla="*/ 91 w 91"/>
                <a:gd name="T3" fmla="*/ 532 h 583"/>
                <a:gd name="T4" fmla="*/ 0 w 91"/>
                <a:gd name="T5" fmla="*/ 583 h 583"/>
                <a:gd name="T6" fmla="*/ 0 w 91"/>
                <a:gd name="T7" fmla="*/ 583 h 583"/>
                <a:gd name="T8" fmla="*/ 91 w 91"/>
                <a:gd name="T9" fmla="*/ 532 h 583"/>
                <a:gd name="T10" fmla="*/ 91 w 91"/>
                <a:gd name="T11" fmla="*/ 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583">
                  <a:moveTo>
                    <a:pt x="91" y="0"/>
                  </a:moveTo>
                  <a:lnTo>
                    <a:pt x="91" y="532"/>
                  </a:lnTo>
                  <a:lnTo>
                    <a:pt x="0" y="583"/>
                  </a:lnTo>
                  <a:lnTo>
                    <a:pt x="0" y="583"/>
                  </a:lnTo>
                  <a:lnTo>
                    <a:pt x="91" y="532"/>
                  </a:lnTo>
                  <a:lnTo>
                    <a:pt x="9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3">
              <a:extLst>
                <a:ext uri="{FF2B5EF4-FFF2-40B4-BE49-F238E27FC236}">
                  <a16:creationId xmlns:a16="http://schemas.microsoft.com/office/drawing/2014/main" id="{721FA0CD-4903-4287-861B-84B053D0E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0669" y="2521312"/>
              <a:ext cx="144463" cy="1014413"/>
            </a:xfrm>
            <a:custGeom>
              <a:avLst/>
              <a:gdLst>
                <a:gd name="T0" fmla="*/ 0 w 91"/>
                <a:gd name="T1" fmla="*/ 0 h 639"/>
                <a:gd name="T2" fmla="*/ 0 w 91"/>
                <a:gd name="T3" fmla="*/ 639 h 639"/>
                <a:gd name="T4" fmla="*/ 91 w 91"/>
                <a:gd name="T5" fmla="*/ 588 h 639"/>
                <a:gd name="T6" fmla="*/ 91 w 91"/>
                <a:gd name="T7" fmla="*/ 56 h 639"/>
                <a:gd name="T8" fmla="*/ 0 w 91"/>
                <a:gd name="T9" fmla="*/ 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639">
                  <a:moveTo>
                    <a:pt x="0" y="0"/>
                  </a:moveTo>
                  <a:lnTo>
                    <a:pt x="0" y="639"/>
                  </a:lnTo>
                  <a:lnTo>
                    <a:pt x="91" y="588"/>
                  </a:lnTo>
                  <a:lnTo>
                    <a:pt x="91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24">
              <a:extLst>
                <a:ext uri="{FF2B5EF4-FFF2-40B4-BE49-F238E27FC236}">
                  <a16:creationId xmlns:a16="http://schemas.microsoft.com/office/drawing/2014/main" id="{975624FC-BEE9-4CF6-8E48-864C5280A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0669" y="2521312"/>
              <a:ext cx="144463" cy="1014413"/>
            </a:xfrm>
            <a:custGeom>
              <a:avLst/>
              <a:gdLst>
                <a:gd name="T0" fmla="*/ 0 w 91"/>
                <a:gd name="T1" fmla="*/ 0 h 639"/>
                <a:gd name="T2" fmla="*/ 0 w 91"/>
                <a:gd name="T3" fmla="*/ 639 h 639"/>
                <a:gd name="T4" fmla="*/ 91 w 91"/>
                <a:gd name="T5" fmla="*/ 588 h 639"/>
                <a:gd name="T6" fmla="*/ 91 w 91"/>
                <a:gd name="T7" fmla="*/ 56 h 639"/>
                <a:gd name="T8" fmla="*/ 0 w 91"/>
                <a:gd name="T9" fmla="*/ 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639">
                  <a:moveTo>
                    <a:pt x="0" y="0"/>
                  </a:moveTo>
                  <a:lnTo>
                    <a:pt x="0" y="639"/>
                  </a:lnTo>
                  <a:lnTo>
                    <a:pt x="91" y="588"/>
                  </a:lnTo>
                  <a:lnTo>
                    <a:pt x="91" y="5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25">
              <a:extLst>
                <a:ext uri="{FF2B5EF4-FFF2-40B4-BE49-F238E27FC236}">
                  <a16:creationId xmlns:a16="http://schemas.microsoft.com/office/drawing/2014/main" id="{A1F6DE36-68E1-4D1A-8808-49ED0913D0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1581" y="2114912"/>
              <a:ext cx="735013" cy="423863"/>
            </a:xfrm>
            <a:custGeom>
              <a:avLst/>
              <a:gdLst>
                <a:gd name="T0" fmla="*/ 0 w 463"/>
                <a:gd name="T1" fmla="*/ 0 h 267"/>
                <a:gd name="T2" fmla="*/ 0 w 463"/>
                <a:gd name="T3" fmla="*/ 0 h 267"/>
                <a:gd name="T4" fmla="*/ 463 w 463"/>
                <a:gd name="T5" fmla="*/ 267 h 267"/>
                <a:gd name="T6" fmla="*/ 463 w 463"/>
                <a:gd name="T7" fmla="*/ 267 h 267"/>
                <a:gd name="T8" fmla="*/ 0 w 463"/>
                <a:gd name="T9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3" h="267">
                  <a:moveTo>
                    <a:pt x="0" y="0"/>
                  </a:moveTo>
                  <a:lnTo>
                    <a:pt x="0" y="0"/>
                  </a:lnTo>
                  <a:lnTo>
                    <a:pt x="463" y="267"/>
                  </a:lnTo>
                  <a:lnTo>
                    <a:pt x="463" y="2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26">
              <a:extLst>
                <a:ext uri="{FF2B5EF4-FFF2-40B4-BE49-F238E27FC236}">
                  <a16:creationId xmlns:a16="http://schemas.microsoft.com/office/drawing/2014/main" id="{86C48707-4C42-48C0-AC6C-F25A6ABFC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1581" y="2114912"/>
              <a:ext cx="735013" cy="423863"/>
            </a:xfrm>
            <a:custGeom>
              <a:avLst/>
              <a:gdLst>
                <a:gd name="T0" fmla="*/ 0 w 463"/>
                <a:gd name="T1" fmla="*/ 0 h 267"/>
                <a:gd name="T2" fmla="*/ 0 w 463"/>
                <a:gd name="T3" fmla="*/ 0 h 267"/>
                <a:gd name="T4" fmla="*/ 463 w 463"/>
                <a:gd name="T5" fmla="*/ 267 h 267"/>
                <a:gd name="T6" fmla="*/ 463 w 463"/>
                <a:gd name="T7" fmla="*/ 267 h 267"/>
                <a:gd name="T8" fmla="*/ 0 w 463"/>
                <a:gd name="T9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3" h="267">
                  <a:moveTo>
                    <a:pt x="0" y="0"/>
                  </a:moveTo>
                  <a:lnTo>
                    <a:pt x="0" y="0"/>
                  </a:lnTo>
                  <a:lnTo>
                    <a:pt x="463" y="267"/>
                  </a:lnTo>
                  <a:lnTo>
                    <a:pt x="463" y="26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27">
              <a:extLst>
                <a:ext uri="{FF2B5EF4-FFF2-40B4-BE49-F238E27FC236}">
                  <a16:creationId xmlns:a16="http://schemas.microsoft.com/office/drawing/2014/main" id="{10BF1DEA-BD6D-4002-8533-25450D5C7E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1581" y="1948225"/>
              <a:ext cx="879475" cy="590550"/>
            </a:xfrm>
            <a:custGeom>
              <a:avLst/>
              <a:gdLst>
                <a:gd name="T0" fmla="*/ 0 w 554"/>
                <a:gd name="T1" fmla="*/ 0 h 372"/>
                <a:gd name="T2" fmla="*/ 0 w 554"/>
                <a:gd name="T3" fmla="*/ 105 h 372"/>
                <a:gd name="T4" fmla="*/ 463 w 554"/>
                <a:gd name="T5" fmla="*/ 372 h 372"/>
                <a:gd name="T6" fmla="*/ 554 w 554"/>
                <a:gd name="T7" fmla="*/ 316 h 372"/>
                <a:gd name="T8" fmla="*/ 554 w 554"/>
                <a:gd name="T9" fmla="*/ 316 h 372"/>
                <a:gd name="T10" fmla="*/ 0 w 554"/>
                <a:gd name="T11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372">
                  <a:moveTo>
                    <a:pt x="0" y="0"/>
                  </a:moveTo>
                  <a:lnTo>
                    <a:pt x="0" y="105"/>
                  </a:lnTo>
                  <a:lnTo>
                    <a:pt x="463" y="372"/>
                  </a:lnTo>
                  <a:lnTo>
                    <a:pt x="554" y="316"/>
                  </a:lnTo>
                  <a:lnTo>
                    <a:pt x="554" y="3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28">
              <a:extLst>
                <a:ext uri="{FF2B5EF4-FFF2-40B4-BE49-F238E27FC236}">
                  <a16:creationId xmlns:a16="http://schemas.microsoft.com/office/drawing/2014/main" id="{21078AFB-2E23-4F1E-84D6-3A5522B86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1581" y="1948225"/>
              <a:ext cx="879475" cy="590550"/>
            </a:xfrm>
            <a:custGeom>
              <a:avLst/>
              <a:gdLst>
                <a:gd name="T0" fmla="*/ 0 w 554"/>
                <a:gd name="T1" fmla="*/ 0 h 372"/>
                <a:gd name="T2" fmla="*/ 0 w 554"/>
                <a:gd name="T3" fmla="*/ 105 h 372"/>
                <a:gd name="T4" fmla="*/ 463 w 554"/>
                <a:gd name="T5" fmla="*/ 372 h 372"/>
                <a:gd name="T6" fmla="*/ 554 w 554"/>
                <a:gd name="T7" fmla="*/ 316 h 372"/>
                <a:gd name="T8" fmla="*/ 554 w 554"/>
                <a:gd name="T9" fmla="*/ 316 h 372"/>
                <a:gd name="T10" fmla="*/ 0 w 554"/>
                <a:gd name="T11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372">
                  <a:moveTo>
                    <a:pt x="0" y="0"/>
                  </a:moveTo>
                  <a:lnTo>
                    <a:pt x="0" y="105"/>
                  </a:lnTo>
                  <a:lnTo>
                    <a:pt x="463" y="372"/>
                  </a:lnTo>
                  <a:lnTo>
                    <a:pt x="554" y="316"/>
                  </a:lnTo>
                  <a:lnTo>
                    <a:pt x="554" y="31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29">
              <a:extLst>
                <a:ext uri="{FF2B5EF4-FFF2-40B4-BE49-F238E27FC236}">
                  <a16:creationId xmlns:a16="http://schemas.microsoft.com/office/drawing/2014/main" id="{BFBC8E5D-0A9D-498A-8C74-FACCF1B31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6544" y="3543662"/>
              <a:ext cx="879475" cy="422275"/>
            </a:xfrm>
            <a:custGeom>
              <a:avLst/>
              <a:gdLst>
                <a:gd name="T0" fmla="*/ 91 w 554"/>
                <a:gd name="T1" fmla="*/ 0 h 266"/>
                <a:gd name="T2" fmla="*/ 91 w 554"/>
                <a:gd name="T3" fmla="*/ 0 h 266"/>
                <a:gd name="T4" fmla="*/ 0 w 554"/>
                <a:gd name="T5" fmla="*/ 55 h 266"/>
                <a:gd name="T6" fmla="*/ 91 w 554"/>
                <a:gd name="T7" fmla="*/ 0 h 266"/>
                <a:gd name="T8" fmla="*/ 554 w 554"/>
                <a:gd name="T9" fmla="*/ 266 h 266"/>
                <a:gd name="T10" fmla="*/ 554 w 554"/>
                <a:gd name="T11" fmla="*/ 266 h 266"/>
                <a:gd name="T12" fmla="*/ 91 w 554"/>
                <a:gd name="T1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4" h="266">
                  <a:moveTo>
                    <a:pt x="91" y="0"/>
                  </a:moveTo>
                  <a:lnTo>
                    <a:pt x="91" y="0"/>
                  </a:lnTo>
                  <a:lnTo>
                    <a:pt x="0" y="55"/>
                  </a:lnTo>
                  <a:lnTo>
                    <a:pt x="91" y="0"/>
                  </a:lnTo>
                  <a:lnTo>
                    <a:pt x="554" y="266"/>
                  </a:lnTo>
                  <a:lnTo>
                    <a:pt x="554" y="266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30">
              <a:extLst>
                <a:ext uri="{FF2B5EF4-FFF2-40B4-BE49-F238E27FC236}">
                  <a16:creationId xmlns:a16="http://schemas.microsoft.com/office/drawing/2014/main" id="{456772DA-02BA-4336-97C6-D55F5490E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6544" y="3543662"/>
              <a:ext cx="879475" cy="422275"/>
            </a:xfrm>
            <a:custGeom>
              <a:avLst/>
              <a:gdLst>
                <a:gd name="T0" fmla="*/ 91 w 554"/>
                <a:gd name="T1" fmla="*/ 0 h 266"/>
                <a:gd name="T2" fmla="*/ 91 w 554"/>
                <a:gd name="T3" fmla="*/ 0 h 266"/>
                <a:gd name="T4" fmla="*/ 0 w 554"/>
                <a:gd name="T5" fmla="*/ 55 h 266"/>
                <a:gd name="T6" fmla="*/ 91 w 554"/>
                <a:gd name="T7" fmla="*/ 0 h 266"/>
                <a:gd name="T8" fmla="*/ 554 w 554"/>
                <a:gd name="T9" fmla="*/ 266 h 266"/>
                <a:gd name="T10" fmla="*/ 554 w 554"/>
                <a:gd name="T11" fmla="*/ 266 h 266"/>
                <a:gd name="T12" fmla="*/ 91 w 554"/>
                <a:gd name="T1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4" h="266">
                  <a:moveTo>
                    <a:pt x="91" y="0"/>
                  </a:moveTo>
                  <a:lnTo>
                    <a:pt x="91" y="0"/>
                  </a:lnTo>
                  <a:lnTo>
                    <a:pt x="0" y="55"/>
                  </a:lnTo>
                  <a:lnTo>
                    <a:pt x="91" y="0"/>
                  </a:lnTo>
                  <a:lnTo>
                    <a:pt x="554" y="266"/>
                  </a:lnTo>
                  <a:lnTo>
                    <a:pt x="554" y="266"/>
                  </a:lnTo>
                  <a:lnTo>
                    <a:pt x="9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31">
              <a:extLst>
                <a:ext uri="{FF2B5EF4-FFF2-40B4-BE49-F238E27FC236}">
                  <a16:creationId xmlns:a16="http://schemas.microsoft.com/office/drawing/2014/main" id="{FD4F7863-D8AF-4A85-95F5-B5106FA31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6544" y="3543662"/>
              <a:ext cx="879475" cy="588963"/>
            </a:xfrm>
            <a:custGeom>
              <a:avLst/>
              <a:gdLst>
                <a:gd name="T0" fmla="*/ 91 w 554"/>
                <a:gd name="T1" fmla="*/ 0 h 371"/>
                <a:gd name="T2" fmla="*/ 0 w 554"/>
                <a:gd name="T3" fmla="*/ 55 h 371"/>
                <a:gd name="T4" fmla="*/ 554 w 554"/>
                <a:gd name="T5" fmla="*/ 371 h 371"/>
                <a:gd name="T6" fmla="*/ 554 w 554"/>
                <a:gd name="T7" fmla="*/ 266 h 371"/>
                <a:gd name="T8" fmla="*/ 91 w 554"/>
                <a:gd name="T9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4" h="371">
                  <a:moveTo>
                    <a:pt x="91" y="0"/>
                  </a:moveTo>
                  <a:lnTo>
                    <a:pt x="0" y="55"/>
                  </a:lnTo>
                  <a:lnTo>
                    <a:pt x="554" y="371"/>
                  </a:lnTo>
                  <a:lnTo>
                    <a:pt x="554" y="266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32">
              <a:extLst>
                <a:ext uri="{FF2B5EF4-FFF2-40B4-BE49-F238E27FC236}">
                  <a16:creationId xmlns:a16="http://schemas.microsoft.com/office/drawing/2014/main" id="{779EF595-128E-4CE3-8B44-62279DBFC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6544" y="3543662"/>
              <a:ext cx="879475" cy="588963"/>
            </a:xfrm>
            <a:custGeom>
              <a:avLst/>
              <a:gdLst>
                <a:gd name="T0" fmla="*/ 91 w 554"/>
                <a:gd name="T1" fmla="*/ 0 h 371"/>
                <a:gd name="T2" fmla="*/ 0 w 554"/>
                <a:gd name="T3" fmla="*/ 55 h 371"/>
                <a:gd name="T4" fmla="*/ 554 w 554"/>
                <a:gd name="T5" fmla="*/ 371 h 371"/>
                <a:gd name="T6" fmla="*/ 554 w 554"/>
                <a:gd name="T7" fmla="*/ 266 h 371"/>
                <a:gd name="T8" fmla="*/ 91 w 554"/>
                <a:gd name="T9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4" h="371">
                  <a:moveTo>
                    <a:pt x="91" y="0"/>
                  </a:moveTo>
                  <a:lnTo>
                    <a:pt x="0" y="55"/>
                  </a:lnTo>
                  <a:lnTo>
                    <a:pt x="554" y="371"/>
                  </a:lnTo>
                  <a:lnTo>
                    <a:pt x="554" y="266"/>
                  </a:lnTo>
                  <a:lnTo>
                    <a:pt x="9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33">
              <a:extLst>
                <a:ext uri="{FF2B5EF4-FFF2-40B4-BE49-F238E27FC236}">
                  <a16:creationId xmlns:a16="http://schemas.microsoft.com/office/drawing/2014/main" id="{E0304B77-3EE0-4261-9678-012CA1593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84169" y="2003787"/>
              <a:ext cx="800100" cy="534988"/>
            </a:xfrm>
            <a:custGeom>
              <a:avLst/>
              <a:gdLst>
                <a:gd name="T0" fmla="*/ 504 w 504"/>
                <a:gd name="T1" fmla="*/ 0 h 337"/>
                <a:gd name="T2" fmla="*/ 0 w 504"/>
                <a:gd name="T3" fmla="*/ 286 h 337"/>
                <a:gd name="T4" fmla="*/ 0 w 504"/>
                <a:gd name="T5" fmla="*/ 286 h 337"/>
                <a:gd name="T6" fmla="*/ 86 w 504"/>
                <a:gd name="T7" fmla="*/ 337 h 337"/>
                <a:gd name="T8" fmla="*/ 86 w 504"/>
                <a:gd name="T9" fmla="*/ 337 h 337"/>
                <a:gd name="T10" fmla="*/ 504 w 504"/>
                <a:gd name="T11" fmla="*/ 95 h 337"/>
                <a:gd name="T12" fmla="*/ 504 w 504"/>
                <a:gd name="T13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4" h="337">
                  <a:moveTo>
                    <a:pt x="504" y="0"/>
                  </a:moveTo>
                  <a:lnTo>
                    <a:pt x="0" y="286"/>
                  </a:lnTo>
                  <a:lnTo>
                    <a:pt x="0" y="286"/>
                  </a:lnTo>
                  <a:lnTo>
                    <a:pt x="86" y="337"/>
                  </a:lnTo>
                  <a:lnTo>
                    <a:pt x="86" y="337"/>
                  </a:lnTo>
                  <a:lnTo>
                    <a:pt x="504" y="95"/>
                  </a:lnTo>
                  <a:lnTo>
                    <a:pt x="504" y="0"/>
                  </a:lnTo>
                  <a:close/>
                </a:path>
              </a:pathLst>
            </a:custGeom>
            <a:solidFill>
              <a:srgbClr val="7EA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34">
              <a:extLst>
                <a:ext uri="{FF2B5EF4-FFF2-40B4-BE49-F238E27FC236}">
                  <a16:creationId xmlns:a16="http://schemas.microsoft.com/office/drawing/2014/main" id="{FC383E43-AD55-43BE-BD2C-A2622F864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84169" y="2003787"/>
              <a:ext cx="800100" cy="534988"/>
            </a:xfrm>
            <a:custGeom>
              <a:avLst/>
              <a:gdLst>
                <a:gd name="T0" fmla="*/ 504 w 504"/>
                <a:gd name="T1" fmla="*/ 0 h 337"/>
                <a:gd name="T2" fmla="*/ 0 w 504"/>
                <a:gd name="T3" fmla="*/ 286 h 337"/>
                <a:gd name="T4" fmla="*/ 0 w 504"/>
                <a:gd name="T5" fmla="*/ 286 h 337"/>
                <a:gd name="T6" fmla="*/ 86 w 504"/>
                <a:gd name="T7" fmla="*/ 337 h 337"/>
                <a:gd name="T8" fmla="*/ 86 w 504"/>
                <a:gd name="T9" fmla="*/ 337 h 337"/>
                <a:gd name="T10" fmla="*/ 504 w 504"/>
                <a:gd name="T11" fmla="*/ 95 h 337"/>
                <a:gd name="T12" fmla="*/ 504 w 504"/>
                <a:gd name="T13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4" h="337">
                  <a:moveTo>
                    <a:pt x="504" y="0"/>
                  </a:moveTo>
                  <a:lnTo>
                    <a:pt x="0" y="286"/>
                  </a:lnTo>
                  <a:lnTo>
                    <a:pt x="0" y="286"/>
                  </a:lnTo>
                  <a:lnTo>
                    <a:pt x="86" y="337"/>
                  </a:lnTo>
                  <a:lnTo>
                    <a:pt x="86" y="337"/>
                  </a:lnTo>
                  <a:lnTo>
                    <a:pt x="504" y="95"/>
                  </a:lnTo>
                  <a:lnTo>
                    <a:pt x="504" y="0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35">
              <a:extLst>
                <a:ext uri="{FF2B5EF4-FFF2-40B4-BE49-F238E27FC236}">
                  <a16:creationId xmlns:a16="http://schemas.microsoft.com/office/drawing/2014/main" id="{4AD9773E-F748-40D7-89E4-9F1B7CE00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7144" y="3591287"/>
              <a:ext cx="663575" cy="382588"/>
            </a:xfrm>
            <a:custGeom>
              <a:avLst/>
              <a:gdLst>
                <a:gd name="T0" fmla="*/ 418 w 418"/>
                <a:gd name="T1" fmla="*/ 0 h 241"/>
                <a:gd name="T2" fmla="*/ 418 w 418"/>
                <a:gd name="T3" fmla="*/ 0 h 241"/>
                <a:gd name="T4" fmla="*/ 0 w 418"/>
                <a:gd name="T5" fmla="*/ 241 h 241"/>
                <a:gd name="T6" fmla="*/ 0 w 418"/>
                <a:gd name="T7" fmla="*/ 241 h 241"/>
                <a:gd name="T8" fmla="*/ 418 w 418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8" h="241">
                  <a:moveTo>
                    <a:pt x="418" y="0"/>
                  </a:moveTo>
                  <a:lnTo>
                    <a:pt x="418" y="0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36">
              <a:extLst>
                <a:ext uri="{FF2B5EF4-FFF2-40B4-BE49-F238E27FC236}">
                  <a16:creationId xmlns:a16="http://schemas.microsoft.com/office/drawing/2014/main" id="{9B8D4A6D-0CB6-4DEA-9F70-105FF73652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7144" y="3591287"/>
              <a:ext cx="663575" cy="382588"/>
            </a:xfrm>
            <a:custGeom>
              <a:avLst/>
              <a:gdLst>
                <a:gd name="T0" fmla="*/ 418 w 418"/>
                <a:gd name="T1" fmla="*/ 0 h 241"/>
                <a:gd name="T2" fmla="*/ 418 w 418"/>
                <a:gd name="T3" fmla="*/ 0 h 241"/>
                <a:gd name="T4" fmla="*/ 0 w 418"/>
                <a:gd name="T5" fmla="*/ 241 h 241"/>
                <a:gd name="T6" fmla="*/ 0 w 418"/>
                <a:gd name="T7" fmla="*/ 241 h 241"/>
                <a:gd name="T8" fmla="*/ 418 w 418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8" h="241">
                  <a:moveTo>
                    <a:pt x="418" y="0"/>
                  </a:moveTo>
                  <a:lnTo>
                    <a:pt x="418" y="0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4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37">
              <a:extLst>
                <a:ext uri="{FF2B5EF4-FFF2-40B4-BE49-F238E27FC236}">
                  <a16:creationId xmlns:a16="http://schemas.microsoft.com/office/drawing/2014/main" id="{DEF0B503-495F-4B8B-88B4-4E4DB2530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7144" y="3591287"/>
              <a:ext cx="800100" cy="533400"/>
            </a:xfrm>
            <a:custGeom>
              <a:avLst/>
              <a:gdLst>
                <a:gd name="T0" fmla="*/ 418 w 504"/>
                <a:gd name="T1" fmla="*/ 0 h 336"/>
                <a:gd name="T2" fmla="*/ 418 w 504"/>
                <a:gd name="T3" fmla="*/ 0 h 336"/>
                <a:gd name="T4" fmla="*/ 0 w 504"/>
                <a:gd name="T5" fmla="*/ 241 h 336"/>
                <a:gd name="T6" fmla="*/ 0 w 504"/>
                <a:gd name="T7" fmla="*/ 336 h 336"/>
                <a:gd name="T8" fmla="*/ 504 w 504"/>
                <a:gd name="T9" fmla="*/ 50 h 336"/>
                <a:gd name="T10" fmla="*/ 418 w 504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336">
                  <a:moveTo>
                    <a:pt x="418" y="0"/>
                  </a:moveTo>
                  <a:lnTo>
                    <a:pt x="418" y="0"/>
                  </a:lnTo>
                  <a:lnTo>
                    <a:pt x="0" y="241"/>
                  </a:lnTo>
                  <a:lnTo>
                    <a:pt x="0" y="336"/>
                  </a:lnTo>
                  <a:lnTo>
                    <a:pt x="504" y="50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38">
              <a:extLst>
                <a:ext uri="{FF2B5EF4-FFF2-40B4-BE49-F238E27FC236}">
                  <a16:creationId xmlns:a16="http://schemas.microsoft.com/office/drawing/2014/main" id="{188170F3-B5C3-453C-AB63-52C4AC39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7144" y="3591287"/>
              <a:ext cx="800100" cy="533400"/>
            </a:xfrm>
            <a:custGeom>
              <a:avLst/>
              <a:gdLst>
                <a:gd name="T0" fmla="*/ 418 w 504"/>
                <a:gd name="T1" fmla="*/ 0 h 336"/>
                <a:gd name="T2" fmla="*/ 418 w 504"/>
                <a:gd name="T3" fmla="*/ 0 h 336"/>
                <a:gd name="T4" fmla="*/ 0 w 504"/>
                <a:gd name="T5" fmla="*/ 241 h 336"/>
                <a:gd name="T6" fmla="*/ 0 w 504"/>
                <a:gd name="T7" fmla="*/ 336 h 336"/>
                <a:gd name="T8" fmla="*/ 504 w 504"/>
                <a:gd name="T9" fmla="*/ 50 h 336"/>
                <a:gd name="T10" fmla="*/ 418 w 504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336">
                  <a:moveTo>
                    <a:pt x="418" y="0"/>
                  </a:moveTo>
                  <a:lnTo>
                    <a:pt x="418" y="0"/>
                  </a:lnTo>
                  <a:lnTo>
                    <a:pt x="0" y="241"/>
                  </a:lnTo>
                  <a:lnTo>
                    <a:pt x="0" y="336"/>
                  </a:lnTo>
                  <a:lnTo>
                    <a:pt x="504" y="50"/>
                  </a:lnTo>
                  <a:lnTo>
                    <a:pt x="4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76805A5-4B50-4F0A-8F58-DC3783B58358}"/>
              </a:ext>
            </a:extLst>
          </p:cNvPr>
          <p:cNvGrpSpPr/>
          <p:nvPr/>
        </p:nvGrpSpPr>
        <p:grpSpPr>
          <a:xfrm>
            <a:off x="3067754" y="4609714"/>
            <a:ext cx="941296" cy="348813"/>
            <a:chOff x="4884000" y="4874730"/>
            <a:chExt cx="941296" cy="348813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13A35F55-4F5B-49AC-AEC9-B6DCEE84CBE3}"/>
                </a:ext>
              </a:extLst>
            </p:cNvPr>
            <p:cNvGrpSpPr/>
            <p:nvPr/>
          </p:nvGrpSpPr>
          <p:grpSpPr>
            <a:xfrm>
              <a:off x="4884000" y="4906060"/>
              <a:ext cx="342900" cy="240132"/>
              <a:chOff x="4691912" y="4771542"/>
              <a:chExt cx="534988" cy="374650"/>
            </a:xfrm>
          </p:grpSpPr>
          <p:sp>
            <p:nvSpPr>
              <p:cNvPr id="117" name="Freeform 46">
                <a:extLst>
                  <a:ext uri="{FF2B5EF4-FFF2-40B4-BE49-F238E27FC236}">
                    <a16:creationId xmlns:a16="http://schemas.microsoft.com/office/drawing/2014/main" id="{0DEEA500-EBD1-47A0-857E-678179277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1912" y="5130317"/>
                <a:ext cx="534988" cy="15875"/>
              </a:xfrm>
              <a:custGeom>
                <a:avLst/>
                <a:gdLst>
                  <a:gd name="T0" fmla="*/ 67 w 67"/>
                  <a:gd name="T1" fmla="*/ 1 h 2"/>
                  <a:gd name="T2" fmla="*/ 42 w 67"/>
                  <a:gd name="T3" fmla="*/ 0 h 2"/>
                  <a:gd name="T4" fmla="*/ 33 w 67"/>
                  <a:gd name="T5" fmla="*/ 0 h 2"/>
                  <a:gd name="T6" fmla="*/ 25 w 67"/>
                  <a:gd name="T7" fmla="*/ 0 h 2"/>
                  <a:gd name="T8" fmla="*/ 0 w 67"/>
                  <a:gd name="T9" fmla="*/ 1 h 2"/>
                  <a:gd name="T10" fmla="*/ 25 w 67"/>
                  <a:gd name="T11" fmla="*/ 2 h 2"/>
                  <a:gd name="T12" fmla="*/ 33 w 67"/>
                  <a:gd name="T13" fmla="*/ 2 h 2"/>
                  <a:gd name="T14" fmla="*/ 42 w 67"/>
                  <a:gd name="T15" fmla="*/ 2 h 2"/>
                  <a:gd name="T16" fmla="*/ 67 w 67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2">
                    <a:moveTo>
                      <a:pt x="67" y="1"/>
                    </a:moveTo>
                    <a:cubicBezTo>
                      <a:pt x="67" y="1"/>
                      <a:pt x="55" y="0"/>
                      <a:pt x="42" y="0"/>
                    </a:cubicBezTo>
                    <a:cubicBezTo>
                      <a:pt x="39" y="0"/>
                      <a:pt x="36" y="0"/>
                      <a:pt x="33" y="0"/>
                    </a:cubicBezTo>
                    <a:cubicBezTo>
                      <a:pt x="31" y="0"/>
                      <a:pt x="28" y="0"/>
                      <a:pt x="25" y="0"/>
                    </a:cubicBezTo>
                    <a:cubicBezTo>
                      <a:pt x="11" y="0"/>
                      <a:pt x="0" y="1"/>
                      <a:pt x="0" y="1"/>
                    </a:cubicBezTo>
                    <a:cubicBezTo>
                      <a:pt x="0" y="2"/>
                      <a:pt x="11" y="2"/>
                      <a:pt x="25" y="2"/>
                    </a:cubicBezTo>
                    <a:cubicBezTo>
                      <a:pt x="28" y="2"/>
                      <a:pt x="31" y="2"/>
                      <a:pt x="33" y="2"/>
                    </a:cubicBezTo>
                    <a:cubicBezTo>
                      <a:pt x="36" y="2"/>
                      <a:pt x="39" y="2"/>
                      <a:pt x="42" y="2"/>
                    </a:cubicBezTo>
                    <a:cubicBezTo>
                      <a:pt x="55" y="2"/>
                      <a:pt x="67" y="2"/>
                      <a:pt x="67" y="1"/>
                    </a:cubicBezTo>
                  </a:path>
                </a:pathLst>
              </a:custGeom>
              <a:solidFill>
                <a:srgbClr val="6236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47">
                <a:extLst>
                  <a:ext uri="{FF2B5EF4-FFF2-40B4-BE49-F238E27FC236}">
                    <a16:creationId xmlns:a16="http://schemas.microsoft.com/office/drawing/2014/main" id="{3181560E-67D6-41FC-BBFF-BB217E9694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4812" y="5011255"/>
                <a:ext cx="47625" cy="127000"/>
              </a:xfrm>
              <a:custGeom>
                <a:avLst/>
                <a:gdLst>
                  <a:gd name="T0" fmla="*/ 30 w 30"/>
                  <a:gd name="T1" fmla="*/ 80 h 80"/>
                  <a:gd name="T2" fmla="*/ 0 w 30"/>
                  <a:gd name="T3" fmla="*/ 80 h 80"/>
                  <a:gd name="T4" fmla="*/ 5 w 30"/>
                  <a:gd name="T5" fmla="*/ 0 h 80"/>
                  <a:gd name="T6" fmla="*/ 25 w 30"/>
                  <a:gd name="T7" fmla="*/ 0 h 80"/>
                  <a:gd name="T8" fmla="*/ 30 w 30"/>
                  <a:gd name="T9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80">
                    <a:moveTo>
                      <a:pt x="30" y="80"/>
                    </a:moveTo>
                    <a:lnTo>
                      <a:pt x="0" y="80"/>
                    </a:lnTo>
                    <a:lnTo>
                      <a:pt x="5" y="0"/>
                    </a:lnTo>
                    <a:lnTo>
                      <a:pt x="25" y="0"/>
                    </a:lnTo>
                    <a:lnTo>
                      <a:pt x="30" y="80"/>
                    </a:lnTo>
                    <a:close/>
                  </a:path>
                </a:pathLst>
              </a:custGeom>
              <a:solidFill>
                <a:srgbClr val="6236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Oval 48">
                <a:extLst>
                  <a:ext uri="{FF2B5EF4-FFF2-40B4-BE49-F238E27FC236}">
                    <a16:creationId xmlns:a16="http://schemas.microsoft.com/office/drawing/2014/main" id="{F39B45DE-0028-46D6-807A-66E9F936BD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7812" y="4771542"/>
                <a:ext cx="303213" cy="287338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49">
                <a:extLst>
                  <a:ext uri="{FF2B5EF4-FFF2-40B4-BE49-F238E27FC236}">
                    <a16:creationId xmlns:a16="http://schemas.microsoft.com/office/drawing/2014/main" id="{B3787A07-A452-4561-8C43-FA8215B57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4312" y="5027130"/>
                <a:ext cx="39688" cy="111125"/>
              </a:xfrm>
              <a:custGeom>
                <a:avLst/>
                <a:gdLst>
                  <a:gd name="T0" fmla="*/ 25 w 25"/>
                  <a:gd name="T1" fmla="*/ 70 h 70"/>
                  <a:gd name="T2" fmla="*/ 0 w 25"/>
                  <a:gd name="T3" fmla="*/ 70 h 70"/>
                  <a:gd name="T4" fmla="*/ 5 w 25"/>
                  <a:gd name="T5" fmla="*/ 0 h 70"/>
                  <a:gd name="T6" fmla="*/ 20 w 25"/>
                  <a:gd name="T7" fmla="*/ 0 h 70"/>
                  <a:gd name="T8" fmla="*/ 25 w 25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70">
                    <a:moveTo>
                      <a:pt x="25" y="70"/>
                    </a:moveTo>
                    <a:lnTo>
                      <a:pt x="0" y="70"/>
                    </a:lnTo>
                    <a:lnTo>
                      <a:pt x="5" y="0"/>
                    </a:lnTo>
                    <a:lnTo>
                      <a:pt x="20" y="0"/>
                    </a:lnTo>
                    <a:lnTo>
                      <a:pt x="25" y="70"/>
                    </a:lnTo>
                    <a:close/>
                  </a:path>
                </a:pathLst>
              </a:custGeom>
              <a:solidFill>
                <a:srgbClr val="6C46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Oval 50">
                <a:extLst>
                  <a:ext uri="{FF2B5EF4-FFF2-40B4-BE49-F238E27FC236}">
                    <a16:creationId xmlns:a16="http://schemas.microsoft.com/office/drawing/2014/main" id="{7E5C7D00-7E4B-4BB5-8A1A-0445D140B8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5724" y="4779480"/>
                <a:ext cx="295275" cy="2873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51">
                <a:extLst>
                  <a:ext uri="{FF2B5EF4-FFF2-40B4-BE49-F238E27FC236}">
                    <a16:creationId xmlns:a16="http://schemas.microsoft.com/office/drawing/2014/main" id="{745C7517-7643-4B63-B7F8-D4019A6F02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187" y="5050942"/>
                <a:ext cx="31750" cy="87313"/>
              </a:xfrm>
              <a:custGeom>
                <a:avLst/>
                <a:gdLst>
                  <a:gd name="T0" fmla="*/ 20 w 20"/>
                  <a:gd name="T1" fmla="*/ 55 h 55"/>
                  <a:gd name="T2" fmla="*/ 0 w 20"/>
                  <a:gd name="T3" fmla="*/ 55 h 55"/>
                  <a:gd name="T4" fmla="*/ 0 w 20"/>
                  <a:gd name="T5" fmla="*/ 0 h 55"/>
                  <a:gd name="T6" fmla="*/ 15 w 20"/>
                  <a:gd name="T7" fmla="*/ 0 h 55"/>
                  <a:gd name="T8" fmla="*/ 20 w 20"/>
                  <a:gd name="T9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55">
                    <a:moveTo>
                      <a:pt x="20" y="55"/>
                    </a:moveTo>
                    <a:lnTo>
                      <a:pt x="0" y="55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20" y="55"/>
                    </a:lnTo>
                    <a:close/>
                  </a:path>
                </a:pathLst>
              </a:custGeom>
              <a:solidFill>
                <a:srgbClr val="8A67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Oval 52">
                <a:extLst>
                  <a:ext uri="{FF2B5EF4-FFF2-40B4-BE49-F238E27FC236}">
                    <a16:creationId xmlns:a16="http://schemas.microsoft.com/office/drawing/2014/main" id="{1AFA809D-5B4E-4CDA-A2D5-774BFF038D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1937" y="4874730"/>
                <a:ext cx="215900" cy="207963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AAE8C683-34E3-46A2-8F70-CB02E98CFAFD}"/>
                </a:ext>
              </a:extLst>
            </p:cNvPr>
            <p:cNvSpPr txBox="1"/>
            <p:nvPr/>
          </p:nvSpPr>
          <p:spPr>
            <a:xfrm>
              <a:off x="5197726" y="4874730"/>
              <a:ext cx="62757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800" b="1" dirty="0" err="1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EcoBiz</a:t>
              </a:r>
              <a:endParaRPr lang="en-US" sz="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  <a:p>
              <a:pPr>
                <a:lnSpc>
                  <a:spcPts val="1000"/>
                </a:lnSpc>
              </a:pPr>
              <a:r>
                <a:rPr lang="en-US" sz="8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Headline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67C6117-0791-400C-94BB-E456174338CB}"/>
              </a:ext>
            </a:extLst>
          </p:cNvPr>
          <p:cNvGrpSpPr/>
          <p:nvPr/>
        </p:nvGrpSpPr>
        <p:grpSpPr>
          <a:xfrm>
            <a:off x="4646333" y="4536176"/>
            <a:ext cx="644749" cy="474733"/>
            <a:chOff x="6566323" y="4847650"/>
            <a:chExt cx="644749" cy="474733"/>
          </a:xfrm>
        </p:grpSpPr>
        <p:sp>
          <p:nvSpPr>
            <p:cNvPr id="113" name="Freeform 68">
              <a:extLst>
                <a:ext uri="{FF2B5EF4-FFF2-40B4-BE49-F238E27FC236}">
                  <a16:creationId xmlns:a16="http://schemas.microsoft.com/office/drawing/2014/main" id="{9D473A71-A75B-4C96-A1FF-08829B1D16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66323" y="4847650"/>
              <a:ext cx="264789" cy="280769"/>
            </a:xfrm>
            <a:custGeom>
              <a:avLst/>
              <a:gdLst>
                <a:gd name="T0" fmla="*/ 45 w 48"/>
                <a:gd name="T1" fmla="*/ 27 h 51"/>
                <a:gd name="T2" fmla="*/ 48 w 48"/>
                <a:gd name="T3" fmla="*/ 23 h 51"/>
                <a:gd name="T4" fmla="*/ 44 w 48"/>
                <a:gd name="T5" fmla="*/ 19 h 51"/>
                <a:gd name="T6" fmla="*/ 33 w 48"/>
                <a:gd name="T7" fmla="*/ 19 h 51"/>
                <a:gd name="T8" fmla="*/ 32 w 48"/>
                <a:gd name="T9" fmla="*/ 19 h 51"/>
                <a:gd name="T10" fmla="*/ 35 w 48"/>
                <a:gd name="T11" fmla="*/ 9 h 51"/>
                <a:gd name="T12" fmla="*/ 30 w 48"/>
                <a:gd name="T13" fmla="*/ 0 h 51"/>
                <a:gd name="T14" fmla="*/ 27 w 48"/>
                <a:gd name="T15" fmla="*/ 4 h 51"/>
                <a:gd name="T16" fmla="*/ 27 w 48"/>
                <a:gd name="T17" fmla="*/ 8 h 51"/>
                <a:gd name="T18" fmla="*/ 21 w 48"/>
                <a:gd name="T19" fmla="*/ 15 h 51"/>
                <a:gd name="T20" fmla="*/ 16 w 48"/>
                <a:gd name="T21" fmla="*/ 28 h 51"/>
                <a:gd name="T22" fmla="*/ 16 w 48"/>
                <a:gd name="T23" fmla="*/ 45 h 51"/>
                <a:gd name="T24" fmla="*/ 18 w 48"/>
                <a:gd name="T25" fmla="*/ 47 h 51"/>
                <a:gd name="T26" fmla="*/ 42 w 48"/>
                <a:gd name="T27" fmla="*/ 47 h 51"/>
                <a:gd name="T28" fmla="*/ 44 w 48"/>
                <a:gd name="T29" fmla="*/ 41 h 51"/>
                <a:gd name="T30" fmla="*/ 45 w 48"/>
                <a:gd name="T31" fmla="*/ 34 h 51"/>
                <a:gd name="T32" fmla="*/ 48 w 48"/>
                <a:gd name="T33" fmla="*/ 32 h 51"/>
                <a:gd name="T34" fmla="*/ 45 w 48"/>
                <a:gd name="T35" fmla="*/ 27 h 51"/>
                <a:gd name="T36" fmla="*/ 11 w 48"/>
                <a:gd name="T37" fmla="*/ 24 h 51"/>
                <a:gd name="T38" fmla="*/ 1 w 48"/>
                <a:gd name="T39" fmla="*/ 24 h 51"/>
                <a:gd name="T40" fmla="*/ 0 w 48"/>
                <a:gd name="T41" fmla="*/ 27 h 51"/>
                <a:gd name="T42" fmla="*/ 0 w 48"/>
                <a:gd name="T43" fmla="*/ 48 h 51"/>
                <a:gd name="T44" fmla="*/ 3 w 48"/>
                <a:gd name="T45" fmla="*/ 51 h 51"/>
                <a:gd name="T46" fmla="*/ 11 w 48"/>
                <a:gd name="T47" fmla="*/ 51 h 51"/>
                <a:gd name="T48" fmla="*/ 13 w 48"/>
                <a:gd name="T49" fmla="*/ 47 h 51"/>
                <a:gd name="T50" fmla="*/ 13 w 48"/>
                <a:gd name="T51" fmla="*/ 27 h 51"/>
                <a:gd name="T52" fmla="*/ 11 w 48"/>
                <a:gd name="T53" fmla="*/ 2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51">
                  <a:moveTo>
                    <a:pt x="45" y="27"/>
                  </a:moveTo>
                  <a:cubicBezTo>
                    <a:pt x="46" y="26"/>
                    <a:pt x="48" y="25"/>
                    <a:pt x="48" y="23"/>
                  </a:cubicBezTo>
                  <a:cubicBezTo>
                    <a:pt x="48" y="21"/>
                    <a:pt x="47" y="19"/>
                    <a:pt x="44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8"/>
                    <a:pt x="35" y="14"/>
                    <a:pt x="35" y="9"/>
                  </a:cubicBezTo>
                  <a:cubicBezTo>
                    <a:pt x="35" y="3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6"/>
                    <a:pt x="27" y="8"/>
                    <a:pt x="27" y="8"/>
                  </a:cubicBezTo>
                  <a:cubicBezTo>
                    <a:pt x="26" y="10"/>
                    <a:pt x="24" y="11"/>
                    <a:pt x="21" y="15"/>
                  </a:cubicBezTo>
                  <a:cubicBezTo>
                    <a:pt x="19" y="19"/>
                    <a:pt x="16" y="24"/>
                    <a:pt x="16" y="28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6"/>
                    <a:pt x="16" y="47"/>
                    <a:pt x="18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7" y="47"/>
                    <a:pt x="47" y="43"/>
                    <a:pt x="44" y="41"/>
                  </a:cubicBezTo>
                  <a:cubicBezTo>
                    <a:pt x="48" y="40"/>
                    <a:pt x="48" y="36"/>
                    <a:pt x="45" y="34"/>
                  </a:cubicBezTo>
                  <a:cubicBezTo>
                    <a:pt x="45" y="34"/>
                    <a:pt x="47" y="33"/>
                    <a:pt x="48" y="32"/>
                  </a:cubicBezTo>
                  <a:cubicBezTo>
                    <a:pt x="48" y="31"/>
                    <a:pt x="48" y="28"/>
                    <a:pt x="45" y="27"/>
                  </a:cubicBezTo>
                  <a:moveTo>
                    <a:pt x="11" y="24"/>
                  </a:move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25"/>
                    <a:pt x="0" y="2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1" y="51"/>
                    <a:pt x="3" y="5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3" y="51"/>
                    <a:pt x="13" y="50"/>
                    <a:pt x="13" y="4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5"/>
                    <a:pt x="12" y="24"/>
                    <a:pt x="11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5C59481D-3D15-4D56-B93E-EA57CFB77A70}"/>
                </a:ext>
              </a:extLst>
            </p:cNvPr>
            <p:cNvSpPr txBox="1"/>
            <p:nvPr/>
          </p:nvSpPr>
          <p:spPr>
            <a:xfrm>
              <a:off x="6576645" y="4973570"/>
              <a:ext cx="634427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000"/>
                </a:lnSpc>
              </a:pPr>
              <a:r>
                <a:rPr lang="en-US" sz="8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Earn</a:t>
              </a:r>
            </a:p>
            <a:p>
              <a:pPr algn="r">
                <a:lnSpc>
                  <a:spcPts val="1000"/>
                </a:lnSpc>
              </a:pPr>
              <a:r>
                <a:rPr lang="en-US" sz="8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Goodwill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497559A-6751-45D6-A349-B0DFAB466B72}"/>
              </a:ext>
            </a:extLst>
          </p:cNvPr>
          <p:cNvGrpSpPr/>
          <p:nvPr/>
        </p:nvGrpSpPr>
        <p:grpSpPr>
          <a:xfrm>
            <a:off x="5395405" y="3385958"/>
            <a:ext cx="660800" cy="562066"/>
            <a:chOff x="7144105" y="3730298"/>
            <a:chExt cx="660800" cy="562066"/>
          </a:xfrm>
        </p:grpSpPr>
        <p:sp>
          <p:nvSpPr>
            <p:cNvPr id="111" name="Freeform 62">
              <a:extLst>
                <a:ext uri="{FF2B5EF4-FFF2-40B4-BE49-F238E27FC236}">
                  <a16:creationId xmlns:a16="http://schemas.microsoft.com/office/drawing/2014/main" id="{ADE5EF34-8725-4129-9247-B343C8269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3830" y="3730298"/>
              <a:ext cx="261350" cy="224654"/>
            </a:xfrm>
            <a:custGeom>
              <a:avLst/>
              <a:gdLst>
                <a:gd name="T0" fmla="*/ 28 w 58"/>
                <a:gd name="T1" fmla="*/ 49 h 50"/>
                <a:gd name="T2" fmla="*/ 8 w 58"/>
                <a:gd name="T3" fmla="*/ 30 h 50"/>
                <a:gd name="T4" fmla="*/ 0 w 58"/>
                <a:gd name="T5" fmla="*/ 15 h 50"/>
                <a:gd name="T6" fmla="*/ 16 w 58"/>
                <a:gd name="T7" fmla="*/ 0 h 50"/>
                <a:gd name="T8" fmla="*/ 29 w 58"/>
                <a:gd name="T9" fmla="*/ 7 h 50"/>
                <a:gd name="T10" fmla="*/ 43 w 58"/>
                <a:gd name="T11" fmla="*/ 0 h 50"/>
                <a:gd name="T12" fmla="*/ 58 w 58"/>
                <a:gd name="T13" fmla="*/ 15 h 50"/>
                <a:gd name="T14" fmla="*/ 51 w 58"/>
                <a:gd name="T15" fmla="*/ 30 h 50"/>
                <a:gd name="T16" fmla="*/ 31 w 58"/>
                <a:gd name="T17" fmla="*/ 49 h 50"/>
                <a:gd name="T18" fmla="*/ 29 w 58"/>
                <a:gd name="T19" fmla="*/ 50 h 50"/>
                <a:gd name="T20" fmla="*/ 28 w 58"/>
                <a:gd name="T21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50">
                  <a:moveTo>
                    <a:pt x="28" y="49"/>
                  </a:move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0" y="23"/>
                    <a:pt x="0" y="15"/>
                  </a:cubicBezTo>
                  <a:cubicBezTo>
                    <a:pt x="0" y="6"/>
                    <a:pt x="6" y="0"/>
                    <a:pt x="16" y="0"/>
                  </a:cubicBezTo>
                  <a:cubicBezTo>
                    <a:pt x="21" y="0"/>
                    <a:pt x="27" y="5"/>
                    <a:pt x="29" y="7"/>
                  </a:cubicBezTo>
                  <a:cubicBezTo>
                    <a:pt x="32" y="5"/>
                    <a:pt x="37" y="0"/>
                    <a:pt x="43" y="0"/>
                  </a:cubicBezTo>
                  <a:cubicBezTo>
                    <a:pt x="52" y="0"/>
                    <a:pt x="58" y="6"/>
                    <a:pt x="58" y="15"/>
                  </a:cubicBezTo>
                  <a:cubicBezTo>
                    <a:pt x="58" y="23"/>
                    <a:pt x="51" y="30"/>
                    <a:pt x="51" y="3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0" y="50"/>
                    <a:pt x="30" y="50"/>
                    <a:pt x="29" y="50"/>
                  </a:cubicBezTo>
                  <a:cubicBezTo>
                    <a:pt x="29" y="50"/>
                    <a:pt x="28" y="50"/>
                    <a:pt x="28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EA05BA67-7A61-4129-BAC6-6B49015E9D06}"/>
                </a:ext>
              </a:extLst>
            </p:cNvPr>
            <p:cNvSpPr txBox="1"/>
            <p:nvPr/>
          </p:nvSpPr>
          <p:spPr>
            <a:xfrm>
              <a:off x="7144105" y="3943551"/>
              <a:ext cx="6608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000"/>
                </a:lnSpc>
              </a:pPr>
              <a:r>
                <a:rPr lang="en-US" sz="8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Love</a:t>
              </a:r>
            </a:p>
            <a:p>
              <a:pPr algn="ctr">
                <a:lnSpc>
                  <a:spcPts val="1000"/>
                </a:lnSpc>
              </a:pPr>
              <a:r>
                <a:rPr lang="en-US" sz="8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Business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D6414E9C-1307-4994-9D5E-6BA724C1592B}"/>
              </a:ext>
            </a:extLst>
          </p:cNvPr>
          <p:cNvGrpSpPr/>
          <p:nvPr/>
        </p:nvGrpSpPr>
        <p:grpSpPr>
          <a:xfrm>
            <a:off x="2595130" y="3353072"/>
            <a:ext cx="722930" cy="619682"/>
            <a:chOff x="4343830" y="3712925"/>
            <a:chExt cx="722930" cy="619682"/>
          </a:xfrm>
        </p:grpSpPr>
        <p:sp>
          <p:nvSpPr>
            <p:cNvPr id="109" name="Freeform 45">
              <a:extLst>
                <a:ext uri="{FF2B5EF4-FFF2-40B4-BE49-F238E27FC236}">
                  <a16:creationId xmlns:a16="http://schemas.microsoft.com/office/drawing/2014/main" id="{D7236D47-106A-4147-AB7B-890938993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3431" y="3712925"/>
              <a:ext cx="303728" cy="273522"/>
            </a:xfrm>
            <a:custGeom>
              <a:avLst/>
              <a:gdLst>
                <a:gd name="T0" fmla="*/ 17 w 72"/>
                <a:gd name="T1" fmla="*/ 61 h 65"/>
                <a:gd name="T2" fmla="*/ 25 w 72"/>
                <a:gd name="T3" fmla="*/ 55 h 65"/>
                <a:gd name="T4" fmla="*/ 30 w 72"/>
                <a:gd name="T5" fmla="*/ 52 h 65"/>
                <a:gd name="T6" fmla="*/ 22 w 72"/>
                <a:gd name="T7" fmla="*/ 40 h 65"/>
                <a:gd name="T8" fmla="*/ 19 w 72"/>
                <a:gd name="T9" fmla="*/ 36 h 65"/>
                <a:gd name="T10" fmla="*/ 21 w 72"/>
                <a:gd name="T11" fmla="*/ 30 h 65"/>
                <a:gd name="T12" fmla="*/ 20 w 72"/>
                <a:gd name="T13" fmla="*/ 29 h 65"/>
                <a:gd name="T14" fmla="*/ 21 w 72"/>
                <a:gd name="T15" fmla="*/ 26 h 65"/>
                <a:gd name="T16" fmla="*/ 20 w 72"/>
                <a:gd name="T17" fmla="*/ 21 h 65"/>
                <a:gd name="T18" fmla="*/ 30 w 72"/>
                <a:gd name="T19" fmla="*/ 12 h 65"/>
                <a:gd name="T20" fmla="*/ 29 w 72"/>
                <a:gd name="T21" fmla="*/ 9 h 65"/>
                <a:gd name="T22" fmla="*/ 31 w 72"/>
                <a:gd name="T23" fmla="*/ 8 h 65"/>
                <a:gd name="T24" fmla="*/ 38 w 72"/>
                <a:gd name="T25" fmla="*/ 10 h 65"/>
                <a:gd name="T26" fmla="*/ 37 w 72"/>
                <a:gd name="T27" fmla="*/ 9 h 65"/>
                <a:gd name="T28" fmla="*/ 46 w 72"/>
                <a:gd name="T29" fmla="*/ 13 h 65"/>
                <a:gd name="T30" fmla="*/ 46 w 72"/>
                <a:gd name="T31" fmla="*/ 12 h 65"/>
                <a:gd name="T32" fmla="*/ 48 w 72"/>
                <a:gd name="T33" fmla="*/ 13 h 65"/>
                <a:gd name="T34" fmla="*/ 50 w 72"/>
                <a:gd name="T35" fmla="*/ 13 h 65"/>
                <a:gd name="T36" fmla="*/ 51 w 72"/>
                <a:gd name="T37" fmla="*/ 18 h 65"/>
                <a:gd name="T38" fmla="*/ 51 w 72"/>
                <a:gd name="T39" fmla="*/ 16 h 65"/>
                <a:gd name="T40" fmla="*/ 54 w 72"/>
                <a:gd name="T41" fmla="*/ 21 h 65"/>
                <a:gd name="T42" fmla="*/ 53 w 72"/>
                <a:gd name="T43" fmla="*/ 23 h 65"/>
                <a:gd name="T44" fmla="*/ 53 w 72"/>
                <a:gd name="T45" fmla="*/ 24 h 65"/>
                <a:gd name="T46" fmla="*/ 54 w 72"/>
                <a:gd name="T47" fmla="*/ 26 h 65"/>
                <a:gd name="T48" fmla="*/ 53 w 72"/>
                <a:gd name="T49" fmla="*/ 26 h 65"/>
                <a:gd name="T50" fmla="*/ 51 w 72"/>
                <a:gd name="T51" fmla="*/ 31 h 65"/>
                <a:gd name="T52" fmla="*/ 53 w 72"/>
                <a:gd name="T53" fmla="*/ 35 h 65"/>
                <a:gd name="T54" fmla="*/ 50 w 72"/>
                <a:gd name="T55" fmla="*/ 39 h 65"/>
                <a:gd name="T56" fmla="*/ 42 w 72"/>
                <a:gd name="T57" fmla="*/ 51 h 65"/>
                <a:gd name="T58" fmla="*/ 47 w 72"/>
                <a:gd name="T59" fmla="*/ 55 h 65"/>
                <a:gd name="T60" fmla="*/ 49 w 72"/>
                <a:gd name="T61" fmla="*/ 56 h 65"/>
                <a:gd name="T62" fmla="*/ 49 w 72"/>
                <a:gd name="T63" fmla="*/ 56 h 65"/>
                <a:gd name="T64" fmla="*/ 58 w 72"/>
                <a:gd name="T65" fmla="*/ 64 h 65"/>
                <a:gd name="T66" fmla="*/ 36 w 72"/>
                <a:gd name="T67" fmla="*/ 0 h 65"/>
                <a:gd name="T68" fmla="*/ 14 w 72"/>
                <a:gd name="T6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" h="65">
                  <a:moveTo>
                    <a:pt x="14" y="65"/>
                  </a:moveTo>
                  <a:cubicBezTo>
                    <a:pt x="15" y="64"/>
                    <a:pt x="16" y="63"/>
                    <a:pt x="17" y="61"/>
                  </a:cubicBezTo>
                  <a:cubicBezTo>
                    <a:pt x="19" y="60"/>
                    <a:pt x="22" y="58"/>
                    <a:pt x="23" y="57"/>
                  </a:cubicBezTo>
                  <a:cubicBezTo>
                    <a:pt x="23" y="56"/>
                    <a:pt x="24" y="55"/>
                    <a:pt x="25" y="55"/>
                  </a:cubicBezTo>
                  <a:cubicBezTo>
                    <a:pt x="26" y="55"/>
                    <a:pt x="28" y="55"/>
                    <a:pt x="30" y="5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7" y="50"/>
                    <a:pt x="22" y="45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0" y="40"/>
                    <a:pt x="19" y="38"/>
                    <a:pt x="19" y="36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20" y="32"/>
                    <a:pt x="21" y="31"/>
                    <a:pt x="21" y="3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0" y="30"/>
                    <a:pt x="20" y="30"/>
                    <a:pt x="20" y="29"/>
                  </a:cubicBezTo>
                  <a:cubicBezTo>
                    <a:pt x="20" y="29"/>
                    <a:pt x="20" y="28"/>
                    <a:pt x="21" y="27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4"/>
                    <a:pt x="21" y="22"/>
                    <a:pt x="22" y="20"/>
                  </a:cubicBezTo>
                  <a:cubicBezTo>
                    <a:pt x="21" y="20"/>
                    <a:pt x="20" y="22"/>
                    <a:pt x="20" y="21"/>
                  </a:cubicBezTo>
                  <a:cubicBezTo>
                    <a:pt x="21" y="19"/>
                    <a:pt x="23" y="15"/>
                    <a:pt x="26" y="14"/>
                  </a:cubicBezTo>
                  <a:cubicBezTo>
                    <a:pt x="27" y="13"/>
                    <a:pt x="28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7" y="11"/>
                    <a:pt x="29" y="9"/>
                    <a:pt x="29" y="9"/>
                  </a:cubicBezTo>
                  <a:cubicBezTo>
                    <a:pt x="28" y="11"/>
                    <a:pt x="31" y="10"/>
                    <a:pt x="31" y="10"/>
                  </a:cubicBezTo>
                  <a:cubicBezTo>
                    <a:pt x="31" y="10"/>
                    <a:pt x="31" y="8"/>
                    <a:pt x="31" y="8"/>
                  </a:cubicBezTo>
                  <a:cubicBezTo>
                    <a:pt x="32" y="11"/>
                    <a:pt x="38" y="10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11"/>
                    <a:pt x="40" y="11"/>
                    <a:pt x="40" y="11"/>
                  </a:cubicBezTo>
                  <a:cubicBezTo>
                    <a:pt x="40" y="10"/>
                    <a:pt x="38" y="9"/>
                    <a:pt x="37" y="9"/>
                  </a:cubicBezTo>
                  <a:cubicBezTo>
                    <a:pt x="37" y="9"/>
                    <a:pt x="43" y="9"/>
                    <a:pt x="45" y="12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1"/>
                    <a:pt x="45" y="11"/>
                    <a:pt x="46" y="12"/>
                  </a:cubicBezTo>
                  <a:cubicBezTo>
                    <a:pt x="47" y="12"/>
                    <a:pt x="47" y="13"/>
                    <a:pt x="48" y="14"/>
                  </a:cubicBezTo>
                  <a:cubicBezTo>
                    <a:pt x="48" y="14"/>
                    <a:pt x="48" y="13"/>
                    <a:pt x="48" y="13"/>
                  </a:cubicBezTo>
                  <a:cubicBezTo>
                    <a:pt x="49" y="14"/>
                    <a:pt x="48" y="14"/>
                    <a:pt x="49" y="14"/>
                  </a:cubicBezTo>
                  <a:cubicBezTo>
                    <a:pt x="49" y="14"/>
                    <a:pt x="49" y="12"/>
                    <a:pt x="50" y="13"/>
                  </a:cubicBezTo>
                  <a:cubicBezTo>
                    <a:pt x="50" y="15"/>
                    <a:pt x="51" y="17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2" y="17"/>
                    <a:pt x="51" y="17"/>
                    <a:pt x="51" y="16"/>
                  </a:cubicBezTo>
                  <a:cubicBezTo>
                    <a:pt x="52" y="17"/>
                    <a:pt x="52" y="19"/>
                    <a:pt x="52" y="21"/>
                  </a:cubicBezTo>
                  <a:cubicBezTo>
                    <a:pt x="53" y="20"/>
                    <a:pt x="55" y="20"/>
                    <a:pt x="54" y="21"/>
                  </a:cubicBezTo>
                  <a:cubicBezTo>
                    <a:pt x="53" y="21"/>
                    <a:pt x="53" y="22"/>
                    <a:pt x="52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3"/>
                    <a:pt x="54" y="22"/>
                    <a:pt x="53" y="23"/>
                  </a:cubicBezTo>
                  <a:cubicBezTo>
                    <a:pt x="53" y="23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4"/>
                    <a:pt x="54" y="26"/>
                    <a:pt x="54" y="26"/>
                  </a:cubicBezTo>
                  <a:cubicBezTo>
                    <a:pt x="53" y="25"/>
                    <a:pt x="53" y="24"/>
                    <a:pt x="53" y="25"/>
                  </a:cubicBezTo>
                  <a:cubicBezTo>
                    <a:pt x="53" y="25"/>
                    <a:pt x="53" y="26"/>
                    <a:pt x="53" y="26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2" y="30"/>
                    <a:pt x="52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3" y="32"/>
                    <a:pt x="53" y="33"/>
                    <a:pt x="53" y="35"/>
                  </a:cubicBezTo>
                  <a:cubicBezTo>
                    <a:pt x="53" y="37"/>
                    <a:pt x="52" y="39"/>
                    <a:pt x="51" y="3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0" y="45"/>
                    <a:pt x="46" y="49"/>
                    <a:pt x="42" y="51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4" y="55"/>
                    <a:pt x="46" y="55"/>
                    <a:pt x="47" y="55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0" y="57"/>
                    <a:pt x="53" y="60"/>
                    <a:pt x="55" y="61"/>
                  </a:cubicBezTo>
                  <a:cubicBezTo>
                    <a:pt x="56" y="62"/>
                    <a:pt x="57" y="64"/>
                    <a:pt x="58" y="64"/>
                  </a:cubicBezTo>
                  <a:cubicBezTo>
                    <a:pt x="66" y="58"/>
                    <a:pt x="72" y="48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48"/>
                    <a:pt x="5" y="58"/>
                    <a:pt x="14" y="65"/>
                  </a:cubicBezTo>
                  <a:cubicBezTo>
                    <a:pt x="14" y="65"/>
                    <a:pt x="14" y="65"/>
                    <a:pt x="14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FF767962-0A1C-4789-A73D-F699E516474E}"/>
                </a:ext>
              </a:extLst>
            </p:cNvPr>
            <p:cNvSpPr txBox="1"/>
            <p:nvPr/>
          </p:nvSpPr>
          <p:spPr>
            <a:xfrm>
              <a:off x="4343830" y="3983794"/>
              <a:ext cx="72293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000"/>
                </a:lnSpc>
              </a:pPr>
              <a:r>
                <a:rPr lang="en-US" sz="8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Awesome</a:t>
              </a:r>
            </a:p>
            <a:p>
              <a:pPr algn="ctr">
                <a:lnSpc>
                  <a:spcPts val="1000"/>
                </a:lnSpc>
              </a:pPr>
              <a:r>
                <a:rPr lang="en-US" sz="8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People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8B6981A5-A940-476E-BD3E-FC3B3EE7E278}"/>
              </a:ext>
            </a:extLst>
          </p:cNvPr>
          <p:cNvGrpSpPr/>
          <p:nvPr/>
        </p:nvGrpSpPr>
        <p:grpSpPr>
          <a:xfrm>
            <a:off x="3206135" y="2389519"/>
            <a:ext cx="841626" cy="348813"/>
            <a:chOff x="5022754" y="2605879"/>
            <a:chExt cx="841626" cy="348813"/>
          </a:xfrm>
        </p:grpSpPr>
        <p:sp>
          <p:nvSpPr>
            <p:cNvPr id="107" name="Freeform 64">
              <a:extLst>
                <a:ext uri="{FF2B5EF4-FFF2-40B4-BE49-F238E27FC236}">
                  <a16:creationId xmlns:a16="http://schemas.microsoft.com/office/drawing/2014/main" id="{45A9F438-CD39-4840-A344-54D255ADE5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22754" y="2670534"/>
              <a:ext cx="214852" cy="219502"/>
            </a:xfrm>
            <a:custGeom>
              <a:avLst/>
              <a:gdLst>
                <a:gd name="T0" fmla="*/ 46 w 46"/>
                <a:gd name="T1" fmla="*/ 27 h 47"/>
                <a:gd name="T2" fmla="*/ 45 w 46"/>
                <a:gd name="T3" fmla="*/ 28 h 47"/>
                <a:gd name="T4" fmla="*/ 40 w 46"/>
                <a:gd name="T5" fmla="*/ 29 h 47"/>
                <a:gd name="T6" fmla="*/ 39 w 46"/>
                <a:gd name="T7" fmla="*/ 31 h 47"/>
                <a:gd name="T8" fmla="*/ 42 w 46"/>
                <a:gd name="T9" fmla="*/ 36 h 47"/>
                <a:gd name="T10" fmla="*/ 42 w 46"/>
                <a:gd name="T11" fmla="*/ 36 h 47"/>
                <a:gd name="T12" fmla="*/ 42 w 46"/>
                <a:gd name="T13" fmla="*/ 37 h 47"/>
                <a:gd name="T14" fmla="*/ 36 w 46"/>
                <a:gd name="T15" fmla="*/ 42 h 47"/>
                <a:gd name="T16" fmla="*/ 35 w 46"/>
                <a:gd name="T17" fmla="*/ 42 h 47"/>
                <a:gd name="T18" fmla="*/ 31 w 46"/>
                <a:gd name="T19" fmla="*/ 39 h 47"/>
                <a:gd name="T20" fmla="*/ 28 w 46"/>
                <a:gd name="T21" fmla="*/ 40 h 47"/>
                <a:gd name="T22" fmla="*/ 27 w 46"/>
                <a:gd name="T23" fmla="*/ 46 h 47"/>
                <a:gd name="T24" fmla="*/ 26 w 46"/>
                <a:gd name="T25" fmla="*/ 47 h 47"/>
                <a:gd name="T26" fmla="*/ 20 w 46"/>
                <a:gd name="T27" fmla="*/ 47 h 47"/>
                <a:gd name="T28" fmla="*/ 19 w 46"/>
                <a:gd name="T29" fmla="*/ 46 h 47"/>
                <a:gd name="T30" fmla="*/ 18 w 46"/>
                <a:gd name="T31" fmla="*/ 40 h 47"/>
                <a:gd name="T32" fmla="*/ 15 w 46"/>
                <a:gd name="T33" fmla="*/ 39 h 47"/>
                <a:gd name="T34" fmla="*/ 11 w 46"/>
                <a:gd name="T35" fmla="*/ 42 h 47"/>
                <a:gd name="T36" fmla="*/ 10 w 46"/>
                <a:gd name="T37" fmla="*/ 42 h 47"/>
                <a:gd name="T38" fmla="*/ 9 w 46"/>
                <a:gd name="T39" fmla="*/ 42 h 47"/>
                <a:gd name="T40" fmla="*/ 4 w 46"/>
                <a:gd name="T41" fmla="*/ 37 h 47"/>
                <a:gd name="T42" fmla="*/ 4 w 46"/>
                <a:gd name="T43" fmla="*/ 36 h 47"/>
                <a:gd name="T44" fmla="*/ 4 w 46"/>
                <a:gd name="T45" fmla="*/ 36 h 47"/>
                <a:gd name="T46" fmla="*/ 8 w 46"/>
                <a:gd name="T47" fmla="*/ 32 h 47"/>
                <a:gd name="T48" fmla="*/ 6 w 46"/>
                <a:gd name="T49" fmla="*/ 29 h 47"/>
                <a:gd name="T50" fmla="*/ 1 w 46"/>
                <a:gd name="T51" fmla="*/ 28 h 47"/>
                <a:gd name="T52" fmla="*/ 0 w 46"/>
                <a:gd name="T53" fmla="*/ 27 h 47"/>
                <a:gd name="T54" fmla="*/ 0 w 46"/>
                <a:gd name="T55" fmla="*/ 20 h 47"/>
                <a:gd name="T56" fmla="*/ 1 w 46"/>
                <a:gd name="T57" fmla="*/ 19 h 47"/>
                <a:gd name="T58" fmla="*/ 6 w 46"/>
                <a:gd name="T59" fmla="*/ 18 h 47"/>
                <a:gd name="T60" fmla="*/ 7 w 46"/>
                <a:gd name="T61" fmla="*/ 15 h 47"/>
                <a:gd name="T62" fmla="*/ 4 w 46"/>
                <a:gd name="T63" fmla="*/ 11 h 47"/>
                <a:gd name="T64" fmla="*/ 4 w 46"/>
                <a:gd name="T65" fmla="*/ 10 h 47"/>
                <a:gd name="T66" fmla="*/ 4 w 46"/>
                <a:gd name="T67" fmla="*/ 10 h 47"/>
                <a:gd name="T68" fmla="*/ 10 w 46"/>
                <a:gd name="T69" fmla="*/ 4 h 47"/>
                <a:gd name="T70" fmla="*/ 11 w 46"/>
                <a:gd name="T71" fmla="*/ 5 h 47"/>
                <a:gd name="T72" fmla="*/ 15 w 46"/>
                <a:gd name="T73" fmla="*/ 8 h 47"/>
                <a:gd name="T74" fmla="*/ 18 w 46"/>
                <a:gd name="T75" fmla="*/ 7 h 47"/>
                <a:gd name="T76" fmla="*/ 19 w 46"/>
                <a:gd name="T77" fmla="*/ 1 h 47"/>
                <a:gd name="T78" fmla="*/ 20 w 46"/>
                <a:gd name="T79" fmla="*/ 0 h 47"/>
                <a:gd name="T80" fmla="*/ 26 w 46"/>
                <a:gd name="T81" fmla="*/ 0 h 47"/>
                <a:gd name="T82" fmla="*/ 27 w 46"/>
                <a:gd name="T83" fmla="*/ 1 h 47"/>
                <a:gd name="T84" fmla="*/ 28 w 46"/>
                <a:gd name="T85" fmla="*/ 7 h 47"/>
                <a:gd name="T86" fmla="*/ 31 w 46"/>
                <a:gd name="T87" fmla="*/ 8 h 47"/>
                <a:gd name="T88" fmla="*/ 35 w 46"/>
                <a:gd name="T89" fmla="*/ 5 h 47"/>
                <a:gd name="T90" fmla="*/ 36 w 46"/>
                <a:gd name="T91" fmla="*/ 4 h 47"/>
                <a:gd name="T92" fmla="*/ 37 w 46"/>
                <a:gd name="T93" fmla="*/ 5 h 47"/>
                <a:gd name="T94" fmla="*/ 42 w 46"/>
                <a:gd name="T95" fmla="*/ 10 h 47"/>
                <a:gd name="T96" fmla="*/ 42 w 46"/>
                <a:gd name="T97" fmla="*/ 10 h 47"/>
                <a:gd name="T98" fmla="*/ 42 w 46"/>
                <a:gd name="T99" fmla="*/ 11 h 47"/>
                <a:gd name="T100" fmla="*/ 39 w 46"/>
                <a:gd name="T101" fmla="*/ 15 h 47"/>
                <a:gd name="T102" fmla="*/ 40 w 46"/>
                <a:gd name="T103" fmla="*/ 18 h 47"/>
                <a:gd name="T104" fmla="*/ 45 w 46"/>
                <a:gd name="T105" fmla="*/ 19 h 47"/>
                <a:gd name="T106" fmla="*/ 46 w 46"/>
                <a:gd name="T107" fmla="*/ 20 h 47"/>
                <a:gd name="T108" fmla="*/ 46 w 46"/>
                <a:gd name="T109" fmla="*/ 27 h 47"/>
                <a:gd name="T110" fmla="*/ 23 w 46"/>
                <a:gd name="T111" fmla="*/ 16 h 47"/>
                <a:gd name="T112" fmla="*/ 15 w 46"/>
                <a:gd name="T113" fmla="*/ 23 h 47"/>
                <a:gd name="T114" fmla="*/ 23 w 46"/>
                <a:gd name="T115" fmla="*/ 31 h 47"/>
                <a:gd name="T116" fmla="*/ 31 w 46"/>
                <a:gd name="T117" fmla="*/ 23 h 47"/>
                <a:gd name="T118" fmla="*/ 23 w 46"/>
                <a:gd name="T119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" h="47">
                  <a:moveTo>
                    <a:pt x="46" y="27"/>
                  </a:moveTo>
                  <a:cubicBezTo>
                    <a:pt x="46" y="27"/>
                    <a:pt x="46" y="28"/>
                    <a:pt x="45" y="28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9" y="30"/>
                    <a:pt x="39" y="31"/>
                    <a:pt x="39" y="31"/>
                  </a:cubicBezTo>
                  <a:cubicBezTo>
                    <a:pt x="40" y="33"/>
                    <a:pt x="41" y="34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1" y="38"/>
                    <a:pt x="37" y="42"/>
                    <a:pt x="36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0" y="39"/>
                    <a:pt x="29" y="40"/>
                    <a:pt x="28" y="40"/>
                  </a:cubicBezTo>
                  <a:cubicBezTo>
                    <a:pt x="28" y="42"/>
                    <a:pt x="28" y="44"/>
                    <a:pt x="27" y="46"/>
                  </a:cubicBezTo>
                  <a:cubicBezTo>
                    <a:pt x="27" y="46"/>
                    <a:pt x="27" y="47"/>
                    <a:pt x="26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9" y="47"/>
                    <a:pt x="19" y="46"/>
                    <a:pt x="19" y="46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6" y="39"/>
                    <a:pt x="15" y="39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8" y="41"/>
                    <a:pt x="6" y="39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4"/>
                    <a:pt x="6" y="33"/>
                    <a:pt x="8" y="32"/>
                  </a:cubicBezTo>
                  <a:cubicBezTo>
                    <a:pt x="7" y="31"/>
                    <a:pt x="7" y="30"/>
                    <a:pt x="6" y="29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19"/>
                    <a:pt x="1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7"/>
                    <a:pt x="7" y="16"/>
                    <a:pt x="7" y="15"/>
                  </a:cubicBezTo>
                  <a:cubicBezTo>
                    <a:pt x="6" y="14"/>
                    <a:pt x="5" y="12"/>
                    <a:pt x="4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9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5"/>
                    <a:pt x="18" y="3"/>
                    <a:pt x="19" y="1"/>
                  </a:cubicBezTo>
                  <a:cubicBezTo>
                    <a:pt x="19" y="1"/>
                    <a:pt x="19" y="0"/>
                    <a:pt x="2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7" y="1"/>
                    <a:pt x="27" y="1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9" y="7"/>
                    <a:pt x="30" y="7"/>
                    <a:pt x="31" y="8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6"/>
                    <a:pt x="40" y="8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1" y="12"/>
                    <a:pt x="40" y="14"/>
                    <a:pt x="39" y="15"/>
                  </a:cubicBezTo>
                  <a:cubicBezTo>
                    <a:pt x="39" y="16"/>
                    <a:pt x="39" y="17"/>
                    <a:pt x="40" y="18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6" y="19"/>
                    <a:pt x="46" y="20"/>
                    <a:pt x="46" y="20"/>
                  </a:cubicBezTo>
                  <a:lnTo>
                    <a:pt x="46" y="27"/>
                  </a:lnTo>
                  <a:close/>
                  <a:moveTo>
                    <a:pt x="23" y="16"/>
                  </a:moveTo>
                  <a:cubicBezTo>
                    <a:pt x="19" y="16"/>
                    <a:pt x="15" y="19"/>
                    <a:pt x="15" y="23"/>
                  </a:cubicBezTo>
                  <a:cubicBezTo>
                    <a:pt x="15" y="28"/>
                    <a:pt x="19" y="31"/>
                    <a:pt x="23" y="31"/>
                  </a:cubicBezTo>
                  <a:cubicBezTo>
                    <a:pt x="27" y="31"/>
                    <a:pt x="31" y="28"/>
                    <a:pt x="31" y="23"/>
                  </a:cubicBezTo>
                  <a:cubicBezTo>
                    <a:pt x="31" y="19"/>
                    <a:pt x="27" y="16"/>
                    <a:pt x="23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E4D774F6-4E6C-4253-9E28-97BEF8E521F2}"/>
                </a:ext>
              </a:extLst>
            </p:cNvPr>
            <p:cNvSpPr txBox="1"/>
            <p:nvPr/>
          </p:nvSpPr>
          <p:spPr>
            <a:xfrm>
              <a:off x="5252847" y="2605879"/>
              <a:ext cx="611533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8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Gear</a:t>
              </a:r>
            </a:p>
            <a:p>
              <a:pPr>
                <a:lnSpc>
                  <a:spcPts val="1000"/>
                </a:lnSpc>
              </a:pPr>
              <a:r>
                <a:rPr lang="en-US" sz="8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Heading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BA9C2CE-A085-4EDD-A4B2-7FF934615BF3}"/>
              </a:ext>
            </a:extLst>
          </p:cNvPr>
          <p:cNvGrpSpPr/>
          <p:nvPr/>
        </p:nvGrpSpPr>
        <p:grpSpPr>
          <a:xfrm>
            <a:off x="4583971" y="2326524"/>
            <a:ext cx="779793" cy="348813"/>
            <a:chOff x="6364313" y="2557787"/>
            <a:chExt cx="779793" cy="348813"/>
          </a:xfrm>
        </p:grpSpPr>
        <p:sp>
          <p:nvSpPr>
            <p:cNvPr id="105" name="Freeform 63">
              <a:extLst>
                <a:ext uri="{FF2B5EF4-FFF2-40B4-BE49-F238E27FC236}">
                  <a16:creationId xmlns:a16="http://schemas.microsoft.com/office/drawing/2014/main" id="{28F26CC5-31F3-49F3-B81D-A5E191FA3B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4313" y="2614569"/>
              <a:ext cx="236102" cy="235249"/>
            </a:xfrm>
            <a:custGeom>
              <a:avLst/>
              <a:gdLst>
                <a:gd name="T0" fmla="*/ 44 w 55"/>
                <a:gd name="T1" fmla="*/ 28 h 55"/>
                <a:gd name="T2" fmla="*/ 37 w 55"/>
                <a:gd name="T3" fmla="*/ 34 h 55"/>
                <a:gd name="T4" fmla="*/ 37 w 55"/>
                <a:gd name="T5" fmla="*/ 47 h 55"/>
                <a:gd name="T6" fmla="*/ 36 w 55"/>
                <a:gd name="T7" fmla="*/ 47 h 55"/>
                <a:gd name="T8" fmla="*/ 23 w 55"/>
                <a:gd name="T9" fmla="*/ 55 h 55"/>
                <a:gd name="T10" fmla="*/ 23 w 55"/>
                <a:gd name="T11" fmla="*/ 55 h 55"/>
                <a:gd name="T12" fmla="*/ 22 w 55"/>
                <a:gd name="T13" fmla="*/ 55 h 55"/>
                <a:gd name="T14" fmla="*/ 20 w 55"/>
                <a:gd name="T15" fmla="*/ 53 h 55"/>
                <a:gd name="T16" fmla="*/ 19 w 55"/>
                <a:gd name="T17" fmla="*/ 52 h 55"/>
                <a:gd name="T18" fmla="*/ 22 w 55"/>
                <a:gd name="T19" fmla="*/ 42 h 55"/>
                <a:gd name="T20" fmla="*/ 13 w 55"/>
                <a:gd name="T21" fmla="*/ 33 h 55"/>
                <a:gd name="T22" fmla="*/ 3 w 55"/>
                <a:gd name="T23" fmla="*/ 36 h 55"/>
                <a:gd name="T24" fmla="*/ 3 w 55"/>
                <a:gd name="T25" fmla="*/ 36 h 55"/>
                <a:gd name="T26" fmla="*/ 2 w 55"/>
                <a:gd name="T27" fmla="*/ 35 h 55"/>
                <a:gd name="T28" fmla="*/ 0 w 55"/>
                <a:gd name="T29" fmla="*/ 33 h 55"/>
                <a:gd name="T30" fmla="*/ 0 w 55"/>
                <a:gd name="T31" fmla="*/ 32 h 55"/>
                <a:gd name="T32" fmla="*/ 7 w 55"/>
                <a:gd name="T33" fmla="*/ 19 h 55"/>
                <a:gd name="T34" fmla="*/ 8 w 55"/>
                <a:gd name="T35" fmla="*/ 18 h 55"/>
                <a:gd name="T36" fmla="*/ 21 w 55"/>
                <a:gd name="T37" fmla="*/ 17 h 55"/>
                <a:gd name="T38" fmla="*/ 27 w 55"/>
                <a:gd name="T39" fmla="*/ 11 h 55"/>
                <a:gd name="T40" fmla="*/ 54 w 55"/>
                <a:gd name="T41" fmla="*/ 0 h 55"/>
                <a:gd name="T42" fmla="*/ 55 w 55"/>
                <a:gd name="T43" fmla="*/ 1 h 55"/>
                <a:gd name="T44" fmla="*/ 44 w 55"/>
                <a:gd name="T45" fmla="*/ 28 h 55"/>
                <a:gd name="T46" fmla="*/ 44 w 55"/>
                <a:gd name="T47" fmla="*/ 7 h 55"/>
                <a:gd name="T48" fmla="*/ 41 w 55"/>
                <a:gd name="T49" fmla="*/ 11 h 55"/>
                <a:gd name="T50" fmla="*/ 44 w 55"/>
                <a:gd name="T51" fmla="*/ 14 h 55"/>
                <a:gd name="T52" fmla="*/ 48 w 55"/>
                <a:gd name="T53" fmla="*/ 11 h 55"/>
                <a:gd name="T54" fmla="*/ 44 w 55"/>
                <a:gd name="T55" fmla="*/ 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5" h="55">
                  <a:moveTo>
                    <a:pt x="44" y="28"/>
                  </a:moveTo>
                  <a:cubicBezTo>
                    <a:pt x="42" y="30"/>
                    <a:pt x="40" y="32"/>
                    <a:pt x="37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2"/>
                    <a:pt x="0" y="32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3" y="15"/>
                    <a:pt x="25" y="13"/>
                    <a:pt x="27" y="11"/>
                  </a:cubicBezTo>
                  <a:cubicBezTo>
                    <a:pt x="36" y="2"/>
                    <a:pt x="42" y="0"/>
                    <a:pt x="54" y="0"/>
                  </a:cubicBezTo>
                  <a:cubicBezTo>
                    <a:pt x="55" y="0"/>
                    <a:pt x="55" y="0"/>
                    <a:pt x="55" y="1"/>
                  </a:cubicBezTo>
                  <a:cubicBezTo>
                    <a:pt x="55" y="12"/>
                    <a:pt x="52" y="20"/>
                    <a:pt x="44" y="28"/>
                  </a:cubicBezTo>
                  <a:moveTo>
                    <a:pt x="44" y="7"/>
                  </a:moveTo>
                  <a:cubicBezTo>
                    <a:pt x="43" y="7"/>
                    <a:pt x="41" y="9"/>
                    <a:pt x="41" y="11"/>
                  </a:cubicBezTo>
                  <a:cubicBezTo>
                    <a:pt x="41" y="12"/>
                    <a:pt x="43" y="14"/>
                    <a:pt x="44" y="14"/>
                  </a:cubicBezTo>
                  <a:cubicBezTo>
                    <a:pt x="46" y="14"/>
                    <a:pt x="48" y="12"/>
                    <a:pt x="48" y="11"/>
                  </a:cubicBezTo>
                  <a:cubicBezTo>
                    <a:pt x="48" y="9"/>
                    <a:pt x="46" y="7"/>
                    <a:pt x="44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0D9D21B7-CD63-46A3-9679-731557E9B35B}"/>
                </a:ext>
              </a:extLst>
            </p:cNvPr>
            <p:cNvSpPr txBox="1"/>
            <p:nvPr/>
          </p:nvSpPr>
          <p:spPr>
            <a:xfrm>
              <a:off x="6598434" y="2557787"/>
              <a:ext cx="54567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8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Rocket</a:t>
              </a:r>
            </a:p>
            <a:p>
              <a:pPr>
                <a:lnSpc>
                  <a:spcPts val="1000"/>
                </a:lnSpc>
              </a:pPr>
              <a:r>
                <a:rPr lang="en-US" sz="8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Title</a:t>
              </a:r>
            </a:p>
          </p:txBody>
        </p:sp>
      </p:grpSp>
      <p:sp>
        <p:nvSpPr>
          <p:cNvPr id="75" name="Freeform 44">
            <a:extLst>
              <a:ext uri="{FF2B5EF4-FFF2-40B4-BE49-F238E27FC236}">
                <a16:creationId xmlns:a16="http://schemas.microsoft.com/office/drawing/2014/main" id="{05723E1E-785F-4629-AF18-8B2FD513F2CE}"/>
              </a:ext>
            </a:extLst>
          </p:cNvPr>
          <p:cNvSpPr>
            <a:spLocks/>
          </p:cNvSpPr>
          <p:nvPr/>
        </p:nvSpPr>
        <p:spPr bwMode="auto">
          <a:xfrm>
            <a:off x="3510089" y="1806998"/>
            <a:ext cx="342900" cy="390525"/>
          </a:xfrm>
          <a:custGeom>
            <a:avLst/>
            <a:gdLst>
              <a:gd name="T0" fmla="*/ 0 w 216"/>
              <a:gd name="T1" fmla="*/ 186 h 246"/>
              <a:gd name="T2" fmla="*/ 111 w 216"/>
              <a:gd name="T3" fmla="*/ 246 h 246"/>
              <a:gd name="T4" fmla="*/ 216 w 216"/>
              <a:gd name="T5" fmla="*/ 186 h 246"/>
              <a:gd name="T6" fmla="*/ 216 w 216"/>
              <a:gd name="T7" fmla="*/ 60 h 246"/>
              <a:gd name="T8" fmla="*/ 111 w 216"/>
              <a:gd name="T9" fmla="*/ 0 h 246"/>
              <a:gd name="T10" fmla="*/ 0 w 216"/>
              <a:gd name="T11" fmla="*/ 60 h 246"/>
              <a:gd name="T12" fmla="*/ 0 w 216"/>
              <a:gd name="T13" fmla="*/ 18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" h="246">
                <a:moveTo>
                  <a:pt x="0" y="186"/>
                </a:moveTo>
                <a:lnTo>
                  <a:pt x="111" y="246"/>
                </a:lnTo>
                <a:lnTo>
                  <a:pt x="216" y="186"/>
                </a:lnTo>
                <a:lnTo>
                  <a:pt x="216" y="60"/>
                </a:lnTo>
                <a:lnTo>
                  <a:pt x="111" y="0"/>
                </a:lnTo>
                <a:lnTo>
                  <a:pt x="0" y="60"/>
                </a:lnTo>
                <a:lnTo>
                  <a:pt x="0" y="186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44">
            <a:extLst>
              <a:ext uri="{FF2B5EF4-FFF2-40B4-BE49-F238E27FC236}">
                <a16:creationId xmlns:a16="http://schemas.microsoft.com/office/drawing/2014/main" id="{0BAC7386-7496-4639-B7BA-6DE98EA2065D}"/>
              </a:ext>
            </a:extLst>
          </p:cNvPr>
          <p:cNvSpPr>
            <a:spLocks/>
          </p:cNvSpPr>
          <p:nvPr/>
        </p:nvSpPr>
        <p:spPr bwMode="auto">
          <a:xfrm>
            <a:off x="4883421" y="1779429"/>
            <a:ext cx="342900" cy="390525"/>
          </a:xfrm>
          <a:custGeom>
            <a:avLst/>
            <a:gdLst>
              <a:gd name="T0" fmla="*/ 0 w 216"/>
              <a:gd name="T1" fmla="*/ 186 h 246"/>
              <a:gd name="T2" fmla="*/ 111 w 216"/>
              <a:gd name="T3" fmla="*/ 246 h 246"/>
              <a:gd name="T4" fmla="*/ 216 w 216"/>
              <a:gd name="T5" fmla="*/ 186 h 246"/>
              <a:gd name="T6" fmla="*/ 216 w 216"/>
              <a:gd name="T7" fmla="*/ 60 h 246"/>
              <a:gd name="T8" fmla="*/ 111 w 216"/>
              <a:gd name="T9" fmla="*/ 0 h 246"/>
              <a:gd name="T10" fmla="*/ 0 w 216"/>
              <a:gd name="T11" fmla="*/ 60 h 246"/>
              <a:gd name="T12" fmla="*/ 0 w 216"/>
              <a:gd name="T13" fmla="*/ 18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" h="246">
                <a:moveTo>
                  <a:pt x="0" y="186"/>
                </a:moveTo>
                <a:lnTo>
                  <a:pt x="111" y="246"/>
                </a:lnTo>
                <a:lnTo>
                  <a:pt x="216" y="186"/>
                </a:lnTo>
                <a:lnTo>
                  <a:pt x="216" y="60"/>
                </a:lnTo>
                <a:lnTo>
                  <a:pt x="111" y="0"/>
                </a:lnTo>
                <a:lnTo>
                  <a:pt x="0" y="60"/>
                </a:lnTo>
                <a:lnTo>
                  <a:pt x="0" y="1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44">
            <a:extLst>
              <a:ext uri="{FF2B5EF4-FFF2-40B4-BE49-F238E27FC236}">
                <a16:creationId xmlns:a16="http://schemas.microsoft.com/office/drawing/2014/main" id="{4E983D39-CB44-4A94-8742-825D2B9873BE}"/>
              </a:ext>
            </a:extLst>
          </p:cNvPr>
          <p:cNvSpPr>
            <a:spLocks/>
          </p:cNvSpPr>
          <p:nvPr/>
        </p:nvSpPr>
        <p:spPr bwMode="auto">
          <a:xfrm>
            <a:off x="5433224" y="4709127"/>
            <a:ext cx="342900" cy="390525"/>
          </a:xfrm>
          <a:custGeom>
            <a:avLst/>
            <a:gdLst>
              <a:gd name="T0" fmla="*/ 0 w 216"/>
              <a:gd name="T1" fmla="*/ 186 h 246"/>
              <a:gd name="T2" fmla="*/ 111 w 216"/>
              <a:gd name="T3" fmla="*/ 246 h 246"/>
              <a:gd name="T4" fmla="*/ 216 w 216"/>
              <a:gd name="T5" fmla="*/ 186 h 246"/>
              <a:gd name="T6" fmla="*/ 216 w 216"/>
              <a:gd name="T7" fmla="*/ 60 h 246"/>
              <a:gd name="T8" fmla="*/ 111 w 216"/>
              <a:gd name="T9" fmla="*/ 0 h 246"/>
              <a:gd name="T10" fmla="*/ 0 w 216"/>
              <a:gd name="T11" fmla="*/ 60 h 246"/>
              <a:gd name="T12" fmla="*/ 0 w 216"/>
              <a:gd name="T13" fmla="*/ 18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" h="246">
                <a:moveTo>
                  <a:pt x="0" y="186"/>
                </a:moveTo>
                <a:lnTo>
                  <a:pt x="111" y="246"/>
                </a:lnTo>
                <a:lnTo>
                  <a:pt x="216" y="186"/>
                </a:lnTo>
                <a:lnTo>
                  <a:pt x="216" y="60"/>
                </a:lnTo>
                <a:lnTo>
                  <a:pt x="111" y="0"/>
                </a:lnTo>
                <a:lnTo>
                  <a:pt x="0" y="60"/>
                </a:lnTo>
                <a:lnTo>
                  <a:pt x="0" y="18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44">
            <a:extLst>
              <a:ext uri="{FF2B5EF4-FFF2-40B4-BE49-F238E27FC236}">
                <a16:creationId xmlns:a16="http://schemas.microsoft.com/office/drawing/2014/main" id="{C30F1083-8ADA-497C-AE2A-F128E7C8708F}"/>
              </a:ext>
            </a:extLst>
          </p:cNvPr>
          <p:cNvSpPr>
            <a:spLocks/>
          </p:cNvSpPr>
          <p:nvPr/>
        </p:nvSpPr>
        <p:spPr bwMode="auto">
          <a:xfrm>
            <a:off x="2300918" y="2785685"/>
            <a:ext cx="342900" cy="390525"/>
          </a:xfrm>
          <a:custGeom>
            <a:avLst/>
            <a:gdLst>
              <a:gd name="T0" fmla="*/ 0 w 216"/>
              <a:gd name="T1" fmla="*/ 186 h 246"/>
              <a:gd name="T2" fmla="*/ 111 w 216"/>
              <a:gd name="T3" fmla="*/ 246 h 246"/>
              <a:gd name="T4" fmla="*/ 216 w 216"/>
              <a:gd name="T5" fmla="*/ 186 h 246"/>
              <a:gd name="T6" fmla="*/ 216 w 216"/>
              <a:gd name="T7" fmla="*/ 60 h 246"/>
              <a:gd name="T8" fmla="*/ 111 w 216"/>
              <a:gd name="T9" fmla="*/ 0 h 246"/>
              <a:gd name="T10" fmla="*/ 0 w 216"/>
              <a:gd name="T11" fmla="*/ 60 h 246"/>
              <a:gd name="T12" fmla="*/ 0 w 216"/>
              <a:gd name="T13" fmla="*/ 18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" h="246">
                <a:moveTo>
                  <a:pt x="0" y="186"/>
                </a:moveTo>
                <a:lnTo>
                  <a:pt x="111" y="246"/>
                </a:lnTo>
                <a:lnTo>
                  <a:pt x="216" y="186"/>
                </a:lnTo>
                <a:lnTo>
                  <a:pt x="216" y="60"/>
                </a:lnTo>
                <a:lnTo>
                  <a:pt x="111" y="0"/>
                </a:lnTo>
                <a:lnTo>
                  <a:pt x="0" y="60"/>
                </a:lnTo>
                <a:lnTo>
                  <a:pt x="0" y="1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44">
            <a:extLst>
              <a:ext uri="{FF2B5EF4-FFF2-40B4-BE49-F238E27FC236}">
                <a16:creationId xmlns:a16="http://schemas.microsoft.com/office/drawing/2014/main" id="{B1C303AF-08DB-48EC-A534-B2B4CB8D9C68}"/>
              </a:ext>
            </a:extLst>
          </p:cNvPr>
          <p:cNvSpPr>
            <a:spLocks/>
          </p:cNvSpPr>
          <p:nvPr/>
        </p:nvSpPr>
        <p:spPr bwMode="auto">
          <a:xfrm>
            <a:off x="3511914" y="5230276"/>
            <a:ext cx="342900" cy="390525"/>
          </a:xfrm>
          <a:custGeom>
            <a:avLst/>
            <a:gdLst>
              <a:gd name="T0" fmla="*/ 0 w 216"/>
              <a:gd name="T1" fmla="*/ 186 h 246"/>
              <a:gd name="T2" fmla="*/ 111 w 216"/>
              <a:gd name="T3" fmla="*/ 246 h 246"/>
              <a:gd name="T4" fmla="*/ 216 w 216"/>
              <a:gd name="T5" fmla="*/ 186 h 246"/>
              <a:gd name="T6" fmla="*/ 216 w 216"/>
              <a:gd name="T7" fmla="*/ 60 h 246"/>
              <a:gd name="T8" fmla="*/ 111 w 216"/>
              <a:gd name="T9" fmla="*/ 0 h 246"/>
              <a:gd name="T10" fmla="*/ 0 w 216"/>
              <a:gd name="T11" fmla="*/ 60 h 246"/>
              <a:gd name="T12" fmla="*/ 0 w 216"/>
              <a:gd name="T13" fmla="*/ 18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" h="246">
                <a:moveTo>
                  <a:pt x="0" y="186"/>
                </a:moveTo>
                <a:lnTo>
                  <a:pt x="111" y="246"/>
                </a:lnTo>
                <a:lnTo>
                  <a:pt x="216" y="186"/>
                </a:lnTo>
                <a:lnTo>
                  <a:pt x="216" y="60"/>
                </a:lnTo>
                <a:lnTo>
                  <a:pt x="111" y="0"/>
                </a:lnTo>
                <a:lnTo>
                  <a:pt x="0" y="60"/>
                </a:lnTo>
                <a:lnTo>
                  <a:pt x="0" y="18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44">
            <a:extLst>
              <a:ext uri="{FF2B5EF4-FFF2-40B4-BE49-F238E27FC236}">
                <a16:creationId xmlns:a16="http://schemas.microsoft.com/office/drawing/2014/main" id="{28BFB3FC-48DD-4F22-A3F0-73C0797334C4}"/>
              </a:ext>
            </a:extLst>
          </p:cNvPr>
          <p:cNvSpPr>
            <a:spLocks/>
          </p:cNvSpPr>
          <p:nvPr/>
        </p:nvSpPr>
        <p:spPr bwMode="auto">
          <a:xfrm>
            <a:off x="6054271" y="3475773"/>
            <a:ext cx="342900" cy="390525"/>
          </a:xfrm>
          <a:custGeom>
            <a:avLst/>
            <a:gdLst>
              <a:gd name="T0" fmla="*/ 0 w 216"/>
              <a:gd name="T1" fmla="*/ 186 h 246"/>
              <a:gd name="T2" fmla="*/ 111 w 216"/>
              <a:gd name="T3" fmla="*/ 246 h 246"/>
              <a:gd name="T4" fmla="*/ 216 w 216"/>
              <a:gd name="T5" fmla="*/ 186 h 246"/>
              <a:gd name="T6" fmla="*/ 216 w 216"/>
              <a:gd name="T7" fmla="*/ 60 h 246"/>
              <a:gd name="T8" fmla="*/ 111 w 216"/>
              <a:gd name="T9" fmla="*/ 0 h 246"/>
              <a:gd name="T10" fmla="*/ 0 w 216"/>
              <a:gd name="T11" fmla="*/ 60 h 246"/>
              <a:gd name="T12" fmla="*/ 0 w 216"/>
              <a:gd name="T13" fmla="*/ 18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" h="246">
                <a:moveTo>
                  <a:pt x="0" y="186"/>
                </a:moveTo>
                <a:lnTo>
                  <a:pt x="111" y="246"/>
                </a:lnTo>
                <a:lnTo>
                  <a:pt x="216" y="186"/>
                </a:lnTo>
                <a:lnTo>
                  <a:pt x="216" y="60"/>
                </a:lnTo>
                <a:lnTo>
                  <a:pt x="111" y="0"/>
                </a:lnTo>
                <a:lnTo>
                  <a:pt x="0" y="60"/>
                </a:lnTo>
                <a:lnTo>
                  <a:pt x="0" y="18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7C60C28-39F7-4000-988B-E8B5FA11F125}"/>
              </a:ext>
            </a:extLst>
          </p:cNvPr>
          <p:cNvSpPr txBox="1"/>
          <p:nvPr/>
        </p:nvSpPr>
        <p:spPr>
          <a:xfrm>
            <a:off x="4902066" y="1866969"/>
            <a:ext cx="3056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C1602F9-8593-4BAE-83F0-956AF89D7A21}"/>
              </a:ext>
            </a:extLst>
          </p:cNvPr>
          <p:cNvSpPr txBox="1"/>
          <p:nvPr/>
        </p:nvSpPr>
        <p:spPr>
          <a:xfrm>
            <a:off x="6072916" y="3559269"/>
            <a:ext cx="3056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6E1FA5C-D288-44A8-B1B7-9C225BE06A65}"/>
              </a:ext>
            </a:extLst>
          </p:cNvPr>
          <p:cNvSpPr txBox="1"/>
          <p:nvPr/>
        </p:nvSpPr>
        <p:spPr>
          <a:xfrm>
            <a:off x="5451869" y="4796667"/>
            <a:ext cx="3056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11EAFC5-DC00-497E-903F-08CD59E5AA7A}"/>
              </a:ext>
            </a:extLst>
          </p:cNvPr>
          <p:cNvSpPr txBox="1"/>
          <p:nvPr/>
        </p:nvSpPr>
        <p:spPr>
          <a:xfrm>
            <a:off x="3528734" y="5323574"/>
            <a:ext cx="3056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2BF7D4F-145B-4F5F-A537-A82CF8B627B9}"/>
              </a:ext>
            </a:extLst>
          </p:cNvPr>
          <p:cNvSpPr txBox="1"/>
          <p:nvPr/>
        </p:nvSpPr>
        <p:spPr>
          <a:xfrm>
            <a:off x="2324948" y="2876396"/>
            <a:ext cx="3056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6DE38E-353B-4E37-AA13-11C2CBD1253D}"/>
              </a:ext>
            </a:extLst>
          </p:cNvPr>
          <p:cNvSpPr txBox="1"/>
          <p:nvPr/>
        </p:nvSpPr>
        <p:spPr>
          <a:xfrm>
            <a:off x="3540323" y="1894538"/>
            <a:ext cx="3056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06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59C0AC0-2B48-4646-B606-C7531ECA6131}"/>
              </a:ext>
            </a:extLst>
          </p:cNvPr>
          <p:cNvGrpSpPr/>
          <p:nvPr/>
        </p:nvGrpSpPr>
        <p:grpSpPr>
          <a:xfrm>
            <a:off x="3875052" y="3176210"/>
            <a:ext cx="815976" cy="985951"/>
            <a:chOff x="8943974" y="3127276"/>
            <a:chExt cx="815976" cy="985951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8E8F0D55-8E37-4355-923D-D762221575BA}"/>
                </a:ext>
              </a:extLst>
            </p:cNvPr>
            <p:cNvGrpSpPr/>
            <p:nvPr/>
          </p:nvGrpSpPr>
          <p:grpSpPr>
            <a:xfrm>
              <a:off x="9046638" y="3127276"/>
              <a:ext cx="610648" cy="573088"/>
              <a:chOff x="8959850" y="2955826"/>
              <a:chExt cx="800100" cy="750888"/>
            </a:xfrm>
          </p:grpSpPr>
          <p:sp>
            <p:nvSpPr>
              <p:cNvPr id="96" name="Freeform 53">
                <a:extLst>
                  <a:ext uri="{FF2B5EF4-FFF2-40B4-BE49-F238E27FC236}">
                    <a16:creationId xmlns:a16="http://schemas.microsoft.com/office/drawing/2014/main" id="{5FEE5DE4-F6A0-49DF-96AB-E24F8F008E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6425" y="2989164"/>
                <a:ext cx="263525" cy="358775"/>
              </a:xfrm>
              <a:custGeom>
                <a:avLst/>
                <a:gdLst>
                  <a:gd name="T0" fmla="*/ 10 w 33"/>
                  <a:gd name="T1" fmla="*/ 12 h 45"/>
                  <a:gd name="T2" fmla="*/ 11 w 33"/>
                  <a:gd name="T3" fmla="*/ 13 h 45"/>
                  <a:gd name="T4" fmla="*/ 8 w 33"/>
                  <a:gd name="T5" fmla="*/ 15 h 45"/>
                  <a:gd name="T6" fmla="*/ 6 w 33"/>
                  <a:gd name="T7" fmla="*/ 11 h 45"/>
                  <a:gd name="T8" fmla="*/ 22 w 33"/>
                  <a:gd name="T9" fmla="*/ 2 h 45"/>
                  <a:gd name="T10" fmla="*/ 22 w 33"/>
                  <a:gd name="T11" fmla="*/ 26 h 45"/>
                  <a:gd name="T12" fmla="*/ 6 w 33"/>
                  <a:gd name="T13" fmla="*/ 36 h 45"/>
                  <a:gd name="T14" fmla="*/ 11 w 33"/>
                  <a:gd name="T15" fmla="*/ 36 h 45"/>
                  <a:gd name="T16" fmla="*/ 10 w 33"/>
                  <a:gd name="T17" fmla="*/ 35 h 45"/>
                  <a:gd name="T18" fmla="*/ 14 w 33"/>
                  <a:gd name="T19" fmla="*/ 34 h 45"/>
                  <a:gd name="T20" fmla="*/ 14 w 33"/>
                  <a:gd name="T21" fmla="*/ 37 h 45"/>
                  <a:gd name="T22" fmla="*/ 1 w 33"/>
                  <a:gd name="T23" fmla="*/ 35 h 45"/>
                  <a:gd name="T24" fmla="*/ 25 w 33"/>
                  <a:gd name="T25" fmla="*/ 13 h 45"/>
                  <a:gd name="T26" fmla="*/ 10 w 33"/>
                  <a:gd name="T27" fmla="*/ 1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" h="45">
                    <a:moveTo>
                      <a:pt x="10" y="12"/>
                    </a:moveTo>
                    <a:cubicBezTo>
                      <a:pt x="12" y="12"/>
                      <a:pt x="12" y="12"/>
                      <a:pt x="11" y="13"/>
                    </a:cubicBezTo>
                    <a:cubicBezTo>
                      <a:pt x="9" y="14"/>
                      <a:pt x="8" y="15"/>
                      <a:pt x="8" y="15"/>
                    </a:cubicBezTo>
                    <a:cubicBezTo>
                      <a:pt x="7" y="15"/>
                      <a:pt x="6" y="11"/>
                      <a:pt x="6" y="11"/>
                    </a:cubicBezTo>
                    <a:cubicBezTo>
                      <a:pt x="6" y="11"/>
                      <a:pt x="8" y="0"/>
                      <a:pt x="22" y="2"/>
                    </a:cubicBezTo>
                    <a:cubicBezTo>
                      <a:pt x="33" y="4"/>
                      <a:pt x="33" y="19"/>
                      <a:pt x="22" y="26"/>
                    </a:cubicBezTo>
                    <a:cubicBezTo>
                      <a:pt x="11" y="32"/>
                      <a:pt x="4" y="32"/>
                      <a:pt x="6" y="36"/>
                    </a:cubicBezTo>
                    <a:cubicBezTo>
                      <a:pt x="7" y="41"/>
                      <a:pt x="11" y="37"/>
                      <a:pt x="11" y="36"/>
                    </a:cubicBezTo>
                    <a:cubicBezTo>
                      <a:pt x="10" y="35"/>
                      <a:pt x="11" y="36"/>
                      <a:pt x="10" y="35"/>
                    </a:cubicBezTo>
                    <a:cubicBezTo>
                      <a:pt x="10" y="34"/>
                      <a:pt x="13" y="32"/>
                      <a:pt x="14" y="34"/>
                    </a:cubicBezTo>
                    <a:cubicBezTo>
                      <a:pt x="15" y="35"/>
                      <a:pt x="15" y="38"/>
                      <a:pt x="14" y="37"/>
                    </a:cubicBezTo>
                    <a:cubicBezTo>
                      <a:pt x="12" y="42"/>
                      <a:pt x="3" y="45"/>
                      <a:pt x="1" y="35"/>
                    </a:cubicBezTo>
                    <a:cubicBezTo>
                      <a:pt x="0" y="26"/>
                      <a:pt x="22" y="28"/>
                      <a:pt x="25" y="13"/>
                    </a:cubicBezTo>
                    <a:cubicBezTo>
                      <a:pt x="27" y="4"/>
                      <a:pt x="12" y="3"/>
                      <a:pt x="10" y="1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54">
                <a:extLst>
                  <a:ext uri="{FF2B5EF4-FFF2-40B4-BE49-F238E27FC236}">
                    <a16:creationId xmlns:a16="http://schemas.microsoft.com/office/drawing/2014/main" id="{1F916649-C847-4458-8130-AD26E272EA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9850" y="2989164"/>
                <a:ext cx="271463" cy="358775"/>
              </a:xfrm>
              <a:custGeom>
                <a:avLst/>
                <a:gdLst>
                  <a:gd name="T0" fmla="*/ 24 w 34"/>
                  <a:gd name="T1" fmla="*/ 12 h 45"/>
                  <a:gd name="T2" fmla="*/ 23 w 34"/>
                  <a:gd name="T3" fmla="*/ 13 h 45"/>
                  <a:gd name="T4" fmla="*/ 26 w 34"/>
                  <a:gd name="T5" fmla="*/ 15 h 45"/>
                  <a:gd name="T6" fmla="*/ 27 w 34"/>
                  <a:gd name="T7" fmla="*/ 11 h 45"/>
                  <a:gd name="T8" fmla="*/ 12 w 34"/>
                  <a:gd name="T9" fmla="*/ 2 h 45"/>
                  <a:gd name="T10" fmla="*/ 11 w 34"/>
                  <a:gd name="T11" fmla="*/ 26 h 45"/>
                  <a:gd name="T12" fmla="*/ 28 w 34"/>
                  <a:gd name="T13" fmla="*/ 36 h 45"/>
                  <a:gd name="T14" fmla="*/ 22 w 34"/>
                  <a:gd name="T15" fmla="*/ 36 h 45"/>
                  <a:gd name="T16" fmla="*/ 23 w 34"/>
                  <a:gd name="T17" fmla="*/ 35 h 45"/>
                  <a:gd name="T18" fmla="*/ 19 w 34"/>
                  <a:gd name="T19" fmla="*/ 34 h 45"/>
                  <a:gd name="T20" fmla="*/ 20 w 34"/>
                  <a:gd name="T21" fmla="*/ 37 h 45"/>
                  <a:gd name="T22" fmla="*/ 32 w 34"/>
                  <a:gd name="T23" fmla="*/ 35 h 45"/>
                  <a:gd name="T24" fmla="*/ 8 w 34"/>
                  <a:gd name="T25" fmla="*/ 13 h 45"/>
                  <a:gd name="T26" fmla="*/ 24 w 34"/>
                  <a:gd name="T27" fmla="*/ 1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45">
                    <a:moveTo>
                      <a:pt x="24" y="12"/>
                    </a:moveTo>
                    <a:cubicBezTo>
                      <a:pt x="21" y="12"/>
                      <a:pt x="21" y="12"/>
                      <a:pt x="23" y="13"/>
                    </a:cubicBezTo>
                    <a:cubicBezTo>
                      <a:pt x="24" y="14"/>
                      <a:pt x="25" y="15"/>
                      <a:pt x="26" y="15"/>
                    </a:cubicBezTo>
                    <a:cubicBezTo>
                      <a:pt x="26" y="15"/>
                      <a:pt x="27" y="11"/>
                      <a:pt x="27" y="11"/>
                    </a:cubicBezTo>
                    <a:cubicBezTo>
                      <a:pt x="27" y="11"/>
                      <a:pt x="26" y="0"/>
                      <a:pt x="12" y="2"/>
                    </a:cubicBezTo>
                    <a:cubicBezTo>
                      <a:pt x="0" y="4"/>
                      <a:pt x="0" y="19"/>
                      <a:pt x="11" y="26"/>
                    </a:cubicBezTo>
                    <a:cubicBezTo>
                      <a:pt x="22" y="32"/>
                      <a:pt x="29" y="32"/>
                      <a:pt x="28" y="36"/>
                    </a:cubicBezTo>
                    <a:cubicBezTo>
                      <a:pt x="26" y="41"/>
                      <a:pt x="23" y="37"/>
                      <a:pt x="22" y="36"/>
                    </a:cubicBezTo>
                    <a:cubicBezTo>
                      <a:pt x="23" y="35"/>
                      <a:pt x="23" y="36"/>
                      <a:pt x="23" y="35"/>
                    </a:cubicBezTo>
                    <a:cubicBezTo>
                      <a:pt x="24" y="34"/>
                      <a:pt x="20" y="32"/>
                      <a:pt x="19" y="34"/>
                    </a:cubicBezTo>
                    <a:cubicBezTo>
                      <a:pt x="18" y="35"/>
                      <a:pt x="18" y="38"/>
                      <a:pt x="20" y="37"/>
                    </a:cubicBezTo>
                    <a:cubicBezTo>
                      <a:pt x="21" y="42"/>
                      <a:pt x="30" y="45"/>
                      <a:pt x="32" y="35"/>
                    </a:cubicBezTo>
                    <a:cubicBezTo>
                      <a:pt x="34" y="26"/>
                      <a:pt x="11" y="28"/>
                      <a:pt x="8" y="13"/>
                    </a:cubicBezTo>
                    <a:cubicBezTo>
                      <a:pt x="6" y="4"/>
                      <a:pt x="21" y="3"/>
                      <a:pt x="24" y="1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55">
                <a:extLst>
                  <a:ext uri="{FF2B5EF4-FFF2-40B4-BE49-F238E27FC236}">
                    <a16:creationId xmlns:a16="http://schemas.microsoft.com/office/drawing/2014/main" id="{2A5AE28B-6225-463E-8F86-50382EE63B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6713" y="3363814"/>
                <a:ext cx="206375" cy="206375"/>
              </a:xfrm>
              <a:custGeom>
                <a:avLst/>
                <a:gdLst>
                  <a:gd name="T0" fmla="*/ 18 w 26"/>
                  <a:gd name="T1" fmla="*/ 3 h 26"/>
                  <a:gd name="T2" fmla="*/ 18 w 26"/>
                  <a:gd name="T3" fmla="*/ 12 h 26"/>
                  <a:gd name="T4" fmla="*/ 26 w 26"/>
                  <a:gd name="T5" fmla="*/ 26 h 26"/>
                  <a:gd name="T6" fmla="*/ 0 w 26"/>
                  <a:gd name="T7" fmla="*/ 26 h 26"/>
                  <a:gd name="T8" fmla="*/ 7 w 26"/>
                  <a:gd name="T9" fmla="*/ 14 h 26"/>
                  <a:gd name="T10" fmla="*/ 7 w 26"/>
                  <a:gd name="T11" fmla="*/ 0 h 26"/>
                  <a:gd name="T12" fmla="*/ 18 w 26"/>
                  <a:gd name="T13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18" y="3"/>
                    </a:move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8"/>
                      <a:pt x="22" y="25"/>
                      <a:pt x="26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6" y="23"/>
                      <a:pt x="7" y="18"/>
                      <a:pt x="7" y="14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18" y="3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56">
                <a:extLst>
                  <a:ext uri="{FF2B5EF4-FFF2-40B4-BE49-F238E27FC236}">
                    <a16:creationId xmlns:a16="http://schemas.microsoft.com/office/drawing/2014/main" id="{F9EF2B41-A03D-47C5-848E-620DEA0F7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59875" y="2955826"/>
                <a:ext cx="400050" cy="455613"/>
              </a:xfrm>
              <a:custGeom>
                <a:avLst/>
                <a:gdLst>
                  <a:gd name="T0" fmla="*/ 5 w 50"/>
                  <a:gd name="T1" fmla="*/ 0 h 57"/>
                  <a:gd name="T2" fmla="*/ 0 w 50"/>
                  <a:gd name="T3" fmla="*/ 10 h 57"/>
                  <a:gd name="T4" fmla="*/ 24 w 50"/>
                  <a:gd name="T5" fmla="*/ 57 h 57"/>
                  <a:gd name="T6" fmla="*/ 26 w 50"/>
                  <a:gd name="T7" fmla="*/ 57 h 57"/>
                  <a:gd name="T8" fmla="*/ 50 w 50"/>
                  <a:gd name="T9" fmla="*/ 10 h 57"/>
                  <a:gd name="T10" fmla="*/ 45 w 50"/>
                  <a:gd name="T11" fmla="*/ 0 h 57"/>
                  <a:gd name="T12" fmla="*/ 5 w 50"/>
                  <a:gd name="T13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57">
                    <a:moveTo>
                      <a:pt x="5" y="0"/>
                    </a:moveTo>
                    <a:cubicBezTo>
                      <a:pt x="0" y="0"/>
                      <a:pt x="0" y="3"/>
                      <a:pt x="0" y="10"/>
                    </a:cubicBezTo>
                    <a:cubicBezTo>
                      <a:pt x="0" y="26"/>
                      <a:pt x="9" y="57"/>
                      <a:pt x="24" y="57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41" y="57"/>
                      <a:pt x="50" y="26"/>
                      <a:pt x="50" y="10"/>
                    </a:cubicBezTo>
                    <a:cubicBezTo>
                      <a:pt x="50" y="3"/>
                      <a:pt x="50" y="0"/>
                      <a:pt x="45" y="0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57">
                <a:extLst>
                  <a:ext uri="{FF2B5EF4-FFF2-40B4-BE49-F238E27FC236}">
                    <a16:creationId xmlns:a16="http://schemas.microsoft.com/office/drawing/2014/main" id="{0652D126-0994-4BA8-9435-B1643419F3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1625" y="3617814"/>
                <a:ext cx="320675" cy="41275"/>
              </a:xfrm>
              <a:custGeom>
                <a:avLst/>
                <a:gdLst>
                  <a:gd name="T0" fmla="*/ 40 w 40"/>
                  <a:gd name="T1" fmla="*/ 3 h 5"/>
                  <a:gd name="T2" fmla="*/ 37 w 40"/>
                  <a:gd name="T3" fmla="*/ 5 h 5"/>
                  <a:gd name="T4" fmla="*/ 3 w 40"/>
                  <a:gd name="T5" fmla="*/ 5 h 5"/>
                  <a:gd name="T6" fmla="*/ 0 w 40"/>
                  <a:gd name="T7" fmla="*/ 3 h 5"/>
                  <a:gd name="T8" fmla="*/ 3 w 40"/>
                  <a:gd name="T9" fmla="*/ 0 h 5"/>
                  <a:gd name="T10" fmla="*/ 37 w 40"/>
                  <a:gd name="T11" fmla="*/ 0 h 5"/>
                  <a:gd name="T12" fmla="*/ 40 w 40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5">
                    <a:moveTo>
                      <a:pt x="40" y="3"/>
                    </a:moveTo>
                    <a:cubicBezTo>
                      <a:pt x="40" y="4"/>
                      <a:pt x="39" y="5"/>
                      <a:pt x="37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0" y="4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40" y="1"/>
                      <a:pt x="40" y="3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58">
                <a:extLst>
                  <a:ext uri="{FF2B5EF4-FFF2-40B4-BE49-F238E27FC236}">
                    <a16:creationId xmlns:a16="http://schemas.microsoft.com/office/drawing/2014/main" id="{6292C8FF-93D7-4D97-A5D6-2759A41281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3688" y="3659089"/>
                <a:ext cx="336550" cy="47625"/>
              </a:xfrm>
              <a:custGeom>
                <a:avLst/>
                <a:gdLst>
                  <a:gd name="T0" fmla="*/ 0 w 42"/>
                  <a:gd name="T1" fmla="*/ 3 h 6"/>
                  <a:gd name="T2" fmla="*/ 3 w 42"/>
                  <a:gd name="T3" fmla="*/ 0 h 6"/>
                  <a:gd name="T4" fmla="*/ 39 w 42"/>
                  <a:gd name="T5" fmla="*/ 0 h 6"/>
                  <a:gd name="T6" fmla="*/ 42 w 42"/>
                  <a:gd name="T7" fmla="*/ 3 h 6"/>
                  <a:gd name="T8" fmla="*/ 39 w 42"/>
                  <a:gd name="T9" fmla="*/ 6 h 6"/>
                  <a:gd name="T10" fmla="*/ 3 w 42"/>
                  <a:gd name="T11" fmla="*/ 6 h 6"/>
                  <a:gd name="T12" fmla="*/ 0 w 42"/>
                  <a:gd name="T13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6">
                    <a:moveTo>
                      <a:pt x="0" y="3"/>
                    </a:moveTo>
                    <a:cubicBezTo>
                      <a:pt x="0" y="2"/>
                      <a:pt x="2" y="0"/>
                      <a:pt x="3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2" y="2"/>
                      <a:pt x="42" y="3"/>
                    </a:cubicBezTo>
                    <a:cubicBezTo>
                      <a:pt x="42" y="5"/>
                      <a:pt x="41" y="6"/>
                      <a:pt x="39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59">
                <a:extLst>
                  <a:ext uri="{FF2B5EF4-FFF2-40B4-BE49-F238E27FC236}">
                    <a16:creationId xmlns:a16="http://schemas.microsoft.com/office/drawing/2014/main" id="{6D04B576-0FE3-4DFF-BB16-0D2E53F0ED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7500" y="3570189"/>
                <a:ext cx="296863" cy="47625"/>
              </a:xfrm>
              <a:custGeom>
                <a:avLst/>
                <a:gdLst>
                  <a:gd name="T0" fmla="*/ 37 w 37"/>
                  <a:gd name="T1" fmla="*/ 3 h 6"/>
                  <a:gd name="T2" fmla="*/ 34 w 37"/>
                  <a:gd name="T3" fmla="*/ 0 h 6"/>
                  <a:gd name="T4" fmla="*/ 2 w 37"/>
                  <a:gd name="T5" fmla="*/ 0 h 6"/>
                  <a:gd name="T6" fmla="*/ 0 w 37"/>
                  <a:gd name="T7" fmla="*/ 3 h 6"/>
                  <a:gd name="T8" fmla="*/ 2 w 37"/>
                  <a:gd name="T9" fmla="*/ 6 h 6"/>
                  <a:gd name="T10" fmla="*/ 34 w 37"/>
                  <a:gd name="T11" fmla="*/ 6 h 6"/>
                  <a:gd name="T12" fmla="*/ 37 w 37"/>
                  <a:gd name="T13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6">
                    <a:moveTo>
                      <a:pt x="37" y="3"/>
                    </a:moveTo>
                    <a:cubicBezTo>
                      <a:pt x="37" y="2"/>
                      <a:pt x="35" y="0"/>
                      <a:pt x="3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2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5" y="6"/>
                      <a:pt x="37" y="5"/>
                      <a:pt x="37" y="3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60">
                <a:extLst>
                  <a:ext uri="{FF2B5EF4-FFF2-40B4-BE49-F238E27FC236}">
                    <a16:creationId xmlns:a16="http://schemas.microsoft.com/office/drawing/2014/main" id="{5569412B-4AD8-4B9A-8945-17D38FC619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51963" y="2955826"/>
                <a:ext cx="207963" cy="455613"/>
              </a:xfrm>
              <a:custGeom>
                <a:avLst/>
                <a:gdLst>
                  <a:gd name="T0" fmla="*/ 21 w 26"/>
                  <a:gd name="T1" fmla="*/ 0 h 57"/>
                  <a:gd name="T2" fmla="*/ 0 w 26"/>
                  <a:gd name="T3" fmla="*/ 0 h 57"/>
                  <a:gd name="T4" fmla="*/ 0 w 26"/>
                  <a:gd name="T5" fmla="*/ 57 h 57"/>
                  <a:gd name="T6" fmla="*/ 2 w 26"/>
                  <a:gd name="T7" fmla="*/ 57 h 57"/>
                  <a:gd name="T8" fmla="*/ 26 w 26"/>
                  <a:gd name="T9" fmla="*/ 10 h 57"/>
                  <a:gd name="T10" fmla="*/ 21 w 26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57">
                    <a:moveTo>
                      <a:pt x="2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17" y="57"/>
                      <a:pt x="26" y="26"/>
                      <a:pt x="26" y="10"/>
                    </a:cubicBezTo>
                    <a:cubicBezTo>
                      <a:pt x="26" y="3"/>
                      <a:pt x="26" y="0"/>
                      <a:pt x="21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61">
                <a:extLst>
                  <a:ext uri="{FF2B5EF4-FFF2-40B4-BE49-F238E27FC236}">
                    <a16:creationId xmlns:a16="http://schemas.microsoft.com/office/drawing/2014/main" id="{949B536F-FF06-479D-80A0-8EFAB9F01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1650" y="3044726"/>
                <a:ext cx="120650" cy="319088"/>
              </a:xfrm>
              <a:custGeom>
                <a:avLst/>
                <a:gdLst>
                  <a:gd name="T0" fmla="*/ 12 w 15"/>
                  <a:gd name="T1" fmla="*/ 0 h 40"/>
                  <a:gd name="T2" fmla="*/ 0 w 15"/>
                  <a:gd name="T3" fmla="*/ 40 h 40"/>
                  <a:gd name="T4" fmla="*/ 12 w 15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40">
                    <a:moveTo>
                      <a:pt x="12" y="0"/>
                    </a:moveTo>
                    <a:cubicBezTo>
                      <a:pt x="12" y="16"/>
                      <a:pt x="6" y="37"/>
                      <a:pt x="0" y="40"/>
                    </a:cubicBezTo>
                    <a:cubicBezTo>
                      <a:pt x="8" y="39"/>
                      <a:pt x="15" y="17"/>
                      <a:pt x="12" y="0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B35E1C3A-9783-47FC-8172-37FA4AA16CB3}"/>
                </a:ext>
              </a:extLst>
            </p:cNvPr>
            <p:cNvSpPr txBox="1"/>
            <p:nvPr/>
          </p:nvSpPr>
          <p:spPr>
            <a:xfrm>
              <a:off x="8943974" y="3738766"/>
              <a:ext cx="815976" cy="374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10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TROPHY</a:t>
              </a:r>
            </a:p>
            <a:p>
              <a:pPr algn="ctr">
                <a:lnSpc>
                  <a:spcPts val="1100"/>
                </a:lnSpc>
              </a:pPr>
              <a:r>
                <a:rPr lang="en-US" sz="1000" b="1" dirty="0" err="1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GAINeD</a:t>
              </a:r>
              <a:endParaRPr lang="en-US" sz="1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8D415AB6-6828-4ED8-B925-DA74618D41AF}"/>
              </a:ext>
            </a:extLst>
          </p:cNvPr>
          <p:cNvSpPr txBox="1"/>
          <p:nvPr/>
        </p:nvSpPr>
        <p:spPr>
          <a:xfrm>
            <a:off x="5359338" y="1555984"/>
            <a:ext cx="13660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is not simply random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E1AD24B-2EB3-465C-BB64-212ACDB07165}"/>
              </a:ext>
            </a:extLst>
          </p:cNvPr>
          <p:cNvSpPr txBox="1"/>
          <p:nvPr/>
        </p:nvSpPr>
        <p:spPr>
          <a:xfrm>
            <a:off x="6554219" y="3375163"/>
            <a:ext cx="13660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is not simply random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485794B-2745-4E24-983F-730CFE35F943}"/>
              </a:ext>
            </a:extLst>
          </p:cNvPr>
          <p:cNvSpPr txBox="1"/>
          <p:nvPr/>
        </p:nvSpPr>
        <p:spPr>
          <a:xfrm>
            <a:off x="5796765" y="4861524"/>
            <a:ext cx="1366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is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28DA220E-BE96-4234-9B78-158A74BFC7AA}"/>
              </a:ext>
            </a:extLst>
          </p:cNvPr>
          <p:cNvSpPr txBox="1"/>
          <p:nvPr/>
        </p:nvSpPr>
        <p:spPr>
          <a:xfrm>
            <a:off x="2102041" y="5256570"/>
            <a:ext cx="1366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is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353FBD4-A5FC-4FE6-B470-30B0BD5461BC}"/>
              </a:ext>
            </a:extLst>
          </p:cNvPr>
          <p:cNvSpPr txBox="1"/>
          <p:nvPr/>
        </p:nvSpPr>
        <p:spPr>
          <a:xfrm>
            <a:off x="857195" y="2726202"/>
            <a:ext cx="13660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is not simply random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3084BE8-8944-4DE4-9108-D19E0A560129}"/>
              </a:ext>
            </a:extLst>
          </p:cNvPr>
          <p:cNvSpPr txBox="1"/>
          <p:nvPr/>
        </p:nvSpPr>
        <p:spPr>
          <a:xfrm>
            <a:off x="2081610" y="1582032"/>
            <a:ext cx="13660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is not simply random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0704CA1B-FDFC-4FBA-AEDB-E1FF5F1E17B3}"/>
              </a:ext>
            </a:extLst>
          </p:cNvPr>
          <p:cNvSpPr/>
          <p:nvPr/>
        </p:nvSpPr>
        <p:spPr>
          <a:xfrm>
            <a:off x="4783934" y="1814518"/>
            <a:ext cx="4148132" cy="414813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D6973926-01F9-4D7B-AD7E-CD6E6AC6F179}"/>
              </a:ext>
            </a:extLst>
          </p:cNvPr>
          <p:cNvPicPr>
            <a:picLocks noGrp="1" noChangeAspect="1"/>
          </p:cNvPicPr>
          <p:nvPr>
            <p:ph type="pic" sz="quarter" idx="10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44" r="23844"/>
          <a:stretch>
            <a:fillRect/>
          </a:stretch>
        </p:blipFill>
        <p:spPr>
          <a:xfrm>
            <a:off x="4906564" y="1937148"/>
            <a:ext cx="3902874" cy="3902874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35B71CA7-DDB1-4BDD-BE8F-ABA9D1476E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E82EBEF-527F-4D6E-97CB-73F52FBAA7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24D5A78-5627-4C2B-B7A4-0A875A27B18B}"/>
              </a:ext>
            </a:extLst>
          </p:cNvPr>
          <p:cNvSpPr/>
          <p:nvPr/>
        </p:nvSpPr>
        <p:spPr>
          <a:xfrm>
            <a:off x="3259934" y="3452818"/>
            <a:ext cx="2166932" cy="21669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11D2FD0-ABC4-44B6-B07A-78132563A423}"/>
              </a:ext>
            </a:extLst>
          </p:cNvPr>
          <p:cNvSpPr/>
          <p:nvPr/>
        </p:nvSpPr>
        <p:spPr>
          <a:xfrm>
            <a:off x="3323994" y="3516878"/>
            <a:ext cx="2038812" cy="203881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17">
            <a:extLst>
              <a:ext uri="{FF2B5EF4-FFF2-40B4-BE49-F238E27FC236}">
                <a16:creationId xmlns:a16="http://schemas.microsoft.com/office/drawing/2014/main" id="{5BD57A56-13E2-4DC9-AB2D-BDEF32EDFD2F}"/>
              </a:ext>
            </a:extLst>
          </p:cNvPr>
          <p:cNvSpPr>
            <a:spLocks/>
          </p:cNvSpPr>
          <p:nvPr/>
        </p:nvSpPr>
        <p:spPr bwMode="auto">
          <a:xfrm>
            <a:off x="3566997" y="3854693"/>
            <a:ext cx="1552806" cy="1363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your have to connect.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11702</TotalTime>
  <Words>464</Words>
  <Application>Microsoft Office PowerPoint</Application>
  <PresentationFormat>Widescreen</PresentationFormat>
  <Paragraphs>97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Lato</vt:lpstr>
      <vt:lpstr>Montserrat-Regular</vt:lpstr>
      <vt:lpstr>Open Sans</vt:lpstr>
      <vt:lpstr>Roboto</vt:lpstr>
      <vt:lpstr>Office Theme</vt:lpstr>
      <vt:lpstr>PowerPoint Presentation</vt:lpstr>
      <vt:lpstr>PowerPoint Presentation</vt:lpstr>
      <vt:lpstr>PowerPoint Presentation</vt:lpstr>
      <vt:lpstr>Our Services</vt:lpstr>
      <vt:lpstr>Our Team</vt:lpstr>
      <vt:lpstr>PowerPoint Presentation</vt:lpstr>
      <vt:lpstr>Our Timeline</vt:lpstr>
      <vt:lpstr>PowerPoint Presentation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1818</cp:revision>
  <dcterms:created xsi:type="dcterms:W3CDTF">2017-07-18T09:08:44Z</dcterms:created>
  <dcterms:modified xsi:type="dcterms:W3CDTF">2017-11-07T15:04:02Z</dcterms:modified>
</cp:coreProperties>
</file>