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notesSlides/notesSlide18.xml" ContentType="application/vnd.openxmlformats-officedocument.presentationml.notesSlide+xml"/>
  <Override PartName="/ppt/charts/chart4.xml" ContentType="application/vnd.openxmlformats-officedocument.drawingml.chart+xml"/>
  <Override PartName="/ppt/charts/style4.xml" ContentType="application/vnd.ms-office.chartstyle+xml"/>
  <Override PartName="/ppt/charts/colors4.xml" ContentType="application/vnd.ms-office.chartcolorstyl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23"/>
  </p:notesMasterIdLst>
  <p:handoutMasterIdLst>
    <p:handoutMasterId r:id="rId24"/>
  </p:handoutMasterIdLst>
  <p:sldIdLst>
    <p:sldId id="256" r:id="rId2"/>
    <p:sldId id="277" r:id="rId3"/>
    <p:sldId id="257" r:id="rId4"/>
    <p:sldId id="276" r:id="rId5"/>
    <p:sldId id="258" r:id="rId6"/>
    <p:sldId id="274" r:id="rId7"/>
    <p:sldId id="275" r:id="rId8"/>
    <p:sldId id="259" r:id="rId9"/>
    <p:sldId id="260" r:id="rId10"/>
    <p:sldId id="273" r:id="rId11"/>
    <p:sldId id="261" r:id="rId12"/>
    <p:sldId id="262" r:id="rId13"/>
    <p:sldId id="263" r:id="rId14"/>
    <p:sldId id="269" r:id="rId15"/>
    <p:sldId id="272" r:id="rId16"/>
    <p:sldId id="264" r:id="rId17"/>
    <p:sldId id="265" r:id="rId18"/>
    <p:sldId id="266" r:id="rId19"/>
    <p:sldId id="270" r:id="rId20"/>
    <p:sldId id="267" r:id="rId21"/>
    <p:sldId id="268"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E11B22"/>
    <a:srgbClr val="722E79"/>
    <a:srgbClr val="222A35"/>
    <a:srgbClr val="A6CE39"/>
    <a:srgbClr val="FAA61A"/>
    <a:srgbClr val="E6E6E6"/>
    <a:srgbClr val="F2F2F2"/>
    <a:srgbClr val="D9D9D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132" autoAdjust="0"/>
    <p:restoredTop sz="94291" autoAdjust="0"/>
  </p:normalViewPr>
  <p:slideViewPr>
    <p:cSldViewPr snapToGrid="0" snapToObjects="1">
      <p:cViewPr>
        <p:scale>
          <a:sx n="66" d="100"/>
          <a:sy n="66" d="100"/>
        </p:scale>
        <p:origin x="810" y="210"/>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3.xml"/><Relationship Id="rId1" Type="http://schemas.microsoft.com/office/2011/relationships/chartStyle" Target="style3.xml"/></Relationships>
</file>

<file path=ppt/charts/_rels/chart4.xml.rels><?xml version="1.0" encoding="UTF-8" standalone="yes"?>
<Relationships xmlns="http://schemas.openxmlformats.org/package/2006/relationships"><Relationship Id="rId3" Type="http://schemas.openxmlformats.org/officeDocument/2006/relationships/package" Target="../embeddings/Microsoft_Excel_Worksheet3.xlsx"/><Relationship Id="rId2" Type="http://schemas.microsoft.com/office/2011/relationships/chartColorStyle" Target="colors4.xml"/><Relationship Id="rId1" Type="http://schemas.microsoft.com/office/2011/relationships/chartStyle" Target="style4.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tx2"/>
              </a:solidFill>
              <a:ln w="19050">
                <a:solidFill>
                  <a:schemeClr val="lt1"/>
                </a:solidFill>
              </a:ln>
              <a:effectLst/>
            </c:spPr>
            <c:extLst>
              <c:ext xmlns:c16="http://schemas.microsoft.com/office/drawing/2014/chart" uri="{C3380CC4-5D6E-409C-BE32-E72D297353CC}">
                <c16:uniqueId val="{00000001-2B78-4A3D-9FDC-7FB6221D0D8B}"/>
              </c:ext>
            </c:extLst>
          </c:dPt>
          <c:dPt>
            <c:idx val="1"/>
            <c:bubble3D val="0"/>
            <c:spPr>
              <a:solidFill>
                <a:schemeClr val="accent3"/>
              </a:solidFill>
              <a:ln w="19050">
                <a:solidFill>
                  <a:schemeClr val="lt1"/>
                </a:solidFill>
              </a:ln>
              <a:effectLst/>
            </c:spPr>
            <c:extLst>
              <c:ext xmlns:c16="http://schemas.microsoft.com/office/drawing/2014/chart" uri="{C3380CC4-5D6E-409C-BE32-E72D297353CC}">
                <c16:uniqueId val="{00000003-2B78-4A3D-9FDC-7FB6221D0D8B}"/>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2B78-4A3D-9FDC-7FB6221D0D8B}"/>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2B78-4A3D-9FDC-7FB6221D0D8B}"/>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2B78-4A3D-9FDC-7FB6221D0D8B}"/>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3"/>
              </a:solidFill>
              <a:ln w="19050">
                <a:solidFill>
                  <a:schemeClr val="lt1"/>
                </a:solidFill>
              </a:ln>
              <a:effectLst/>
            </c:spPr>
            <c:extLst>
              <c:ext xmlns:c16="http://schemas.microsoft.com/office/drawing/2014/chart" uri="{C3380CC4-5D6E-409C-BE32-E72D297353CC}">
                <c16:uniqueId val="{00000001-35F9-454A-AAF6-E1AFE9A475EE}"/>
              </c:ext>
            </c:extLst>
          </c:dPt>
          <c:dPt>
            <c:idx val="1"/>
            <c:bubble3D val="0"/>
            <c:spPr>
              <a:solidFill>
                <a:schemeClr val="tx1">
                  <a:lumMod val="50000"/>
                  <a:lumOff val="50000"/>
                </a:schemeClr>
              </a:solidFill>
              <a:ln w="19050">
                <a:solidFill>
                  <a:schemeClr val="lt1"/>
                </a:solidFill>
              </a:ln>
              <a:effectLst/>
            </c:spPr>
            <c:extLst>
              <c:ext xmlns:c16="http://schemas.microsoft.com/office/drawing/2014/chart" uri="{C3380CC4-5D6E-409C-BE32-E72D297353CC}">
                <c16:uniqueId val="{00000003-35F9-454A-AAF6-E1AFE9A475EE}"/>
              </c:ext>
            </c:extLst>
          </c:dPt>
          <c:dPt>
            <c:idx val="2"/>
            <c:bubble3D val="0"/>
            <c:spPr>
              <a:solidFill>
                <a:schemeClr val="bg1">
                  <a:lumMod val="95000"/>
                </a:schemeClr>
              </a:solidFill>
              <a:ln w="19050">
                <a:solidFill>
                  <a:schemeClr val="lt1"/>
                </a:solidFill>
              </a:ln>
              <a:effectLst/>
            </c:spPr>
            <c:extLst>
              <c:ext xmlns:c16="http://schemas.microsoft.com/office/drawing/2014/chart" uri="{C3380CC4-5D6E-409C-BE32-E72D297353CC}">
                <c16:uniqueId val="{00000005-35F9-454A-AAF6-E1AFE9A475EE}"/>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35F9-454A-AAF6-E1AFE9A475EE}"/>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35F9-454A-AAF6-E1AFE9A475EE}"/>
            </c:ext>
          </c:extLst>
        </c:ser>
        <c:dLbls>
          <c:showLegendKey val="0"/>
          <c:showVal val="0"/>
          <c:showCatName val="0"/>
          <c:showSerName val="0"/>
          <c:showPercent val="0"/>
          <c:showBubbleSize val="0"/>
          <c:showLeaderLines val="1"/>
        </c:dLbls>
        <c:firstSliceAng val="87"/>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3"/>
              </a:solidFill>
              <a:ln w="19050">
                <a:solidFill>
                  <a:schemeClr val="lt1"/>
                </a:solidFill>
              </a:ln>
              <a:effectLst/>
            </c:spPr>
            <c:extLst>
              <c:ext xmlns:c16="http://schemas.microsoft.com/office/drawing/2014/chart" uri="{C3380CC4-5D6E-409C-BE32-E72D297353CC}">
                <c16:uniqueId val="{00000001-9616-4A4E-AD70-9E7BAFBA59F0}"/>
              </c:ext>
            </c:extLst>
          </c:dPt>
          <c:dPt>
            <c:idx val="1"/>
            <c:bubble3D val="0"/>
            <c:spPr>
              <a:solidFill>
                <a:schemeClr val="tx1">
                  <a:lumMod val="50000"/>
                  <a:lumOff val="50000"/>
                </a:schemeClr>
              </a:solidFill>
              <a:ln w="19050">
                <a:solidFill>
                  <a:schemeClr val="lt1"/>
                </a:solidFill>
              </a:ln>
              <a:effectLst/>
            </c:spPr>
            <c:extLst>
              <c:ext xmlns:c16="http://schemas.microsoft.com/office/drawing/2014/chart" uri="{C3380CC4-5D6E-409C-BE32-E72D297353CC}">
                <c16:uniqueId val="{00000003-9616-4A4E-AD70-9E7BAFBA59F0}"/>
              </c:ext>
            </c:extLst>
          </c:dPt>
          <c:dPt>
            <c:idx val="2"/>
            <c:bubble3D val="0"/>
            <c:spPr>
              <a:solidFill>
                <a:schemeClr val="tx1">
                  <a:lumMod val="75000"/>
                  <a:lumOff val="25000"/>
                </a:schemeClr>
              </a:solidFill>
              <a:ln w="19050">
                <a:solidFill>
                  <a:schemeClr val="lt1"/>
                </a:solidFill>
              </a:ln>
              <a:effectLst/>
            </c:spPr>
            <c:extLst>
              <c:ext xmlns:c16="http://schemas.microsoft.com/office/drawing/2014/chart" uri="{C3380CC4-5D6E-409C-BE32-E72D297353CC}">
                <c16:uniqueId val="{00000005-9616-4A4E-AD70-9E7BAFBA59F0}"/>
              </c:ext>
            </c:extLst>
          </c:dPt>
          <c:dPt>
            <c:idx val="3"/>
            <c:bubble3D val="0"/>
            <c:spPr>
              <a:solidFill>
                <a:schemeClr val="tx1">
                  <a:lumMod val="85000"/>
                  <a:lumOff val="15000"/>
                </a:schemeClr>
              </a:solidFill>
              <a:ln w="19050">
                <a:solidFill>
                  <a:schemeClr val="lt1"/>
                </a:solidFill>
              </a:ln>
              <a:effectLst/>
            </c:spPr>
            <c:extLst>
              <c:ext xmlns:c16="http://schemas.microsoft.com/office/drawing/2014/chart" uri="{C3380CC4-5D6E-409C-BE32-E72D297353CC}">
                <c16:uniqueId val="{00000007-9616-4A4E-AD70-9E7BAFBA59F0}"/>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9616-4A4E-AD70-9E7BAFBA59F0}"/>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3"/>
            </a:solidFill>
            <a:ln>
              <a:noFill/>
            </a:ln>
            <a:effectLst>
              <a:outerShdw blurRad="57150" dist="19050" dir="5400000" algn="ctr" rotWithShape="0">
                <a:srgbClr val="000000">
                  <a:alpha val="63000"/>
                </a:srgbClr>
              </a:outerShdw>
            </a:effectLst>
          </c:spPr>
          <c:invertIfNegative val="0"/>
          <c:dPt>
            <c:idx val="0"/>
            <c:invertIfNegative val="0"/>
            <c:bubble3D val="0"/>
            <c:extLst>
              <c:ext xmlns:c16="http://schemas.microsoft.com/office/drawing/2014/chart" uri="{C3380CC4-5D6E-409C-BE32-E72D297353CC}">
                <c16:uniqueId val="{00000000-DC86-4905-8F41-7BBC13CE73E5}"/>
              </c:ext>
            </c:extLst>
          </c:dPt>
          <c:dPt>
            <c:idx val="1"/>
            <c:invertIfNegative val="0"/>
            <c:bubble3D val="0"/>
            <c:extLst>
              <c:ext xmlns:c16="http://schemas.microsoft.com/office/drawing/2014/chart" uri="{C3380CC4-5D6E-409C-BE32-E72D297353CC}">
                <c16:uniqueId val="{00000001-DC86-4905-8F41-7BBC13CE73E5}"/>
              </c:ext>
            </c:extLst>
          </c:dPt>
          <c:dPt>
            <c:idx val="2"/>
            <c:invertIfNegative val="0"/>
            <c:bubble3D val="0"/>
            <c:extLst>
              <c:ext xmlns:c16="http://schemas.microsoft.com/office/drawing/2014/chart" uri="{C3380CC4-5D6E-409C-BE32-E72D297353CC}">
                <c16:uniqueId val="{00000002-DC86-4905-8F41-7BBC13CE73E5}"/>
              </c:ext>
            </c:extLst>
          </c:dPt>
          <c:dPt>
            <c:idx val="3"/>
            <c:invertIfNegative val="0"/>
            <c:bubble3D val="0"/>
            <c:extLst>
              <c:ext xmlns:c16="http://schemas.microsoft.com/office/drawing/2014/chart" uri="{C3380CC4-5D6E-409C-BE32-E72D297353CC}">
                <c16:uniqueId val="{00000003-DC86-4905-8F41-7BBC13CE73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lt1">
                        <a:lumMod val="85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lt1">
                          <a:lumMod val="95000"/>
                          <a:alpha val="54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E658-4BE0-B06B-6FADC6D9C0B1}"/>
            </c:ext>
          </c:extLst>
        </c:ser>
        <c:ser>
          <c:idx val="1"/>
          <c:order val="1"/>
          <c:tx>
            <c:strRef>
              <c:f>Sheet1!$C$1</c:f>
              <c:strCache>
                <c:ptCount val="1"/>
                <c:pt idx="0">
                  <c:v>Series 2</c:v>
                </c:pt>
              </c:strCache>
            </c:strRef>
          </c:tx>
          <c:spPr>
            <a:solidFill>
              <a:schemeClr val="bg2"/>
            </a:solidFill>
            <a:ln>
              <a:noFill/>
            </a:ln>
            <a:effectLst>
              <a:outerShdw blurRad="57150" dist="19050" dir="5400000" algn="ctr" rotWithShape="0">
                <a:srgbClr val="000000">
                  <a:alpha val="63000"/>
                </a:srgbClr>
              </a:outerShdw>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lt1">
                        <a:lumMod val="85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lt1">
                          <a:lumMod val="95000"/>
                          <a:alpha val="54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E658-4BE0-B06B-6FADC6D9C0B1}"/>
            </c:ext>
          </c:extLst>
        </c:ser>
        <c:ser>
          <c:idx val="2"/>
          <c:order val="2"/>
          <c:tx>
            <c:strRef>
              <c:f>Sheet1!$D$1</c:f>
              <c:strCache>
                <c:ptCount val="1"/>
                <c:pt idx="0">
                  <c:v>Series 3</c:v>
                </c:pt>
              </c:strCache>
            </c:strRef>
          </c:tx>
          <c:spPr>
            <a:gradFill rotWithShape="1">
              <a:gsLst>
                <a:gs pos="0">
                  <a:schemeClr val="accent3">
                    <a:satMod val="103000"/>
                    <a:lumMod val="102000"/>
                    <a:tint val="94000"/>
                  </a:schemeClr>
                </a:gs>
                <a:gs pos="50000">
                  <a:schemeClr val="accent3">
                    <a:satMod val="110000"/>
                    <a:lumMod val="100000"/>
                    <a:shade val="100000"/>
                  </a:schemeClr>
                </a:gs>
                <a:gs pos="100000">
                  <a:schemeClr val="accent3">
                    <a:lumMod val="99000"/>
                    <a:satMod val="120000"/>
                    <a:shade val="78000"/>
                  </a:schemeClr>
                </a:gs>
              </a:gsLst>
              <a:lin ang="5400000" scaled="0"/>
            </a:gradFill>
            <a:ln>
              <a:noFill/>
            </a:ln>
            <a:effectLst>
              <a:outerShdw blurRad="57150" dist="19050" dir="5400000" algn="ctr" rotWithShape="0">
                <a:srgbClr val="000000">
                  <a:alpha val="63000"/>
                </a:srgbClr>
              </a:outerShdw>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lt1">
                        <a:lumMod val="85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lt1">
                          <a:lumMod val="95000"/>
                          <a:alpha val="54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E658-4BE0-B06B-6FADC6D9C0B1}"/>
            </c:ext>
          </c:extLst>
        </c:ser>
        <c:dLbls>
          <c:dLblPos val="outEnd"/>
          <c:showLegendKey val="0"/>
          <c:showVal val="1"/>
          <c:showCatName val="0"/>
          <c:showSerName val="0"/>
          <c:showPercent val="0"/>
          <c:showBubbleSize val="0"/>
        </c:dLbls>
        <c:gapWidth val="100"/>
        <c:overlap val="-24"/>
        <c:axId val="211993312"/>
        <c:axId val="211993640"/>
      </c:barChart>
      <c:catAx>
        <c:axId val="211993312"/>
        <c:scaling>
          <c:orientation val="minMax"/>
        </c:scaling>
        <c:delete val="0"/>
        <c:axPos val="b"/>
        <c:numFmt formatCode="General" sourceLinked="1"/>
        <c:majorTickMark val="none"/>
        <c:minorTickMark val="none"/>
        <c:tickLblPos val="nextTo"/>
        <c:spPr>
          <a:noFill/>
          <a:ln w="12700" cap="flat" cmpd="sng" algn="ctr">
            <a:solidFill>
              <a:schemeClr val="lt1">
                <a:lumMod val="95000"/>
                <a:alpha val="54000"/>
              </a:schemeClr>
            </a:solidFill>
            <a:round/>
          </a:ln>
          <a:effectLst/>
        </c:spPr>
        <c:txPr>
          <a:bodyPr rot="-60000000" spcFirstLastPara="1" vertOverflow="ellipsis" vert="horz" wrap="square" anchor="ctr" anchorCtr="1"/>
          <a:lstStyle/>
          <a:p>
            <a:pPr>
              <a:defRPr sz="1197" b="0" i="0" u="none" strike="noStrike" kern="1200" baseline="0">
                <a:solidFill>
                  <a:schemeClr val="lt1">
                    <a:lumMod val="85000"/>
                  </a:schemeClr>
                </a:solidFill>
                <a:latin typeface="+mn-lt"/>
                <a:ea typeface="+mn-ea"/>
                <a:cs typeface="+mn-cs"/>
              </a:defRPr>
            </a:pPr>
            <a:endParaRPr lang="en-US"/>
          </a:p>
        </c:txPr>
        <c:crossAx val="211993640"/>
        <c:crosses val="autoZero"/>
        <c:auto val="1"/>
        <c:lblAlgn val="ctr"/>
        <c:lblOffset val="100"/>
        <c:noMultiLvlLbl val="0"/>
      </c:catAx>
      <c:valAx>
        <c:axId val="211993640"/>
        <c:scaling>
          <c:orientation val="minMax"/>
        </c:scaling>
        <c:delete val="0"/>
        <c:axPos val="l"/>
        <c:majorGridlines>
          <c:spPr>
            <a:ln w="9525" cap="flat" cmpd="sng" algn="ctr">
              <a:solidFill>
                <a:schemeClr val="lt1">
                  <a:lumMod val="95000"/>
                  <a:alpha val="10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lt1">
                    <a:lumMod val="85000"/>
                  </a:schemeClr>
                </a:solidFill>
                <a:latin typeface="+mn-lt"/>
                <a:ea typeface="+mn-ea"/>
                <a:cs typeface="+mn-cs"/>
              </a:defRPr>
            </a:pPr>
            <a:endParaRPr lang="en-US"/>
          </a:p>
        </c:txPr>
        <c:crossAx val="211993312"/>
        <c:crosses val="autoZero"/>
        <c:crossBetween val="between"/>
      </c:valAx>
      <c:spPr>
        <a:noFill/>
        <a:ln>
          <a:noFill/>
        </a:ln>
        <a:effectLst/>
      </c:spPr>
    </c:plotArea>
    <c:plotVisOnly val="1"/>
    <c:dispBlanksAs val="gap"/>
    <c:showDLblsOverMax val="0"/>
  </c:chart>
  <c:spPr>
    <a:gradFill flip="none" rotWithShape="1">
      <a:gsLst>
        <a:gs pos="0">
          <a:schemeClr val="dk1">
            <a:lumMod val="65000"/>
            <a:lumOff val="35000"/>
          </a:schemeClr>
        </a:gs>
        <a:gs pos="100000">
          <a:schemeClr val="dk1">
            <a:lumMod val="85000"/>
            <a:lumOff val="15000"/>
          </a:schemeClr>
        </a:gs>
      </a:gsLst>
      <a:path path="circle">
        <a:fillToRect l="50000" t="50000" r="50000" b="50000"/>
      </a:path>
      <a:tileRect/>
    </a:grad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3.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4.xml><?xml version="1.0" encoding="utf-8"?>
<cs:chartStyle xmlns:cs="http://schemas.microsoft.com/office/drawing/2012/chartStyle" xmlns:a="http://schemas.openxmlformats.org/drawingml/2006/main" id="209">
  <cs:axisTitle>
    <cs:lnRef idx="0"/>
    <cs:fillRef idx="0"/>
    <cs:effectRef idx="0"/>
    <cs:fontRef idx="minor">
      <a:schemeClr val="lt1">
        <a:lumMod val="85000"/>
      </a:schemeClr>
    </cs:fontRef>
    <cs:defRPr sz="1197" b="1" kern="1200" cap="all"/>
  </cs:axisTitle>
  <cs:categoryAxis>
    <cs:lnRef idx="0"/>
    <cs:fillRef idx="0"/>
    <cs:effectRef idx="0"/>
    <cs:fontRef idx="minor">
      <a:schemeClr val="lt1">
        <a:lumMod val="85000"/>
      </a:schemeClr>
    </cs:fontRef>
    <cs:spPr>
      <a:ln w="12700" cap="flat" cmpd="sng" algn="ctr">
        <a:solidFill>
          <a:schemeClr val="lt1">
            <a:lumMod val="95000"/>
            <a:alpha val="54000"/>
          </a:schemeClr>
        </a:solidFill>
        <a:round/>
      </a:ln>
    </cs:spPr>
    <cs:defRPr sz="1197" kern="1200"/>
  </cs:categoryAxis>
  <cs:chartArea>
    <cs:lnRef idx="0"/>
    <cs:fillRef idx="0"/>
    <cs:effectRef idx="0"/>
    <cs:fontRef idx="minor">
      <a:schemeClr val="dk1"/>
    </cs:fontRef>
    <cs:spPr>
      <a:gradFill flip="none" rotWithShape="1">
        <a:gsLst>
          <a:gs pos="0">
            <a:schemeClr val="dk1">
              <a:lumMod val="65000"/>
              <a:lumOff val="35000"/>
            </a:schemeClr>
          </a:gs>
          <a:gs pos="100000">
            <a:schemeClr val="dk1">
              <a:lumMod val="85000"/>
              <a:lumOff val="15000"/>
            </a:schemeClr>
          </a:gs>
        </a:gsLst>
        <a:path path="circle">
          <a:fillToRect l="50000" t="50000" r="50000" b="50000"/>
        </a:path>
        <a:tileRect/>
      </a:gradFill>
    </cs:spPr>
    <cs:defRPr sz="1330" kern="1200"/>
  </cs:chartArea>
  <cs:dataLabel>
    <cs:lnRef idx="0"/>
    <cs:fillRef idx="0"/>
    <cs:effectRef idx="0"/>
    <cs:fontRef idx="minor">
      <a:schemeClr val="lt1">
        <a:lumMod val="85000"/>
      </a:schemeClr>
    </cs:fontRef>
    <cs:defRPr sz="1197" kern="1200"/>
  </cs:dataLabel>
  <cs:dataLabelCallout>
    <cs:lnRef idx="0"/>
    <cs:fillRef idx="0"/>
    <cs:effectRef idx="0"/>
    <cs:fontRef idx="minor">
      <a:schemeClr val="dk1">
        <a:lumMod val="65000"/>
        <a:lumOff val="35000"/>
      </a:schemeClr>
    </cs:fontRef>
    <cs:spPr>
      <a:solidFill>
        <a:schemeClr val="lt1"/>
      </a:solidFill>
    </cs:spPr>
    <cs:defRPr sz="1197"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lt1"/>
    </cs:fontRef>
  </cs:dataPoint>
  <cs:dataPoint3D>
    <cs:lnRef idx="0"/>
    <cs:fillRef idx="3">
      <cs:styleClr val="auto"/>
    </cs:fillRef>
    <cs:effectRef idx="3"/>
    <cs:fontRef idx="minor">
      <a:schemeClr val="lt1"/>
    </cs:fontRef>
  </cs:dataPoint3D>
  <cs:dataPointLine>
    <cs:lnRef idx="0">
      <cs:styleClr val="auto"/>
    </cs:lnRef>
    <cs:fillRef idx="3"/>
    <cs:effectRef idx="3"/>
    <cs:fontRef idx="minor">
      <a:schemeClr val="lt1"/>
    </cs:fontRef>
    <cs:spPr>
      <a:ln w="34925" cap="rnd">
        <a:solidFill>
          <a:schemeClr val="phClr"/>
        </a:solidFill>
        <a:round/>
      </a:ln>
    </cs:spPr>
  </cs:dataPointLine>
  <cs:dataPointMarker>
    <cs:lnRef idx="0">
      <cs:styleClr val="auto"/>
    </cs:lnRef>
    <cs:fillRef idx="3">
      <cs:styleClr val="auto"/>
    </cs:fillRef>
    <cs:effectRef idx="3"/>
    <cs:fontRef idx="minor">
      <a:schemeClr val="lt1"/>
    </cs:fontRef>
    <cs:spPr>
      <a:ln w="9525">
        <a:solidFill>
          <a:schemeClr val="phClr"/>
        </a:solidFill>
        <a:round/>
      </a:ln>
    </cs:spPr>
  </cs:dataPointMarker>
  <cs:dataPointMarkerLayout symbol="circle" size="6"/>
  <cs:dataPointWireframe>
    <cs:lnRef idx="0">
      <cs:styleClr val="auto"/>
    </cs:lnRef>
    <cs:fillRef idx="3"/>
    <cs:effectRef idx="3"/>
    <cs:fontRef idx="minor">
      <a:schemeClr val="lt1"/>
    </cs:fontRef>
    <cs:spPr>
      <a:ln w="9525" cap="rnd">
        <a:solidFill>
          <a:schemeClr val="phClr"/>
        </a:solidFill>
        <a:round/>
      </a:ln>
    </cs:spPr>
  </cs:dataPointWireframe>
  <cs:dataTable>
    <cs:lnRef idx="0"/>
    <cs:fillRef idx="0"/>
    <cs:effectRef idx="0"/>
    <cs:fontRef idx="minor">
      <a:schemeClr val="lt1">
        <a:lumMod val="85000"/>
      </a:schemeClr>
    </cs:fontRef>
    <cs:spPr>
      <a:ln w="9525">
        <a:solidFill>
          <a:schemeClr val="lt1">
            <a:lumMod val="95000"/>
            <a:alpha val="54000"/>
          </a:schemeClr>
        </a:solidFill>
      </a:ln>
    </cs:spPr>
    <cs:defRPr sz="1197" kern="1200"/>
  </cs:dataTable>
  <cs:downBar>
    <cs:lnRef idx="0"/>
    <cs:fillRef idx="0"/>
    <cs:effectRef idx="0"/>
    <cs:fontRef idx="minor">
      <a:schemeClr val="lt1"/>
    </cs:fontRef>
    <cs:spPr>
      <a:solidFill>
        <a:schemeClr val="dk1">
          <a:lumMod val="75000"/>
          <a:lumOff val="25000"/>
        </a:schemeClr>
      </a:solidFill>
      <a:ln w="9525">
        <a:solidFill>
          <a:schemeClr val="lt1">
            <a:lumMod val="95000"/>
            <a:alpha val="54000"/>
          </a:schemeClr>
        </a:solidFill>
      </a:ln>
    </cs:spPr>
  </cs:downBar>
  <cs:dropLine>
    <cs:lnRef idx="0"/>
    <cs:fillRef idx="0"/>
    <cs:effectRef idx="0"/>
    <cs:fontRef idx="minor">
      <a:schemeClr val="lt1"/>
    </cs:fontRef>
    <cs:spPr>
      <a:ln w="9525">
        <a:solidFill>
          <a:schemeClr val="lt1">
            <a:lumMod val="95000"/>
            <a:alpha val="54000"/>
          </a:schemeClr>
        </a:solidFill>
        <a:prstDash val="dash"/>
      </a:ln>
    </cs:spPr>
  </cs:dropLine>
  <cs:errorBar>
    <cs:lnRef idx="0"/>
    <cs:fillRef idx="0"/>
    <cs:effectRef idx="0"/>
    <cs:fontRef idx="minor">
      <a:schemeClr val="lt1"/>
    </cs:fontRef>
    <cs:spPr>
      <a:ln w="9525" cap="flat" cmpd="sng" algn="ctr">
        <a:solidFill>
          <a:schemeClr val="lt1">
            <a:lumMod val="95000"/>
          </a:schemeClr>
        </a:solidFill>
        <a:round/>
      </a:ln>
    </cs:spPr>
  </cs:errorBar>
  <cs:floor>
    <cs:lnRef idx="0"/>
    <cs:fillRef idx="0"/>
    <cs:effectRef idx="0"/>
    <cs:fontRef idx="minor">
      <a:schemeClr val="lt1"/>
    </cs:fontRef>
  </cs:floor>
  <cs:gridlineMajor>
    <cs:lnRef idx="0"/>
    <cs:fillRef idx="0"/>
    <cs:effectRef idx="0"/>
    <cs:fontRef idx="minor">
      <a:schemeClr val="lt1"/>
    </cs:fontRef>
    <cs:spPr>
      <a:ln w="9525" cap="flat" cmpd="sng" algn="ctr">
        <a:solidFill>
          <a:schemeClr val="lt1">
            <a:lumMod val="95000"/>
            <a:alpha val="10000"/>
          </a:schemeClr>
        </a:solidFill>
        <a:round/>
      </a:ln>
    </cs:spPr>
  </cs:gridlineMajor>
  <cs:gridlineMinor>
    <cs:lnRef idx="0"/>
    <cs:fillRef idx="0"/>
    <cs:effectRef idx="0"/>
    <cs:fontRef idx="minor">
      <a:schemeClr val="lt1"/>
    </cs:fontRef>
    <cs:spPr>
      <a:ln>
        <a:solidFill>
          <a:schemeClr val="lt1">
            <a:lumMod val="95000"/>
            <a:alpha val="5000"/>
          </a:schemeClr>
        </a:solidFill>
      </a:ln>
    </cs:spPr>
  </cs:gridlineMinor>
  <cs:hiLoLine>
    <cs:lnRef idx="0"/>
    <cs:fillRef idx="0"/>
    <cs:effectRef idx="0"/>
    <cs:fontRef idx="minor">
      <a:schemeClr val="lt1"/>
    </cs:fontRef>
    <cs:spPr>
      <a:ln w="9525">
        <a:solidFill>
          <a:schemeClr val="lt1">
            <a:lumMod val="95000"/>
            <a:alpha val="54000"/>
          </a:schemeClr>
        </a:solidFill>
        <a:prstDash val="dash"/>
      </a:ln>
    </cs:spPr>
  </cs:hiLoLine>
  <cs:leaderLine>
    <cs:lnRef idx="0"/>
    <cs:fillRef idx="0"/>
    <cs:effectRef idx="0"/>
    <cs:fontRef idx="minor">
      <a:schemeClr val="lt1"/>
    </cs:fontRef>
    <cs:spPr>
      <a:ln w="9525">
        <a:solidFill>
          <a:schemeClr val="lt1">
            <a:lumMod val="95000"/>
            <a:alpha val="54000"/>
          </a:schemeClr>
        </a:solidFill>
      </a:ln>
    </cs:spPr>
  </cs:leaderLine>
  <cs:legend>
    <cs:lnRef idx="0"/>
    <cs:fillRef idx="0"/>
    <cs:effectRef idx="0"/>
    <cs:fontRef idx="minor">
      <a:schemeClr val="lt1">
        <a:lumMod val="85000"/>
      </a:schemeClr>
    </cs:fontRef>
    <cs:defRPr sz="1197" kern="1200"/>
  </cs:legend>
  <cs:plotArea>
    <cs:lnRef idx="0"/>
    <cs:fillRef idx="0"/>
    <cs:effectRef idx="0"/>
    <cs:fontRef idx="minor">
      <a:schemeClr val="lt1"/>
    </cs:fontRef>
  </cs:plotArea>
  <cs:plotArea3D>
    <cs:lnRef idx="0"/>
    <cs:fillRef idx="0"/>
    <cs:effectRef idx="0"/>
    <cs:fontRef idx="minor">
      <a:schemeClr val="lt1"/>
    </cs:fontRef>
  </cs:plotArea3D>
  <cs:seriesAxis>
    <cs:lnRef idx="0"/>
    <cs:fillRef idx="0"/>
    <cs:effectRef idx="0"/>
    <cs:fontRef idx="minor">
      <a:schemeClr val="lt1">
        <a:lumMod val="85000"/>
      </a:schemeClr>
    </cs:fontRef>
    <cs:spPr>
      <a:ln w="12700" cap="flat" cmpd="sng" algn="ctr">
        <a:solidFill>
          <a:schemeClr val="lt1">
            <a:lumMod val="95000"/>
            <a:alpha val="54000"/>
          </a:schemeClr>
        </a:solidFill>
        <a:round/>
      </a:ln>
    </cs:spPr>
    <cs:defRPr sz="1197" kern="1200"/>
  </cs:seriesAxis>
  <cs:seriesLine>
    <cs:lnRef idx="0"/>
    <cs:fillRef idx="0"/>
    <cs:effectRef idx="0"/>
    <cs:fontRef idx="minor">
      <a:schemeClr val="lt1"/>
    </cs:fontRef>
    <cs:spPr>
      <a:ln w="9525" cap="flat" cmpd="sng" algn="ctr">
        <a:solidFill>
          <a:schemeClr val="lt1">
            <a:lumMod val="95000"/>
            <a:alpha val="54000"/>
          </a:schemeClr>
        </a:solidFill>
        <a:round/>
      </a:ln>
    </cs:spPr>
  </cs:seriesLine>
  <cs:title>
    <cs:lnRef idx="0"/>
    <cs:fillRef idx="0"/>
    <cs:effectRef idx="0"/>
    <cs:fontRef idx="minor">
      <a:schemeClr val="lt1">
        <a:lumMod val="95000"/>
      </a:schemeClr>
    </cs:fontRef>
    <cs:defRPr sz="2128" b="1" kern="1200" spc="100" baseline="0">
      <a:effectLst>
        <a:outerShdw blurRad="50800" dist="38100" dir="5400000" algn="t" rotWithShape="0">
          <a:prstClr val="black">
            <a:alpha val="40000"/>
          </a:prstClr>
        </a:outerShdw>
      </a:effectLst>
    </cs:defRPr>
  </cs:title>
  <cs:trendline>
    <cs:lnRef idx="0">
      <cs:styleClr val="auto"/>
    </cs:lnRef>
    <cs:fillRef idx="0"/>
    <cs:effectRef idx="0"/>
    <cs:fontRef idx="minor">
      <a:schemeClr val="lt1"/>
    </cs:fontRef>
    <cs:spPr>
      <a:ln w="19050" cap="rnd">
        <a:solidFill>
          <a:schemeClr val="phClr"/>
        </a:solidFill>
      </a:ln>
    </cs:spPr>
  </cs:trendline>
  <cs:trendlineLabel>
    <cs:lnRef idx="0"/>
    <cs:fillRef idx="0"/>
    <cs:effectRef idx="0"/>
    <cs:fontRef idx="minor">
      <a:schemeClr val="lt1">
        <a:lumMod val="85000"/>
      </a:schemeClr>
    </cs:fontRef>
    <cs:defRPr sz="1197" kern="1200"/>
  </cs:trendlineLabel>
  <cs:upBar>
    <cs:lnRef idx="0"/>
    <cs:fillRef idx="0"/>
    <cs:effectRef idx="0"/>
    <cs:fontRef idx="minor">
      <a:schemeClr val="lt1"/>
    </cs:fontRef>
    <cs:spPr>
      <a:solidFill>
        <a:schemeClr val="lt1"/>
      </a:solidFill>
      <a:ln w="9525">
        <a:solidFill>
          <a:schemeClr val="lt1">
            <a:lumMod val="95000"/>
            <a:alpha val="54000"/>
          </a:schemeClr>
        </a:solidFill>
      </a:ln>
    </cs:spPr>
  </cs:upBar>
  <cs:valueAxis>
    <cs:lnRef idx="0"/>
    <cs:fillRef idx="0"/>
    <cs:effectRef idx="0"/>
    <cs:fontRef idx="minor">
      <a:schemeClr val="lt1">
        <a:lumMod val="85000"/>
      </a:schemeClr>
    </cs:fontRef>
    <cs:defRPr sz="1197" kern="1200"/>
  </cs:valueAxis>
  <cs:wall>
    <cs:lnRef idx="0"/>
    <cs:fillRef idx="0"/>
    <cs:effectRef idx="0"/>
    <cs:fontRef idx="minor">
      <a:schemeClr val="lt1"/>
    </cs:fontRef>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12/1/2018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12/1/2018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29387715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131831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4120178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3954017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17</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18</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19</a:t>
            </a:fld>
            <a:endParaRPr lang="en-US"/>
          </a:p>
        </p:txBody>
      </p:sp>
    </p:spTree>
    <p:extLst>
      <p:ext uri="{BB962C8B-B14F-4D97-AF65-F5344CB8AC3E}">
        <p14:creationId xmlns:p14="http://schemas.microsoft.com/office/powerpoint/2010/main" val="1601807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19053183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20</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21</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5690306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05943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8452868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465318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3" name="Picture Placeholder 2"/>
          <p:cNvSpPr>
            <a:spLocks noGrp="1"/>
          </p:cNvSpPr>
          <p:nvPr>
            <p:ph type="pic" sz="quarter" idx="12" hasCustomPrompt="1"/>
          </p:nvPr>
        </p:nvSpPr>
        <p:spPr>
          <a:xfrm>
            <a:off x="0" y="0"/>
            <a:ext cx="12192000" cy="685800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04379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29" name="Freeform: Shape 28">
            <a:extLst>
              <a:ext uri="{FF2B5EF4-FFF2-40B4-BE49-F238E27FC236}">
                <a16:creationId xmlns:a16="http://schemas.microsoft.com/office/drawing/2014/main" id="{BEFA0D8C-2C2A-4B72-BEE3-28F6BD9825BA}"/>
              </a:ext>
            </a:extLst>
          </p:cNvPr>
          <p:cNvSpPr>
            <a:spLocks noGrp="1"/>
          </p:cNvSpPr>
          <p:nvPr>
            <p:ph type="pic" sz="quarter" idx="18" hasCustomPrompt="1"/>
          </p:nvPr>
        </p:nvSpPr>
        <p:spPr>
          <a:xfrm>
            <a:off x="-1" y="3654374"/>
            <a:ext cx="3222171" cy="2427112"/>
          </a:xfrm>
          <a:custGeom>
            <a:avLst/>
            <a:gdLst>
              <a:gd name="connsiteX0" fmla="*/ 0 w 3222171"/>
              <a:gd name="connsiteY0" fmla="*/ 0 h 2427112"/>
              <a:gd name="connsiteX1" fmla="*/ 3222171 w 3222171"/>
              <a:gd name="connsiteY1" fmla="*/ 0 h 2427112"/>
              <a:gd name="connsiteX2" fmla="*/ 3222171 w 3222171"/>
              <a:gd name="connsiteY2" fmla="*/ 2427112 h 2427112"/>
              <a:gd name="connsiteX3" fmla="*/ 0 w 3222171"/>
              <a:gd name="connsiteY3" fmla="*/ 2427112 h 2427112"/>
            </a:gdLst>
            <a:ahLst/>
            <a:cxnLst>
              <a:cxn ang="0">
                <a:pos x="connsiteX0" y="connsiteY0"/>
              </a:cxn>
              <a:cxn ang="0">
                <a:pos x="connsiteX1" y="connsiteY1"/>
              </a:cxn>
              <a:cxn ang="0">
                <a:pos x="connsiteX2" y="connsiteY2"/>
              </a:cxn>
              <a:cxn ang="0">
                <a:pos x="connsiteX3" y="connsiteY3"/>
              </a:cxn>
            </a:cxnLst>
            <a:rect l="l" t="t" r="r" b="b"/>
            <a:pathLst>
              <a:path w="3222171" h="2427112">
                <a:moveTo>
                  <a:pt x="0" y="0"/>
                </a:moveTo>
                <a:lnTo>
                  <a:pt x="3222171" y="0"/>
                </a:lnTo>
                <a:lnTo>
                  <a:pt x="3222171" y="2427112"/>
                </a:lnTo>
                <a:lnTo>
                  <a:pt x="0" y="242711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28" name="Freeform: Shape 27">
            <a:extLst>
              <a:ext uri="{FF2B5EF4-FFF2-40B4-BE49-F238E27FC236}">
                <a16:creationId xmlns:a16="http://schemas.microsoft.com/office/drawing/2014/main" id="{FCF9612B-E459-48C9-B270-00A2AD0228A7}"/>
              </a:ext>
            </a:extLst>
          </p:cNvPr>
          <p:cNvSpPr>
            <a:spLocks noGrp="1"/>
          </p:cNvSpPr>
          <p:nvPr>
            <p:ph type="pic" sz="quarter" idx="19" hasCustomPrompt="1"/>
          </p:nvPr>
        </p:nvSpPr>
        <p:spPr>
          <a:xfrm>
            <a:off x="10305143" y="1631089"/>
            <a:ext cx="1886858" cy="1915886"/>
          </a:xfrm>
          <a:custGeom>
            <a:avLst/>
            <a:gdLst>
              <a:gd name="connsiteX0" fmla="*/ 0 w 1886858"/>
              <a:gd name="connsiteY0" fmla="*/ 0 h 1915886"/>
              <a:gd name="connsiteX1" fmla="*/ 1886858 w 1886858"/>
              <a:gd name="connsiteY1" fmla="*/ 0 h 1915886"/>
              <a:gd name="connsiteX2" fmla="*/ 1886858 w 1886858"/>
              <a:gd name="connsiteY2" fmla="*/ 1915886 h 1915886"/>
              <a:gd name="connsiteX3" fmla="*/ 0 w 1886858"/>
              <a:gd name="connsiteY3" fmla="*/ 1915886 h 1915886"/>
            </a:gdLst>
            <a:ahLst/>
            <a:cxnLst>
              <a:cxn ang="0">
                <a:pos x="connsiteX0" y="connsiteY0"/>
              </a:cxn>
              <a:cxn ang="0">
                <a:pos x="connsiteX1" y="connsiteY1"/>
              </a:cxn>
              <a:cxn ang="0">
                <a:pos x="connsiteX2" y="connsiteY2"/>
              </a:cxn>
              <a:cxn ang="0">
                <a:pos x="connsiteX3" y="connsiteY3"/>
              </a:cxn>
            </a:cxnLst>
            <a:rect l="l" t="t" r="r" b="b"/>
            <a:pathLst>
              <a:path w="1886858" h="1915886">
                <a:moveTo>
                  <a:pt x="0" y="0"/>
                </a:moveTo>
                <a:lnTo>
                  <a:pt x="1886858" y="0"/>
                </a:lnTo>
                <a:lnTo>
                  <a:pt x="1886858" y="1915886"/>
                </a:lnTo>
                <a:lnTo>
                  <a:pt x="0" y="19158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3" name="Freeform: Shape 22">
            <a:extLst>
              <a:ext uri="{FF2B5EF4-FFF2-40B4-BE49-F238E27FC236}">
                <a16:creationId xmlns:a16="http://schemas.microsoft.com/office/drawing/2014/main" id="{33C84553-59B4-4CCC-AB9E-85E9BA7B8BF1}"/>
              </a:ext>
            </a:extLst>
          </p:cNvPr>
          <p:cNvSpPr>
            <a:spLocks noGrp="1"/>
          </p:cNvSpPr>
          <p:nvPr>
            <p:ph type="pic" sz="quarter" idx="20" hasCustomPrompt="1"/>
          </p:nvPr>
        </p:nvSpPr>
        <p:spPr>
          <a:xfrm>
            <a:off x="0" y="1631089"/>
            <a:ext cx="3222171" cy="1915886"/>
          </a:xfrm>
          <a:custGeom>
            <a:avLst/>
            <a:gdLst>
              <a:gd name="connsiteX0" fmla="*/ 0 w 3222171"/>
              <a:gd name="connsiteY0" fmla="*/ 0 h 1915886"/>
              <a:gd name="connsiteX1" fmla="*/ 3222171 w 3222171"/>
              <a:gd name="connsiteY1" fmla="*/ 0 h 1915886"/>
              <a:gd name="connsiteX2" fmla="*/ 3222171 w 3222171"/>
              <a:gd name="connsiteY2" fmla="*/ 1915886 h 1915886"/>
              <a:gd name="connsiteX3" fmla="*/ 0 w 3222171"/>
              <a:gd name="connsiteY3" fmla="*/ 1915886 h 1915886"/>
            </a:gdLst>
            <a:ahLst/>
            <a:cxnLst>
              <a:cxn ang="0">
                <a:pos x="connsiteX0" y="connsiteY0"/>
              </a:cxn>
              <a:cxn ang="0">
                <a:pos x="connsiteX1" y="connsiteY1"/>
              </a:cxn>
              <a:cxn ang="0">
                <a:pos x="connsiteX2" y="connsiteY2"/>
              </a:cxn>
              <a:cxn ang="0">
                <a:pos x="connsiteX3" y="connsiteY3"/>
              </a:cxn>
            </a:cxnLst>
            <a:rect l="l" t="t" r="r" b="b"/>
            <a:pathLst>
              <a:path w="3222171" h="1915886">
                <a:moveTo>
                  <a:pt x="0" y="0"/>
                </a:moveTo>
                <a:lnTo>
                  <a:pt x="3222171" y="0"/>
                </a:lnTo>
                <a:lnTo>
                  <a:pt x="3222171" y="1915886"/>
                </a:lnTo>
                <a:lnTo>
                  <a:pt x="0" y="19158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4" name="Freeform: Shape 23">
            <a:extLst>
              <a:ext uri="{FF2B5EF4-FFF2-40B4-BE49-F238E27FC236}">
                <a16:creationId xmlns:a16="http://schemas.microsoft.com/office/drawing/2014/main" id="{F946A918-4BFE-4635-AD2C-E63B80CA0FB4}"/>
              </a:ext>
            </a:extLst>
          </p:cNvPr>
          <p:cNvSpPr>
            <a:spLocks noGrp="1"/>
          </p:cNvSpPr>
          <p:nvPr>
            <p:ph type="pic" sz="quarter" idx="21" hasCustomPrompt="1"/>
          </p:nvPr>
        </p:nvSpPr>
        <p:spPr>
          <a:xfrm>
            <a:off x="3338285" y="1631089"/>
            <a:ext cx="3512458" cy="1915886"/>
          </a:xfrm>
          <a:custGeom>
            <a:avLst/>
            <a:gdLst>
              <a:gd name="connsiteX0" fmla="*/ 0 w 3512458"/>
              <a:gd name="connsiteY0" fmla="*/ 0 h 1915886"/>
              <a:gd name="connsiteX1" fmla="*/ 3512458 w 3512458"/>
              <a:gd name="connsiteY1" fmla="*/ 0 h 1915886"/>
              <a:gd name="connsiteX2" fmla="*/ 3512458 w 3512458"/>
              <a:gd name="connsiteY2" fmla="*/ 1915886 h 1915886"/>
              <a:gd name="connsiteX3" fmla="*/ 0 w 3512458"/>
              <a:gd name="connsiteY3" fmla="*/ 1915886 h 1915886"/>
            </a:gdLst>
            <a:ahLst/>
            <a:cxnLst>
              <a:cxn ang="0">
                <a:pos x="connsiteX0" y="connsiteY0"/>
              </a:cxn>
              <a:cxn ang="0">
                <a:pos x="connsiteX1" y="connsiteY1"/>
              </a:cxn>
              <a:cxn ang="0">
                <a:pos x="connsiteX2" y="connsiteY2"/>
              </a:cxn>
              <a:cxn ang="0">
                <a:pos x="connsiteX3" y="connsiteY3"/>
              </a:cxn>
            </a:cxnLst>
            <a:rect l="l" t="t" r="r" b="b"/>
            <a:pathLst>
              <a:path w="3512458" h="1915886">
                <a:moveTo>
                  <a:pt x="0" y="0"/>
                </a:moveTo>
                <a:lnTo>
                  <a:pt x="3512458" y="0"/>
                </a:lnTo>
                <a:lnTo>
                  <a:pt x="3512458" y="1915886"/>
                </a:lnTo>
                <a:lnTo>
                  <a:pt x="0" y="19158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31" name="Freeform: Shape 30">
            <a:extLst>
              <a:ext uri="{FF2B5EF4-FFF2-40B4-BE49-F238E27FC236}">
                <a16:creationId xmlns:a16="http://schemas.microsoft.com/office/drawing/2014/main" id="{55EB0E80-A237-4EF3-BF5D-CCF2A97F55AE}"/>
              </a:ext>
            </a:extLst>
          </p:cNvPr>
          <p:cNvSpPr>
            <a:spLocks noGrp="1"/>
          </p:cNvSpPr>
          <p:nvPr>
            <p:ph type="pic" sz="quarter" idx="23" hasCustomPrompt="1"/>
          </p:nvPr>
        </p:nvSpPr>
        <p:spPr>
          <a:xfrm>
            <a:off x="3338285" y="3654374"/>
            <a:ext cx="3512458" cy="2427112"/>
          </a:xfrm>
          <a:custGeom>
            <a:avLst/>
            <a:gdLst>
              <a:gd name="connsiteX0" fmla="*/ 0 w 3512458"/>
              <a:gd name="connsiteY0" fmla="*/ 0 h 2427112"/>
              <a:gd name="connsiteX1" fmla="*/ 3512458 w 3512458"/>
              <a:gd name="connsiteY1" fmla="*/ 0 h 2427112"/>
              <a:gd name="connsiteX2" fmla="*/ 3512458 w 3512458"/>
              <a:gd name="connsiteY2" fmla="*/ 2427112 h 2427112"/>
              <a:gd name="connsiteX3" fmla="*/ 0 w 3512458"/>
              <a:gd name="connsiteY3" fmla="*/ 2427112 h 2427112"/>
            </a:gdLst>
            <a:ahLst/>
            <a:cxnLst>
              <a:cxn ang="0">
                <a:pos x="connsiteX0" y="connsiteY0"/>
              </a:cxn>
              <a:cxn ang="0">
                <a:pos x="connsiteX1" y="connsiteY1"/>
              </a:cxn>
              <a:cxn ang="0">
                <a:pos x="connsiteX2" y="connsiteY2"/>
              </a:cxn>
              <a:cxn ang="0">
                <a:pos x="connsiteX3" y="connsiteY3"/>
              </a:cxn>
            </a:cxnLst>
            <a:rect l="l" t="t" r="r" b="b"/>
            <a:pathLst>
              <a:path w="3512458" h="2427112">
                <a:moveTo>
                  <a:pt x="0" y="0"/>
                </a:moveTo>
                <a:lnTo>
                  <a:pt x="3512458" y="0"/>
                </a:lnTo>
                <a:lnTo>
                  <a:pt x="3512458" y="2427112"/>
                </a:lnTo>
                <a:lnTo>
                  <a:pt x="0" y="242711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33" name="Freeform: Shape 32">
            <a:extLst>
              <a:ext uri="{FF2B5EF4-FFF2-40B4-BE49-F238E27FC236}">
                <a16:creationId xmlns:a16="http://schemas.microsoft.com/office/drawing/2014/main" id="{5C9118BB-F8D3-4DE5-8809-BC4995486273}"/>
              </a:ext>
            </a:extLst>
          </p:cNvPr>
          <p:cNvSpPr>
            <a:spLocks noGrp="1"/>
          </p:cNvSpPr>
          <p:nvPr>
            <p:ph type="pic" sz="quarter" idx="24" hasCustomPrompt="1"/>
          </p:nvPr>
        </p:nvSpPr>
        <p:spPr>
          <a:xfrm>
            <a:off x="6966857" y="3654374"/>
            <a:ext cx="5225144" cy="2427112"/>
          </a:xfrm>
          <a:custGeom>
            <a:avLst/>
            <a:gdLst>
              <a:gd name="connsiteX0" fmla="*/ 0 w 5225144"/>
              <a:gd name="connsiteY0" fmla="*/ 0 h 2427112"/>
              <a:gd name="connsiteX1" fmla="*/ 5225144 w 5225144"/>
              <a:gd name="connsiteY1" fmla="*/ 0 h 2427112"/>
              <a:gd name="connsiteX2" fmla="*/ 5225144 w 5225144"/>
              <a:gd name="connsiteY2" fmla="*/ 2427112 h 2427112"/>
              <a:gd name="connsiteX3" fmla="*/ 0 w 5225144"/>
              <a:gd name="connsiteY3" fmla="*/ 2427112 h 2427112"/>
            </a:gdLst>
            <a:ahLst/>
            <a:cxnLst>
              <a:cxn ang="0">
                <a:pos x="connsiteX0" y="connsiteY0"/>
              </a:cxn>
              <a:cxn ang="0">
                <a:pos x="connsiteX1" y="connsiteY1"/>
              </a:cxn>
              <a:cxn ang="0">
                <a:pos x="connsiteX2" y="connsiteY2"/>
              </a:cxn>
              <a:cxn ang="0">
                <a:pos x="connsiteX3" y="connsiteY3"/>
              </a:cxn>
            </a:cxnLst>
            <a:rect l="l" t="t" r="r" b="b"/>
            <a:pathLst>
              <a:path w="5225144" h="2427112">
                <a:moveTo>
                  <a:pt x="0" y="0"/>
                </a:moveTo>
                <a:lnTo>
                  <a:pt x="5225144" y="0"/>
                </a:lnTo>
                <a:lnTo>
                  <a:pt x="5225144" y="2427112"/>
                </a:lnTo>
                <a:lnTo>
                  <a:pt x="0" y="242711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26" name="Freeform: Shape 25">
            <a:extLst>
              <a:ext uri="{FF2B5EF4-FFF2-40B4-BE49-F238E27FC236}">
                <a16:creationId xmlns:a16="http://schemas.microsoft.com/office/drawing/2014/main" id="{E75C2F0E-848E-411A-B63F-4F0FD86F1172}"/>
              </a:ext>
            </a:extLst>
          </p:cNvPr>
          <p:cNvSpPr>
            <a:spLocks noGrp="1"/>
          </p:cNvSpPr>
          <p:nvPr>
            <p:ph type="pic" sz="quarter" idx="22" hasCustomPrompt="1"/>
          </p:nvPr>
        </p:nvSpPr>
        <p:spPr>
          <a:xfrm>
            <a:off x="6966857" y="1631089"/>
            <a:ext cx="3222171" cy="1915886"/>
          </a:xfrm>
          <a:custGeom>
            <a:avLst/>
            <a:gdLst>
              <a:gd name="connsiteX0" fmla="*/ 0 w 3222171"/>
              <a:gd name="connsiteY0" fmla="*/ 0 h 1915886"/>
              <a:gd name="connsiteX1" fmla="*/ 3222171 w 3222171"/>
              <a:gd name="connsiteY1" fmla="*/ 0 h 1915886"/>
              <a:gd name="connsiteX2" fmla="*/ 3222171 w 3222171"/>
              <a:gd name="connsiteY2" fmla="*/ 1915886 h 1915886"/>
              <a:gd name="connsiteX3" fmla="*/ 0 w 3222171"/>
              <a:gd name="connsiteY3" fmla="*/ 1915886 h 1915886"/>
            </a:gdLst>
            <a:ahLst/>
            <a:cxnLst>
              <a:cxn ang="0">
                <a:pos x="connsiteX0" y="connsiteY0"/>
              </a:cxn>
              <a:cxn ang="0">
                <a:pos x="connsiteX1" y="connsiteY1"/>
              </a:cxn>
              <a:cxn ang="0">
                <a:pos x="connsiteX2" y="connsiteY2"/>
              </a:cxn>
              <a:cxn ang="0">
                <a:pos x="connsiteX3" y="connsiteY3"/>
              </a:cxn>
            </a:cxnLst>
            <a:rect l="l" t="t" r="r" b="b"/>
            <a:pathLst>
              <a:path w="3222171" h="1915886">
                <a:moveTo>
                  <a:pt x="0" y="0"/>
                </a:moveTo>
                <a:lnTo>
                  <a:pt x="3222171" y="0"/>
                </a:lnTo>
                <a:lnTo>
                  <a:pt x="3222171" y="1915886"/>
                </a:lnTo>
                <a:lnTo>
                  <a:pt x="0" y="19158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3140155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13" name="Freeform: Shape 12">
            <a:extLst>
              <a:ext uri="{FF2B5EF4-FFF2-40B4-BE49-F238E27FC236}">
                <a16:creationId xmlns:a16="http://schemas.microsoft.com/office/drawing/2014/main" id="{084D52A1-B7AD-471B-BB38-FF2448324BEF}"/>
              </a:ext>
            </a:extLst>
          </p:cNvPr>
          <p:cNvSpPr>
            <a:spLocks noGrp="1"/>
          </p:cNvSpPr>
          <p:nvPr>
            <p:ph type="pic" sz="quarter" idx="18" hasCustomPrompt="1"/>
          </p:nvPr>
        </p:nvSpPr>
        <p:spPr>
          <a:xfrm>
            <a:off x="5698435" y="2013281"/>
            <a:ext cx="5655365" cy="3377586"/>
          </a:xfrm>
          <a:custGeom>
            <a:avLst/>
            <a:gdLst>
              <a:gd name="connsiteX0" fmla="*/ 0 w 5655365"/>
              <a:gd name="connsiteY0" fmla="*/ 0 h 3377586"/>
              <a:gd name="connsiteX1" fmla="*/ 5655365 w 5655365"/>
              <a:gd name="connsiteY1" fmla="*/ 0 h 3377586"/>
              <a:gd name="connsiteX2" fmla="*/ 5655365 w 5655365"/>
              <a:gd name="connsiteY2" fmla="*/ 3377586 h 3377586"/>
              <a:gd name="connsiteX3" fmla="*/ 0 w 5655365"/>
              <a:gd name="connsiteY3" fmla="*/ 3377586 h 3377586"/>
            </a:gdLst>
            <a:ahLst/>
            <a:cxnLst>
              <a:cxn ang="0">
                <a:pos x="connsiteX0" y="connsiteY0"/>
              </a:cxn>
              <a:cxn ang="0">
                <a:pos x="connsiteX1" y="connsiteY1"/>
              </a:cxn>
              <a:cxn ang="0">
                <a:pos x="connsiteX2" y="connsiteY2"/>
              </a:cxn>
              <a:cxn ang="0">
                <a:pos x="connsiteX3" y="connsiteY3"/>
              </a:cxn>
            </a:cxnLst>
            <a:rect l="l" t="t" r="r" b="b"/>
            <a:pathLst>
              <a:path w="5655365" h="3377586">
                <a:moveTo>
                  <a:pt x="0" y="0"/>
                </a:moveTo>
                <a:lnTo>
                  <a:pt x="5655365" y="0"/>
                </a:lnTo>
                <a:lnTo>
                  <a:pt x="5655365" y="3377586"/>
                </a:lnTo>
                <a:lnTo>
                  <a:pt x="0" y="33775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068459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59E4BAE-6127-46A8-9149-EEE10E001159}"/>
              </a:ext>
            </a:extLst>
          </p:cNvPr>
          <p:cNvSpPr>
            <a:spLocks noGrp="1"/>
          </p:cNvSpPr>
          <p:nvPr>
            <p:ph type="pic" sz="quarter" idx="20" hasCustomPrompt="1"/>
          </p:nvPr>
        </p:nvSpPr>
        <p:spPr>
          <a:xfrm>
            <a:off x="1025071" y="4140745"/>
            <a:ext cx="2471052" cy="1655144"/>
          </a:xfrm>
          <a:custGeom>
            <a:avLst/>
            <a:gdLst>
              <a:gd name="connsiteX0" fmla="*/ 0 w 2471052"/>
              <a:gd name="connsiteY0" fmla="*/ 0 h 1655144"/>
              <a:gd name="connsiteX1" fmla="*/ 2471052 w 2471052"/>
              <a:gd name="connsiteY1" fmla="*/ 0 h 1655144"/>
              <a:gd name="connsiteX2" fmla="*/ 2471052 w 2471052"/>
              <a:gd name="connsiteY2" fmla="*/ 1655144 h 1655144"/>
              <a:gd name="connsiteX3" fmla="*/ 0 w 2471052"/>
              <a:gd name="connsiteY3" fmla="*/ 1655144 h 1655144"/>
            </a:gdLst>
            <a:ahLst/>
            <a:cxnLst>
              <a:cxn ang="0">
                <a:pos x="connsiteX0" y="connsiteY0"/>
              </a:cxn>
              <a:cxn ang="0">
                <a:pos x="connsiteX1" y="connsiteY1"/>
              </a:cxn>
              <a:cxn ang="0">
                <a:pos x="connsiteX2" y="connsiteY2"/>
              </a:cxn>
              <a:cxn ang="0">
                <a:pos x="connsiteX3" y="connsiteY3"/>
              </a:cxn>
            </a:cxnLst>
            <a:rect l="l" t="t" r="r" b="b"/>
            <a:pathLst>
              <a:path w="2471052" h="1655144">
                <a:moveTo>
                  <a:pt x="0" y="0"/>
                </a:moveTo>
                <a:lnTo>
                  <a:pt x="2471052" y="0"/>
                </a:lnTo>
                <a:lnTo>
                  <a:pt x="2471052" y="1655144"/>
                </a:lnTo>
                <a:lnTo>
                  <a:pt x="0" y="16551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8036965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50AD6B1-AA21-4097-B97B-D94B679F6A0C}"/>
              </a:ext>
            </a:extLst>
          </p:cNvPr>
          <p:cNvSpPr>
            <a:spLocks noGrp="1"/>
          </p:cNvSpPr>
          <p:nvPr>
            <p:ph type="pic" sz="quarter" idx="20" hasCustomPrompt="1"/>
          </p:nvPr>
        </p:nvSpPr>
        <p:spPr>
          <a:xfrm>
            <a:off x="8450296" y="3157068"/>
            <a:ext cx="2907371" cy="2400964"/>
          </a:xfrm>
          <a:custGeom>
            <a:avLst/>
            <a:gdLst>
              <a:gd name="connsiteX0" fmla="*/ 0 w 2907371"/>
              <a:gd name="connsiteY0" fmla="*/ 0 h 2400964"/>
              <a:gd name="connsiteX1" fmla="*/ 2907371 w 2907371"/>
              <a:gd name="connsiteY1" fmla="*/ 0 h 2400964"/>
              <a:gd name="connsiteX2" fmla="*/ 2907371 w 2907371"/>
              <a:gd name="connsiteY2" fmla="*/ 2400964 h 2400964"/>
              <a:gd name="connsiteX3" fmla="*/ 0 w 2907371"/>
              <a:gd name="connsiteY3" fmla="*/ 2400964 h 2400964"/>
            </a:gdLst>
            <a:ahLst/>
            <a:cxnLst>
              <a:cxn ang="0">
                <a:pos x="connsiteX0" y="connsiteY0"/>
              </a:cxn>
              <a:cxn ang="0">
                <a:pos x="connsiteX1" y="connsiteY1"/>
              </a:cxn>
              <a:cxn ang="0">
                <a:pos x="connsiteX2" y="connsiteY2"/>
              </a:cxn>
              <a:cxn ang="0">
                <a:pos x="connsiteX3" y="connsiteY3"/>
              </a:cxn>
            </a:cxnLst>
            <a:rect l="l" t="t" r="r" b="b"/>
            <a:pathLst>
              <a:path w="2907371" h="2400964">
                <a:moveTo>
                  <a:pt x="0" y="0"/>
                </a:moveTo>
                <a:lnTo>
                  <a:pt x="2907371" y="0"/>
                </a:lnTo>
                <a:lnTo>
                  <a:pt x="2907371" y="2400964"/>
                </a:lnTo>
                <a:lnTo>
                  <a:pt x="0" y="240096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005553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Freeform: Shape 7">
            <a:extLst>
              <a:ext uri="{FF2B5EF4-FFF2-40B4-BE49-F238E27FC236}">
                <a16:creationId xmlns:a16="http://schemas.microsoft.com/office/drawing/2014/main" id="{236F06C8-25D2-4E36-84AF-B3CE43828ADD}"/>
              </a:ext>
            </a:extLst>
          </p:cNvPr>
          <p:cNvSpPr>
            <a:spLocks noGrp="1"/>
          </p:cNvSpPr>
          <p:nvPr>
            <p:ph type="pic" sz="quarter" idx="20" hasCustomPrompt="1"/>
          </p:nvPr>
        </p:nvSpPr>
        <p:spPr>
          <a:xfrm>
            <a:off x="4064000" y="1774346"/>
            <a:ext cx="4064000" cy="4064000"/>
          </a:xfrm>
          <a:custGeom>
            <a:avLst/>
            <a:gdLst>
              <a:gd name="connsiteX0" fmla="*/ 2032000 w 4064000"/>
              <a:gd name="connsiteY0" fmla="*/ 0 h 4064000"/>
              <a:gd name="connsiteX1" fmla="*/ 4064000 w 4064000"/>
              <a:gd name="connsiteY1" fmla="*/ 2032000 h 4064000"/>
              <a:gd name="connsiteX2" fmla="*/ 2032000 w 4064000"/>
              <a:gd name="connsiteY2" fmla="*/ 4064000 h 4064000"/>
              <a:gd name="connsiteX3" fmla="*/ 0 w 4064000"/>
              <a:gd name="connsiteY3" fmla="*/ 2032000 h 4064000"/>
            </a:gdLst>
            <a:ahLst/>
            <a:cxnLst>
              <a:cxn ang="0">
                <a:pos x="connsiteX0" y="connsiteY0"/>
              </a:cxn>
              <a:cxn ang="0">
                <a:pos x="connsiteX1" y="connsiteY1"/>
              </a:cxn>
              <a:cxn ang="0">
                <a:pos x="connsiteX2" y="connsiteY2"/>
              </a:cxn>
              <a:cxn ang="0">
                <a:pos x="connsiteX3" y="connsiteY3"/>
              </a:cxn>
            </a:cxnLst>
            <a:rect l="l" t="t" r="r" b="b"/>
            <a:pathLst>
              <a:path w="4064000" h="4064000">
                <a:moveTo>
                  <a:pt x="2032000" y="0"/>
                </a:moveTo>
                <a:lnTo>
                  <a:pt x="4064000" y="2032000"/>
                </a:lnTo>
                <a:lnTo>
                  <a:pt x="2032000" y="4064000"/>
                </a:lnTo>
                <a:lnTo>
                  <a:pt x="0" y="20320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9721926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BEEB7423-1AC9-4057-9835-70A595D89D10}"/>
              </a:ext>
            </a:extLst>
          </p:cNvPr>
          <p:cNvSpPr>
            <a:spLocks noGrp="1"/>
          </p:cNvSpPr>
          <p:nvPr>
            <p:ph type="pic" sz="quarter" idx="20" hasCustomPrompt="1"/>
          </p:nvPr>
        </p:nvSpPr>
        <p:spPr>
          <a:xfrm>
            <a:off x="1168400" y="1916433"/>
            <a:ext cx="9855200" cy="2696163"/>
          </a:xfrm>
          <a:custGeom>
            <a:avLst/>
            <a:gdLst>
              <a:gd name="connsiteX0" fmla="*/ 449369 w 9855200"/>
              <a:gd name="connsiteY0" fmla="*/ 0 h 2696163"/>
              <a:gd name="connsiteX1" fmla="*/ 9405831 w 9855200"/>
              <a:gd name="connsiteY1" fmla="*/ 0 h 2696163"/>
              <a:gd name="connsiteX2" fmla="*/ 9855200 w 9855200"/>
              <a:gd name="connsiteY2" fmla="*/ 449369 h 2696163"/>
              <a:gd name="connsiteX3" fmla="*/ 9855200 w 9855200"/>
              <a:gd name="connsiteY3" fmla="*/ 2246794 h 2696163"/>
              <a:gd name="connsiteX4" fmla="*/ 9405831 w 9855200"/>
              <a:gd name="connsiteY4" fmla="*/ 2696163 h 2696163"/>
              <a:gd name="connsiteX5" fmla="*/ 449369 w 9855200"/>
              <a:gd name="connsiteY5" fmla="*/ 2696163 h 2696163"/>
              <a:gd name="connsiteX6" fmla="*/ 0 w 9855200"/>
              <a:gd name="connsiteY6" fmla="*/ 2246794 h 2696163"/>
              <a:gd name="connsiteX7" fmla="*/ 0 w 9855200"/>
              <a:gd name="connsiteY7" fmla="*/ 449369 h 2696163"/>
              <a:gd name="connsiteX8" fmla="*/ 449369 w 9855200"/>
              <a:gd name="connsiteY8" fmla="*/ 0 h 26961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855200" h="2696163">
                <a:moveTo>
                  <a:pt x="449369" y="0"/>
                </a:moveTo>
                <a:lnTo>
                  <a:pt x="9405831" y="0"/>
                </a:lnTo>
                <a:cubicBezTo>
                  <a:pt x="9654011" y="0"/>
                  <a:pt x="9855200" y="201189"/>
                  <a:pt x="9855200" y="449369"/>
                </a:cubicBezTo>
                <a:lnTo>
                  <a:pt x="9855200" y="2246794"/>
                </a:lnTo>
                <a:cubicBezTo>
                  <a:pt x="9855200" y="2494974"/>
                  <a:pt x="9654011" y="2696163"/>
                  <a:pt x="9405831" y="2696163"/>
                </a:cubicBezTo>
                <a:lnTo>
                  <a:pt x="449369" y="2696163"/>
                </a:lnTo>
                <a:cubicBezTo>
                  <a:pt x="201189" y="2696163"/>
                  <a:pt x="0" y="2494974"/>
                  <a:pt x="0" y="2246794"/>
                </a:cubicBezTo>
                <a:lnTo>
                  <a:pt x="0" y="449369"/>
                </a:lnTo>
                <a:cubicBezTo>
                  <a:pt x="0" y="201189"/>
                  <a:pt x="201189" y="0"/>
                  <a:pt x="44936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9095542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2_01">
    <p:spTree>
      <p:nvGrpSpPr>
        <p:cNvPr id="1" name=""/>
        <p:cNvGrpSpPr/>
        <p:nvPr/>
      </p:nvGrpSpPr>
      <p:grpSpPr>
        <a:xfrm>
          <a:off x="0" y="0"/>
          <a:ext cx="0" cy="0"/>
          <a:chOff x="0" y="0"/>
          <a:chExt cx="0" cy="0"/>
        </a:xfrm>
      </p:grpSpPr>
      <p:sp>
        <p:nvSpPr>
          <p:cNvPr id="40" name="Freeform: Shape 39">
            <a:extLst>
              <a:ext uri="{FF2B5EF4-FFF2-40B4-BE49-F238E27FC236}">
                <a16:creationId xmlns:a16="http://schemas.microsoft.com/office/drawing/2014/main" id="{F596761F-A545-4DAB-9434-4354C945508A}"/>
              </a:ext>
            </a:extLst>
          </p:cNvPr>
          <p:cNvSpPr>
            <a:spLocks noGrp="1"/>
          </p:cNvSpPr>
          <p:nvPr>
            <p:ph type="pic" sz="quarter" idx="22" hasCustomPrompt="1"/>
          </p:nvPr>
        </p:nvSpPr>
        <p:spPr>
          <a:xfrm>
            <a:off x="5336209" y="5015594"/>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25" name="Freeform: Shape 24">
            <a:extLst>
              <a:ext uri="{FF2B5EF4-FFF2-40B4-BE49-F238E27FC236}">
                <a16:creationId xmlns:a16="http://schemas.microsoft.com/office/drawing/2014/main" id="{1E26B2AF-2579-46D7-84C0-DCD4D635409E}"/>
              </a:ext>
            </a:extLst>
          </p:cNvPr>
          <p:cNvSpPr>
            <a:spLocks noGrp="1"/>
          </p:cNvSpPr>
          <p:nvPr>
            <p:ph type="pic" sz="quarter" idx="21" hasCustomPrompt="1"/>
          </p:nvPr>
        </p:nvSpPr>
        <p:spPr>
          <a:xfrm>
            <a:off x="-1055252" y="3947120"/>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3" name="Freeform: Shape 42">
            <a:extLst>
              <a:ext uri="{FF2B5EF4-FFF2-40B4-BE49-F238E27FC236}">
                <a16:creationId xmlns:a16="http://schemas.microsoft.com/office/drawing/2014/main" id="{A9B22CD8-EC31-447C-A2B4-5BC11499E38B}"/>
              </a:ext>
            </a:extLst>
          </p:cNvPr>
          <p:cNvSpPr>
            <a:spLocks noGrp="1"/>
          </p:cNvSpPr>
          <p:nvPr>
            <p:ph type="pic" sz="quarter" idx="20" hasCustomPrompt="1"/>
          </p:nvPr>
        </p:nvSpPr>
        <p:spPr>
          <a:xfrm>
            <a:off x="7470566" y="3823633"/>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33" name="Freeform: Shape 32">
            <a:extLst>
              <a:ext uri="{FF2B5EF4-FFF2-40B4-BE49-F238E27FC236}">
                <a16:creationId xmlns:a16="http://schemas.microsoft.com/office/drawing/2014/main" id="{3ED88A7D-45D6-4FE0-9B48-E3EABF3FD570}"/>
              </a:ext>
            </a:extLst>
          </p:cNvPr>
          <p:cNvSpPr>
            <a:spLocks noGrp="1"/>
          </p:cNvSpPr>
          <p:nvPr>
            <p:ph type="pic" sz="quarter" idx="26" hasCustomPrompt="1"/>
          </p:nvPr>
        </p:nvSpPr>
        <p:spPr>
          <a:xfrm>
            <a:off x="3189514" y="1529584"/>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35" name="Freeform: Shape 34">
            <a:extLst>
              <a:ext uri="{FF2B5EF4-FFF2-40B4-BE49-F238E27FC236}">
                <a16:creationId xmlns:a16="http://schemas.microsoft.com/office/drawing/2014/main" id="{5ECCA057-C6B8-4DFE-9D7E-011297C281C9}"/>
              </a:ext>
            </a:extLst>
          </p:cNvPr>
          <p:cNvSpPr>
            <a:spLocks noGrp="1"/>
          </p:cNvSpPr>
          <p:nvPr>
            <p:ph type="pic" sz="quarter" idx="27" hasCustomPrompt="1"/>
          </p:nvPr>
        </p:nvSpPr>
        <p:spPr>
          <a:xfrm>
            <a:off x="3225800" y="3876973"/>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39" name="Freeform: Shape 38">
            <a:extLst>
              <a:ext uri="{FF2B5EF4-FFF2-40B4-BE49-F238E27FC236}">
                <a16:creationId xmlns:a16="http://schemas.microsoft.com/office/drawing/2014/main" id="{212D527E-9898-437F-B957-BF359C1292CB}"/>
              </a:ext>
            </a:extLst>
          </p:cNvPr>
          <p:cNvSpPr>
            <a:spLocks noGrp="1"/>
          </p:cNvSpPr>
          <p:nvPr>
            <p:ph type="pic" sz="quarter" idx="29" hasCustomPrompt="1"/>
          </p:nvPr>
        </p:nvSpPr>
        <p:spPr>
          <a:xfrm>
            <a:off x="5336209" y="2668205"/>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37" name="Freeform: Shape 36">
            <a:extLst>
              <a:ext uri="{FF2B5EF4-FFF2-40B4-BE49-F238E27FC236}">
                <a16:creationId xmlns:a16="http://schemas.microsoft.com/office/drawing/2014/main" id="{F56DB0DE-D7EE-4F8E-817B-7A3F6FED4ABB}"/>
              </a:ext>
            </a:extLst>
          </p:cNvPr>
          <p:cNvSpPr>
            <a:spLocks noGrp="1"/>
          </p:cNvSpPr>
          <p:nvPr>
            <p:ph type="pic" sz="quarter" idx="28" hasCustomPrompt="1"/>
          </p:nvPr>
        </p:nvSpPr>
        <p:spPr>
          <a:xfrm>
            <a:off x="7470566" y="1476244"/>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2" name="Freeform: Shape 41">
            <a:extLst>
              <a:ext uri="{FF2B5EF4-FFF2-40B4-BE49-F238E27FC236}">
                <a16:creationId xmlns:a16="http://schemas.microsoft.com/office/drawing/2014/main" id="{11FC76D8-FB32-427D-8741-AA56CC0AA645}"/>
              </a:ext>
            </a:extLst>
          </p:cNvPr>
          <p:cNvSpPr>
            <a:spLocks noGrp="1"/>
          </p:cNvSpPr>
          <p:nvPr>
            <p:ph type="pic" sz="quarter" idx="30" hasCustomPrompt="1"/>
          </p:nvPr>
        </p:nvSpPr>
        <p:spPr>
          <a:xfrm>
            <a:off x="9617261" y="2645256"/>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31" name="Freeform: Shape 30">
            <a:extLst>
              <a:ext uri="{FF2B5EF4-FFF2-40B4-BE49-F238E27FC236}">
                <a16:creationId xmlns:a16="http://schemas.microsoft.com/office/drawing/2014/main" id="{E3F76027-998E-45DC-B111-D870AF94515D}"/>
              </a:ext>
            </a:extLst>
          </p:cNvPr>
          <p:cNvSpPr>
            <a:spLocks noGrp="1"/>
          </p:cNvSpPr>
          <p:nvPr>
            <p:ph type="pic" sz="quarter" idx="25" hasCustomPrompt="1"/>
          </p:nvPr>
        </p:nvSpPr>
        <p:spPr>
          <a:xfrm>
            <a:off x="1061869" y="2738352"/>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9" name="Freeform: Shape 28">
            <a:extLst>
              <a:ext uri="{FF2B5EF4-FFF2-40B4-BE49-F238E27FC236}">
                <a16:creationId xmlns:a16="http://schemas.microsoft.com/office/drawing/2014/main" id="{1A1BDF98-1D5E-45B7-A4CB-53940E18B67F}"/>
              </a:ext>
            </a:extLst>
          </p:cNvPr>
          <p:cNvSpPr>
            <a:spLocks noGrp="1"/>
          </p:cNvSpPr>
          <p:nvPr>
            <p:ph type="pic" sz="quarter" idx="24" hasCustomPrompt="1"/>
          </p:nvPr>
        </p:nvSpPr>
        <p:spPr>
          <a:xfrm>
            <a:off x="1103417" y="5085741"/>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7" name="Freeform: Shape 26">
            <a:extLst>
              <a:ext uri="{FF2B5EF4-FFF2-40B4-BE49-F238E27FC236}">
                <a16:creationId xmlns:a16="http://schemas.microsoft.com/office/drawing/2014/main" id="{0C3FBD06-8808-465A-B76C-5F3A1DF48EF9}"/>
              </a:ext>
            </a:extLst>
          </p:cNvPr>
          <p:cNvSpPr>
            <a:spLocks noGrp="1"/>
          </p:cNvSpPr>
          <p:nvPr>
            <p:ph type="pic" sz="quarter" idx="23" hasCustomPrompt="1"/>
          </p:nvPr>
        </p:nvSpPr>
        <p:spPr>
          <a:xfrm>
            <a:off x="-1091538" y="1586083"/>
            <a:ext cx="2641600" cy="2277240"/>
          </a:xfrm>
          <a:custGeom>
            <a:avLst/>
            <a:gdLst>
              <a:gd name="connsiteX0" fmla="*/ 569311 w 2641600"/>
              <a:gd name="connsiteY0" fmla="*/ 0 h 2277240"/>
              <a:gd name="connsiteX1" fmla="*/ 2072290 w 2641600"/>
              <a:gd name="connsiteY1" fmla="*/ 0 h 2277240"/>
              <a:gd name="connsiteX2" fmla="*/ 2641600 w 2641600"/>
              <a:gd name="connsiteY2" fmla="*/ 1138620 h 2277240"/>
              <a:gd name="connsiteX3" fmla="*/ 2072290 w 2641600"/>
              <a:gd name="connsiteY3" fmla="*/ 2277240 h 2277240"/>
              <a:gd name="connsiteX4" fmla="*/ 569311 w 2641600"/>
              <a:gd name="connsiteY4" fmla="*/ 2277240 h 2277240"/>
              <a:gd name="connsiteX5" fmla="*/ 0 w 2641600"/>
              <a:gd name="connsiteY5" fmla="*/ 1138620 h 22772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41600" h="2277240">
                <a:moveTo>
                  <a:pt x="569311" y="0"/>
                </a:moveTo>
                <a:lnTo>
                  <a:pt x="2072290" y="0"/>
                </a:lnTo>
                <a:lnTo>
                  <a:pt x="2641600" y="1138620"/>
                </a:lnTo>
                <a:lnTo>
                  <a:pt x="2072290" y="2277240"/>
                </a:lnTo>
                <a:lnTo>
                  <a:pt x="569311" y="2277240"/>
                </a:lnTo>
                <a:lnTo>
                  <a:pt x="0" y="11386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1455974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0" name="Picture Placeholder 9">
            <a:extLst>
              <a:ext uri="{FF2B5EF4-FFF2-40B4-BE49-F238E27FC236}">
                <a16:creationId xmlns:a16="http://schemas.microsoft.com/office/drawing/2014/main" id="{89ACF8BC-EF16-44C3-A0F6-CD12A60C02D6}"/>
              </a:ext>
            </a:extLst>
          </p:cNvPr>
          <p:cNvSpPr>
            <a:spLocks noGrp="1"/>
          </p:cNvSpPr>
          <p:nvPr>
            <p:ph type="pic" sz="quarter" idx="21" hasCustomPrompt="1"/>
          </p:nvPr>
        </p:nvSpPr>
        <p:spPr>
          <a:xfrm>
            <a:off x="1" y="1899377"/>
            <a:ext cx="2978427" cy="3746418"/>
          </a:xfrm>
          <a:custGeom>
            <a:avLst/>
            <a:gdLst>
              <a:gd name="connsiteX0" fmla="*/ 0 w 2978427"/>
              <a:gd name="connsiteY0" fmla="*/ 0 h 3746418"/>
              <a:gd name="connsiteX1" fmla="*/ 2978427 w 2978427"/>
              <a:gd name="connsiteY1" fmla="*/ 0 h 3746418"/>
              <a:gd name="connsiteX2" fmla="*/ 2978427 w 2978427"/>
              <a:gd name="connsiteY2" fmla="*/ 3746418 h 3746418"/>
              <a:gd name="connsiteX3" fmla="*/ 0 w 2978427"/>
              <a:gd name="connsiteY3" fmla="*/ 3746418 h 3746418"/>
            </a:gdLst>
            <a:ahLst/>
            <a:cxnLst>
              <a:cxn ang="0">
                <a:pos x="connsiteX0" y="connsiteY0"/>
              </a:cxn>
              <a:cxn ang="0">
                <a:pos x="connsiteX1" y="connsiteY1"/>
              </a:cxn>
              <a:cxn ang="0">
                <a:pos x="connsiteX2" y="connsiteY2"/>
              </a:cxn>
              <a:cxn ang="0">
                <a:pos x="connsiteX3" y="connsiteY3"/>
              </a:cxn>
            </a:cxnLst>
            <a:rect l="l" t="t" r="r" b="b"/>
            <a:pathLst>
              <a:path w="2978427" h="3746418">
                <a:moveTo>
                  <a:pt x="0" y="0"/>
                </a:moveTo>
                <a:lnTo>
                  <a:pt x="2978427" y="0"/>
                </a:lnTo>
                <a:lnTo>
                  <a:pt x="2978427" y="3746418"/>
                </a:lnTo>
                <a:lnTo>
                  <a:pt x="0" y="374641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230096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4" name="Freeform: Shape 13">
            <a:extLst>
              <a:ext uri="{FF2B5EF4-FFF2-40B4-BE49-F238E27FC236}">
                <a16:creationId xmlns:a16="http://schemas.microsoft.com/office/drawing/2014/main" id="{B2968BB3-96F8-4324-84AE-FDB96BCD2C17}"/>
              </a:ext>
            </a:extLst>
          </p:cNvPr>
          <p:cNvSpPr>
            <a:spLocks noGrp="1"/>
          </p:cNvSpPr>
          <p:nvPr>
            <p:ph type="pic" sz="quarter" idx="22" hasCustomPrompt="1"/>
          </p:nvPr>
        </p:nvSpPr>
        <p:spPr>
          <a:xfrm>
            <a:off x="9183109" y="2137830"/>
            <a:ext cx="2170691" cy="3959985"/>
          </a:xfrm>
          <a:custGeom>
            <a:avLst/>
            <a:gdLst>
              <a:gd name="connsiteX0" fmla="*/ 0 w 2170691"/>
              <a:gd name="connsiteY0" fmla="*/ 0 h 3959985"/>
              <a:gd name="connsiteX1" fmla="*/ 2170691 w 2170691"/>
              <a:gd name="connsiteY1" fmla="*/ 0 h 3959985"/>
              <a:gd name="connsiteX2" fmla="*/ 2170691 w 2170691"/>
              <a:gd name="connsiteY2" fmla="*/ 3959985 h 3959985"/>
              <a:gd name="connsiteX3" fmla="*/ 0 w 2170691"/>
              <a:gd name="connsiteY3" fmla="*/ 3959985 h 3959985"/>
            </a:gdLst>
            <a:ahLst/>
            <a:cxnLst>
              <a:cxn ang="0">
                <a:pos x="connsiteX0" y="connsiteY0"/>
              </a:cxn>
              <a:cxn ang="0">
                <a:pos x="connsiteX1" y="connsiteY1"/>
              </a:cxn>
              <a:cxn ang="0">
                <a:pos x="connsiteX2" y="connsiteY2"/>
              </a:cxn>
              <a:cxn ang="0">
                <a:pos x="connsiteX3" y="connsiteY3"/>
              </a:cxn>
            </a:cxnLst>
            <a:rect l="l" t="t" r="r" b="b"/>
            <a:pathLst>
              <a:path w="2170691" h="3959985">
                <a:moveTo>
                  <a:pt x="0" y="0"/>
                </a:moveTo>
                <a:lnTo>
                  <a:pt x="2170691" y="0"/>
                </a:lnTo>
                <a:lnTo>
                  <a:pt x="2170691" y="3959985"/>
                </a:lnTo>
                <a:lnTo>
                  <a:pt x="0" y="395998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0" name="Freeform: Shape 9">
            <a:extLst>
              <a:ext uri="{FF2B5EF4-FFF2-40B4-BE49-F238E27FC236}">
                <a16:creationId xmlns:a16="http://schemas.microsoft.com/office/drawing/2014/main" id="{7C52DEC0-EEB9-4ED4-B208-48E6BC165DFB}"/>
              </a:ext>
            </a:extLst>
          </p:cNvPr>
          <p:cNvSpPr>
            <a:spLocks noGrp="1"/>
          </p:cNvSpPr>
          <p:nvPr>
            <p:ph type="pic" sz="quarter" idx="21" hasCustomPrompt="1"/>
          </p:nvPr>
        </p:nvSpPr>
        <p:spPr>
          <a:xfrm>
            <a:off x="838201" y="3882827"/>
            <a:ext cx="8237957" cy="2214988"/>
          </a:xfrm>
          <a:custGeom>
            <a:avLst/>
            <a:gdLst>
              <a:gd name="connsiteX0" fmla="*/ 0 w 8237957"/>
              <a:gd name="connsiteY0" fmla="*/ 0 h 2214988"/>
              <a:gd name="connsiteX1" fmla="*/ 8237957 w 8237957"/>
              <a:gd name="connsiteY1" fmla="*/ 0 h 2214988"/>
              <a:gd name="connsiteX2" fmla="*/ 8237957 w 8237957"/>
              <a:gd name="connsiteY2" fmla="*/ 2214988 h 2214988"/>
              <a:gd name="connsiteX3" fmla="*/ 0 w 8237957"/>
              <a:gd name="connsiteY3" fmla="*/ 2214988 h 2214988"/>
            </a:gdLst>
            <a:ahLst/>
            <a:cxnLst>
              <a:cxn ang="0">
                <a:pos x="connsiteX0" y="connsiteY0"/>
              </a:cxn>
              <a:cxn ang="0">
                <a:pos x="connsiteX1" y="connsiteY1"/>
              </a:cxn>
              <a:cxn ang="0">
                <a:pos x="connsiteX2" y="connsiteY2"/>
              </a:cxn>
              <a:cxn ang="0">
                <a:pos x="connsiteX3" y="connsiteY3"/>
              </a:cxn>
            </a:cxnLst>
            <a:rect l="l" t="t" r="r" b="b"/>
            <a:pathLst>
              <a:path w="8237957" h="2214988">
                <a:moveTo>
                  <a:pt x="0" y="0"/>
                </a:moveTo>
                <a:lnTo>
                  <a:pt x="8237957" y="0"/>
                </a:lnTo>
                <a:lnTo>
                  <a:pt x="8237957" y="2214988"/>
                </a:lnTo>
                <a:lnTo>
                  <a:pt x="0" y="221498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3415033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5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21" name="Freeform: Shape 20">
            <a:extLst>
              <a:ext uri="{FF2B5EF4-FFF2-40B4-BE49-F238E27FC236}">
                <a16:creationId xmlns:a16="http://schemas.microsoft.com/office/drawing/2014/main" id="{42EE449E-155F-4103-A077-60228BA86FE0}"/>
              </a:ext>
            </a:extLst>
          </p:cNvPr>
          <p:cNvSpPr>
            <a:spLocks noGrp="1"/>
          </p:cNvSpPr>
          <p:nvPr>
            <p:ph type="pic" sz="quarter" idx="22" hasCustomPrompt="1"/>
          </p:nvPr>
        </p:nvSpPr>
        <p:spPr>
          <a:xfrm>
            <a:off x="7560450" y="2123429"/>
            <a:ext cx="3793350" cy="3636544"/>
          </a:xfrm>
          <a:custGeom>
            <a:avLst/>
            <a:gdLst>
              <a:gd name="connsiteX0" fmla="*/ 0 w 3793350"/>
              <a:gd name="connsiteY0" fmla="*/ 0 h 3636544"/>
              <a:gd name="connsiteX1" fmla="*/ 3793350 w 3793350"/>
              <a:gd name="connsiteY1" fmla="*/ 0 h 3636544"/>
              <a:gd name="connsiteX2" fmla="*/ 3793350 w 3793350"/>
              <a:gd name="connsiteY2" fmla="*/ 3636544 h 3636544"/>
              <a:gd name="connsiteX3" fmla="*/ 0 w 3793350"/>
              <a:gd name="connsiteY3" fmla="*/ 3636544 h 3636544"/>
            </a:gdLst>
            <a:ahLst/>
            <a:cxnLst>
              <a:cxn ang="0">
                <a:pos x="connsiteX0" y="connsiteY0"/>
              </a:cxn>
              <a:cxn ang="0">
                <a:pos x="connsiteX1" y="connsiteY1"/>
              </a:cxn>
              <a:cxn ang="0">
                <a:pos x="connsiteX2" y="connsiteY2"/>
              </a:cxn>
              <a:cxn ang="0">
                <a:pos x="connsiteX3" y="connsiteY3"/>
              </a:cxn>
            </a:cxnLst>
            <a:rect l="l" t="t" r="r" b="b"/>
            <a:pathLst>
              <a:path w="3793350" h="3636544">
                <a:moveTo>
                  <a:pt x="0" y="0"/>
                </a:moveTo>
                <a:lnTo>
                  <a:pt x="3793350" y="0"/>
                </a:lnTo>
                <a:lnTo>
                  <a:pt x="3793350" y="3636544"/>
                </a:lnTo>
                <a:lnTo>
                  <a:pt x="0" y="36365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6" name="Freeform: Shape 15">
            <a:extLst>
              <a:ext uri="{FF2B5EF4-FFF2-40B4-BE49-F238E27FC236}">
                <a16:creationId xmlns:a16="http://schemas.microsoft.com/office/drawing/2014/main" id="{FABF4696-8943-458A-98BC-05C6DD5C3CF6}"/>
              </a:ext>
            </a:extLst>
          </p:cNvPr>
          <p:cNvSpPr>
            <a:spLocks noGrp="1"/>
          </p:cNvSpPr>
          <p:nvPr>
            <p:ph type="pic" sz="quarter" idx="21" hasCustomPrompt="1"/>
          </p:nvPr>
        </p:nvSpPr>
        <p:spPr>
          <a:xfrm>
            <a:off x="4310743" y="2123429"/>
            <a:ext cx="3184539" cy="3636544"/>
          </a:xfrm>
          <a:custGeom>
            <a:avLst/>
            <a:gdLst>
              <a:gd name="connsiteX0" fmla="*/ 0 w 3184539"/>
              <a:gd name="connsiteY0" fmla="*/ 0 h 3636544"/>
              <a:gd name="connsiteX1" fmla="*/ 3184539 w 3184539"/>
              <a:gd name="connsiteY1" fmla="*/ 0 h 3636544"/>
              <a:gd name="connsiteX2" fmla="*/ 3184539 w 3184539"/>
              <a:gd name="connsiteY2" fmla="*/ 3636544 h 3636544"/>
              <a:gd name="connsiteX3" fmla="*/ 0 w 3184539"/>
              <a:gd name="connsiteY3" fmla="*/ 3636544 h 3636544"/>
            </a:gdLst>
            <a:ahLst/>
            <a:cxnLst>
              <a:cxn ang="0">
                <a:pos x="connsiteX0" y="connsiteY0"/>
              </a:cxn>
              <a:cxn ang="0">
                <a:pos x="connsiteX1" y="connsiteY1"/>
              </a:cxn>
              <a:cxn ang="0">
                <a:pos x="connsiteX2" y="connsiteY2"/>
              </a:cxn>
              <a:cxn ang="0">
                <a:pos x="connsiteX3" y="connsiteY3"/>
              </a:cxn>
            </a:cxnLst>
            <a:rect l="l" t="t" r="r" b="b"/>
            <a:pathLst>
              <a:path w="3184539" h="3636544">
                <a:moveTo>
                  <a:pt x="0" y="0"/>
                </a:moveTo>
                <a:lnTo>
                  <a:pt x="3184539" y="0"/>
                </a:lnTo>
                <a:lnTo>
                  <a:pt x="3184539" y="3636544"/>
                </a:lnTo>
                <a:lnTo>
                  <a:pt x="0" y="36365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64400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7" name="Freeform: Shape 6">
            <a:extLst>
              <a:ext uri="{FF2B5EF4-FFF2-40B4-BE49-F238E27FC236}">
                <a16:creationId xmlns:a16="http://schemas.microsoft.com/office/drawing/2014/main" id="{7480FC9A-1A9B-438A-BFE2-4B21E3B041BB}"/>
              </a:ext>
            </a:extLst>
          </p:cNvPr>
          <p:cNvSpPr>
            <a:spLocks noGrp="1"/>
          </p:cNvSpPr>
          <p:nvPr>
            <p:ph type="pic" sz="quarter" idx="12" hasCustomPrompt="1"/>
          </p:nvPr>
        </p:nvSpPr>
        <p:spPr>
          <a:xfrm>
            <a:off x="2136289" y="802582"/>
            <a:ext cx="3649275" cy="4199383"/>
          </a:xfrm>
          <a:custGeom>
            <a:avLst/>
            <a:gdLst>
              <a:gd name="connsiteX0" fmla="*/ 0 w 3649275"/>
              <a:gd name="connsiteY0" fmla="*/ 0 h 4199383"/>
              <a:gd name="connsiteX1" fmla="*/ 3649275 w 3649275"/>
              <a:gd name="connsiteY1" fmla="*/ 2106910 h 4199383"/>
              <a:gd name="connsiteX2" fmla="*/ 8335 w 3649275"/>
              <a:gd name="connsiteY2" fmla="*/ 4199383 h 4199383"/>
            </a:gdLst>
            <a:ahLst/>
            <a:cxnLst>
              <a:cxn ang="0">
                <a:pos x="connsiteX0" y="connsiteY0"/>
              </a:cxn>
              <a:cxn ang="0">
                <a:pos x="connsiteX1" y="connsiteY1"/>
              </a:cxn>
              <a:cxn ang="0">
                <a:pos x="connsiteX2" y="connsiteY2"/>
              </a:cxn>
            </a:cxnLst>
            <a:rect l="l" t="t" r="r" b="b"/>
            <a:pathLst>
              <a:path w="3649275" h="4199383">
                <a:moveTo>
                  <a:pt x="0" y="0"/>
                </a:moveTo>
                <a:lnTo>
                  <a:pt x="3649275" y="2106910"/>
                </a:lnTo>
                <a:lnTo>
                  <a:pt x="8335" y="419938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8311506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0" name="Freeform: Shape 9">
            <a:extLst>
              <a:ext uri="{FF2B5EF4-FFF2-40B4-BE49-F238E27FC236}">
                <a16:creationId xmlns:a16="http://schemas.microsoft.com/office/drawing/2014/main" id="{C52A3D1A-9DDA-4D42-9343-D4D430D92BD4}"/>
              </a:ext>
            </a:extLst>
          </p:cNvPr>
          <p:cNvSpPr>
            <a:spLocks noGrp="1"/>
          </p:cNvSpPr>
          <p:nvPr>
            <p:ph type="pic" sz="quarter" idx="21" hasCustomPrompt="1"/>
          </p:nvPr>
        </p:nvSpPr>
        <p:spPr>
          <a:xfrm>
            <a:off x="4731522" y="1601527"/>
            <a:ext cx="2612572" cy="2612572"/>
          </a:xfrm>
          <a:custGeom>
            <a:avLst/>
            <a:gdLst>
              <a:gd name="connsiteX0" fmla="*/ 1306286 w 2612572"/>
              <a:gd name="connsiteY0" fmla="*/ 0 h 2612572"/>
              <a:gd name="connsiteX1" fmla="*/ 2612572 w 2612572"/>
              <a:gd name="connsiteY1" fmla="*/ 1306286 h 2612572"/>
              <a:gd name="connsiteX2" fmla="*/ 1306286 w 2612572"/>
              <a:gd name="connsiteY2" fmla="*/ 2612572 h 2612572"/>
              <a:gd name="connsiteX3" fmla="*/ 0 w 2612572"/>
              <a:gd name="connsiteY3" fmla="*/ 1306286 h 2612572"/>
            </a:gdLst>
            <a:ahLst/>
            <a:cxnLst>
              <a:cxn ang="0">
                <a:pos x="connsiteX0" y="connsiteY0"/>
              </a:cxn>
              <a:cxn ang="0">
                <a:pos x="connsiteX1" y="connsiteY1"/>
              </a:cxn>
              <a:cxn ang="0">
                <a:pos x="connsiteX2" y="connsiteY2"/>
              </a:cxn>
              <a:cxn ang="0">
                <a:pos x="connsiteX3" y="connsiteY3"/>
              </a:cxn>
            </a:cxnLst>
            <a:rect l="l" t="t" r="r" b="b"/>
            <a:pathLst>
              <a:path w="2612572" h="2612572">
                <a:moveTo>
                  <a:pt x="1306286" y="0"/>
                </a:moveTo>
                <a:lnTo>
                  <a:pt x="2612572" y="1306286"/>
                </a:lnTo>
                <a:lnTo>
                  <a:pt x="1306286" y="2612572"/>
                </a:lnTo>
                <a:lnTo>
                  <a:pt x="0" y="13062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479973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AFB7BFD6-7CCB-4012-821E-357277467660}"/>
              </a:ext>
            </a:extLst>
          </p:cNvPr>
          <p:cNvSpPr>
            <a:spLocks noGrp="1"/>
          </p:cNvSpPr>
          <p:nvPr>
            <p:ph type="pic" sz="quarter" idx="21" hasCustomPrompt="1"/>
          </p:nvPr>
        </p:nvSpPr>
        <p:spPr>
          <a:xfrm>
            <a:off x="4630057" y="791136"/>
            <a:ext cx="2931886" cy="2467214"/>
          </a:xfrm>
          <a:custGeom>
            <a:avLst/>
            <a:gdLst>
              <a:gd name="connsiteX0" fmla="*/ 0 w 2931886"/>
              <a:gd name="connsiteY0" fmla="*/ 0 h 2467214"/>
              <a:gd name="connsiteX1" fmla="*/ 2931886 w 2931886"/>
              <a:gd name="connsiteY1" fmla="*/ 0 h 2467214"/>
              <a:gd name="connsiteX2" fmla="*/ 2931886 w 2931886"/>
              <a:gd name="connsiteY2" fmla="*/ 2467214 h 2467214"/>
              <a:gd name="connsiteX3" fmla="*/ 0 w 2931886"/>
              <a:gd name="connsiteY3" fmla="*/ 2467214 h 2467214"/>
            </a:gdLst>
            <a:ahLst/>
            <a:cxnLst>
              <a:cxn ang="0">
                <a:pos x="connsiteX0" y="connsiteY0"/>
              </a:cxn>
              <a:cxn ang="0">
                <a:pos x="connsiteX1" y="connsiteY1"/>
              </a:cxn>
              <a:cxn ang="0">
                <a:pos x="connsiteX2" y="connsiteY2"/>
              </a:cxn>
              <a:cxn ang="0">
                <a:pos x="connsiteX3" y="connsiteY3"/>
              </a:cxn>
            </a:cxnLst>
            <a:rect l="l" t="t" r="r" b="b"/>
            <a:pathLst>
              <a:path w="2931886" h="2467214">
                <a:moveTo>
                  <a:pt x="0" y="0"/>
                </a:moveTo>
                <a:lnTo>
                  <a:pt x="2931886" y="0"/>
                </a:lnTo>
                <a:lnTo>
                  <a:pt x="2931886" y="2467214"/>
                </a:lnTo>
                <a:lnTo>
                  <a:pt x="0" y="24672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486080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754422F7-CD27-41AD-96E4-AA2C5AE425CC}"/>
              </a:ext>
            </a:extLst>
          </p:cNvPr>
          <p:cNvSpPr>
            <a:spLocks noGrp="1"/>
          </p:cNvSpPr>
          <p:nvPr>
            <p:ph type="pic" sz="quarter" idx="21" hasCustomPrompt="1"/>
          </p:nvPr>
        </p:nvSpPr>
        <p:spPr>
          <a:xfrm>
            <a:off x="8509236" y="1800454"/>
            <a:ext cx="2844565" cy="4257322"/>
          </a:xfrm>
          <a:custGeom>
            <a:avLst/>
            <a:gdLst>
              <a:gd name="connsiteX0" fmla="*/ 0 w 2844565"/>
              <a:gd name="connsiteY0" fmla="*/ 0 h 4257322"/>
              <a:gd name="connsiteX1" fmla="*/ 2844565 w 2844565"/>
              <a:gd name="connsiteY1" fmla="*/ 0 h 4257322"/>
              <a:gd name="connsiteX2" fmla="*/ 2844565 w 2844565"/>
              <a:gd name="connsiteY2" fmla="*/ 4257322 h 4257322"/>
              <a:gd name="connsiteX3" fmla="*/ 0 w 2844565"/>
              <a:gd name="connsiteY3" fmla="*/ 4257322 h 4257322"/>
            </a:gdLst>
            <a:ahLst/>
            <a:cxnLst>
              <a:cxn ang="0">
                <a:pos x="connsiteX0" y="connsiteY0"/>
              </a:cxn>
              <a:cxn ang="0">
                <a:pos x="connsiteX1" y="connsiteY1"/>
              </a:cxn>
              <a:cxn ang="0">
                <a:pos x="connsiteX2" y="connsiteY2"/>
              </a:cxn>
              <a:cxn ang="0">
                <a:pos x="connsiteX3" y="connsiteY3"/>
              </a:cxn>
            </a:cxnLst>
            <a:rect l="l" t="t" r="r" b="b"/>
            <a:pathLst>
              <a:path w="2844565" h="4257322">
                <a:moveTo>
                  <a:pt x="0" y="0"/>
                </a:moveTo>
                <a:lnTo>
                  <a:pt x="2844565" y="0"/>
                </a:lnTo>
                <a:lnTo>
                  <a:pt x="2844565" y="4257322"/>
                </a:lnTo>
                <a:lnTo>
                  <a:pt x="0" y="425732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65191423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8511259F-E1DB-4B69-AE56-29956CBF145C}"/>
              </a:ext>
            </a:extLst>
          </p:cNvPr>
          <p:cNvSpPr>
            <a:spLocks noGrp="1"/>
          </p:cNvSpPr>
          <p:nvPr>
            <p:ph type="pic" sz="quarter" idx="21" hasCustomPrompt="1"/>
          </p:nvPr>
        </p:nvSpPr>
        <p:spPr>
          <a:xfrm>
            <a:off x="7790873" y="1984446"/>
            <a:ext cx="3562927" cy="3559726"/>
          </a:xfrm>
          <a:custGeom>
            <a:avLst/>
            <a:gdLst>
              <a:gd name="connsiteX0" fmla="*/ 0 w 3562927"/>
              <a:gd name="connsiteY0" fmla="*/ 0 h 3559726"/>
              <a:gd name="connsiteX1" fmla="*/ 3562927 w 3562927"/>
              <a:gd name="connsiteY1" fmla="*/ 0 h 3559726"/>
              <a:gd name="connsiteX2" fmla="*/ 3562927 w 3562927"/>
              <a:gd name="connsiteY2" fmla="*/ 3559726 h 3559726"/>
              <a:gd name="connsiteX3" fmla="*/ 0 w 3562927"/>
              <a:gd name="connsiteY3" fmla="*/ 3559726 h 3559726"/>
            </a:gdLst>
            <a:ahLst/>
            <a:cxnLst>
              <a:cxn ang="0">
                <a:pos x="connsiteX0" y="connsiteY0"/>
              </a:cxn>
              <a:cxn ang="0">
                <a:pos x="connsiteX1" y="connsiteY1"/>
              </a:cxn>
              <a:cxn ang="0">
                <a:pos x="connsiteX2" y="connsiteY2"/>
              </a:cxn>
              <a:cxn ang="0">
                <a:pos x="connsiteX3" y="connsiteY3"/>
              </a:cxn>
            </a:cxnLst>
            <a:rect l="l" t="t" r="r" b="b"/>
            <a:pathLst>
              <a:path w="3562927" h="3559726">
                <a:moveTo>
                  <a:pt x="0" y="0"/>
                </a:moveTo>
                <a:lnTo>
                  <a:pt x="3562927" y="0"/>
                </a:lnTo>
                <a:lnTo>
                  <a:pt x="3562927" y="3559726"/>
                </a:lnTo>
                <a:lnTo>
                  <a:pt x="0" y="355972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71723370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C11875C6-93B8-4451-AF75-0E78DD3EF8AC}"/>
              </a:ext>
            </a:extLst>
          </p:cNvPr>
          <p:cNvSpPr>
            <a:spLocks noGrp="1"/>
          </p:cNvSpPr>
          <p:nvPr>
            <p:ph type="pic" sz="quarter" idx="21" hasCustomPrompt="1"/>
          </p:nvPr>
        </p:nvSpPr>
        <p:spPr>
          <a:xfrm>
            <a:off x="7342414" y="1862885"/>
            <a:ext cx="4011387" cy="3896512"/>
          </a:xfrm>
          <a:custGeom>
            <a:avLst/>
            <a:gdLst>
              <a:gd name="connsiteX0" fmla="*/ 0 w 4011387"/>
              <a:gd name="connsiteY0" fmla="*/ 0 h 3896512"/>
              <a:gd name="connsiteX1" fmla="*/ 4011387 w 4011387"/>
              <a:gd name="connsiteY1" fmla="*/ 0 h 3896512"/>
              <a:gd name="connsiteX2" fmla="*/ 4011387 w 4011387"/>
              <a:gd name="connsiteY2" fmla="*/ 3896512 h 3896512"/>
              <a:gd name="connsiteX3" fmla="*/ 0 w 4011387"/>
              <a:gd name="connsiteY3" fmla="*/ 3896512 h 3896512"/>
            </a:gdLst>
            <a:ahLst/>
            <a:cxnLst>
              <a:cxn ang="0">
                <a:pos x="connsiteX0" y="connsiteY0"/>
              </a:cxn>
              <a:cxn ang="0">
                <a:pos x="connsiteX1" y="connsiteY1"/>
              </a:cxn>
              <a:cxn ang="0">
                <a:pos x="connsiteX2" y="connsiteY2"/>
              </a:cxn>
              <a:cxn ang="0">
                <a:pos x="connsiteX3" y="connsiteY3"/>
              </a:cxn>
            </a:cxnLst>
            <a:rect l="l" t="t" r="r" b="b"/>
            <a:pathLst>
              <a:path w="4011387" h="3896512">
                <a:moveTo>
                  <a:pt x="0" y="0"/>
                </a:moveTo>
                <a:lnTo>
                  <a:pt x="4011387" y="0"/>
                </a:lnTo>
                <a:lnTo>
                  <a:pt x="4011387" y="3896512"/>
                </a:lnTo>
                <a:lnTo>
                  <a:pt x="0" y="389651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6533290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18" name="Freeform: Shape 17">
            <a:extLst>
              <a:ext uri="{FF2B5EF4-FFF2-40B4-BE49-F238E27FC236}">
                <a16:creationId xmlns:a16="http://schemas.microsoft.com/office/drawing/2014/main" id="{FED2640A-2735-49C6-8A72-9E426CCC4ED8}"/>
              </a:ext>
            </a:extLst>
          </p:cNvPr>
          <p:cNvSpPr>
            <a:spLocks noGrp="1"/>
          </p:cNvSpPr>
          <p:nvPr>
            <p:ph type="pic" sz="quarter" idx="13" hasCustomPrompt="1"/>
          </p:nvPr>
        </p:nvSpPr>
        <p:spPr>
          <a:xfrm>
            <a:off x="838200" y="2133606"/>
            <a:ext cx="2546868" cy="2629140"/>
          </a:xfrm>
          <a:custGeom>
            <a:avLst/>
            <a:gdLst>
              <a:gd name="connsiteX0" fmla="*/ 0 w 2546868"/>
              <a:gd name="connsiteY0" fmla="*/ 0 h 2629140"/>
              <a:gd name="connsiteX1" fmla="*/ 2546868 w 2546868"/>
              <a:gd name="connsiteY1" fmla="*/ 0 h 2629140"/>
              <a:gd name="connsiteX2" fmla="*/ 2546868 w 2546868"/>
              <a:gd name="connsiteY2" fmla="*/ 2629140 h 2629140"/>
              <a:gd name="connsiteX3" fmla="*/ 0 w 2546868"/>
              <a:gd name="connsiteY3" fmla="*/ 2629140 h 2629140"/>
            </a:gdLst>
            <a:ahLst/>
            <a:cxnLst>
              <a:cxn ang="0">
                <a:pos x="connsiteX0" y="connsiteY0"/>
              </a:cxn>
              <a:cxn ang="0">
                <a:pos x="connsiteX1" y="connsiteY1"/>
              </a:cxn>
              <a:cxn ang="0">
                <a:pos x="connsiteX2" y="connsiteY2"/>
              </a:cxn>
              <a:cxn ang="0">
                <a:pos x="connsiteX3" y="connsiteY3"/>
              </a:cxn>
            </a:cxnLst>
            <a:rect l="l" t="t" r="r" b="b"/>
            <a:pathLst>
              <a:path w="2546868" h="2629140">
                <a:moveTo>
                  <a:pt x="0" y="0"/>
                </a:moveTo>
                <a:lnTo>
                  <a:pt x="2546868" y="0"/>
                </a:lnTo>
                <a:lnTo>
                  <a:pt x="2546868" y="2629140"/>
                </a:lnTo>
                <a:lnTo>
                  <a:pt x="0" y="26291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19" name="Freeform: Shape 18">
            <a:extLst>
              <a:ext uri="{FF2B5EF4-FFF2-40B4-BE49-F238E27FC236}">
                <a16:creationId xmlns:a16="http://schemas.microsoft.com/office/drawing/2014/main" id="{D9E5F84A-90BB-4768-B39F-705E2AFBB0D7}"/>
              </a:ext>
            </a:extLst>
          </p:cNvPr>
          <p:cNvSpPr>
            <a:spLocks noGrp="1"/>
          </p:cNvSpPr>
          <p:nvPr>
            <p:ph type="pic" sz="quarter" idx="14" hasCustomPrompt="1"/>
          </p:nvPr>
        </p:nvSpPr>
        <p:spPr>
          <a:xfrm>
            <a:off x="3494444" y="2133606"/>
            <a:ext cx="2546868" cy="2629140"/>
          </a:xfrm>
          <a:custGeom>
            <a:avLst/>
            <a:gdLst>
              <a:gd name="connsiteX0" fmla="*/ 0 w 2546868"/>
              <a:gd name="connsiteY0" fmla="*/ 0 h 2629140"/>
              <a:gd name="connsiteX1" fmla="*/ 2546868 w 2546868"/>
              <a:gd name="connsiteY1" fmla="*/ 0 h 2629140"/>
              <a:gd name="connsiteX2" fmla="*/ 2546868 w 2546868"/>
              <a:gd name="connsiteY2" fmla="*/ 2629140 h 2629140"/>
              <a:gd name="connsiteX3" fmla="*/ 0 w 2546868"/>
              <a:gd name="connsiteY3" fmla="*/ 2629140 h 2629140"/>
            </a:gdLst>
            <a:ahLst/>
            <a:cxnLst>
              <a:cxn ang="0">
                <a:pos x="connsiteX0" y="connsiteY0"/>
              </a:cxn>
              <a:cxn ang="0">
                <a:pos x="connsiteX1" y="connsiteY1"/>
              </a:cxn>
              <a:cxn ang="0">
                <a:pos x="connsiteX2" y="connsiteY2"/>
              </a:cxn>
              <a:cxn ang="0">
                <a:pos x="connsiteX3" y="connsiteY3"/>
              </a:cxn>
            </a:cxnLst>
            <a:rect l="l" t="t" r="r" b="b"/>
            <a:pathLst>
              <a:path w="2546868" h="2629140">
                <a:moveTo>
                  <a:pt x="0" y="0"/>
                </a:moveTo>
                <a:lnTo>
                  <a:pt x="2546868" y="0"/>
                </a:lnTo>
                <a:lnTo>
                  <a:pt x="2546868" y="2629140"/>
                </a:lnTo>
                <a:lnTo>
                  <a:pt x="0" y="26291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22" name="Freeform: Shape 21">
            <a:extLst>
              <a:ext uri="{FF2B5EF4-FFF2-40B4-BE49-F238E27FC236}">
                <a16:creationId xmlns:a16="http://schemas.microsoft.com/office/drawing/2014/main" id="{B8F1ACE6-4D31-4E7B-B4A9-0FF1C4E6B33B}"/>
              </a:ext>
            </a:extLst>
          </p:cNvPr>
          <p:cNvSpPr>
            <a:spLocks noGrp="1"/>
          </p:cNvSpPr>
          <p:nvPr>
            <p:ph type="pic" sz="quarter" idx="16" hasCustomPrompt="1"/>
          </p:nvPr>
        </p:nvSpPr>
        <p:spPr>
          <a:xfrm>
            <a:off x="8806931" y="2133606"/>
            <a:ext cx="2546868" cy="2629140"/>
          </a:xfrm>
          <a:custGeom>
            <a:avLst/>
            <a:gdLst>
              <a:gd name="connsiteX0" fmla="*/ 0 w 2546868"/>
              <a:gd name="connsiteY0" fmla="*/ 0 h 2629140"/>
              <a:gd name="connsiteX1" fmla="*/ 2546868 w 2546868"/>
              <a:gd name="connsiteY1" fmla="*/ 0 h 2629140"/>
              <a:gd name="connsiteX2" fmla="*/ 2546868 w 2546868"/>
              <a:gd name="connsiteY2" fmla="*/ 2629140 h 2629140"/>
              <a:gd name="connsiteX3" fmla="*/ 0 w 2546868"/>
              <a:gd name="connsiteY3" fmla="*/ 2629140 h 2629140"/>
            </a:gdLst>
            <a:ahLst/>
            <a:cxnLst>
              <a:cxn ang="0">
                <a:pos x="connsiteX0" y="connsiteY0"/>
              </a:cxn>
              <a:cxn ang="0">
                <a:pos x="connsiteX1" y="connsiteY1"/>
              </a:cxn>
              <a:cxn ang="0">
                <a:pos x="connsiteX2" y="connsiteY2"/>
              </a:cxn>
              <a:cxn ang="0">
                <a:pos x="connsiteX3" y="connsiteY3"/>
              </a:cxn>
            </a:cxnLst>
            <a:rect l="l" t="t" r="r" b="b"/>
            <a:pathLst>
              <a:path w="2546868" h="2629140">
                <a:moveTo>
                  <a:pt x="0" y="0"/>
                </a:moveTo>
                <a:lnTo>
                  <a:pt x="2546868" y="0"/>
                </a:lnTo>
                <a:lnTo>
                  <a:pt x="2546868" y="2629140"/>
                </a:lnTo>
                <a:lnTo>
                  <a:pt x="0" y="26291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0" name="Freeform: Shape 19">
            <a:extLst>
              <a:ext uri="{FF2B5EF4-FFF2-40B4-BE49-F238E27FC236}">
                <a16:creationId xmlns:a16="http://schemas.microsoft.com/office/drawing/2014/main" id="{596C65A2-F710-4681-86DB-B7BB17FCE30D}"/>
              </a:ext>
            </a:extLst>
          </p:cNvPr>
          <p:cNvSpPr>
            <a:spLocks noGrp="1"/>
          </p:cNvSpPr>
          <p:nvPr>
            <p:ph type="pic" sz="quarter" idx="15" hasCustomPrompt="1"/>
          </p:nvPr>
        </p:nvSpPr>
        <p:spPr>
          <a:xfrm>
            <a:off x="6150687" y="2133606"/>
            <a:ext cx="2546868" cy="2629140"/>
          </a:xfrm>
          <a:custGeom>
            <a:avLst/>
            <a:gdLst>
              <a:gd name="connsiteX0" fmla="*/ 0 w 2546868"/>
              <a:gd name="connsiteY0" fmla="*/ 0 h 2629140"/>
              <a:gd name="connsiteX1" fmla="*/ 2546868 w 2546868"/>
              <a:gd name="connsiteY1" fmla="*/ 0 h 2629140"/>
              <a:gd name="connsiteX2" fmla="*/ 2546868 w 2546868"/>
              <a:gd name="connsiteY2" fmla="*/ 2629140 h 2629140"/>
              <a:gd name="connsiteX3" fmla="*/ 0 w 2546868"/>
              <a:gd name="connsiteY3" fmla="*/ 2629140 h 2629140"/>
            </a:gdLst>
            <a:ahLst/>
            <a:cxnLst>
              <a:cxn ang="0">
                <a:pos x="connsiteX0" y="connsiteY0"/>
              </a:cxn>
              <a:cxn ang="0">
                <a:pos x="connsiteX1" y="connsiteY1"/>
              </a:cxn>
              <a:cxn ang="0">
                <a:pos x="connsiteX2" y="connsiteY2"/>
              </a:cxn>
              <a:cxn ang="0">
                <a:pos x="connsiteX3" y="connsiteY3"/>
              </a:cxn>
            </a:cxnLst>
            <a:rect l="l" t="t" r="r" b="b"/>
            <a:pathLst>
              <a:path w="2546868" h="2629140">
                <a:moveTo>
                  <a:pt x="0" y="0"/>
                </a:moveTo>
                <a:lnTo>
                  <a:pt x="2546868" y="0"/>
                </a:lnTo>
                <a:lnTo>
                  <a:pt x="2546868" y="2629140"/>
                </a:lnTo>
                <a:lnTo>
                  <a:pt x="0" y="26291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8" name="Picture Placeholder 7">
            <a:extLst>
              <a:ext uri="{FF2B5EF4-FFF2-40B4-BE49-F238E27FC236}">
                <a16:creationId xmlns:a16="http://schemas.microsoft.com/office/drawing/2014/main" id="{AD1B9BC1-AF0D-4230-81C1-0E2166D04DD4}"/>
              </a:ext>
            </a:extLst>
          </p:cNvPr>
          <p:cNvSpPr>
            <a:spLocks noGrp="1"/>
          </p:cNvSpPr>
          <p:nvPr>
            <p:ph type="pic" sz="quarter" idx="13" hasCustomPrompt="1"/>
          </p:nvPr>
        </p:nvSpPr>
        <p:spPr>
          <a:xfrm>
            <a:off x="0" y="4253450"/>
            <a:ext cx="6339118" cy="2604551"/>
          </a:xfrm>
          <a:custGeom>
            <a:avLst/>
            <a:gdLst>
              <a:gd name="connsiteX0" fmla="*/ 0 w 6339118"/>
              <a:gd name="connsiteY0" fmla="*/ 0 h 2604551"/>
              <a:gd name="connsiteX1" fmla="*/ 6339118 w 6339118"/>
              <a:gd name="connsiteY1" fmla="*/ 0 h 2604551"/>
              <a:gd name="connsiteX2" fmla="*/ 6339118 w 6339118"/>
              <a:gd name="connsiteY2" fmla="*/ 2604551 h 2604551"/>
              <a:gd name="connsiteX3" fmla="*/ 0 w 6339118"/>
              <a:gd name="connsiteY3" fmla="*/ 2604551 h 2604551"/>
            </a:gdLst>
            <a:ahLst/>
            <a:cxnLst>
              <a:cxn ang="0">
                <a:pos x="connsiteX0" y="connsiteY0"/>
              </a:cxn>
              <a:cxn ang="0">
                <a:pos x="connsiteX1" y="connsiteY1"/>
              </a:cxn>
              <a:cxn ang="0">
                <a:pos x="connsiteX2" y="connsiteY2"/>
              </a:cxn>
              <a:cxn ang="0">
                <a:pos x="connsiteX3" y="connsiteY3"/>
              </a:cxn>
            </a:cxnLst>
            <a:rect l="l" t="t" r="r" b="b"/>
            <a:pathLst>
              <a:path w="6339118" h="2604551">
                <a:moveTo>
                  <a:pt x="0" y="0"/>
                </a:moveTo>
                <a:lnTo>
                  <a:pt x="6339118" y="0"/>
                </a:lnTo>
                <a:lnTo>
                  <a:pt x="6339118" y="2604551"/>
                </a:lnTo>
                <a:lnTo>
                  <a:pt x="0" y="260455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9" name="Freeform: Shape 8">
            <a:extLst>
              <a:ext uri="{FF2B5EF4-FFF2-40B4-BE49-F238E27FC236}">
                <a16:creationId xmlns:a16="http://schemas.microsoft.com/office/drawing/2014/main" id="{9C3E8635-EC05-491B-A434-8AEA2DD94989}"/>
              </a:ext>
            </a:extLst>
          </p:cNvPr>
          <p:cNvSpPr>
            <a:spLocks noGrp="1"/>
          </p:cNvSpPr>
          <p:nvPr>
            <p:ph type="pic" sz="quarter" idx="14" hasCustomPrompt="1"/>
          </p:nvPr>
        </p:nvSpPr>
        <p:spPr>
          <a:xfrm>
            <a:off x="5034387" y="4276475"/>
            <a:ext cx="2123226" cy="2123226"/>
          </a:xfrm>
          <a:custGeom>
            <a:avLst/>
            <a:gdLst>
              <a:gd name="connsiteX0" fmla="*/ 1061613 w 2123226"/>
              <a:gd name="connsiteY0" fmla="*/ 0 h 2123226"/>
              <a:gd name="connsiteX1" fmla="*/ 2123226 w 2123226"/>
              <a:gd name="connsiteY1" fmla="*/ 1061613 h 2123226"/>
              <a:gd name="connsiteX2" fmla="*/ 1061613 w 2123226"/>
              <a:gd name="connsiteY2" fmla="*/ 2123226 h 2123226"/>
              <a:gd name="connsiteX3" fmla="*/ 0 w 2123226"/>
              <a:gd name="connsiteY3" fmla="*/ 1061613 h 2123226"/>
              <a:gd name="connsiteX4" fmla="*/ 1061613 w 2123226"/>
              <a:gd name="connsiteY4" fmla="*/ 0 h 212322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23226" h="2123226">
                <a:moveTo>
                  <a:pt x="1061613" y="0"/>
                </a:moveTo>
                <a:cubicBezTo>
                  <a:pt x="1647926" y="0"/>
                  <a:pt x="2123226" y="475300"/>
                  <a:pt x="2123226" y="1061613"/>
                </a:cubicBezTo>
                <a:cubicBezTo>
                  <a:pt x="2123226" y="1647926"/>
                  <a:pt x="1647926" y="2123226"/>
                  <a:pt x="1061613" y="2123226"/>
                </a:cubicBezTo>
                <a:cubicBezTo>
                  <a:pt x="475300" y="2123226"/>
                  <a:pt x="0" y="1647926"/>
                  <a:pt x="0" y="1061613"/>
                </a:cubicBezTo>
                <a:cubicBezTo>
                  <a:pt x="0" y="475300"/>
                  <a:pt x="475300" y="0"/>
                  <a:pt x="1061613"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17" name="Freeform: Shape 16">
            <a:extLst>
              <a:ext uri="{FF2B5EF4-FFF2-40B4-BE49-F238E27FC236}">
                <a16:creationId xmlns:a16="http://schemas.microsoft.com/office/drawing/2014/main" id="{2DBD72D3-3988-4CE8-A096-06988C503F2A}"/>
              </a:ext>
            </a:extLst>
          </p:cNvPr>
          <p:cNvSpPr>
            <a:spLocks noGrp="1"/>
          </p:cNvSpPr>
          <p:nvPr>
            <p:ph type="pic" sz="quarter" idx="20" hasCustomPrompt="1"/>
          </p:nvPr>
        </p:nvSpPr>
        <p:spPr>
          <a:xfrm>
            <a:off x="3494695" y="1988305"/>
            <a:ext cx="2546123" cy="2325203"/>
          </a:xfrm>
          <a:custGeom>
            <a:avLst/>
            <a:gdLst>
              <a:gd name="connsiteX0" fmla="*/ 581301 w 2546123"/>
              <a:gd name="connsiteY0" fmla="*/ 0 h 2325203"/>
              <a:gd name="connsiteX1" fmla="*/ 1964822 w 2546123"/>
              <a:gd name="connsiteY1" fmla="*/ 0 h 2325203"/>
              <a:gd name="connsiteX2" fmla="*/ 2546123 w 2546123"/>
              <a:gd name="connsiteY2" fmla="*/ 1162602 h 2325203"/>
              <a:gd name="connsiteX3" fmla="*/ 1964822 w 2546123"/>
              <a:gd name="connsiteY3" fmla="*/ 2325203 h 2325203"/>
              <a:gd name="connsiteX4" fmla="*/ 581301 w 2546123"/>
              <a:gd name="connsiteY4" fmla="*/ 2325203 h 2325203"/>
              <a:gd name="connsiteX5" fmla="*/ 0 w 2546123"/>
              <a:gd name="connsiteY5" fmla="*/ 1162602 h 232520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46123" h="2325203">
                <a:moveTo>
                  <a:pt x="581301" y="0"/>
                </a:moveTo>
                <a:lnTo>
                  <a:pt x="1964822" y="0"/>
                </a:lnTo>
                <a:lnTo>
                  <a:pt x="2546123" y="1162602"/>
                </a:lnTo>
                <a:lnTo>
                  <a:pt x="1964822" y="2325203"/>
                </a:lnTo>
                <a:lnTo>
                  <a:pt x="581301" y="2325203"/>
                </a:lnTo>
                <a:lnTo>
                  <a:pt x="0" y="1162602"/>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6" name="Freeform: Shape 15">
            <a:extLst>
              <a:ext uri="{FF2B5EF4-FFF2-40B4-BE49-F238E27FC236}">
                <a16:creationId xmlns:a16="http://schemas.microsoft.com/office/drawing/2014/main" id="{C9A49A68-6E70-4B57-80D2-8AF65D2DC96A}"/>
              </a:ext>
            </a:extLst>
          </p:cNvPr>
          <p:cNvSpPr>
            <a:spLocks noGrp="1"/>
          </p:cNvSpPr>
          <p:nvPr>
            <p:ph type="pic" sz="quarter" idx="18" hasCustomPrompt="1"/>
          </p:nvPr>
        </p:nvSpPr>
        <p:spPr>
          <a:xfrm>
            <a:off x="838202" y="1988305"/>
            <a:ext cx="2546123" cy="2325203"/>
          </a:xfrm>
          <a:custGeom>
            <a:avLst/>
            <a:gdLst>
              <a:gd name="connsiteX0" fmla="*/ 581301 w 2546123"/>
              <a:gd name="connsiteY0" fmla="*/ 0 h 2325203"/>
              <a:gd name="connsiteX1" fmla="*/ 1964822 w 2546123"/>
              <a:gd name="connsiteY1" fmla="*/ 0 h 2325203"/>
              <a:gd name="connsiteX2" fmla="*/ 2546123 w 2546123"/>
              <a:gd name="connsiteY2" fmla="*/ 1162602 h 2325203"/>
              <a:gd name="connsiteX3" fmla="*/ 1964822 w 2546123"/>
              <a:gd name="connsiteY3" fmla="*/ 2325203 h 2325203"/>
              <a:gd name="connsiteX4" fmla="*/ 581301 w 2546123"/>
              <a:gd name="connsiteY4" fmla="*/ 2325203 h 2325203"/>
              <a:gd name="connsiteX5" fmla="*/ 0 w 2546123"/>
              <a:gd name="connsiteY5" fmla="*/ 1162602 h 232520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46123" h="2325203">
                <a:moveTo>
                  <a:pt x="581301" y="0"/>
                </a:moveTo>
                <a:lnTo>
                  <a:pt x="1964822" y="0"/>
                </a:lnTo>
                <a:lnTo>
                  <a:pt x="2546123" y="1162602"/>
                </a:lnTo>
                <a:lnTo>
                  <a:pt x="1964822" y="2325203"/>
                </a:lnTo>
                <a:lnTo>
                  <a:pt x="581301" y="2325203"/>
                </a:lnTo>
                <a:lnTo>
                  <a:pt x="0" y="1162602"/>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8" name="Freeform: Shape 17">
            <a:extLst>
              <a:ext uri="{FF2B5EF4-FFF2-40B4-BE49-F238E27FC236}">
                <a16:creationId xmlns:a16="http://schemas.microsoft.com/office/drawing/2014/main" id="{70CE8E9D-BF4B-4683-93E2-C205E62E4C6F}"/>
              </a:ext>
            </a:extLst>
          </p:cNvPr>
          <p:cNvSpPr>
            <a:spLocks noGrp="1"/>
          </p:cNvSpPr>
          <p:nvPr>
            <p:ph type="pic" sz="quarter" idx="21" hasCustomPrompt="1"/>
          </p:nvPr>
        </p:nvSpPr>
        <p:spPr>
          <a:xfrm>
            <a:off x="6151187" y="1988305"/>
            <a:ext cx="2546123" cy="2325203"/>
          </a:xfrm>
          <a:custGeom>
            <a:avLst/>
            <a:gdLst>
              <a:gd name="connsiteX0" fmla="*/ 581301 w 2546123"/>
              <a:gd name="connsiteY0" fmla="*/ 0 h 2325203"/>
              <a:gd name="connsiteX1" fmla="*/ 1964822 w 2546123"/>
              <a:gd name="connsiteY1" fmla="*/ 0 h 2325203"/>
              <a:gd name="connsiteX2" fmla="*/ 2546123 w 2546123"/>
              <a:gd name="connsiteY2" fmla="*/ 1162602 h 2325203"/>
              <a:gd name="connsiteX3" fmla="*/ 1964822 w 2546123"/>
              <a:gd name="connsiteY3" fmla="*/ 2325203 h 2325203"/>
              <a:gd name="connsiteX4" fmla="*/ 581301 w 2546123"/>
              <a:gd name="connsiteY4" fmla="*/ 2325203 h 2325203"/>
              <a:gd name="connsiteX5" fmla="*/ 0 w 2546123"/>
              <a:gd name="connsiteY5" fmla="*/ 1162602 h 232520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46123" h="2325203">
                <a:moveTo>
                  <a:pt x="581301" y="0"/>
                </a:moveTo>
                <a:lnTo>
                  <a:pt x="1964822" y="0"/>
                </a:lnTo>
                <a:lnTo>
                  <a:pt x="2546123" y="1162602"/>
                </a:lnTo>
                <a:lnTo>
                  <a:pt x="1964822" y="2325203"/>
                </a:lnTo>
                <a:lnTo>
                  <a:pt x="581301" y="2325203"/>
                </a:lnTo>
                <a:lnTo>
                  <a:pt x="0" y="1162602"/>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9" name="Freeform: Shape 18">
            <a:extLst>
              <a:ext uri="{FF2B5EF4-FFF2-40B4-BE49-F238E27FC236}">
                <a16:creationId xmlns:a16="http://schemas.microsoft.com/office/drawing/2014/main" id="{9D65C7AD-5891-4D22-BF3F-99DA866B10AE}"/>
              </a:ext>
            </a:extLst>
          </p:cNvPr>
          <p:cNvSpPr>
            <a:spLocks noGrp="1"/>
          </p:cNvSpPr>
          <p:nvPr>
            <p:ph type="pic" sz="quarter" idx="19" hasCustomPrompt="1"/>
          </p:nvPr>
        </p:nvSpPr>
        <p:spPr>
          <a:xfrm>
            <a:off x="8807679" y="1988305"/>
            <a:ext cx="2546121" cy="2325203"/>
          </a:xfrm>
          <a:custGeom>
            <a:avLst/>
            <a:gdLst>
              <a:gd name="connsiteX0" fmla="*/ 581301 w 2546121"/>
              <a:gd name="connsiteY0" fmla="*/ 0 h 2325203"/>
              <a:gd name="connsiteX1" fmla="*/ 1964822 w 2546121"/>
              <a:gd name="connsiteY1" fmla="*/ 0 h 2325203"/>
              <a:gd name="connsiteX2" fmla="*/ 2546121 w 2546121"/>
              <a:gd name="connsiteY2" fmla="*/ 1162598 h 2325203"/>
              <a:gd name="connsiteX3" fmla="*/ 2546121 w 2546121"/>
              <a:gd name="connsiteY3" fmla="*/ 1162606 h 2325203"/>
              <a:gd name="connsiteX4" fmla="*/ 1964822 w 2546121"/>
              <a:gd name="connsiteY4" fmla="*/ 2325203 h 2325203"/>
              <a:gd name="connsiteX5" fmla="*/ 581301 w 2546121"/>
              <a:gd name="connsiteY5" fmla="*/ 2325203 h 2325203"/>
              <a:gd name="connsiteX6" fmla="*/ 0 w 2546121"/>
              <a:gd name="connsiteY6" fmla="*/ 1162602 h 232520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546121" h="2325203">
                <a:moveTo>
                  <a:pt x="581301" y="0"/>
                </a:moveTo>
                <a:lnTo>
                  <a:pt x="1964822" y="0"/>
                </a:lnTo>
                <a:lnTo>
                  <a:pt x="2546121" y="1162598"/>
                </a:lnTo>
                <a:lnTo>
                  <a:pt x="2546121" y="1162606"/>
                </a:lnTo>
                <a:lnTo>
                  <a:pt x="1964822" y="2325203"/>
                </a:lnTo>
                <a:lnTo>
                  <a:pt x="581301" y="2325203"/>
                </a:lnTo>
                <a:lnTo>
                  <a:pt x="0" y="1162602"/>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25" name="Freeform: Shape 24">
            <a:extLst>
              <a:ext uri="{FF2B5EF4-FFF2-40B4-BE49-F238E27FC236}">
                <a16:creationId xmlns:a16="http://schemas.microsoft.com/office/drawing/2014/main" id="{D1DD8D56-82B4-465F-B8C2-B1257ED0FCCB}"/>
              </a:ext>
            </a:extLst>
          </p:cNvPr>
          <p:cNvSpPr>
            <a:spLocks noGrp="1"/>
          </p:cNvSpPr>
          <p:nvPr>
            <p:ph type="pic" sz="quarter" idx="23" hasCustomPrompt="1"/>
          </p:nvPr>
        </p:nvSpPr>
        <p:spPr>
          <a:xfrm>
            <a:off x="3408414" y="1289163"/>
            <a:ext cx="2385786" cy="2385780"/>
          </a:xfrm>
          <a:custGeom>
            <a:avLst/>
            <a:gdLst>
              <a:gd name="connsiteX0" fmla="*/ 824269 w 2385786"/>
              <a:gd name="connsiteY0" fmla="*/ 0 h 2385780"/>
              <a:gd name="connsiteX1" fmla="*/ 1561517 w 2385786"/>
              <a:gd name="connsiteY1" fmla="*/ 0 h 2385780"/>
              <a:gd name="connsiteX2" fmla="*/ 2157964 w 2385786"/>
              <a:gd name="connsiteY2" fmla="*/ 455643 h 2385780"/>
              <a:gd name="connsiteX3" fmla="*/ 2385786 w 2385786"/>
              <a:gd name="connsiteY3" fmla="*/ 1192890 h 2385780"/>
              <a:gd name="connsiteX4" fmla="*/ 2157964 w 2385786"/>
              <a:gd name="connsiteY4" fmla="*/ 1930137 h 2385780"/>
              <a:gd name="connsiteX5" fmla="*/ 1561517 w 2385786"/>
              <a:gd name="connsiteY5" fmla="*/ 2385780 h 2385780"/>
              <a:gd name="connsiteX6" fmla="*/ 824269 w 2385786"/>
              <a:gd name="connsiteY6" fmla="*/ 2385780 h 2385780"/>
              <a:gd name="connsiteX7" fmla="*/ 227822 w 2385786"/>
              <a:gd name="connsiteY7" fmla="*/ 1930137 h 2385780"/>
              <a:gd name="connsiteX8" fmla="*/ 0 w 2385786"/>
              <a:gd name="connsiteY8" fmla="*/ 1192890 h 2385780"/>
              <a:gd name="connsiteX9" fmla="*/ 227822 w 2385786"/>
              <a:gd name="connsiteY9" fmla="*/ 455643 h 23857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385786" h="2385780">
                <a:moveTo>
                  <a:pt x="824269" y="0"/>
                </a:moveTo>
                <a:lnTo>
                  <a:pt x="1561517" y="0"/>
                </a:lnTo>
                <a:lnTo>
                  <a:pt x="2157964" y="455643"/>
                </a:lnTo>
                <a:lnTo>
                  <a:pt x="2385786" y="1192890"/>
                </a:lnTo>
                <a:lnTo>
                  <a:pt x="2157964" y="1930137"/>
                </a:lnTo>
                <a:lnTo>
                  <a:pt x="1561517" y="2385780"/>
                </a:lnTo>
                <a:lnTo>
                  <a:pt x="824269" y="2385780"/>
                </a:lnTo>
                <a:lnTo>
                  <a:pt x="227822" y="1930137"/>
                </a:lnTo>
                <a:lnTo>
                  <a:pt x="0" y="1192890"/>
                </a:lnTo>
                <a:lnTo>
                  <a:pt x="227822" y="45564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6" name="Freeform: Shape 25">
            <a:extLst>
              <a:ext uri="{FF2B5EF4-FFF2-40B4-BE49-F238E27FC236}">
                <a16:creationId xmlns:a16="http://schemas.microsoft.com/office/drawing/2014/main" id="{3A9F057A-4195-44D6-9D49-E71B6E5ED457}"/>
              </a:ext>
            </a:extLst>
          </p:cNvPr>
          <p:cNvSpPr>
            <a:spLocks noGrp="1"/>
          </p:cNvSpPr>
          <p:nvPr>
            <p:ph type="pic" sz="quarter" idx="24" hasCustomPrompt="1"/>
          </p:nvPr>
        </p:nvSpPr>
        <p:spPr>
          <a:xfrm>
            <a:off x="6083048" y="1289163"/>
            <a:ext cx="2385786" cy="2385780"/>
          </a:xfrm>
          <a:custGeom>
            <a:avLst/>
            <a:gdLst>
              <a:gd name="connsiteX0" fmla="*/ 824269 w 2385786"/>
              <a:gd name="connsiteY0" fmla="*/ 0 h 2385780"/>
              <a:gd name="connsiteX1" fmla="*/ 1561517 w 2385786"/>
              <a:gd name="connsiteY1" fmla="*/ 0 h 2385780"/>
              <a:gd name="connsiteX2" fmla="*/ 2157964 w 2385786"/>
              <a:gd name="connsiteY2" fmla="*/ 455643 h 2385780"/>
              <a:gd name="connsiteX3" fmla="*/ 2385786 w 2385786"/>
              <a:gd name="connsiteY3" fmla="*/ 1192890 h 2385780"/>
              <a:gd name="connsiteX4" fmla="*/ 2157964 w 2385786"/>
              <a:gd name="connsiteY4" fmla="*/ 1930137 h 2385780"/>
              <a:gd name="connsiteX5" fmla="*/ 1561517 w 2385786"/>
              <a:gd name="connsiteY5" fmla="*/ 2385780 h 2385780"/>
              <a:gd name="connsiteX6" fmla="*/ 824269 w 2385786"/>
              <a:gd name="connsiteY6" fmla="*/ 2385780 h 2385780"/>
              <a:gd name="connsiteX7" fmla="*/ 227822 w 2385786"/>
              <a:gd name="connsiteY7" fmla="*/ 1930137 h 2385780"/>
              <a:gd name="connsiteX8" fmla="*/ 0 w 2385786"/>
              <a:gd name="connsiteY8" fmla="*/ 1192890 h 2385780"/>
              <a:gd name="connsiteX9" fmla="*/ 227822 w 2385786"/>
              <a:gd name="connsiteY9" fmla="*/ 455643 h 23857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385786" h="2385780">
                <a:moveTo>
                  <a:pt x="824269" y="0"/>
                </a:moveTo>
                <a:lnTo>
                  <a:pt x="1561517" y="0"/>
                </a:lnTo>
                <a:lnTo>
                  <a:pt x="2157964" y="455643"/>
                </a:lnTo>
                <a:lnTo>
                  <a:pt x="2385786" y="1192890"/>
                </a:lnTo>
                <a:lnTo>
                  <a:pt x="2157964" y="1930137"/>
                </a:lnTo>
                <a:lnTo>
                  <a:pt x="1561517" y="2385780"/>
                </a:lnTo>
                <a:lnTo>
                  <a:pt x="824269" y="2385780"/>
                </a:lnTo>
                <a:lnTo>
                  <a:pt x="227822" y="1930137"/>
                </a:lnTo>
                <a:lnTo>
                  <a:pt x="0" y="1192890"/>
                </a:lnTo>
                <a:lnTo>
                  <a:pt x="227822" y="45564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7" name="Freeform: Shape 26">
            <a:extLst>
              <a:ext uri="{FF2B5EF4-FFF2-40B4-BE49-F238E27FC236}">
                <a16:creationId xmlns:a16="http://schemas.microsoft.com/office/drawing/2014/main" id="{23614BCE-322E-47E6-8EB2-4D72CA8228C1}"/>
              </a:ext>
            </a:extLst>
          </p:cNvPr>
          <p:cNvSpPr>
            <a:spLocks noGrp="1"/>
          </p:cNvSpPr>
          <p:nvPr>
            <p:ph type="pic" sz="quarter" idx="25" hasCustomPrompt="1"/>
          </p:nvPr>
        </p:nvSpPr>
        <p:spPr>
          <a:xfrm>
            <a:off x="8774489" y="1289163"/>
            <a:ext cx="2385786" cy="2385780"/>
          </a:xfrm>
          <a:custGeom>
            <a:avLst/>
            <a:gdLst>
              <a:gd name="connsiteX0" fmla="*/ 824269 w 2385786"/>
              <a:gd name="connsiteY0" fmla="*/ 0 h 2385780"/>
              <a:gd name="connsiteX1" fmla="*/ 1561517 w 2385786"/>
              <a:gd name="connsiteY1" fmla="*/ 0 h 2385780"/>
              <a:gd name="connsiteX2" fmla="*/ 2157964 w 2385786"/>
              <a:gd name="connsiteY2" fmla="*/ 455643 h 2385780"/>
              <a:gd name="connsiteX3" fmla="*/ 2385786 w 2385786"/>
              <a:gd name="connsiteY3" fmla="*/ 1192890 h 2385780"/>
              <a:gd name="connsiteX4" fmla="*/ 2157964 w 2385786"/>
              <a:gd name="connsiteY4" fmla="*/ 1930137 h 2385780"/>
              <a:gd name="connsiteX5" fmla="*/ 1561517 w 2385786"/>
              <a:gd name="connsiteY5" fmla="*/ 2385780 h 2385780"/>
              <a:gd name="connsiteX6" fmla="*/ 824269 w 2385786"/>
              <a:gd name="connsiteY6" fmla="*/ 2385780 h 2385780"/>
              <a:gd name="connsiteX7" fmla="*/ 227822 w 2385786"/>
              <a:gd name="connsiteY7" fmla="*/ 1930137 h 2385780"/>
              <a:gd name="connsiteX8" fmla="*/ 0 w 2385786"/>
              <a:gd name="connsiteY8" fmla="*/ 1192890 h 2385780"/>
              <a:gd name="connsiteX9" fmla="*/ 227822 w 2385786"/>
              <a:gd name="connsiteY9" fmla="*/ 455643 h 23857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385786" h="2385780">
                <a:moveTo>
                  <a:pt x="824269" y="0"/>
                </a:moveTo>
                <a:lnTo>
                  <a:pt x="1561517" y="0"/>
                </a:lnTo>
                <a:lnTo>
                  <a:pt x="2157964" y="455643"/>
                </a:lnTo>
                <a:lnTo>
                  <a:pt x="2385786" y="1192890"/>
                </a:lnTo>
                <a:lnTo>
                  <a:pt x="2157964" y="1930137"/>
                </a:lnTo>
                <a:lnTo>
                  <a:pt x="1561517" y="2385780"/>
                </a:lnTo>
                <a:lnTo>
                  <a:pt x="824269" y="2385780"/>
                </a:lnTo>
                <a:lnTo>
                  <a:pt x="227822" y="1930137"/>
                </a:lnTo>
                <a:lnTo>
                  <a:pt x="0" y="1192890"/>
                </a:lnTo>
                <a:lnTo>
                  <a:pt x="227822" y="45564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0" name="Freeform: Shape 19">
            <a:extLst>
              <a:ext uri="{FF2B5EF4-FFF2-40B4-BE49-F238E27FC236}">
                <a16:creationId xmlns:a16="http://schemas.microsoft.com/office/drawing/2014/main" id="{F475E5B2-6282-4848-AA48-12428BBBE411}"/>
              </a:ext>
            </a:extLst>
          </p:cNvPr>
          <p:cNvSpPr>
            <a:spLocks noGrp="1"/>
          </p:cNvSpPr>
          <p:nvPr>
            <p:ph type="pic" sz="quarter" idx="22" hasCustomPrompt="1"/>
          </p:nvPr>
        </p:nvSpPr>
        <p:spPr>
          <a:xfrm>
            <a:off x="716974" y="1289163"/>
            <a:ext cx="2385786" cy="2385780"/>
          </a:xfrm>
          <a:custGeom>
            <a:avLst/>
            <a:gdLst>
              <a:gd name="connsiteX0" fmla="*/ 824269 w 2385786"/>
              <a:gd name="connsiteY0" fmla="*/ 0 h 2385780"/>
              <a:gd name="connsiteX1" fmla="*/ 1561517 w 2385786"/>
              <a:gd name="connsiteY1" fmla="*/ 0 h 2385780"/>
              <a:gd name="connsiteX2" fmla="*/ 2157964 w 2385786"/>
              <a:gd name="connsiteY2" fmla="*/ 455643 h 2385780"/>
              <a:gd name="connsiteX3" fmla="*/ 2385786 w 2385786"/>
              <a:gd name="connsiteY3" fmla="*/ 1192890 h 2385780"/>
              <a:gd name="connsiteX4" fmla="*/ 2157964 w 2385786"/>
              <a:gd name="connsiteY4" fmla="*/ 1930137 h 2385780"/>
              <a:gd name="connsiteX5" fmla="*/ 1561517 w 2385786"/>
              <a:gd name="connsiteY5" fmla="*/ 2385780 h 2385780"/>
              <a:gd name="connsiteX6" fmla="*/ 824269 w 2385786"/>
              <a:gd name="connsiteY6" fmla="*/ 2385780 h 2385780"/>
              <a:gd name="connsiteX7" fmla="*/ 227822 w 2385786"/>
              <a:gd name="connsiteY7" fmla="*/ 1930137 h 2385780"/>
              <a:gd name="connsiteX8" fmla="*/ 0 w 2385786"/>
              <a:gd name="connsiteY8" fmla="*/ 1192890 h 2385780"/>
              <a:gd name="connsiteX9" fmla="*/ 227822 w 2385786"/>
              <a:gd name="connsiteY9" fmla="*/ 455643 h 23857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385786" h="2385780">
                <a:moveTo>
                  <a:pt x="824269" y="0"/>
                </a:moveTo>
                <a:lnTo>
                  <a:pt x="1561517" y="0"/>
                </a:lnTo>
                <a:lnTo>
                  <a:pt x="2157964" y="455643"/>
                </a:lnTo>
                <a:lnTo>
                  <a:pt x="2385786" y="1192890"/>
                </a:lnTo>
                <a:lnTo>
                  <a:pt x="2157964" y="1930137"/>
                </a:lnTo>
                <a:lnTo>
                  <a:pt x="1561517" y="2385780"/>
                </a:lnTo>
                <a:lnTo>
                  <a:pt x="824269" y="2385780"/>
                </a:lnTo>
                <a:lnTo>
                  <a:pt x="227822" y="1930137"/>
                </a:lnTo>
                <a:lnTo>
                  <a:pt x="0" y="1192890"/>
                </a:lnTo>
                <a:lnTo>
                  <a:pt x="227822" y="45564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6" name="Freeform: Shape 15">
            <a:extLst>
              <a:ext uri="{FF2B5EF4-FFF2-40B4-BE49-F238E27FC236}">
                <a16:creationId xmlns:a16="http://schemas.microsoft.com/office/drawing/2014/main" id="{4408EFEC-BC4C-4A39-927D-8464DF3F9914}"/>
              </a:ext>
            </a:extLst>
          </p:cNvPr>
          <p:cNvSpPr>
            <a:spLocks noGrp="1"/>
          </p:cNvSpPr>
          <p:nvPr>
            <p:ph type="pic" sz="quarter" idx="21" hasCustomPrompt="1"/>
          </p:nvPr>
        </p:nvSpPr>
        <p:spPr>
          <a:xfrm>
            <a:off x="4388757" y="4252841"/>
            <a:ext cx="6965043" cy="1627259"/>
          </a:xfrm>
          <a:custGeom>
            <a:avLst/>
            <a:gdLst>
              <a:gd name="connsiteX0" fmla="*/ 0 w 6965043"/>
              <a:gd name="connsiteY0" fmla="*/ 0 h 1627259"/>
              <a:gd name="connsiteX1" fmla="*/ 6965043 w 6965043"/>
              <a:gd name="connsiteY1" fmla="*/ 0 h 1627259"/>
              <a:gd name="connsiteX2" fmla="*/ 6965043 w 6965043"/>
              <a:gd name="connsiteY2" fmla="*/ 1627259 h 1627259"/>
              <a:gd name="connsiteX3" fmla="*/ 0 w 6965043"/>
              <a:gd name="connsiteY3" fmla="*/ 1627259 h 1627259"/>
            </a:gdLst>
            <a:ahLst/>
            <a:cxnLst>
              <a:cxn ang="0">
                <a:pos x="connsiteX0" y="connsiteY0"/>
              </a:cxn>
              <a:cxn ang="0">
                <a:pos x="connsiteX1" y="connsiteY1"/>
              </a:cxn>
              <a:cxn ang="0">
                <a:pos x="connsiteX2" y="connsiteY2"/>
              </a:cxn>
              <a:cxn ang="0">
                <a:pos x="connsiteX3" y="connsiteY3"/>
              </a:cxn>
            </a:cxnLst>
            <a:rect l="l" t="t" r="r" b="b"/>
            <a:pathLst>
              <a:path w="6965043" h="1627259">
                <a:moveTo>
                  <a:pt x="0" y="0"/>
                </a:moveTo>
                <a:lnTo>
                  <a:pt x="6965043" y="0"/>
                </a:lnTo>
                <a:lnTo>
                  <a:pt x="6965043" y="1627259"/>
                </a:lnTo>
                <a:lnTo>
                  <a:pt x="0" y="162725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4" name="Freeform: Shape 13">
            <a:extLst>
              <a:ext uri="{FF2B5EF4-FFF2-40B4-BE49-F238E27FC236}">
                <a16:creationId xmlns:a16="http://schemas.microsoft.com/office/drawing/2014/main" id="{90441041-024C-460D-AE19-8F110E4F9641}"/>
              </a:ext>
            </a:extLst>
          </p:cNvPr>
          <p:cNvSpPr>
            <a:spLocks noGrp="1"/>
          </p:cNvSpPr>
          <p:nvPr>
            <p:ph type="pic" sz="quarter" idx="22" hasCustomPrompt="1"/>
          </p:nvPr>
        </p:nvSpPr>
        <p:spPr>
          <a:xfrm>
            <a:off x="2971800" y="1449399"/>
            <a:ext cx="8382000" cy="2687137"/>
          </a:xfrm>
          <a:custGeom>
            <a:avLst/>
            <a:gdLst>
              <a:gd name="connsiteX0" fmla="*/ 0 w 8382000"/>
              <a:gd name="connsiteY0" fmla="*/ 0 h 2687137"/>
              <a:gd name="connsiteX1" fmla="*/ 8382000 w 8382000"/>
              <a:gd name="connsiteY1" fmla="*/ 0 h 2687137"/>
              <a:gd name="connsiteX2" fmla="*/ 8382000 w 8382000"/>
              <a:gd name="connsiteY2" fmla="*/ 2687137 h 2687137"/>
              <a:gd name="connsiteX3" fmla="*/ 0 w 8382000"/>
              <a:gd name="connsiteY3" fmla="*/ 2687137 h 2687137"/>
            </a:gdLst>
            <a:ahLst/>
            <a:cxnLst>
              <a:cxn ang="0">
                <a:pos x="connsiteX0" y="connsiteY0"/>
              </a:cxn>
              <a:cxn ang="0">
                <a:pos x="connsiteX1" y="connsiteY1"/>
              </a:cxn>
              <a:cxn ang="0">
                <a:pos x="connsiteX2" y="connsiteY2"/>
              </a:cxn>
              <a:cxn ang="0">
                <a:pos x="connsiteX3" y="connsiteY3"/>
              </a:cxn>
            </a:cxnLst>
            <a:rect l="l" t="t" r="r" b="b"/>
            <a:pathLst>
              <a:path w="8382000" h="2687137">
                <a:moveTo>
                  <a:pt x="0" y="0"/>
                </a:moveTo>
                <a:lnTo>
                  <a:pt x="8382000" y="0"/>
                </a:lnTo>
                <a:lnTo>
                  <a:pt x="8382000" y="2687137"/>
                </a:lnTo>
                <a:lnTo>
                  <a:pt x="0" y="268713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9" name="Freeform: Shape 18">
            <a:extLst>
              <a:ext uri="{FF2B5EF4-FFF2-40B4-BE49-F238E27FC236}">
                <a16:creationId xmlns:a16="http://schemas.microsoft.com/office/drawing/2014/main" id="{C6283218-516A-4A93-A3E0-6314E8730723}"/>
              </a:ext>
            </a:extLst>
          </p:cNvPr>
          <p:cNvSpPr>
            <a:spLocks noGrp="1"/>
          </p:cNvSpPr>
          <p:nvPr>
            <p:ph type="pic" sz="quarter" idx="23" hasCustomPrompt="1"/>
          </p:nvPr>
        </p:nvSpPr>
        <p:spPr>
          <a:xfrm>
            <a:off x="838200" y="1449399"/>
            <a:ext cx="2021114" cy="2687137"/>
          </a:xfrm>
          <a:custGeom>
            <a:avLst/>
            <a:gdLst>
              <a:gd name="connsiteX0" fmla="*/ 0 w 2021114"/>
              <a:gd name="connsiteY0" fmla="*/ 0 h 2687137"/>
              <a:gd name="connsiteX1" fmla="*/ 2021114 w 2021114"/>
              <a:gd name="connsiteY1" fmla="*/ 0 h 2687137"/>
              <a:gd name="connsiteX2" fmla="*/ 2021114 w 2021114"/>
              <a:gd name="connsiteY2" fmla="*/ 2687137 h 2687137"/>
              <a:gd name="connsiteX3" fmla="*/ 0 w 2021114"/>
              <a:gd name="connsiteY3" fmla="*/ 2687137 h 2687137"/>
            </a:gdLst>
            <a:ahLst/>
            <a:cxnLst>
              <a:cxn ang="0">
                <a:pos x="connsiteX0" y="connsiteY0"/>
              </a:cxn>
              <a:cxn ang="0">
                <a:pos x="connsiteX1" y="connsiteY1"/>
              </a:cxn>
              <a:cxn ang="0">
                <a:pos x="connsiteX2" y="connsiteY2"/>
              </a:cxn>
              <a:cxn ang="0">
                <a:pos x="connsiteX3" y="connsiteY3"/>
              </a:cxn>
            </a:cxnLst>
            <a:rect l="l" t="t" r="r" b="b"/>
            <a:pathLst>
              <a:path w="2021114" h="2687137">
                <a:moveTo>
                  <a:pt x="0" y="0"/>
                </a:moveTo>
                <a:lnTo>
                  <a:pt x="2021114" y="0"/>
                </a:lnTo>
                <a:lnTo>
                  <a:pt x="2021114" y="2687137"/>
                </a:lnTo>
                <a:lnTo>
                  <a:pt x="0" y="268713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Freeform: Shape 20">
            <a:extLst>
              <a:ext uri="{FF2B5EF4-FFF2-40B4-BE49-F238E27FC236}">
                <a16:creationId xmlns:a16="http://schemas.microsoft.com/office/drawing/2014/main" id="{FBFDDDA8-5CEC-476F-8979-D0E9C731B9A2}"/>
              </a:ext>
            </a:extLst>
          </p:cNvPr>
          <p:cNvSpPr>
            <a:spLocks noGrp="1"/>
          </p:cNvSpPr>
          <p:nvPr>
            <p:ph type="pic" sz="quarter" idx="24" hasCustomPrompt="1"/>
          </p:nvPr>
        </p:nvSpPr>
        <p:spPr>
          <a:xfrm>
            <a:off x="838200" y="4252842"/>
            <a:ext cx="3443514" cy="1627259"/>
          </a:xfrm>
          <a:custGeom>
            <a:avLst/>
            <a:gdLst>
              <a:gd name="connsiteX0" fmla="*/ 0 w 3443514"/>
              <a:gd name="connsiteY0" fmla="*/ 0 h 1627259"/>
              <a:gd name="connsiteX1" fmla="*/ 3443514 w 3443514"/>
              <a:gd name="connsiteY1" fmla="*/ 0 h 1627259"/>
              <a:gd name="connsiteX2" fmla="*/ 3443514 w 3443514"/>
              <a:gd name="connsiteY2" fmla="*/ 1627259 h 1627259"/>
              <a:gd name="connsiteX3" fmla="*/ 0 w 3443514"/>
              <a:gd name="connsiteY3" fmla="*/ 1627259 h 1627259"/>
            </a:gdLst>
            <a:ahLst/>
            <a:cxnLst>
              <a:cxn ang="0">
                <a:pos x="connsiteX0" y="connsiteY0"/>
              </a:cxn>
              <a:cxn ang="0">
                <a:pos x="connsiteX1" y="connsiteY1"/>
              </a:cxn>
              <a:cxn ang="0">
                <a:pos x="connsiteX2" y="connsiteY2"/>
              </a:cxn>
              <a:cxn ang="0">
                <a:pos x="connsiteX3" y="connsiteY3"/>
              </a:cxn>
            </a:cxnLst>
            <a:rect l="l" t="t" r="r" b="b"/>
            <a:pathLst>
              <a:path w="3443514" h="1627259">
                <a:moveTo>
                  <a:pt x="0" y="0"/>
                </a:moveTo>
                <a:lnTo>
                  <a:pt x="3443514" y="0"/>
                </a:lnTo>
                <a:lnTo>
                  <a:pt x="3443514" y="1627259"/>
                </a:lnTo>
                <a:lnTo>
                  <a:pt x="0" y="162725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 id="2147483737" r:id="rId10"/>
    <p:sldLayoutId id="2147483738" r:id="rId11"/>
    <p:sldLayoutId id="2147483739" r:id="rId12"/>
    <p:sldLayoutId id="2147483740" r:id="rId13"/>
    <p:sldLayoutId id="2147483741" r:id="rId14"/>
    <p:sldLayoutId id="2147483742" r:id="rId15"/>
    <p:sldLayoutId id="2147483743" r:id="rId16"/>
    <p:sldLayoutId id="2147483744" r:id="rId17"/>
    <p:sldLayoutId id="2147483745" r:id="rId18"/>
    <p:sldLayoutId id="2147483746" r:id="rId19"/>
    <p:sldLayoutId id="2147483747" r:id="rId20"/>
    <p:sldLayoutId id="2147483748" r:id="rId21"/>
    <p:sldLayoutId id="2147483749" r:id="rId22"/>
    <p:sldLayoutId id="2147483750" r:id="rId23"/>
    <p:sldLayoutId id="2147483751" r:id="rId24"/>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7.xml"/><Relationship Id="rId1" Type="http://schemas.openxmlformats.org/officeDocument/2006/relationships/slideLayout" Target="../slideLayouts/slideLayout22.xml"/><Relationship Id="rId5" Type="http://schemas.openxmlformats.org/officeDocument/2006/relationships/chart" Target="../charts/chart3.xml"/><Relationship Id="rId4" Type="http://schemas.openxmlformats.org/officeDocument/2006/relationships/chart" Target="../charts/chart2.xml"/></Relationships>
</file>

<file path=ppt/slides/_rels/slide18.xml.rels><?xml version="1.0" encoding="UTF-8" standalone="yes"?>
<Relationships xmlns="http://schemas.openxmlformats.org/package/2006/relationships"><Relationship Id="rId3" Type="http://schemas.openxmlformats.org/officeDocument/2006/relationships/chart" Target="../charts/chart4.xml"/><Relationship Id="rId2" Type="http://schemas.openxmlformats.org/officeDocument/2006/relationships/notesSlide" Target="../notesSlides/notesSlide18.xml"/><Relationship Id="rId1" Type="http://schemas.openxmlformats.org/officeDocument/2006/relationships/slideLayout" Target="../slideLayouts/slideLayout24.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9.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33311FD8-D82C-4AE9-B1A0-2CC7F701CCBB}"/>
              </a:ext>
            </a:extLst>
          </p:cNvPr>
          <p:cNvSpPr/>
          <p:nvPr/>
        </p:nvSpPr>
        <p:spPr>
          <a:xfrm>
            <a:off x="0" y="0"/>
            <a:ext cx="12192000" cy="68580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pic>
        <p:nvPicPr>
          <p:cNvPr id="7" name="Picture 6">
            <a:extLst>
              <a:ext uri="{FF2B5EF4-FFF2-40B4-BE49-F238E27FC236}">
                <a16:creationId xmlns:a16="http://schemas.microsoft.com/office/drawing/2014/main" id="{A18360B4-084A-4FBD-9A8D-AD51625E4DF3}"/>
              </a:ext>
            </a:extLst>
          </p:cNvPr>
          <p:cNvPicPr>
            <a:picLocks noChangeAspect="1"/>
          </p:cNvPicPr>
          <p:nvPr/>
        </p:nvPicPr>
        <p:blipFill>
          <a:blip r:embed="rId3"/>
          <a:stretch>
            <a:fillRect/>
          </a:stretch>
        </p:blipFill>
        <p:spPr>
          <a:xfrm>
            <a:off x="4076700" y="2149063"/>
            <a:ext cx="4038600" cy="2559874"/>
          </a:xfrm>
          <a:prstGeom prst="rect">
            <a:avLst/>
          </a:prstGeom>
        </p:spPr>
      </p:pic>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2" name="Rectangle 31">
            <a:extLst>
              <a:ext uri="{FF2B5EF4-FFF2-40B4-BE49-F238E27FC236}">
                <a16:creationId xmlns:a16="http://schemas.microsoft.com/office/drawing/2014/main" id="{C0545BD4-106A-47F8-B043-3E5F87E01E31}"/>
              </a:ext>
            </a:extLst>
          </p:cNvPr>
          <p:cNvSpPr/>
          <p:nvPr/>
        </p:nvSpPr>
        <p:spPr>
          <a:xfrm>
            <a:off x="848369" y="1923145"/>
            <a:ext cx="10505431" cy="208738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9">
            <a:extLst>
              <a:ext uri="{FF2B5EF4-FFF2-40B4-BE49-F238E27FC236}">
                <a16:creationId xmlns:a16="http://schemas.microsoft.com/office/drawing/2014/main" id="{90E024EF-D7E8-4AB7-AA14-451BD7AB81EC}"/>
              </a:ext>
            </a:extLst>
          </p:cNvPr>
          <p:cNvSpPr>
            <a:spLocks/>
          </p:cNvSpPr>
          <p:nvPr/>
        </p:nvSpPr>
        <p:spPr bwMode="auto">
          <a:xfrm>
            <a:off x="1159128" y="2465348"/>
            <a:ext cx="9883912" cy="100297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000"/>
              </a:lnSpc>
            </a:pP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simple alignments are your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a:t>
            </a:r>
          </a:p>
        </p:txBody>
      </p:sp>
      <p:grpSp>
        <p:nvGrpSpPr>
          <p:cNvPr id="2" name="Group 1">
            <a:extLst>
              <a:ext uri="{FF2B5EF4-FFF2-40B4-BE49-F238E27FC236}">
                <a16:creationId xmlns:a16="http://schemas.microsoft.com/office/drawing/2014/main" id="{92A029CF-AB9D-4672-91BB-45989685C407}"/>
              </a:ext>
            </a:extLst>
          </p:cNvPr>
          <p:cNvGrpSpPr/>
          <p:nvPr/>
        </p:nvGrpSpPr>
        <p:grpSpPr>
          <a:xfrm>
            <a:off x="1715921" y="4405554"/>
            <a:ext cx="8770326" cy="1517589"/>
            <a:chOff x="1673255" y="4459193"/>
            <a:chExt cx="8770326" cy="1517589"/>
          </a:xfrm>
        </p:grpSpPr>
        <p:grpSp>
          <p:nvGrpSpPr>
            <p:cNvPr id="21" name="Group 20">
              <a:extLst>
                <a:ext uri="{FF2B5EF4-FFF2-40B4-BE49-F238E27FC236}">
                  <a16:creationId xmlns:a16="http://schemas.microsoft.com/office/drawing/2014/main" id="{7592914F-F34D-4221-84F0-7373EBEAF14F}"/>
                </a:ext>
              </a:extLst>
            </p:cNvPr>
            <p:cNvGrpSpPr/>
            <p:nvPr/>
          </p:nvGrpSpPr>
          <p:grpSpPr>
            <a:xfrm>
              <a:off x="5330175" y="4459193"/>
              <a:ext cx="1456486" cy="1500993"/>
              <a:chOff x="5341146" y="4314347"/>
              <a:chExt cx="1456486" cy="1500993"/>
            </a:xfrm>
          </p:grpSpPr>
          <p:grpSp>
            <p:nvGrpSpPr>
              <p:cNvPr id="22" name="Group 21">
                <a:extLst>
                  <a:ext uri="{FF2B5EF4-FFF2-40B4-BE49-F238E27FC236}">
                    <a16:creationId xmlns:a16="http://schemas.microsoft.com/office/drawing/2014/main" id="{42C6B9D3-D6D9-4ADA-88BC-699EDAF5F958}"/>
                  </a:ext>
                </a:extLst>
              </p:cNvPr>
              <p:cNvGrpSpPr/>
              <p:nvPr/>
            </p:nvGrpSpPr>
            <p:grpSpPr>
              <a:xfrm>
                <a:off x="5341146" y="4906633"/>
                <a:ext cx="1456486" cy="908707"/>
                <a:chOff x="4206540" y="6027021"/>
                <a:chExt cx="1456486" cy="908707"/>
              </a:xfrm>
            </p:grpSpPr>
            <p:sp>
              <p:nvSpPr>
                <p:cNvPr id="31" name="TextBox 30">
                  <a:extLst>
                    <a:ext uri="{FF2B5EF4-FFF2-40B4-BE49-F238E27FC236}">
                      <a16:creationId xmlns:a16="http://schemas.microsoft.com/office/drawing/2014/main" id="{E4D935F1-7448-45A1-950F-A1D9639BD6FA}"/>
                    </a:ext>
                  </a:extLst>
                </p:cNvPr>
                <p:cNvSpPr txBox="1"/>
                <p:nvPr/>
              </p:nvSpPr>
              <p:spPr>
                <a:xfrm>
                  <a:off x="4356829" y="6027021"/>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Charities</a:t>
                  </a:r>
                </a:p>
              </p:txBody>
            </p:sp>
            <p:sp>
              <p:nvSpPr>
                <p:cNvPr id="33" name="Rectangle 32">
                  <a:extLst>
                    <a:ext uri="{FF2B5EF4-FFF2-40B4-BE49-F238E27FC236}">
                      <a16:creationId xmlns:a16="http://schemas.microsoft.com/office/drawing/2014/main" id="{7C8A6998-6AF6-4D7C-BDB1-7D564ABE808B}"/>
                    </a:ext>
                  </a:extLst>
                </p:cNvPr>
                <p:cNvSpPr/>
                <p:nvPr/>
              </p:nvSpPr>
              <p:spPr>
                <a:xfrm>
                  <a:off x="4206540" y="6304786"/>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24" name="Freeform 8">
                <a:extLst>
                  <a:ext uri="{FF2B5EF4-FFF2-40B4-BE49-F238E27FC236}">
                    <a16:creationId xmlns:a16="http://schemas.microsoft.com/office/drawing/2014/main" id="{90F034B4-926B-4684-844B-9D536C0DEF58}"/>
                  </a:ext>
                </a:extLst>
              </p:cNvPr>
              <p:cNvSpPr>
                <a:spLocks noEditPoints="1"/>
              </p:cNvSpPr>
              <p:nvPr/>
            </p:nvSpPr>
            <p:spPr bwMode="auto">
              <a:xfrm>
                <a:off x="5882419" y="431434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34" name="Group 33">
              <a:extLst>
                <a:ext uri="{FF2B5EF4-FFF2-40B4-BE49-F238E27FC236}">
                  <a16:creationId xmlns:a16="http://schemas.microsoft.com/office/drawing/2014/main" id="{0C24F556-1C80-4512-921A-FE51A4929F46}"/>
                </a:ext>
              </a:extLst>
            </p:cNvPr>
            <p:cNvGrpSpPr/>
            <p:nvPr/>
          </p:nvGrpSpPr>
          <p:grpSpPr>
            <a:xfrm>
              <a:off x="8987095" y="4459193"/>
              <a:ext cx="1456486" cy="1517589"/>
              <a:chOff x="9153349" y="4297751"/>
              <a:chExt cx="1456486" cy="1517589"/>
            </a:xfrm>
          </p:grpSpPr>
          <p:grpSp>
            <p:nvGrpSpPr>
              <p:cNvPr id="35" name="Group 34">
                <a:extLst>
                  <a:ext uri="{FF2B5EF4-FFF2-40B4-BE49-F238E27FC236}">
                    <a16:creationId xmlns:a16="http://schemas.microsoft.com/office/drawing/2014/main" id="{2833DF5B-2432-4A2A-9D0D-ABC037084A03}"/>
                  </a:ext>
                </a:extLst>
              </p:cNvPr>
              <p:cNvGrpSpPr/>
              <p:nvPr/>
            </p:nvGrpSpPr>
            <p:grpSpPr>
              <a:xfrm>
                <a:off x="9153349" y="4906633"/>
                <a:ext cx="1456486" cy="908707"/>
                <a:chOff x="6120918" y="6035319"/>
                <a:chExt cx="1456486" cy="908707"/>
              </a:xfrm>
            </p:grpSpPr>
            <p:sp>
              <p:nvSpPr>
                <p:cNvPr id="37" name="TextBox 36">
                  <a:extLst>
                    <a:ext uri="{FF2B5EF4-FFF2-40B4-BE49-F238E27FC236}">
                      <a16:creationId xmlns:a16="http://schemas.microsoft.com/office/drawing/2014/main" id="{C6269D97-4136-4696-AB37-E584D1B81632}"/>
                    </a:ext>
                  </a:extLst>
                </p:cNvPr>
                <p:cNvSpPr txBox="1"/>
                <p:nvPr/>
              </p:nvSpPr>
              <p:spPr>
                <a:xfrm>
                  <a:off x="6247308" y="6035319"/>
                  <a:ext cx="1203707"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Healthcare</a:t>
                  </a:r>
                </a:p>
              </p:txBody>
            </p:sp>
            <p:sp>
              <p:nvSpPr>
                <p:cNvPr id="38" name="Rectangle 37">
                  <a:extLst>
                    <a:ext uri="{FF2B5EF4-FFF2-40B4-BE49-F238E27FC236}">
                      <a16:creationId xmlns:a16="http://schemas.microsoft.com/office/drawing/2014/main" id="{924D5CC2-3033-4943-9793-B7DF68996DB0}"/>
                    </a:ext>
                  </a:extLst>
                </p:cNvPr>
                <p:cNvSpPr/>
                <p:nvPr/>
              </p:nvSpPr>
              <p:spPr>
                <a:xfrm>
                  <a:off x="6120918"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36" name="Freeform 9">
                <a:extLst>
                  <a:ext uri="{FF2B5EF4-FFF2-40B4-BE49-F238E27FC236}">
                    <a16:creationId xmlns:a16="http://schemas.microsoft.com/office/drawing/2014/main" id="{1D529D0D-54CB-4999-AD8C-7E5F32A22604}"/>
                  </a:ext>
                </a:extLst>
              </p:cNvPr>
              <p:cNvSpPr>
                <a:spLocks noEditPoints="1"/>
              </p:cNvSpPr>
              <p:nvPr/>
            </p:nvSpPr>
            <p:spPr bwMode="auto">
              <a:xfrm>
                <a:off x="9667116" y="4297751"/>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39" name="Group 38">
              <a:extLst>
                <a:ext uri="{FF2B5EF4-FFF2-40B4-BE49-F238E27FC236}">
                  <a16:creationId xmlns:a16="http://schemas.microsoft.com/office/drawing/2014/main" id="{BA3AD874-1CE1-47D8-B8C5-1102364C007A}"/>
                </a:ext>
              </a:extLst>
            </p:cNvPr>
            <p:cNvGrpSpPr/>
            <p:nvPr/>
          </p:nvGrpSpPr>
          <p:grpSpPr>
            <a:xfrm>
              <a:off x="1673255" y="4459193"/>
              <a:ext cx="1456486" cy="1517589"/>
              <a:chOff x="1528943" y="4297751"/>
              <a:chExt cx="1456486" cy="1517589"/>
            </a:xfrm>
          </p:grpSpPr>
          <p:grpSp>
            <p:nvGrpSpPr>
              <p:cNvPr id="40" name="Group 39">
                <a:extLst>
                  <a:ext uri="{FF2B5EF4-FFF2-40B4-BE49-F238E27FC236}">
                    <a16:creationId xmlns:a16="http://schemas.microsoft.com/office/drawing/2014/main" id="{FA1D02EB-12D7-4575-AB1F-1550E7D832BB}"/>
                  </a:ext>
                </a:extLst>
              </p:cNvPr>
              <p:cNvGrpSpPr/>
              <p:nvPr/>
            </p:nvGrpSpPr>
            <p:grpSpPr>
              <a:xfrm>
                <a:off x="1528943" y="4906633"/>
                <a:ext cx="1456486" cy="908707"/>
                <a:chOff x="2292162" y="6035319"/>
                <a:chExt cx="1456486" cy="908707"/>
              </a:xfrm>
            </p:grpSpPr>
            <p:sp>
              <p:nvSpPr>
                <p:cNvPr id="45" name="TextBox 44">
                  <a:extLst>
                    <a:ext uri="{FF2B5EF4-FFF2-40B4-BE49-F238E27FC236}">
                      <a16:creationId xmlns:a16="http://schemas.microsoft.com/office/drawing/2014/main" id="{D0FE64BB-7606-47B4-AD59-98621C538726}"/>
                    </a:ext>
                  </a:extLst>
                </p:cNvPr>
                <p:cNvSpPr txBox="1"/>
                <p:nvPr/>
              </p:nvSpPr>
              <p:spPr>
                <a:xfrm>
                  <a:off x="2442451" y="6035319"/>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Corporate</a:t>
                  </a:r>
                </a:p>
              </p:txBody>
            </p:sp>
            <p:sp>
              <p:nvSpPr>
                <p:cNvPr id="50" name="Rectangle 49">
                  <a:extLst>
                    <a:ext uri="{FF2B5EF4-FFF2-40B4-BE49-F238E27FC236}">
                      <a16:creationId xmlns:a16="http://schemas.microsoft.com/office/drawing/2014/main" id="{839F864D-8044-4E35-9B61-496F603864EB}"/>
                    </a:ext>
                  </a:extLst>
                </p:cNvPr>
                <p:cNvSpPr/>
                <p:nvPr/>
              </p:nvSpPr>
              <p:spPr>
                <a:xfrm>
                  <a:off x="2292162"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41" name="Group 40">
                <a:extLst>
                  <a:ext uri="{FF2B5EF4-FFF2-40B4-BE49-F238E27FC236}">
                    <a16:creationId xmlns:a16="http://schemas.microsoft.com/office/drawing/2014/main" id="{BD2D0917-FF15-454B-B412-0B6BEE149F87}"/>
                  </a:ext>
                </a:extLst>
              </p:cNvPr>
              <p:cNvGrpSpPr/>
              <p:nvPr/>
            </p:nvGrpSpPr>
            <p:grpSpPr>
              <a:xfrm>
                <a:off x="2144623" y="4297751"/>
                <a:ext cx="337690" cy="432936"/>
                <a:chOff x="2522538" y="3189288"/>
                <a:chExt cx="371475" cy="476250"/>
              </a:xfrm>
              <a:solidFill>
                <a:schemeClr val="tx1"/>
              </a:solidFill>
            </p:grpSpPr>
            <p:sp>
              <p:nvSpPr>
                <p:cNvPr id="42" name="Freeform 5">
                  <a:extLst>
                    <a:ext uri="{FF2B5EF4-FFF2-40B4-BE49-F238E27FC236}">
                      <a16:creationId xmlns:a16="http://schemas.microsoft.com/office/drawing/2014/main" id="{AFFDEB61-A306-4C4A-B90E-1612A77D9FEC}"/>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3" name="Freeform 6">
                  <a:extLst>
                    <a:ext uri="{FF2B5EF4-FFF2-40B4-BE49-F238E27FC236}">
                      <a16:creationId xmlns:a16="http://schemas.microsoft.com/office/drawing/2014/main" id="{7F7DA7FC-E8C6-432E-98E6-E5E4AB79600B}"/>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4" name="Freeform 7">
                  <a:extLst>
                    <a:ext uri="{FF2B5EF4-FFF2-40B4-BE49-F238E27FC236}">
                      <a16:creationId xmlns:a16="http://schemas.microsoft.com/office/drawing/2014/main" id="{8CE1113E-9AD8-4827-A570-2EEE363A3B94}"/>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grpSp>
    </p:spTree>
    <p:extLst>
      <p:ext uri="{BB962C8B-B14F-4D97-AF65-F5344CB8AC3E}">
        <p14:creationId xmlns:p14="http://schemas.microsoft.com/office/powerpoint/2010/main" val="3545994075"/>
      </p:ext>
    </p:extLst>
  </p:cSld>
  <p:clrMapOvr>
    <a:masterClrMapping/>
  </p:clrMapOvr>
  <p:transition spd="slow">
    <p:comb/>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3"/>
                </a:solidFill>
              </a:rPr>
              <a:t>Team Members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cxnSp>
        <p:nvCxnSpPr>
          <p:cNvPr id="22" name="Straight Connector 21"/>
          <p:cNvCxnSpPr/>
          <p:nvPr/>
        </p:nvCxnSpPr>
        <p:spPr>
          <a:xfrm>
            <a:off x="952502" y="14653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44" name="Rectangle 9">
            <a:extLst>
              <a:ext uri="{FF2B5EF4-FFF2-40B4-BE49-F238E27FC236}">
                <a16:creationId xmlns:a16="http://schemas.microsoft.com/office/drawing/2014/main" id="{C216B87E-51B9-4C5D-898F-5A6614E99F12}"/>
              </a:ext>
            </a:extLst>
          </p:cNvPr>
          <p:cNvSpPr>
            <a:spLocks/>
          </p:cNvSpPr>
          <p:nvPr/>
        </p:nvSpPr>
        <p:spPr bwMode="auto">
          <a:xfrm>
            <a:off x="838201" y="4986617"/>
            <a:ext cx="10515599" cy="695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27" name="Picture Placeholder 26">
            <a:extLst>
              <a:ext uri="{FF2B5EF4-FFF2-40B4-BE49-F238E27FC236}">
                <a16:creationId xmlns:a16="http://schemas.microsoft.com/office/drawing/2014/main" id="{9831BF54-A827-469A-AE54-34674C67FA24}"/>
              </a:ext>
            </a:extLst>
          </p:cNvPr>
          <p:cNvSpPr>
            <a:spLocks noGrp="1"/>
          </p:cNvSpPr>
          <p:nvPr>
            <p:ph type="pic" sz="quarter" idx="18"/>
          </p:nvPr>
        </p:nvSpPr>
        <p:spPr/>
      </p:sp>
      <p:sp>
        <p:nvSpPr>
          <p:cNvPr id="29" name="Picture Placeholder 28">
            <a:extLst>
              <a:ext uri="{FF2B5EF4-FFF2-40B4-BE49-F238E27FC236}">
                <a16:creationId xmlns:a16="http://schemas.microsoft.com/office/drawing/2014/main" id="{AE97537E-B98C-44E8-B5D0-2577A7A64A6B}"/>
              </a:ext>
            </a:extLst>
          </p:cNvPr>
          <p:cNvSpPr>
            <a:spLocks noGrp="1"/>
          </p:cNvSpPr>
          <p:nvPr>
            <p:ph type="pic" sz="quarter" idx="20"/>
          </p:nvPr>
        </p:nvSpPr>
        <p:spPr/>
      </p:sp>
      <p:sp>
        <p:nvSpPr>
          <p:cNvPr id="32" name="Picture Placeholder 31">
            <a:extLst>
              <a:ext uri="{FF2B5EF4-FFF2-40B4-BE49-F238E27FC236}">
                <a16:creationId xmlns:a16="http://schemas.microsoft.com/office/drawing/2014/main" id="{EC9DA98C-B51E-439E-91A4-621B2943696F}"/>
              </a:ext>
            </a:extLst>
          </p:cNvPr>
          <p:cNvSpPr>
            <a:spLocks noGrp="1"/>
          </p:cNvSpPr>
          <p:nvPr>
            <p:ph type="pic" sz="quarter" idx="19"/>
          </p:nvPr>
        </p:nvSpPr>
        <p:spPr/>
      </p:sp>
      <p:sp>
        <p:nvSpPr>
          <p:cNvPr id="34" name="Picture Placeholder 33">
            <a:extLst>
              <a:ext uri="{FF2B5EF4-FFF2-40B4-BE49-F238E27FC236}">
                <a16:creationId xmlns:a16="http://schemas.microsoft.com/office/drawing/2014/main" id="{792F3652-F94A-48F7-BDE7-FA1A3BF3A942}"/>
              </a:ext>
            </a:extLst>
          </p:cNvPr>
          <p:cNvSpPr>
            <a:spLocks noGrp="1"/>
          </p:cNvSpPr>
          <p:nvPr>
            <p:ph type="pic" sz="quarter" idx="21"/>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12</a:t>
            </a:fld>
            <a:endParaRPr lang="en-US" dirty="0">
              <a:latin typeface="Raleway" panose="020B0503030101060003" pitchFamily="34" charset="0"/>
            </a:endParaRPr>
          </a:p>
        </p:txBody>
      </p:sp>
      <p:grpSp>
        <p:nvGrpSpPr>
          <p:cNvPr id="25" name="Group 24"/>
          <p:cNvGrpSpPr/>
          <p:nvPr/>
        </p:nvGrpSpPr>
        <p:grpSpPr>
          <a:xfrm>
            <a:off x="1179517" y="4145563"/>
            <a:ext cx="2277697" cy="1311356"/>
            <a:chOff x="1214803" y="4165077"/>
            <a:chExt cx="2277697" cy="1311356"/>
          </a:xfrm>
        </p:grpSpPr>
        <p:sp>
          <p:nvSpPr>
            <p:cNvPr id="74" name="TextBox 73"/>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79" name="Rectangle 78"/>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80" name="Group 79"/>
            <p:cNvGrpSpPr/>
            <p:nvPr/>
          </p:nvGrpSpPr>
          <p:grpSpPr>
            <a:xfrm>
              <a:off x="1307072" y="5179971"/>
              <a:ext cx="1091624" cy="296462"/>
              <a:chOff x="1515100" y="5516154"/>
              <a:chExt cx="1324077" cy="359591"/>
            </a:xfrm>
          </p:grpSpPr>
          <p:sp>
            <p:nvSpPr>
              <p:cNvPr id="81" name="Rectangle 80"/>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82" name="Group 81"/>
              <p:cNvGrpSpPr/>
              <p:nvPr/>
            </p:nvGrpSpPr>
            <p:grpSpPr>
              <a:xfrm>
                <a:off x="1747552" y="5584029"/>
                <a:ext cx="859172" cy="223840"/>
                <a:chOff x="1871822" y="5616406"/>
                <a:chExt cx="610631" cy="159087"/>
              </a:xfrm>
            </p:grpSpPr>
            <p:grpSp>
              <p:nvGrpSpPr>
                <p:cNvPr id="83" name="Group 82"/>
                <p:cNvGrpSpPr/>
                <p:nvPr/>
              </p:nvGrpSpPr>
              <p:grpSpPr>
                <a:xfrm>
                  <a:off x="1871822" y="5616406"/>
                  <a:ext cx="159086" cy="159087"/>
                  <a:chOff x="1324575" y="5760204"/>
                  <a:chExt cx="305861" cy="305861"/>
                </a:xfrm>
              </p:grpSpPr>
              <p:sp>
                <p:nvSpPr>
                  <p:cNvPr id="94" name="Oval 93"/>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5"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84" name="Group 83"/>
                <p:cNvGrpSpPr/>
                <p:nvPr/>
              </p:nvGrpSpPr>
              <p:grpSpPr>
                <a:xfrm>
                  <a:off x="2097594" y="5616406"/>
                  <a:ext cx="159086" cy="159087"/>
                  <a:chOff x="1684215" y="5760204"/>
                  <a:chExt cx="305861" cy="305861"/>
                </a:xfrm>
              </p:grpSpPr>
              <p:sp>
                <p:nvSpPr>
                  <p:cNvPr id="88" name="Oval 87"/>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9"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85" name="Group 84"/>
                <p:cNvGrpSpPr/>
                <p:nvPr/>
              </p:nvGrpSpPr>
              <p:grpSpPr>
                <a:xfrm>
                  <a:off x="2323367" y="5616406"/>
                  <a:ext cx="159086" cy="159087"/>
                  <a:chOff x="2177216" y="5760204"/>
                  <a:chExt cx="305861" cy="305861"/>
                </a:xfrm>
              </p:grpSpPr>
              <p:sp>
                <p:nvSpPr>
                  <p:cNvPr id="86" name="Oval 85"/>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7"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96" name="Group 95"/>
          <p:cNvGrpSpPr/>
          <p:nvPr/>
        </p:nvGrpSpPr>
        <p:grpSpPr>
          <a:xfrm>
            <a:off x="3854151" y="4145563"/>
            <a:ext cx="2277697" cy="1311356"/>
            <a:chOff x="1214803" y="4165077"/>
            <a:chExt cx="2277697" cy="1311356"/>
          </a:xfrm>
        </p:grpSpPr>
        <p:sp>
          <p:nvSpPr>
            <p:cNvPr id="97" name="TextBox 96"/>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latin typeface="Roboto Slab" pitchFamily="2" charset="0"/>
                  <a:ea typeface="Roboto Slab" pitchFamily="2" charset="0"/>
                </a:rPr>
                <a:t>JOHN DEO</a:t>
              </a:r>
              <a:endParaRPr lang="en-US" sz="2000" b="1" dirty="0">
                <a:latin typeface="Roboto Slab" pitchFamily="2" charset="0"/>
                <a:ea typeface="Roboto Slab" pitchFamily="2" charset="0"/>
              </a:endParaRPr>
            </a:p>
          </p:txBody>
        </p:sp>
        <p:sp>
          <p:nvSpPr>
            <p:cNvPr id="98" name="Rectangle 97"/>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99" name="Group 98"/>
            <p:cNvGrpSpPr/>
            <p:nvPr/>
          </p:nvGrpSpPr>
          <p:grpSpPr>
            <a:xfrm>
              <a:off x="1307072" y="5179971"/>
              <a:ext cx="1091624" cy="296462"/>
              <a:chOff x="1515100" y="5516154"/>
              <a:chExt cx="1324077" cy="359591"/>
            </a:xfrm>
          </p:grpSpPr>
          <p:sp>
            <p:nvSpPr>
              <p:cNvPr id="100" name="Rectangle 99"/>
              <p:cNvSpPr/>
              <p:nvPr/>
            </p:nvSpPr>
            <p:spPr>
              <a:xfrm>
                <a:off x="1515100" y="5516154"/>
                <a:ext cx="1324077" cy="359591"/>
              </a:xfrm>
              <a:prstGeom prst="rect">
                <a:avLst/>
              </a:pr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1" name="Group 100"/>
              <p:cNvGrpSpPr/>
              <p:nvPr/>
            </p:nvGrpSpPr>
            <p:grpSpPr>
              <a:xfrm>
                <a:off x="1747552" y="5584029"/>
                <a:ext cx="859172" cy="223840"/>
                <a:chOff x="1871822" y="5616406"/>
                <a:chExt cx="610631" cy="159087"/>
              </a:xfrm>
            </p:grpSpPr>
            <p:grpSp>
              <p:nvGrpSpPr>
                <p:cNvPr id="102" name="Group 101"/>
                <p:cNvGrpSpPr/>
                <p:nvPr/>
              </p:nvGrpSpPr>
              <p:grpSpPr>
                <a:xfrm>
                  <a:off x="1871822" y="5616406"/>
                  <a:ext cx="159086" cy="159087"/>
                  <a:chOff x="1324575" y="5760204"/>
                  <a:chExt cx="305861" cy="305861"/>
                </a:xfrm>
              </p:grpSpPr>
              <p:sp>
                <p:nvSpPr>
                  <p:cNvPr id="109" name="Oval 108"/>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0"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03" name="Group 102"/>
                <p:cNvGrpSpPr/>
                <p:nvPr/>
              </p:nvGrpSpPr>
              <p:grpSpPr>
                <a:xfrm>
                  <a:off x="2097594" y="5616406"/>
                  <a:ext cx="159086" cy="159087"/>
                  <a:chOff x="1684215" y="5760204"/>
                  <a:chExt cx="305861" cy="305861"/>
                </a:xfrm>
              </p:grpSpPr>
              <p:sp>
                <p:nvSpPr>
                  <p:cNvPr id="107" name="Oval 106"/>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8"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04" name="Group 103"/>
                <p:cNvGrpSpPr/>
                <p:nvPr/>
              </p:nvGrpSpPr>
              <p:grpSpPr>
                <a:xfrm>
                  <a:off x="2323367" y="5616406"/>
                  <a:ext cx="159086" cy="159087"/>
                  <a:chOff x="2177216" y="5760204"/>
                  <a:chExt cx="305861" cy="305861"/>
                </a:xfrm>
              </p:grpSpPr>
              <p:sp>
                <p:nvSpPr>
                  <p:cNvPr id="105" name="Oval 104"/>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6"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11" name="Group 110"/>
          <p:cNvGrpSpPr/>
          <p:nvPr/>
        </p:nvGrpSpPr>
        <p:grpSpPr>
          <a:xfrm>
            <a:off x="6545591" y="4145563"/>
            <a:ext cx="2277697" cy="1311356"/>
            <a:chOff x="1214803" y="4165077"/>
            <a:chExt cx="2277697" cy="1311356"/>
          </a:xfrm>
        </p:grpSpPr>
        <p:sp>
          <p:nvSpPr>
            <p:cNvPr id="112" name="TextBox 111"/>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113" name="Rectangle 112"/>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2"/>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114" name="Group 113"/>
            <p:cNvGrpSpPr/>
            <p:nvPr/>
          </p:nvGrpSpPr>
          <p:grpSpPr>
            <a:xfrm>
              <a:off x="1307072" y="5179971"/>
              <a:ext cx="1091624" cy="296462"/>
              <a:chOff x="1515100" y="5516154"/>
              <a:chExt cx="1324077" cy="359591"/>
            </a:xfrm>
          </p:grpSpPr>
          <p:sp>
            <p:nvSpPr>
              <p:cNvPr id="115" name="Rectangle 114"/>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16" name="Group 115"/>
              <p:cNvGrpSpPr/>
              <p:nvPr/>
            </p:nvGrpSpPr>
            <p:grpSpPr>
              <a:xfrm>
                <a:off x="1747552" y="5584029"/>
                <a:ext cx="859172" cy="223840"/>
                <a:chOff x="1871822" y="5616406"/>
                <a:chExt cx="610631" cy="159087"/>
              </a:xfrm>
            </p:grpSpPr>
            <p:grpSp>
              <p:nvGrpSpPr>
                <p:cNvPr id="117" name="Group 116"/>
                <p:cNvGrpSpPr/>
                <p:nvPr/>
              </p:nvGrpSpPr>
              <p:grpSpPr>
                <a:xfrm>
                  <a:off x="1871822" y="5616406"/>
                  <a:ext cx="159086" cy="159087"/>
                  <a:chOff x="1324575" y="5760204"/>
                  <a:chExt cx="305861" cy="305861"/>
                </a:xfrm>
              </p:grpSpPr>
              <p:sp>
                <p:nvSpPr>
                  <p:cNvPr id="124" name="Oval 123"/>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5"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18" name="Group 117"/>
                <p:cNvGrpSpPr/>
                <p:nvPr/>
              </p:nvGrpSpPr>
              <p:grpSpPr>
                <a:xfrm>
                  <a:off x="2097594" y="5616406"/>
                  <a:ext cx="159086" cy="159087"/>
                  <a:chOff x="1684215" y="5760204"/>
                  <a:chExt cx="305861" cy="305861"/>
                </a:xfrm>
              </p:grpSpPr>
              <p:sp>
                <p:nvSpPr>
                  <p:cNvPr id="122" name="Oval 121"/>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3"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19" name="Group 118"/>
                <p:cNvGrpSpPr/>
                <p:nvPr/>
              </p:nvGrpSpPr>
              <p:grpSpPr>
                <a:xfrm>
                  <a:off x="2323367" y="5616406"/>
                  <a:ext cx="159086" cy="159087"/>
                  <a:chOff x="2177216" y="5760204"/>
                  <a:chExt cx="305861" cy="305861"/>
                </a:xfrm>
              </p:grpSpPr>
              <p:sp>
                <p:nvSpPr>
                  <p:cNvPr id="120" name="Oval 119"/>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1"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26" name="Group 125"/>
          <p:cNvGrpSpPr/>
          <p:nvPr/>
        </p:nvGrpSpPr>
        <p:grpSpPr>
          <a:xfrm>
            <a:off x="9237032" y="4145563"/>
            <a:ext cx="2277697" cy="1311356"/>
            <a:chOff x="1214803" y="4165077"/>
            <a:chExt cx="2277697" cy="1311356"/>
          </a:xfrm>
        </p:grpSpPr>
        <p:sp>
          <p:nvSpPr>
            <p:cNvPr id="127" name="TextBox 126"/>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accent3"/>
                  </a:solidFill>
                  <a:latin typeface="Roboto Slab" pitchFamily="2" charset="0"/>
                  <a:ea typeface="Roboto Slab" pitchFamily="2" charset="0"/>
                </a:rPr>
                <a:t>JOHN DEO</a:t>
              </a:r>
              <a:endParaRPr lang="en-US" sz="2000" b="1" dirty="0">
                <a:solidFill>
                  <a:schemeClr val="accent3"/>
                </a:solidFill>
                <a:latin typeface="Roboto Slab" pitchFamily="2" charset="0"/>
                <a:ea typeface="Roboto Slab" pitchFamily="2" charset="0"/>
              </a:endParaRPr>
            </a:p>
          </p:txBody>
        </p:sp>
        <p:sp>
          <p:nvSpPr>
            <p:cNvPr id="128" name="Rectangle 127"/>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129" name="Group 128"/>
            <p:cNvGrpSpPr/>
            <p:nvPr/>
          </p:nvGrpSpPr>
          <p:grpSpPr>
            <a:xfrm>
              <a:off x="1307072" y="5179971"/>
              <a:ext cx="1091624" cy="296462"/>
              <a:chOff x="1515100" y="5516154"/>
              <a:chExt cx="1324077" cy="359591"/>
            </a:xfrm>
          </p:grpSpPr>
          <p:sp>
            <p:nvSpPr>
              <p:cNvPr id="130" name="Rectangle 129"/>
              <p:cNvSpPr/>
              <p:nvPr/>
            </p:nvSpPr>
            <p:spPr>
              <a:xfrm>
                <a:off x="1515100" y="5516154"/>
                <a:ext cx="1324077" cy="359591"/>
              </a:xfrm>
              <a:prstGeom prst="rect">
                <a:avLst/>
              </a:prstGeom>
              <a:noFill/>
              <a:ln w="317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31" name="Group 130"/>
              <p:cNvGrpSpPr/>
              <p:nvPr/>
            </p:nvGrpSpPr>
            <p:grpSpPr>
              <a:xfrm>
                <a:off x="1747552" y="5584029"/>
                <a:ext cx="859172" cy="223840"/>
                <a:chOff x="1871822" y="5616406"/>
                <a:chExt cx="610631" cy="159087"/>
              </a:xfrm>
            </p:grpSpPr>
            <p:grpSp>
              <p:nvGrpSpPr>
                <p:cNvPr id="132" name="Group 131"/>
                <p:cNvGrpSpPr/>
                <p:nvPr/>
              </p:nvGrpSpPr>
              <p:grpSpPr>
                <a:xfrm>
                  <a:off x="1871822" y="5616406"/>
                  <a:ext cx="159086" cy="159087"/>
                  <a:chOff x="1324575" y="5760204"/>
                  <a:chExt cx="305861" cy="305861"/>
                </a:xfrm>
              </p:grpSpPr>
              <p:sp>
                <p:nvSpPr>
                  <p:cNvPr id="139" name="Oval 138"/>
                  <p:cNvSpPr/>
                  <p:nvPr/>
                </p:nvSpPr>
                <p:spPr>
                  <a:xfrm>
                    <a:off x="1324575"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0"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33" name="Group 132"/>
                <p:cNvGrpSpPr/>
                <p:nvPr/>
              </p:nvGrpSpPr>
              <p:grpSpPr>
                <a:xfrm>
                  <a:off x="2097594" y="5616406"/>
                  <a:ext cx="159086" cy="159087"/>
                  <a:chOff x="1684215" y="5760204"/>
                  <a:chExt cx="305861" cy="305861"/>
                </a:xfrm>
              </p:grpSpPr>
              <p:sp>
                <p:nvSpPr>
                  <p:cNvPr id="137" name="Oval 136"/>
                  <p:cNvSpPr/>
                  <p:nvPr/>
                </p:nvSpPr>
                <p:spPr>
                  <a:xfrm>
                    <a:off x="1684215"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8"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34" name="Group 133"/>
                <p:cNvGrpSpPr/>
                <p:nvPr/>
              </p:nvGrpSpPr>
              <p:grpSpPr>
                <a:xfrm>
                  <a:off x="2323367" y="5616406"/>
                  <a:ext cx="159086" cy="159087"/>
                  <a:chOff x="2177216" y="5760204"/>
                  <a:chExt cx="305861" cy="305861"/>
                </a:xfrm>
              </p:grpSpPr>
              <p:sp>
                <p:nvSpPr>
                  <p:cNvPr id="135" name="Oval 134"/>
                  <p:cNvSpPr/>
                  <p:nvPr/>
                </p:nvSpPr>
                <p:spPr>
                  <a:xfrm>
                    <a:off x="2177216"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6"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31" name="Picture Placeholder 30">
            <a:extLst>
              <a:ext uri="{FF2B5EF4-FFF2-40B4-BE49-F238E27FC236}">
                <a16:creationId xmlns:a16="http://schemas.microsoft.com/office/drawing/2014/main" id="{A296EF37-0156-41D1-841C-CE10194521C5}"/>
              </a:ext>
            </a:extLst>
          </p:cNvPr>
          <p:cNvSpPr>
            <a:spLocks noGrp="1"/>
          </p:cNvSpPr>
          <p:nvPr>
            <p:ph type="pic" sz="quarter" idx="22"/>
          </p:nvPr>
        </p:nvSpPr>
        <p:spPr/>
      </p:sp>
      <p:sp>
        <p:nvSpPr>
          <p:cNvPr id="33" name="Picture Placeholder 32">
            <a:extLst>
              <a:ext uri="{FF2B5EF4-FFF2-40B4-BE49-F238E27FC236}">
                <a16:creationId xmlns:a16="http://schemas.microsoft.com/office/drawing/2014/main" id="{CBC2915E-5888-4CCA-8439-93993BBE634E}"/>
              </a:ext>
            </a:extLst>
          </p:cNvPr>
          <p:cNvSpPr>
            <a:spLocks noGrp="1"/>
          </p:cNvSpPr>
          <p:nvPr>
            <p:ph type="pic" sz="quarter" idx="23"/>
          </p:nvPr>
        </p:nvSpPr>
        <p:spPr/>
      </p:sp>
      <p:sp>
        <p:nvSpPr>
          <p:cNvPr id="35" name="Picture Placeholder 34">
            <a:extLst>
              <a:ext uri="{FF2B5EF4-FFF2-40B4-BE49-F238E27FC236}">
                <a16:creationId xmlns:a16="http://schemas.microsoft.com/office/drawing/2014/main" id="{E0619052-E2A1-4939-884D-CC1BA9B11F55}"/>
              </a:ext>
            </a:extLst>
          </p:cNvPr>
          <p:cNvSpPr>
            <a:spLocks noGrp="1"/>
          </p:cNvSpPr>
          <p:nvPr>
            <p:ph type="pic" sz="quarter" idx="24"/>
          </p:nvPr>
        </p:nvSpPr>
        <p:spPr/>
      </p:sp>
      <p:sp>
        <p:nvSpPr>
          <p:cNvPr id="37" name="Picture Placeholder 36">
            <a:extLst>
              <a:ext uri="{FF2B5EF4-FFF2-40B4-BE49-F238E27FC236}">
                <a16:creationId xmlns:a16="http://schemas.microsoft.com/office/drawing/2014/main" id="{F0915ACA-DCE1-4BEC-85B8-AC1D5F7EB19E}"/>
              </a:ext>
            </a:extLst>
          </p:cNvPr>
          <p:cNvSpPr>
            <a:spLocks noGrp="1"/>
          </p:cNvSpPr>
          <p:nvPr>
            <p:ph type="pic" sz="quarter" idx="25"/>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13</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6" name="Picture Placeholder 25">
            <a:extLst>
              <a:ext uri="{FF2B5EF4-FFF2-40B4-BE49-F238E27FC236}">
                <a16:creationId xmlns:a16="http://schemas.microsoft.com/office/drawing/2014/main" id="{155EEA10-68EE-47DA-AC6A-C7AB9A0AC84D}"/>
              </a:ext>
            </a:extLst>
          </p:cNvPr>
          <p:cNvSpPr>
            <a:spLocks noGrp="1"/>
          </p:cNvSpPr>
          <p:nvPr>
            <p:ph type="pic" sz="quarter" idx="23"/>
          </p:nvPr>
        </p:nvSpPr>
        <p:spPr/>
      </p:sp>
      <p:sp>
        <p:nvSpPr>
          <p:cNvPr id="28" name="Picture Placeholder 27">
            <a:extLst>
              <a:ext uri="{FF2B5EF4-FFF2-40B4-BE49-F238E27FC236}">
                <a16:creationId xmlns:a16="http://schemas.microsoft.com/office/drawing/2014/main" id="{EBF3E8E1-B1B5-4938-A045-3D2B8DE2DC47}"/>
              </a:ext>
            </a:extLst>
          </p:cNvPr>
          <p:cNvSpPr>
            <a:spLocks noGrp="1"/>
          </p:cNvSpPr>
          <p:nvPr>
            <p:ph type="pic" sz="quarter" idx="24"/>
          </p:nvPr>
        </p:nvSpPr>
        <p:spPr/>
      </p:sp>
      <p:sp>
        <p:nvSpPr>
          <p:cNvPr id="30" name="Picture Placeholder 29">
            <a:extLst>
              <a:ext uri="{FF2B5EF4-FFF2-40B4-BE49-F238E27FC236}">
                <a16:creationId xmlns:a16="http://schemas.microsoft.com/office/drawing/2014/main" id="{78EF19B3-558F-40D7-8894-5F7334D9AB86}"/>
              </a:ext>
            </a:extLst>
          </p:cNvPr>
          <p:cNvSpPr>
            <a:spLocks noGrp="1"/>
          </p:cNvSpPr>
          <p:nvPr>
            <p:ph type="pic" sz="quarter" idx="21"/>
          </p:nvPr>
        </p:nvSpPr>
        <p:spPr/>
      </p:sp>
      <p:sp>
        <p:nvSpPr>
          <p:cNvPr id="32" name="Picture Placeholder 31">
            <a:extLst>
              <a:ext uri="{FF2B5EF4-FFF2-40B4-BE49-F238E27FC236}">
                <a16:creationId xmlns:a16="http://schemas.microsoft.com/office/drawing/2014/main" id="{32D1A4B5-1A9C-449C-BBAD-6C847CDAF243}"/>
              </a:ext>
            </a:extLst>
          </p:cNvPr>
          <p:cNvSpPr>
            <a:spLocks noGrp="1"/>
          </p:cNvSpPr>
          <p:nvPr>
            <p:ph type="pic" sz="quarter" idx="22"/>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14</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8" name="Picture Placeholder 37">
            <a:extLst>
              <a:ext uri="{FF2B5EF4-FFF2-40B4-BE49-F238E27FC236}">
                <a16:creationId xmlns:a16="http://schemas.microsoft.com/office/drawing/2014/main" id="{DCDAD041-D6B4-46B3-B516-0149E6808495}"/>
              </a:ext>
            </a:extLst>
          </p:cNvPr>
          <p:cNvSpPr>
            <a:spLocks noGrp="1"/>
          </p:cNvSpPr>
          <p:nvPr>
            <p:ph type="pic" sz="quarter" idx="20"/>
          </p:nvPr>
        </p:nvSpPr>
        <p:spPr/>
      </p:sp>
      <p:sp>
        <p:nvSpPr>
          <p:cNvPr id="42" name="Picture Placeholder 41">
            <a:extLst>
              <a:ext uri="{FF2B5EF4-FFF2-40B4-BE49-F238E27FC236}">
                <a16:creationId xmlns:a16="http://schemas.microsoft.com/office/drawing/2014/main" id="{CBB9F95C-DA8F-4BAE-8C91-807CA011F513}"/>
              </a:ext>
            </a:extLst>
          </p:cNvPr>
          <p:cNvSpPr>
            <a:spLocks noGrp="1"/>
          </p:cNvSpPr>
          <p:nvPr>
            <p:ph type="pic" sz="quarter" idx="18"/>
          </p:nvPr>
        </p:nvSpPr>
        <p:spPr/>
      </p:sp>
      <p:sp>
        <p:nvSpPr>
          <p:cNvPr id="45" name="Picture Placeholder 44">
            <a:extLst>
              <a:ext uri="{FF2B5EF4-FFF2-40B4-BE49-F238E27FC236}">
                <a16:creationId xmlns:a16="http://schemas.microsoft.com/office/drawing/2014/main" id="{CE4F2C2B-AC62-4CF2-AC8B-46FFADFE5F17}"/>
              </a:ext>
            </a:extLst>
          </p:cNvPr>
          <p:cNvSpPr>
            <a:spLocks noGrp="1"/>
          </p:cNvSpPr>
          <p:nvPr>
            <p:ph type="pic" sz="quarter" idx="23"/>
          </p:nvPr>
        </p:nvSpPr>
        <p:spPr/>
      </p:sp>
      <p:sp>
        <p:nvSpPr>
          <p:cNvPr id="47" name="Picture Placeholder 46">
            <a:extLst>
              <a:ext uri="{FF2B5EF4-FFF2-40B4-BE49-F238E27FC236}">
                <a16:creationId xmlns:a16="http://schemas.microsoft.com/office/drawing/2014/main" id="{5D429704-62E4-4131-A81D-865A7FD8386F}"/>
              </a:ext>
            </a:extLst>
          </p:cNvPr>
          <p:cNvSpPr>
            <a:spLocks noGrp="1"/>
          </p:cNvSpPr>
          <p:nvPr>
            <p:ph type="pic" sz="quarter" idx="21"/>
          </p:nvPr>
        </p:nvSpPr>
        <p:spPr/>
      </p:sp>
      <p:sp>
        <p:nvSpPr>
          <p:cNvPr id="49" name="Picture Placeholder 48">
            <a:extLst>
              <a:ext uri="{FF2B5EF4-FFF2-40B4-BE49-F238E27FC236}">
                <a16:creationId xmlns:a16="http://schemas.microsoft.com/office/drawing/2014/main" id="{F204F34E-EF70-4A49-81F4-755E479FBD5C}"/>
              </a:ext>
            </a:extLst>
          </p:cNvPr>
          <p:cNvSpPr>
            <a:spLocks noGrp="1"/>
          </p:cNvSpPr>
          <p:nvPr>
            <p:ph type="pic" sz="quarter" idx="22"/>
          </p:nvPr>
        </p:nvSpPr>
        <p:spPr/>
      </p:sp>
      <p:sp>
        <p:nvSpPr>
          <p:cNvPr id="51" name="Picture Placeholder 50">
            <a:extLst>
              <a:ext uri="{FF2B5EF4-FFF2-40B4-BE49-F238E27FC236}">
                <a16:creationId xmlns:a16="http://schemas.microsoft.com/office/drawing/2014/main" id="{F3FAB915-D00F-42F9-AB87-7632811A7CED}"/>
              </a:ext>
            </a:extLst>
          </p:cNvPr>
          <p:cNvSpPr>
            <a:spLocks noGrp="1"/>
          </p:cNvSpPr>
          <p:nvPr>
            <p:ph type="pic" sz="quarter" idx="24"/>
          </p:nvPr>
        </p:nvSpPr>
        <p:spPr/>
      </p:sp>
      <p:sp>
        <p:nvSpPr>
          <p:cNvPr id="53" name="Picture Placeholder 52">
            <a:extLst>
              <a:ext uri="{FF2B5EF4-FFF2-40B4-BE49-F238E27FC236}">
                <a16:creationId xmlns:a16="http://schemas.microsoft.com/office/drawing/2014/main" id="{3AEF6D78-5E1C-4E4D-A100-C438612F8961}"/>
              </a:ext>
            </a:extLst>
          </p:cNvPr>
          <p:cNvSpPr>
            <a:spLocks noGrp="1"/>
          </p:cNvSpPr>
          <p:nvPr>
            <p:ph type="pic" sz="quarter" idx="19"/>
          </p:nvPr>
        </p:nvSpPr>
        <p:spPr/>
      </p:sp>
    </p:spTree>
    <p:extLst>
      <p:ext uri="{BB962C8B-B14F-4D97-AF65-F5344CB8AC3E}">
        <p14:creationId xmlns:p14="http://schemas.microsoft.com/office/powerpoint/2010/main" val="60355419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15</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57" name="Picture Placeholder 56">
            <a:extLst>
              <a:ext uri="{FF2B5EF4-FFF2-40B4-BE49-F238E27FC236}">
                <a16:creationId xmlns:a16="http://schemas.microsoft.com/office/drawing/2014/main" id="{FD25A027-F302-482A-9919-C258C03BD7A0}"/>
              </a:ext>
            </a:extLst>
          </p:cNvPr>
          <p:cNvSpPr>
            <a:spLocks noGrp="1"/>
          </p:cNvSpPr>
          <p:nvPr>
            <p:ph type="pic" sz="quarter" idx="23"/>
          </p:nvPr>
        </p:nvSpPr>
        <p:spPr/>
      </p:sp>
      <p:sp>
        <p:nvSpPr>
          <p:cNvPr id="59" name="Picture Placeholder 58">
            <a:extLst>
              <a:ext uri="{FF2B5EF4-FFF2-40B4-BE49-F238E27FC236}">
                <a16:creationId xmlns:a16="http://schemas.microsoft.com/office/drawing/2014/main" id="{368BFAEF-CD82-42D6-80E7-E868605FC1FD}"/>
              </a:ext>
            </a:extLst>
          </p:cNvPr>
          <p:cNvSpPr>
            <a:spLocks noGrp="1"/>
          </p:cNvSpPr>
          <p:nvPr>
            <p:ph type="pic" sz="quarter" idx="21"/>
          </p:nvPr>
        </p:nvSpPr>
        <p:spPr/>
      </p:sp>
      <p:sp>
        <p:nvSpPr>
          <p:cNvPr id="61" name="Picture Placeholder 60">
            <a:extLst>
              <a:ext uri="{FF2B5EF4-FFF2-40B4-BE49-F238E27FC236}">
                <a16:creationId xmlns:a16="http://schemas.microsoft.com/office/drawing/2014/main" id="{CB8715F2-38A0-47E2-9955-EFF1F12C69EB}"/>
              </a:ext>
            </a:extLst>
          </p:cNvPr>
          <p:cNvSpPr>
            <a:spLocks noGrp="1"/>
          </p:cNvSpPr>
          <p:nvPr>
            <p:ph type="pic" sz="quarter" idx="25"/>
          </p:nvPr>
        </p:nvSpPr>
        <p:spPr/>
      </p:sp>
      <p:sp>
        <p:nvSpPr>
          <p:cNvPr id="63" name="Picture Placeholder 62">
            <a:extLst>
              <a:ext uri="{FF2B5EF4-FFF2-40B4-BE49-F238E27FC236}">
                <a16:creationId xmlns:a16="http://schemas.microsoft.com/office/drawing/2014/main" id="{7A817DDE-DC2B-4BE2-B3AA-78FD4CB5CAE6}"/>
              </a:ext>
            </a:extLst>
          </p:cNvPr>
          <p:cNvSpPr>
            <a:spLocks noGrp="1"/>
          </p:cNvSpPr>
          <p:nvPr>
            <p:ph type="pic" sz="quarter" idx="24"/>
          </p:nvPr>
        </p:nvSpPr>
        <p:spPr/>
      </p:sp>
      <p:sp>
        <p:nvSpPr>
          <p:cNvPr id="65" name="Picture Placeholder 64">
            <a:extLst>
              <a:ext uri="{FF2B5EF4-FFF2-40B4-BE49-F238E27FC236}">
                <a16:creationId xmlns:a16="http://schemas.microsoft.com/office/drawing/2014/main" id="{A410CC44-1CA8-4A51-8850-D7F23FE2F720}"/>
              </a:ext>
            </a:extLst>
          </p:cNvPr>
          <p:cNvSpPr>
            <a:spLocks noGrp="1"/>
          </p:cNvSpPr>
          <p:nvPr>
            <p:ph type="pic" sz="quarter" idx="27"/>
          </p:nvPr>
        </p:nvSpPr>
        <p:spPr/>
      </p:sp>
      <p:sp>
        <p:nvSpPr>
          <p:cNvPr id="67" name="Picture Placeholder 66">
            <a:extLst>
              <a:ext uri="{FF2B5EF4-FFF2-40B4-BE49-F238E27FC236}">
                <a16:creationId xmlns:a16="http://schemas.microsoft.com/office/drawing/2014/main" id="{44CC8F36-CE6E-4F65-B293-8FEF76F30480}"/>
              </a:ext>
            </a:extLst>
          </p:cNvPr>
          <p:cNvSpPr>
            <a:spLocks noGrp="1"/>
          </p:cNvSpPr>
          <p:nvPr>
            <p:ph type="pic" sz="quarter" idx="26"/>
          </p:nvPr>
        </p:nvSpPr>
        <p:spPr/>
      </p:sp>
      <p:sp>
        <p:nvSpPr>
          <p:cNvPr id="69" name="Picture Placeholder 68">
            <a:extLst>
              <a:ext uri="{FF2B5EF4-FFF2-40B4-BE49-F238E27FC236}">
                <a16:creationId xmlns:a16="http://schemas.microsoft.com/office/drawing/2014/main" id="{CE42791C-430A-4AAB-BD7E-D489DC13DDDB}"/>
              </a:ext>
            </a:extLst>
          </p:cNvPr>
          <p:cNvSpPr>
            <a:spLocks noGrp="1"/>
          </p:cNvSpPr>
          <p:nvPr>
            <p:ph type="pic" sz="quarter" idx="29"/>
          </p:nvPr>
        </p:nvSpPr>
        <p:spPr/>
      </p:sp>
      <p:sp>
        <p:nvSpPr>
          <p:cNvPr id="71" name="Picture Placeholder 70">
            <a:extLst>
              <a:ext uri="{FF2B5EF4-FFF2-40B4-BE49-F238E27FC236}">
                <a16:creationId xmlns:a16="http://schemas.microsoft.com/office/drawing/2014/main" id="{E28F364F-7642-41FE-A56D-9AA6B14C5417}"/>
              </a:ext>
            </a:extLst>
          </p:cNvPr>
          <p:cNvSpPr>
            <a:spLocks noGrp="1"/>
          </p:cNvSpPr>
          <p:nvPr>
            <p:ph type="pic" sz="quarter" idx="22"/>
          </p:nvPr>
        </p:nvSpPr>
        <p:spPr/>
      </p:sp>
      <p:sp>
        <p:nvSpPr>
          <p:cNvPr id="73" name="Picture Placeholder 72">
            <a:extLst>
              <a:ext uri="{FF2B5EF4-FFF2-40B4-BE49-F238E27FC236}">
                <a16:creationId xmlns:a16="http://schemas.microsoft.com/office/drawing/2014/main" id="{F135B85E-E744-4CBB-AF33-54AB36D4BF15}"/>
              </a:ext>
            </a:extLst>
          </p:cNvPr>
          <p:cNvSpPr>
            <a:spLocks noGrp="1"/>
          </p:cNvSpPr>
          <p:nvPr>
            <p:ph type="pic" sz="quarter" idx="20"/>
          </p:nvPr>
        </p:nvSpPr>
        <p:spPr/>
      </p:sp>
      <p:sp>
        <p:nvSpPr>
          <p:cNvPr id="75" name="Picture Placeholder 74">
            <a:extLst>
              <a:ext uri="{FF2B5EF4-FFF2-40B4-BE49-F238E27FC236}">
                <a16:creationId xmlns:a16="http://schemas.microsoft.com/office/drawing/2014/main" id="{80AB70F3-39FA-44E9-947C-B87C27AB412D}"/>
              </a:ext>
            </a:extLst>
          </p:cNvPr>
          <p:cNvSpPr>
            <a:spLocks noGrp="1"/>
          </p:cNvSpPr>
          <p:nvPr>
            <p:ph type="pic" sz="quarter" idx="28"/>
          </p:nvPr>
        </p:nvSpPr>
        <p:spPr/>
      </p:sp>
      <p:sp>
        <p:nvSpPr>
          <p:cNvPr id="77" name="Picture Placeholder 76">
            <a:extLst>
              <a:ext uri="{FF2B5EF4-FFF2-40B4-BE49-F238E27FC236}">
                <a16:creationId xmlns:a16="http://schemas.microsoft.com/office/drawing/2014/main" id="{75420669-23C3-42F3-853A-923FBDC9E30C}"/>
              </a:ext>
            </a:extLst>
          </p:cNvPr>
          <p:cNvSpPr>
            <a:spLocks noGrp="1"/>
          </p:cNvSpPr>
          <p:nvPr>
            <p:ph type="pic" sz="quarter" idx="30"/>
          </p:nvPr>
        </p:nvSpPr>
        <p:spPr/>
      </p:sp>
    </p:spTree>
    <p:extLst>
      <p:ext uri="{BB962C8B-B14F-4D97-AF65-F5344CB8AC3E}">
        <p14:creationId xmlns:p14="http://schemas.microsoft.com/office/powerpoint/2010/main" val="354206098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16</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Timeline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1" name="Group 10">
            <a:extLst>
              <a:ext uri="{FF2B5EF4-FFF2-40B4-BE49-F238E27FC236}">
                <a16:creationId xmlns:a16="http://schemas.microsoft.com/office/drawing/2014/main" id="{92BB71C9-3453-4AA0-BCFC-7CE1B3BEFEC1}"/>
              </a:ext>
            </a:extLst>
          </p:cNvPr>
          <p:cNvGrpSpPr/>
          <p:nvPr/>
        </p:nvGrpSpPr>
        <p:grpSpPr>
          <a:xfrm>
            <a:off x="825874" y="2013281"/>
            <a:ext cx="4210764" cy="3492325"/>
            <a:chOff x="825874" y="1997163"/>
            <a:chExt cx="4210764" cy="3492325"/>
          </a:xfrm>
        </p:grpSpPr>
        <p:grpSp>
          <p:nvGrpSpPr>
            <p:cNvPr id="27" name="Group 26">
              <a:extLst>
                <a:ext uri="{FF2B5EF4-FFF2-40B4-BE49-F238E27FC236}">
                  <a16:creationId xmlns:a16="http://schemas.microsoft.com/office/drawing/2014/main" id="{632C2E08-CD41-4FF6-B7EC-658D67A1C977}"/>
                </a:ext>
              </a:extLst>
            </p:cNvPr>
            <p:cNvGrpSpPr/>
            <p:nvPr/>
          </p:nvGrpSpPr>
          <p:grpSpPr>
            <a:xfrm>
              <a:off x="1786903" y="2049177"/>
              <a:ext cx="3249735" cy="754100"/>
              <a:chOff x="5868865" y="1774299"/>
              <a:chExt cx="3249735" cy="754100"/>
            </a:xfrm>
          </p:grpSpPr>
          <p:sp>
            <p:nvSpPr>
              <p:cNvPr id="63" name="TextBox 62">
                <a:extLst>
                  <a:ext uri="{FF2B5EF4-FFF2-40B4-BE49-F238E27FC236}">
                    <a16:creationId xmlns:a16="http://schemas.microsoft.com/office/drawing/2014/main" id="{174F3351-55DC-4795-8175-9033B4CD4100}"/>
                  </a:ext>
                </a:extLst>
              </p:cNvPr>
              <p:cNvSpPr txBox="1"/>
              <p:nvPr/>
            </p:nvSpPr>
            <p:spPr>
              <a:xfrm>
                <a:off x="5868865" y="1774299"/>
                <a:ext cx="1125039" cy="338554"/>
              </a:xfrm>
              <a:prstGeom prst="rect">
                <a:avLst/>
              </a:prstGeom>
              <a:noFill/>
            </p:spPr>
            <p:txBody>
              <a:bodyPr wrap="square" rtlCol="0">
                <a:spAutoFit/>
              </a:bodyPr>
              <a:lstStyle/>
              <a:p>
                <a:r>
                  <a:rPr lang="en-US" sz="1600" b="1" dirty="0">
                    <a:solidFill>
                      <a:schemeClr val="accent3"/>
                    </a:solidFill>
                    <a:latin typeface="Roboto Slab" pitchFamily="2" charset="0"/>
                    <a:ea typeface="Roboto Slab" pitchFamily="2" charset="0"/>
                  </a:rPr>
                  <a:t>2016</a:t>
                </a:r>
              </a:p>
            </p:txBody>
          </p:sp>
          <p:sp>
            <p:nvSpPr>
              <p:cNvPr id="64" name="Rectangle 63">
                <a:extLst>
                  <a:ext uri="{FF2B5EF4-FFF2-40B4-BE49-F238E27FC236}">
                    <a16:creationId xmlns:a16="http://schemas.microsoft.com/office/drawing/2014/main" id="{E393CF00-5F02-4FC3-8F53-FBD1B0C73341}"/>
                  </a:ext>
                </a:extLst>
              </p:cNvPr>
              <p:cNvSpPr/>
              <p:nvPr/>
            </p:nvSpPr>
            <p:spPr>
              <a:xfrm>
                <a:off x="5897845" y="2076993"/>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grpSp>
        <p:sp>
          <p:nvSpPr>
            <p:cNvPr id="28" name="Oval 27">
              <a:extLst>
                <a:ext uri="{FF2B5EF4-FFF2-40B4-BE49-F238E27FC236}">
                  <a16:creationId xmlns:a16="http://schemas.microsoft.com/office/drawing/2014/main" id="{9975B789-ECD8-4D43-8DED-0D5E1E892113}"/>
                </a:ext>
              </a:extLst>
            </p:cNvPr>
            <p:cNvSpPr/>
            <p:nvPr/>
          </p:nvSpPr>
          <p:spPr>
            <a:xfrm>
              <a:off x="825874" y="3314261"/>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Oval 28">
              <a:extLst>
                <a:ext uri="{FF2B5EF4-FFF2-40B4-BE49-F238E27FC236}">
                  <a16:creationId xmlns:a16="http://schemas.microsoft.com/office/drawing/2014/main" id="{80078B7F-06BC-4037-93AD-87857D2142DA}"/>
                </a:ext>
              </a:extLst>
            </p:cNvPr>
            <p:cNvSpPr/>
            <p:nvPr/>
          </p:nvSpPr>
          <p:spPr>
            <a:xfrm>
              <a:off x="825874" y="4631359"/>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Oval 29">
              <a:extLst>
                <a:ext uri="{FF2B5EF4-FFF2-40B4-BE49-F238E27FC236}">
                  <a16:creationId xmlns:a16="http://schemas.microsoft.com/office/drawing/2014/main" id="{75A38FB0-30B4-446A-A7B8-6C0C82E333F1}"/>
                </a:ext>
              </a:extLst>
            </p:cNvPr>
            <p:cNvSpPr/>
            <p:nvPr/>
          </p:nvSpPr>
          <p:spPr>
            <a:xfrm>
              <a:off x="825874" y="1997163"/>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1" name="Group 30">
              <a:extLst>
                <a:ext uri="{FF2B5EF4-FFF2-40B4-BE49-F238E27FC236}">
                  <a16:creationId xmlns:a16="http://schemas.microsoft.com/office/drawing/2014/main" id="{84DDDA18-0439-4E19-AF3B-136F97E5540F}"/>
                </a:ext>
              </a:extLst>
            </p:cNvPr>
            <p:cNvGrpSpPr/>
            <p:nvPr/>
          </p:nvGrpSpPr>
          <p:grpSpPr>
            <a:xfrm>
              <a:off x="940612" y="3428999"/>
              <a:ext cx="628652" cy="628652"/>
              <a:chOff x="3934921" y="1806230"/>
              <a:chExt cx="469452" cy="469452"/>
            </a:xfrm>
          </p:grpSpPr>
          <p:sp>
            <p:nvSpPr>
              <p:cNvPr id="61" name="Freeform 9">
                <a:extLst>
                  <a:ext uri="{FF2B5EF4-FFF2-40B4-BE49-F238E27FC236}">
                    <a16:creationId xmlns:a16="http://schemas.microsoft.com/office/drawing/2014/main" id="{6633ECF3-55EC-4953-8438-C8BF69EF616C}"/>
                  </a:ext>
                </a:extLst>
              </p:cNvPr>
              <p:cNvSpPr>
                <a:spLocks noEditPoints="1"/>
              </p:cNvSpPr>
              <p:nvPr/>
            </p:nvSpPr>
            <p:spPr bwMode="auto">
              <a:xfrm>
                <a:off x="4049338" y="1917773"/>
                <a:ext cx="240618" cy="24636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2" name="Oval 61">
                <a:extLst>
                  <a:ext uri="{FF2B5EF4-FFF2-40B4-BE49-F238E27FC236}">
                    <a16:creationId xmlns:a16="http://schemas.microsoft.com/office/drawing/2014/main" id="{048CCA22-D5F6-4577-9CD1-21EC2A3EE2F3}"/>
                  </a:ext>
                </a:extLst>
              </p:cNvPr>
              <p:cNvSpPr/>
              <p:nvPr/>
            </p:nvSpPr>
            <p:spPr>
              <a:xfrm>
                <a:off x="3934921" y="1806230"/>
                <a:ext cx="469452" cy="469452"/>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2" name="Group 31">
              <a:extLst>
                <a:ext uri="{FF2B5EF4-FFF2-40B4-BE49-F238E27FC236}">
                  <a16:creationId xmlns:a16="http://schemas.microsoft.com/office/drawing/2014/main" id="{71BC6062-97E6-486C-893B-FB1594314CD1}"/>
                </a:ext>
              </a:extLst>
            </p:cNvPr>
            <p:cNvGrpSpPr/>
            <p:nvPr/>
          </p:nvGrpSpPr>
          <p:grpSpPr>
            <a:xfrm>
              <a:off x="940612" y="4746097"/>
              <a:ext cx="628652" cy="628652"/>
              <a:chOff x="-2603000" y="3156174"/>
              <a:chExt cx="469452" cy="469452"/>
            </a:xfrm>
          </p:grpSpPr>
          <p:grpSp>
            <p:nvGrpSpPr>
              <p:cNvPr id="49" name="Group 48">
                <a:extLst>
                  <a:ext uri="{FF2B5EF4-FFF2-40B4-BE49-F238E27FC236}">
                    <a16:creationId xmlns:a16="http://schemas.microsoft.com/office/drawing/2014/main" id="{2AE2C235-9955-4C86-8885-136B989B1F7E}"/>
                  </a:ext>
                </a:extLst>
              </p:cNvPr>
              <p:cNvGrpSpPr/>
              <p:nvPr/>
            </p:nvGrpSpPr>
            <p:grpSpPr>
              <a:xfrm>
                <a:off x="-2460831" y="3272238"/>
                <a:ext cx="185114" cy="237324"/>
                <a:chOff x="2522538" y="3189288"/>
                <a:chExt cx="371475" cy="476250"/>
              </a:xfrm>
              <a:solidFill>
                <a:schemeClr val="tx1">
                  <a:lumMod val="85000"/>
                  <a:lumOff val="15000"/>
                </a:schemeClr>
              </a:solidFill>
            </p:grpSpPr>
            <p:sp>
              <p:nvSpPr>
                <p:cNvPr id="58" name="Freeform 5">
                  <a:extLst>
                    <a:ext uri="{FF2B5EF4-FFF2-40B4-BE49-F238E27FC236}">
                      <a16:creationId xmlns:a16="http://schemas.microsoft.com/office/drawing/2014/main" id="{7EC66BCE-F3D2-4F24-BEB2-14F6AA605AB3}"/>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9" name="Freeform 6">
                  <a:extLst>
                    <a:ext uri="{FF2B5EF4-FFF2-40B4-BE49-F238E27FC236}">
                      <a16:creationId xmlns:a16="http://schemas.microsoft.com/office/drawing/2014/main" id="{6B2EA7ED-4A2B-49A9-AC2B-B71F04202009}"/>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60" name="Freeform 7">
                  <a:extLst>
                    <a:ext uri="{FF2B5EF4-FFF2-40B4-BE49-F238E27FC236}">
                      <a16:creationId xmlns:a16="http://schemas.microsoft.com/office/drawing/2014/main" id="{8A7405D6-DF29-4FF7-A3C7-B2C72153AE40}"/>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57" name="Oval 56">
                <a:extLst>
                  <a:ext uri="{FF2B5EF4-FFF2-40B4-BE49-F238E27FC236}">
                    <a16:creationId xmlns:a16="http://schemas.microsoft.com/office/drawing/2014/main" id="{7FB910EC-D65F-498E-B960-085986A3BDEB}"/>
                  </a:ext>
                </a:extLst>
              </p:cNvPr>
              <p:cNvSpPr/>
              <p:nvPr/>
            </p:nvSpPr>
            <p:spPr>
              <a:xfrm>
                <a:off x="-2603000" y="3156174"/>
                <a:ext cx="469452" cy="469452"/>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33" name="Group 32">
              <a:extLst>
                <a:ext uri="{FF2B5EF4-FFF2-40B4-BE49-F238E27FC236}">
                  <a16:creationId xmlns:a16="http://schemas.microsoft.com/office/drawing/2014/main" id="{4125732A-8C08-4E40-9D21-6544C3A1E33F}"/>
                </a:ext>
              </a:extLst>
            </p:cNvPr>
            <p:cNvGrpSpPr/>
            <p:nvPr/>
          </p:nvGrpSpPr>
          <p:grpSpPr>
            <a:xfrm>
              <a:off x="940612" y="2111901"/>
              <a:ext cx="628652" cy="628652"/>
              <a:chOff x="5467306" y="1917773"/>
              <a:chExt cx="469452" cy="469452"/>
            </a:xfrm>
          </p:grpSpPr>
          <p:sp>
            <p:nvSpPr>
              <p:cNvPr id="47" name="AutoShape 9">
                <a:extLst>
                  <a:ext uri="{FF2B5EF4-FFF2-40B4-BE49-F238E27FC236}">
                    <a16:creationId xmlns:a16="http://schemas.microsoft.com/office/drawing/2014/main" id="{CE7C36CC-7B21-4190-9A77-B9BC26D6C665}"/>
                  </a:ext>
                </a:extLst>
              </p:cNvPr>
              <p:cNvSpPr>
                <a:spLocks/>
              </p:cNvSpPr>
              <p:nvPr/>
            </p:nvSpPr>
            <p:spPr bwMode="auto">
              <a:xfrm>
                <a:off x="5570206" y="2015129"/>
                <a:ext cx="263652" cy="274740"/>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tx1">
                  <a:lumMod val="85000"/>
                  <a:lumOff val="15000"/>
                </a:schemeClr>
              </a:solidFill>
              <a:ln>
                <a:noFill/>
              </a:ln>
            </p:spPr>
            <p:txBody>
              <a:bodyPr lIns="0" tIns="0" rIns="0" bIns="0"/>
              <a:lstStyle/>
              <a:p>
                <a:endParaRPr lang="en-US" dirty="0"/>
              </a:p>
            </p:txBody>
          </p:sp>
          <p:sp>
            <p:nvSpPr>
              <p:cNvPr id="48" name="Oval 47">
                <a:extLst>
                  <a:ext uri="{FF2B5EF4-FFF2-40B4-BE49-F238E27FC236}">
                    <a16:creationId xmlns:a16="http://schemas.microsoft.com/office/drawing/2014/main" id="{9678508C-CDD5-41F9-842F-911276D47349}"/>
                  </a:ext>
                </a:extLst>
              </p:cNvPr>
              <p:cNvSpPr/>
              <p:nvPr/>
            </p:nvSpPr>
            <p:spPr>
              <a:xfrm>
                <a:off x="5467306" y="1917773"/>
                <a:ext cx="469452" cy="469452"/>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34" name="Group 33">
              <a:extLst>
                <a:ext uri="{FF2B5EF4-FFF2-40B4-BE49-F238E27FC236}">
                  <a16:creationId xmlns:a16="http://schemas.microsoft.com/office/drawing/2014/main" id="{6F1C0989-2A55-4E82-BEE2-0B2284BC137D}"/>
                </a:ext>
              </a:extLst>
            </p:cNvPr>
            <p:cNvGrpSpPr/>
            <p:nvPr/>
          </p:nvGrpSpPr>
          <p:grpSpPr>
            <a:xfrm>
              <a:off x="1786903" y="3366275"/>
              <a:ext cx="3249735" cy="754100"/>
              <a:chOff x="5868865" y="1774299"/>
              <a:chExt cx="3249735" cy="754100"/>
            </a:xfrm>
          </p:grpSpPr>
          <p:sp>
            <p:nvSpPr>
              <p:cNvPr id="45" name="TextBox 44">
                <a:extLst>
                  <a:ext uri="{FF2B5EF4-FFF2-40B4-BE49-F238E27FC236}">
                    <a16:creationId xmlns:a16="http://schemas.microsoft.com/office/drawing/2014/main" id="{11A9BB82-2370-47A2-8081-5E185B423F10}"/>
                  </a:ext>
                </a:extLst>
              </p:cNvPr>
              <p:cNvSpPr txBox="1"/>
              <p:nvPr/>
            </p:nvSpPr>
            <p:spPr>
              <a:xfrm>
                <a:off x="5868865" y="1774299"/>
                <a:ext cx="1125039" cy="338554"/>
              </a:xfrm>
              <a:prstGeom prst="rect">
                <a:avLst/>
              </a:prstGeom>
              <a:noFill/>
            </p:spPr>
            <p:txBody>
              <a:bodyPr wrap="square" rtlCol="0">
                <a:spAutoFit/>
              </a:bodyPr>
              <a:lstStyle/>
              <a:p>
                <a:r>
                  <a:rPr lang="en-US" sz="1600" b="1" dirty="0">
                    <a:solidFill>
                      <a:schemeClr val="accent3"/>
                    </a:solidFill>
                    <a:latin typeface="Roboto Slab" pitchFamily="2" charset="0"/>
                    <a:ea typeface="Roboto Slab" pitchFamily="2" charset="0"/>
                  </a:rPr>
                  <a:t>2017</a:t>
                </a:r>
              </a:p>
            </p:txBody>
          </p:sp>
          <p:sp>
            <p:nvSpPr>
              <p:cNvPr id="46" name="Rectangle 45">
                <a:extLst>
                  <a:ext uri="{FF2B5EF4-FFF2-40B4-BE49-F238E27FC236}">
                    <a16:creationId xmlns:a16="http://schemas.microsoft.com/office/drawing/2014/main" id="{2A8AFA04-B8DC-48FA-966F-1C6FEA25C7F5}"/>
                  </a:ext>
                </a:extLst>
              </p:cNvPr>
              <p:cNvSpPr/>
              <p:nvPr/>
            </p:nvSpPr>
            <p:spPr>
              <a:xfrm>
                <a:off x="5897845" y="2076993"/>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grpSp>
        <p:grpSp>
          <p:nvGrpSpPr>
            <p:cNvPr id="35" name="Group 34">
              <a:extLst>
                <a:ext uri="{FF2B5EF4-FFF2-40B4-BE49-F238E27FC236}">
                  <a16:creationId xmlns:a16="http://schemas.microsoft.com/office/drawing/2014/main" id="{7D67A7BF-F784-40A7-9AF4-74866F631B17}"/>
                </a:ext>
              </a:extLst>
            </p:cNvPr>
            <p:cNvGrpSpPr/>
            <p:nvPr/>
          </p:nvGrpSpPr>
          <p:grpSpPr>
            <a:xfrm>
              <a:off x="1786903" y="4683373"/>
              <a:ext cx="3249735" cy="754100"/>
              <a:chOff x="5868865" y="1774299"/>
              <a:chExt cx="3249735" cy="754100"/>
            </a:xfrm>
          </p:grpSpPr>
          <p:sp>
            <p:nvSpPr>
              <p:cNvPr id="43" name="TextBox 42">
                <a:extLst>
                  <a:ext uri="{FF2B5EF4-FFF2-40B4-BE49-F238E27FC236}">
                    <a16:creationId xmlns:a16="http://schemas.microsoft.com/office/drawing/2014/main" id="{FFEC5963-0D20-43CE-A74D-FE4E89F9D8FA}"/>
                  </a:ext>
                </a:extLst>
              </p:cNvPr>
              <p:cNvSpPr txBox="1"/>
              <p:nvPr/>
            </p:nvSpPr>
            <p:spPr>
              <a:xfrm>
                <a:off x="5868865" y="1774299"/>
                <a:ext cx="1125039" cy="338554"/>
              </a:xfrm>
              <a:prstGeom prst="rect">
                <a:avLst/>
              </a:prstGeom>
              <a:noFill/>
            </p:spPr>
            <p:txBody>
              <a:bodyPr wrap="square" rtlCol="0">
                <a:spAutoFit/>
              </a:bodyPr>
              <a:lstStyle/>
              <a:p>
                <a:r>
                  <a:rPr lang="en-US" sz="1600" b="1" dirty="0">
                    <a:solidFill>
                      <a:schemeClr val="accent3"/>
                    </a:solidFill>
                    <a:latin typeface="Roboto Slab" pitchFamily="2" charset="0"/>
                    <a:ea typeface="Roboto Slab" pitchFamily="2" charset="0"/>
                  </a:rPr>
                  <a:t>2018</a:t>
                </a:r>
              </a:p>
            </p:txBody>
          </p:sp>
          <p:sp>
            <p:nvSpPr>
              <p:cNvPr id="44" name="Rectangle 43">
                <a:extLst>
                  <a:ext uri="{FF2B5EF4-FFF2-40B4-BE49-F238E27FC236}">
                    <a16:creationId xmlns:a16="http://schemas.microsoft.com/office/drawing/2014/main" id="{B14105D2-E27F-4A05-9632-A5E63F4172AB}"/>
                  </a:ext>
                </a:extLst>
              </p:cNvPr>
              <p:cNvSpPr/>
              <p:nvPr/>
            </p:nvSpPr>
            <p:spPr>
              <a:xfrm>
                <a:off x="5897845" y="2076993"/>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grpSp>
      </p:grpSp>
      <p:sp>
        <p:nvSpPr>
          <p:cNvPr id="24" name="Picture Placeholder 23">
            <a:extLst>
              <a:ext uri="{FF2B5EF4-FFF2-40B4-BE49-F238E27FC236}">
                <a16:creationId xmlns:a16="http://schemas.microsoft.com/office/drawing/2014/main" id="{ECBDF548-12C5-4B57-87FB-7B17FA0DC3DB}"/>
              </a:ext>
            </a:extLst>
          </p:cNvPr>
          <p:cNvSpPr>
            <a:spLocks noGrp="1"/>
          </p:cNvSpPr>
          <p:nvPr>
            <p:ph type="pic" sz="quarter" idx="18"/>
          </p:nvPr>
        </p:nvSpPr>
        <p:spPr/>
      </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17</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Infographic</a:t>
            </a:r>
          </a:p>
        </p:txBody>
      </p:sp>
      <p:sp>
        <p:nvSpPr>
          <p:cNvPr id="7" name="Text Placeholder 6"/>
          <p:cNvSpPr>
            <a:spLocks noGrp="1"/>
          </p:cNvSpPr>
          <p:nvPr>
            <p:ph type="body" sz="quarter" idx="4294967295"/>
          </p:nvPr>
        </p:nvSpPr>
        <p:spPr>
          <a:xfrm>
            <a:off x="845455" y="977900"/>
            <a:ext cx="10515600" cy="279400"/>
          </a:xfrm>
          <a:prstGeom prst="rect">
            <a:avLst/>
          </a:prstGeo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72" name="Group 71">
            <a:extLst>
              <a:ext uri="{FF2B5EF4-FFF2-40B4-BE49-F238E27FC236}">
                <a16:creationId xmlns:a16="http://schemas.microsoft.com/office/drawing/2014/main" id="{54D294D6-D119-455A-ADD4-EDB2761175CD}"/>
              </a:ext>
            </a:extLst>
          </p:cNvPr>
          <p:cNvGrpSpPr/>
          <p:nvPr/>
        </p:nvGrpSpPr>
        <p:grpSpPr>
          <a:xfrm>
            <a:off x="1066253" y="2074045"/>
            <a:ext cx="10074004" cy="3112701"/>
            <a:chOff x="1055218" y="2074045"/>
            <a:chExt cx="10074004" cy="3112701"/>
          </a:xfrm>
        </p:grpSpPr>
        <p:grpSp>
          <p:nvGrpSpPr>
            <p:cNvPr id="71" name="Group 70">
              <a:extLst>
                <a:ext uri="{FF2B5EF4-FFF2-40B4-BE49-F238E27FC236}">
                  <a16:creationId xmlns:a16="http://schemas.microsoft.com/office/drawing/2014/main" id="{6E56E27A-A7F3-4CD6-A6E4-4B6056AE43A9}"/>
                </a:ext>
              </a:extLst>
            </p:cNvPr>
            <p:cNvGrpSpPr/>
            <p:nvPr/>
          </p:nvGrpSpPr>
          <p:grpSpPr>
            <a:xfrm>
              <a:off x="1055218" y="2074045"/>
              <a:ext cx="1772110" cy="3112701"/>
              <a:chOff x="2948083" y="2074045"/>
              <a:chExt cx="1772110" cy="3112701"/>
            </a:xfrm>
          </p:grpSpPr>
          <p:graphicFrame>
            <p:nvGraphicFramePr>
              <p:cNvPr id="59" name="Chart 58">
                <a:extLst>
                  <a:ext uri="{FF2B5EF4-FFF2-40B4-BE49-F238E27FC236}">
                    <a16:creationId xmlns:a16="http://schemas.microsoft.com/office/drawing/2014/main" id="{F267A775-A8AB-4F7E-BDCF-8C0CC26BCBEC}"/>
                  </a:ext>
                </a:extLst>
              </p:cNvPr>
              <p:cNvGraphicFramePr/>
              <p:nvPr>
                <p:extLst>
                  <p:ext uri="{D42A27DB-BD31-4B8C-83A1-F6EECF244321}">
                    <p14:modId xmlns:p14="http://schemas.microsoft.com/office/powerpoint/2010/main" val="1213792116"/>
                  </p:ext>
                </p:extLst>
              </p:nvPr>
            </p:nvGraphicFramePr>
            <p:xfrm>
              <a:off x="3072138" y="2074045"/>
              <a:ext cx="1524000" cy="1451428"/>
            </p:xfrm>
            <a:graphic>
              <a:graphicData uri="http://schemas.openxmlformats.org/drawingml/2006/chart">
                <c:chart xmlns:c="http://schemas.openxmlformats.org/drawingml/2006/chart" xmlns:r="http://schemas.openxmlformats.org/officeDocument/2006/relationships" r:id="rId3"/>
              </a:graphicData>
            </a:graphic>
          </p:graphicFrame>
          <p:sp>
            <p:nvSpPr>
              <p:cNvPr id="63" name="TextBox 62">
                <a:extLst>
                  <a:ext uri="{FF2B5EF4-FFF2-40B4-BE49-F238E27FC236}">
                    <a16:creationId xmlns:a16="http://schemas.microsoft.com/office/drawing/2014/main" id="{C195C48A-914F-4D5F-A6A3-11111ACB1F16}"/>
                  </a:ext>
                </a:extLst>
              </p:cNvPr>
              <p:cNvSpPr txBox="1"/>
              <p:nvPr/>
            </p:nvSpPr>
            <p:spPr>
              <a:xfrm>
                <a:off x="3567438" y="2638176"/>
                <a:ext cx="533400" cy="323165"/>
              </a:xfrm>
              <a:prstGeom prst="rect">
                <a:avLst/>
              </a:prstGeom>
              <a:noFill/>
            </p:spPr>
            <p:txBody>
              <a:bodyPr wrap="square" rtlCol="0">
                <a:spAutoFit/>
              </a:bodyPr>
              <a:lstStyle/>
              <a:p>
                <a:pPr algn="ctr"/>
                <a:r>
                  <a:rPr lang="en-US" sz="1500" b="1" dirty="0">
                    <a:solidFill>
                      <a:schemeClr val="tx1">
                        <a:lumMod val="75000"/>
                        <a:lumOff val="25000"/>
                      </a:schemeClr>
                    </a:solidFill>
                    <a:latin typeface="Roboto Slab" pitchFamily="2" charset="0"/>
                    <a:ea typeface="Roboto Slab" pitchFamily="2" charset="0"/>
                  </a:rPr>
                  <a:t>25%</a:t>
                </a:r>
              </a:p>
            </p:txBody>
          </p:sp>
          <p:sp>
            <p:nvSpPr>
              <p:cNvPr id="66" name="Rectangle 9">
                <a:extLst>
                  <a:ext uri="{FF2B5EF4-FFF2-40B4-BE49-F238E27FC236}">
                    <a16:creationId xmlns:a16="http://schemas.microsoft.com/office/drawing/2014/main" id="{96384C79-9A43-4672-87A9-D241D0B58A58}"/>
                  </a:ext>
                </a:extLst>
              </p:cNvPr>
              <p:cNvSpPr>
                <a:spLocks/>
              </p:cNvSpPr>
              <p:nvPr/>
            </p:nvSpPr>
            <p:spPr bwMode="auto">
              <a:xfrm>
                <a:off x="2948083" y="3784600"/>
                <a:ext cx="1772110" cy="14021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grpSp>
        <p:grpSp>
          <p:nvGrpSpPr>
            <p:cNvPr id="70" name="Group 69">
              <a:extLst>
                <a:ext uri="{FF2B5EF4-FFF2-40B4-BE49-F238E27FC236}">
                  <a16:creationId xmlns:a16="http://schemas.microsoft.com/office/drawing/2014/main" id="{D0D24364-DAB1-4CBC-9D00-7542211E6E67}"/>
                </a:ext>
              </a:extLst>
            </p:cNvPr>
            <p:cNvGrpSpPr/>
            <p:nvPr/>
          </p:nvGrpSpPr>
          <p:grpSpPr>
            <a:xfrm>
              <a:off x="5206165" y="2074045"/>
              <a:ext cx="1772110" cy="3112701"/>
              <a:chOff x="5271973" y="2074045"/>
              <a:chExt cx="1772110" cy="3112701"/>
            </a:xfrm>
          </p:grpSpPr>
          <p:graphicFrame>
            <p:nvGraphicFramePr>
              <p:cNvPr id="60" name="Chart 59">
                <a:extLst>
                  <a:ext uri="{FF2B5EF4-FFF2-40B4-BE49-F238E27FC236}">
                    <a16:creationId xmlns:a16="http://schemas.microsoft.com/office/drawing/2014/main" id="{1D5B0618-3291-43C6-9994-035ED1BDC855}"/>
                  </a:ext>
                </a:extLst>
              </p:cNvPr>
              <p:cNvGraphicFramePr/>
              <p:nvPr>
                <p:extLst>
                  <p:ext uri="{D42A27DB-BD31-4B8C-83A1-F6EECF244321}">
                    <p14:modId xmlns:p14="http://schemas.microsoft.com/office/powerpoint/2010/main" val="418364104"/>
                  </p:ext>
                </p:extLst>
              </p:nvPr>
            </p:nvGraphicFramePr>
            <p:xfrm>
              <a:off x="5334000" y="2074045"/>
              <a:ext cx="1524000" cy="1451428"/>
            </p:xfrm>
            <a:graphic>
              <a:graphicData uri="http://schemas.openxmlformats.org/drawingml/2006/chart">
                <c:chart xmlns:c="http://schemas.openxmlformats.org/drawingml/2006/chart" xmlns:r="http://schemas.openxmlformats.org/officeDocument/2006/relationships" r:id="rId4"/>
              </a:graphicData>
            </a:graphic>
          </p:graphicFrame>
          <p:sp>
            <p:nvSpPr>
              <p:cNvPr id="64" name="TextBox 63">
                <a:extLst>
                  <a:ext uri="{FF2B5EF4-FFF2-40B4-BE49-F238E27FC236}">
                    <a16:creationId xmlns:a16="http://schemas.microsoft.com/office/drawing/2014/main" id="{6166682B-1E70-43C6-BA33-370C5AE85CC8}"/>
                  </a:ext>
                </a:extLst>
              </p:cNvPr>
              <p:cNvSpPr txBox="1"/>
              <p:nvPr/>
            </p:nvSpPr>
            <p:spPr>
              <a:xfrm>
                <a:off x="5829300" y="2638176"/>
                <a:ext cx="533400" cy="323165"/>
              </a:xfrm>
              <a:prstGeom prst="rect">
                <a:avLst/>
              </a:prstGeom>
              <a:noFill/>
            </p:spPr>
            <p:txBody>
              <a:bodyPr wrap="square" rtlCol="0">
                <a:spAutoFit/>
              </a:bodyPr>
              <a:lstStyle/>
              <a:p>
                <a:pPr algn="ctr"/>
                <a:r>
                  <a:rPr lang="en-US" sz="1500" b="1" dirty="0">
                    <a:solidFill>
                      <a:schemeClr val="tx1">
                        <a:lumMod val="75000"/>
                        <a:lumOff val="25000"/>
                      </a:schemeClr>
                    </a:solidFill>
                    <a:latin typeface="Roboto Slab" pitchFamily="2" charset="0"/>
                    <a:ea typeface="Roboto Slab" pitchFamily="2" charset="0"/>
                  </a:rPr>
                  <a:t>35%</a:t>
                </a:r>
              </a:p>
            </p:txBody>
          </p:sp>
          <p:sp>
            <p:nvSpPr>
              <p:cNvPr id="67" name="Rectangle 9">
                <a:extLst>
                  <a:ext uri="{FF2B5EF4-FFF2-40B4-BE49-F238E27FC236}">
                    <a16:creationId xmlns:a16="http://schemas.microsoft.com/office/drawing/2014/main" id="{DC39E135-B3C4-4C48-AE68-1B967A1EB748}"/>
                  </a:ext>
                </a:extLst>
              </p:cNvPr>
              <p:cNvSpPr>
                <a:spLocks/>
              </p:cNvSpPr>
              <p:nvPr/>
            </p:nvSpPr>
            <p:spPr bwMode="auto">
              <a:xfrm>
                <a:off x="5271973" y="3784600"/>
                <a:ext cx="1772110" cy="14021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grpSp>
        <p:grpSp>
          <p:nvGrpSpPr>
            <p:cNvPr id="69" name="Group 68">
              <a:extLst>
                <a:ext uri="{FF2B5EF4-FFF2-40B4-BE49-F238E27FC236}">
                  <a16:creationId xmlns:a16="http://schemas.microsoft.com/office/drawing/2014/main" id="{6BEC6159-CC5B-4E3E-A6DA-64A4354AA4AF}"/>
                </a:ext>
              </a:extLst>
            </p:cNvPr>
            <p:cNvGrpSpPr/>
            <p:nvPr/>
          </p:nvGrpSpPr>
          <p:grpSpPr>
            <a:xfrm>
              <a:off x="9357112" y="2074045"/>
              <a:ext cx="1772110" cy="3112701"/>
              <a:chOff x="7595862" y="2074045"/>
              <a:chExt cx="1772110" cy="3112701"/>
            </a:xfrm>
          </p:grpSpPr>
          <p:sp>
            <p:nvSpPr>
              <p:cNvPr id="65" name="TextBox 64">
                <a:extLst>
                  <a:ext uri="{FF2B5EF4-FFF2-40B4-BE49-F238E27FC236}">
                    <a16:creationId xmlns:a16="http://schemas.microsoft.com/office/drawing/2014/main" id="{CD243433-634F-44F9-91C1-D14D9C3878D3}"/>
                  </a:ext>
                </a:extLst>
              </p:cNvPr>
              <p:cNvSpPr txBox="1"/>
              <p:nvPr/>
            </p:nvSpPr>
            <p:spPr>
              <a:xfrm>
                <a:off x="8063238" y="2638176"/>
                <a:ext cx="533400" cy="323165"/>
              </a:xfrm>
              <a:prstGeom prst="rect">
                <a:avLst/>
              </a:prstGeom>
              <a:noFill/>
            </p:spPr>
            <p:txBody>
              <a:bodyPr wrap="square" rtlCol="0">
                <a:spAutoFit/>
              </a:bodyPr>
              <a:lstStyle/>
              <a:p>
                <a:pPr algn="ctr"/>
                <a:r>
                  <a:rPr lang="en-US" sz="1500" b="1" dirty="0">
                    <a:solidFill>
                      <a:schemeClr val="tx1">
                        <a:lumMod val="75000"/>
                        <a:lumOff val="25000"/>
                      </a:schemeClr>
                    </a:solidFill>
                    <a:latin typeface="Roboto Slab" pitchFamily="2" charset="0"/>
                    <a:ea typeface="Roboto Slab" pitchFamily="2" charset="0"/>
                  </a:rPr>
                  <a:t>55%</a:t>
                </a:r>
              </a:p>
            </p:txBody>
          </p:sp>
          <p:grpSp>
            <p:nvGrpSpPr>
              <p:cNvPr id="11" name="Group 10">
                <a:extLst>
                  <a:ext uri="{FF2B5EF4-FFF2-40B4-BE49-F238E27FC236}">
                    <a16:creationId xmlns:a16="http://schemas.microsoft.com/office/drawing/2014/main" id="{BB674DA5-2068-4730-AE24-FE70F739D6F4}"/>
                  </a:ext>
                </a:extLst>
              </p:cNvPr>
              <p:cNvGrpSpPr/>
              <p:nvPr/>
            </p:nvGrpSpPr>
            <p:grpSpPr>
              <a:xfrm>
                <a:off x="7595862" y="2074045"/>
                <a:ext cx="1772110" cy="3112701"/>
                <a:chOff x="7595862" y="2074045"/>
                <a:chExt cx="1772110" cy="3112701"/>
              </a:xfrm>
            </p:grpSpPr>
            <p:graphicFrame>
              <p:nvGraphicFramePr>
                <p:cNvPr id="62" name="Chart 61">
                  <a:extLst>
                    <a:ext uri="{FF2B5EF4-FFF2-40B4-BE49-F238E27FC236}">
                      <a16:creationId xmlns:a16="http://schemas.microsoft.com/office/drawing/2014/main" id="{E1DECB70-2CDB-49BC-B523-A354386C74D8}"/>
                    </a:ext>
                  </a:extLst>
                </p:cNvPr>
                <p:cNvGraphicFramePr/>
                <p:nvPr>
                  <p:extLst>
                    <p:ext uri="{D42A27DB-BD31-4B8C-83A1-F6EECF244321}">
                      <p14:modId xmlns:p14="http://schemas.microsoft.com/office/powerpoint/2010/main" val="67960801"/>
                    </p:ext>
                  </p:extLst>
                </p:nvPr>
              </p:nvGraphicFramePr>
              <p:xfrm>
                <a:off x="7595862" y="2074045"/>
                <a:ext cx="1524000" cy="1451428"/>
              </p:xfrm>
              <a:graphic>
                <a:graphicData uri="http://schemas.openxmlformats.org/drawingml/2006/chart">
                  <c:chart xmlns:c="http://schemas.openxmlformats.org/drawingml/2006/chart" xmlns:r="http://schemas.openxmlformats.org/officeDocument/2006/relationships" r:id="rId5"/>
                </a:graphicData>
              </a:graphic>
            </p:graphicFrame>
            <p:sp>
              <p:nvSpPr>
                <p:cNvPr id="68" name="Rectangle 9">
                  <a:extLst>
                    <a:ext uri="{FF2B5EF4-FFF2-40B4-BE49-F238E27FC236}">
                      <a16:creationId xmlns:a16="http://schemas.microsoft.com/office/drawing/2014/main" id="{A6B21A8D-5C79-45B8-B0A0-702F0399B6CF}"/>
                    </a:ext>
                  </a:extLst>
                </p:cNvPr>
                <p:cNvSpPr>
                  <a:spLocks/>
                </p:cNvSpPr>
                <p:nvPr/>
              </p:nvSpPr>
              <p:spPr bwMode="auto">
                <a:xfrm>
                  <a:off x="7595862" y="3784600"/>
                  <a:ext cx="1772110" cy="14021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grpSp>
        </p:grpSp>
      </p:gr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18</a:t>
            </a:fld>
            <a:endParaRPr lang="en-US" dirty="0">
              <a:latin typeface="Raleway" panose="020B0503030101060003" pitchFamily="34" charset="0"/>
            </a:endParaRP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Infographic</a:t>
            </a:r>
          </a:p>
        </p:txBody>
      </p:sp>
      <p:graphicFrame>
        <p:nvGraphicFramePr>
          <p:cNvPr id="8" name="Chart 7"/>
          <p:cNvGraphicFramePr/>
          <p:nvPr>
            <p:extLst>
              <p:ext uri="{D42A27DB-BD31-4B8C-83A1-F6EECF244321}">
                <p14:modId xmlns:p14="http://schemas.microsoft.com/office/powerpoint/2010/main" val="3971646030"/>
              </p:ext>
            </p:extLst>
          </p:nvPr>
        </p:nvGraphicFramePr>
        <p:xfrm>
          <a:off x="838200" y="1862885"/>
          <a:ext cx="6345702" cy="3896512"/>
        </p:xfrm>
        <a:graphic>
          <a:graphicData uri="http://schemas.openxmlformats.org/drawingml/2006/chart">
            <c:chart xmlns:c="http://schemas.openxmlformats.org/drawingml/2006/chart" xmlns:r="http://schemas.openxmlformats.org/officeDocument/2006/relationships" r:id="rId3"/>
          </a:graphicData>
        </a:graphic>
      </p:graphicFrame>
      <p:sp>
        <p:nvSpPr>
          <p:cNvPr id="17" name="Picture Placeholder 16">
            <a:extLst>
              <a:ext uri="{FF2B5EF4-FFF2-40B4-BE49-F238E27FC236}">
                <a16:creationId xmlns:a16="http://schemas.microsoft.com/office/drawing/2014/main" id="{55CFC395-1D76-4CC9-B413-F650CE660D90}"/>
              </a:ext>
            </a:extLst>
          </p:cNvPr>
          <p:cNvSpPr>
            <a:spLocks noGrp="1"/>
          </p:cNvSpPr>
          <p:nvPr>
            <p:ph type="pic" sz="quarter" idx="21"/>
          </p:nvPr>
        </p:nvSpPr>
        <p:spPr/>
      </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19</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 name="Group 1">
            <a:extLst>
              <a:ext uri="{FF2B5EF4-FFF2-40B4-BE49-F238E27FC236}">
                <a16:creationId xmlns:a16="http://schemas.microsoft.com/office/drawing/2014/main" id="{4D661AF3-0CFD-470A-BADD-F2EEC111EF28}"/>
              </a:ext>
            </a:extLst>
          </p:cNvPr>
          <p:cNvGrpSpPr/>
          <p:nvPr/>
        </p:nvGrpSpPr>
        <p:grpSpPr>
          <a:xfrm>
            <a:off x="838200" y="1930845"/>
            <a:ext cx="6492644" cy="3613327"/>
            <a:chOff x="1068085" y="2767022"/>
            <a:chExt cx="6492644" cy="3613327"/>
          </a:xfrm>
        </p:grpSpPr>
        <p:grpSp>
          <p:nvGrpSpPr>
            <p:cNvPr id="187" name="Group 186">
              <a:extLst>
                <a:ext uri="{FF2B5EF4-FFF2-40B4-BE49-F238E27FC236}">
                  <a16:creationId xmlns:a16="http://schemas.microsoft.com/office/drawing/2014/main" id="{948F72A9-229E-4D75-92BF-F1D639CA8101}"/>
                </a:ext>
              </a:extLst>
            </p:cNvPr>
            <p:cNvGrpSpPr/>
            <p:nvPr/>
          </p:nvGrpSpPr>
          <p:grpSpPr>
            <a:xfrm>
              <a:off x="1068085" y="3210534"/>
              <a:ext cx="2585675" cy="2549588"/>
              <a:chOff x="4512055" y="2369549"/>
              <a:chExt cx="2585675" cy="2549588"/>
            </a:xfrm>
          </p:grpSpPr>
          <p:sp>
            <p:nvSpPr>
              <p:cNvPr id="188" name="Shape 16">
                <a:extLst>
                  <a:ext uri="{FF2B5EF4-FFF2-40B4-BE49-F238E27FC236}">
                    <a16:creationId xmlns:a16="http://schemas.microsoft.com/office/drawing/2014/main" id="{588AA598-8E39-4AFF-8666-F677C8E36F33}"/>
                  </a:ext>
                </a:extLst>
              </p:cNvPr>
              <p:cNvSpPr/>
              <p:nvPr/>
            </p:nvSpPr>
            <p:spPr>
              <a:xfrm>
                <a:off x="4620467" y="2441825"/>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5000"/>
                </a:schemeClr>
              </a:solidFill>
              <a:ln w="16510">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0" name="Shape 16">
                <a:extLst>
                  <a:ext uri="{FF2B5EF4-FFF2-40B4-BE49-F238E27FC236}">
                    <a16:creationId xmlns:a16="http://schemas.microsoft.com/office/drawing/2014/main" id="{4601E36E-1530-42AF-9609-6645D40B7328}"/>
                  </a:ext>
                </a:extLst>
              </p:cNvPr>
              <p:cNvSpPr/>
              <p:nvPr/>
            </p:nvSpPr>
            <p:spPr>
              <a:xfrm>
                <a:off x="4512055" y="2369549"/>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10000"/>
                </a:schemeClr>
              </a:solidFill>
              <a:ln w="16510">
                <a:solidFill>
                  <a:schemeClr val="tx1">
                    <a:alpha val="2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191" name="Oval 190">
              <a:extLst>
                <a:ext uri="{FF2B5EF4-FFF2-40B4-BE49-F238E27FC236}">
                  <a16:creationId xmlns:a16="http://schemas.microsoft.com/office/drawing/2014/main" id="{C0B6A7C8-E6AB-4A4A-8EA8-3E913A9F3E05}"/>
                </a:ext>
              </a:extLst>
            </p:cNvPr>
            <p:cNvSpPr/>
            <p:nvPr/>
          </p:nvSpPr>
          <p:spPr>
            <a:xfrm>
              <a:off x="1465533" y="3608007"/>
              <a:ext cx="1682366" cy="1682365"/>
            </a:xfrm>
            <a:prstGeom prst="ellipse">
              <a:avLst/>
            </a:prstGeom>
            <a:gradFill>
              <a:gsLst>
                <a:gs pos="0">
                  <a:schemeClr val="tx2"/>
                </a:gs>
                <a:gs pos="100000">
                  <a:schemeClr val="tx2">
                    <a:lumMod val="50000"/>
                  </a:schemeClr>
                </a:gs>
              </a:gsLst>
              <a:lin ang="4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92" name="Group 191">
              <a:extLst>
                <a:ext uri="{FF2B5EF4-FFF2-40B4-BE49-F238E27FC236}">
                  <a16:creationId xmlns:a16="http://schemas.microsoft.com/office/drawing/2014/main" id="{F54D247B-3240-43B4-89F2-78F13C18C3DA}"/>
                </a:ext>
              </a:extLst>
            </p:cNvPr>
            <p:cNvGrpSpPr/>
            <p:nvPr/>
          </p:nvGrpSpPr>
          <p:grpSpPr>
            <a:xfrm>
              <a:off x="3364116" y="2767022"/>
              <a:ext cx="1917571" cy="1890810"/>
              <a:chOff x="6808086" y="1926037"/>
              <a:chExt cx="1917571" cy="1890810"/>
            </a:xfrm>
          </p:grpSpPr>
          <p:sp>
            <p:nvSpPr>
              <p:cNvPr id="193" name="Shape 16">
                <a:extLst>
                  <a:ext uri="{FF2B5EF4-FFF2-40B4-BE49-F238E27FC236}">
                    <a16:creationId xmlns:a16="http://schemas.microsoft.com/office/drawing/2014/main" id="{690F4CB1-9B3A-4696-8919-1C2F70413727}"/>
                  </a:ext>
                </a:extLst>
              </p:cNvPr>
              <p:cNvSpPr/>
              <p:nvPr/>
            </p:nvSpPr>
            <p:spPr>
              <a:xfrm>
                <a:off x="6888486" y="1979638"/>
                <a:ext cx="1837171" cy="1837209"/>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5000"/>
                </a:schemeClr>
              </a:solidFill>
              <a:ln w="16510">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4" name="Shape 16">
                <a:extLst>
                  <a:ext uri="{FF2B5EF4-FFF2-40B4-BE49-F238E27FC236}">
                    <a16:creationId xmlns:a16="http://schemas.microsoft.com/office/drawing/2014/main" id="{3CA4875C-5967-4753-8F63-58AA257952D0}"/>
                  </a:ext>
                </a:extLst>
              </p:cNvPr>
              <p:cNvSpPr/>
              <p:nvPr/>
            </p:nvSpPr>
            <p:spPr>
              <a:xfrm>
                <a:off x="6808086" y="1926037"/>
                <a:ext cx="1837171" cy="1837209"/>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bg1">
                  <a:alpha val="25000"/>
                </a:schemeClr>
              </a:solidFill>
              <a:ln w="16510">
                <a:solidFill>
                  <a:schemeClr val="tx1">
                    <a:alpha val="2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195" name="Oval 194">
              <a:extLst>
                <a:ext uri="{FF2B5EF4-FFF2-40B4-BE49-F238E27FC236}">
                  <a16:creationId xmlns:a16="http://schemas.microsoft.com/office/drawing/2014/main" id="{96A54B64-60FD-47EE-BA5F-F33956D02E5C}"/>
                </a:ext>
              </a:extLst>
            </p:cNvPr>
            <p:cNvSpPr/>
            <p:nvPr/>
          </p:nvSpPr>
          <p:spPr>
            <a:xfrm>
              <a:off x="3658869" y="3061793"/>
              <a:ext cx="1247665" cy="1247666"/>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6" name="Oval 195">
              <a:extLst>
                <a:ext uri="{FF2B5EF4-FFF2-40B4-BE49-F238E27FC236}">
                  <a16:creationId xmlns:a16="http://schemas.microsoft.com/office/drawing/2014/main" id="{55403856-578D-407B-A698-5540AB4AFE8B}"/>
                </a:ext>
              </a:extLst>
            </p:cNvPr>
            <p:cNvSpPr/>
            <p:nvPr/>
          </p:nvSpPr>
          <p:spPr>
            <a:xfrm>
              <a:off x="3492658" y="4921009"/>
              <a:ext cx="1459340" cy="145934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97" name="Group 196">
              <a:extLst>
                <a:ext uri="{FF2B5EF4-FFF2-40B4-BE49-F238E27FC236}">
                  <a16:creationId xmlns:a16="http://schemas.microsoft.com/office/drawing/2014/main" id="{ACD96CB9-AA43-442B-8C3A-EA18BB907654}"/>
                </a:ext>
              </a:extLst>
            </p:cNvPr>
            <p:cNvGrpSpPr/>
            <p:nvPr/>
          </p:nvGrpSpPr>
          <p:grpSpPr>
            <a:xfrm>
              <a:off x="4975054" y="3278481"/>
              <a:ext cx="2585675" cy="2549588"/>
              <a:chOff x="8419024" y="2437496"/>
              <a:chExt cx="2585675" cy="2549588"/>
            </a:xfrm>
          </p:grpSpPr>
          <p:sp>
            <p:nvSpPr>
              <p:cNvPr id="198" name="Shape 16">
                <a:extLst>
                  <a:ext uri="{FF2B5EF4-FFF2-40B4-BE49-F238E27FC236}">
                    <a16:creationId xmlns:a16="http://schemas.microsoft.com/office/drawing/2014/main" id="{706DF4A8-CD90-4EC3-B029-B2AD988C93A7}"/>
                  </a:ext>
                </a:extLst>
              </p:cNvPr>
              <p:cNvSpPr/>
              <p:nvPr/>
            </p:nvSpPr>
            <p:spPr>
              <a:xfrm>
                <a:off x="8527436" y="2509772"/>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5000"/>
                </a:schemeClr>
              </a:solidFill>
              <a:ln w="16510">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9" name="Shape 16">
                <a:extLst>
                  <a:ext uri="{FF2B5EF4-FFF2-40B4-BE49-F238E27FC236}">
                    <a16:creationId xmlns:a16="http://schemas.microsoft.com/office/drawing/2014/main" id="{7FA7476F-0D89-46DA-8607-03C6762156A2}"/>
                  </a:ext>
                </a:extLst>
              </p:cNvPr>
              <p:cNvSpPr/>
              <p:nvPr/>
            </p:nvSpPr>
            <p:spPr>
              <a:xfrm>
                <a:off x="8419024" y="2437496"/>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bg1">
                  <a:alpha val="35000"/>
                </a:schemeClr>
              </a:solidFill>
              <a:ln w="16510">
                <a:solidFill>
                  <a:schemeClr val="tx1">
                    <a:alpha val="2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200" name="Oval 199">
              <a:extLst>
                <a:ext uri="{FF2B5EF4-FFF2-40B4-BE49-F238E27FC236}">
                  <a16:creationId xmlns:a16="http://schemas.microsoft.com/office/drawing/2014/main" id="{EAD1C311-D94D-4BEC-8F9B-65D97A0A49B2}"/>
                </a:ext>
              </a:extLst>
            </p:cNvPr>
            <p:cNvSpPr/>
            <p:nvPr/>
          </p:nvSpPr>
          <p:spPr>
            <a:xfrm>
              <a:off x="5372502" y="3675954"/>
              <a:ext cx="1682366" cy="1682365"/>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1" name="Rectangle 200">
              <a:extLst>
                <a:ext uri="{FF2B5EF4-FFF2-40B4-BE49-F238E27FC236}">
                  <a16:creationId xmlns:a16="http://schemas.microsoft.com/office/drawing/2014/main" id="{3B352FC2-A4E4-4918-9848-F2C4BAA3C7AF}"/>
                </a:ext>
              </a:extLst>
            </p:cNvPr>
            <p:cNvSpPr/>
            <p:nvPr/>
          </p:nvSpPr>
          <p:spPr>
            <a:xfrm>
              <a:off x="5940943" y="3844741"/>
              <a:ext cx="595035"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2" name="Rectangle 201">
              <a:extLst>
                <a:ext uri="{FF2B5EF4-FFF2-40B4-BE49-F238E27FC236}">
                  <a16:creationId xmlns:a16="http://schemas.microsoft.com/office/drawing/2014/main" id="{2E4414FE-E827-4453-9107-4EDB66C43395}"/>
                </a:ext>
              </a:extLst>
            </p:cNvPr>
            <p:cNvSpPr/>
            <p:nvPr/>
          </p:nvSpPr>
          <p:spPr>
            <a:xfrm>
              <a:off x="2007744" y="3737509"/>
              <a:ext cx="595035"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3" name="Rectangle 202">
              <a:extLst>
                <a:ext uri="{FF2B5EF4-FFF2-40B4-BE49-F238E27FC236}">
                  <a16:creationId xmlns:a16="http://schemas.microsoft.com/office/drawing/2014/main" id="{BCB3FD7C-01C8-46AE-9A9B-AB5E7D2E0A99}"/>
                </a:ext>
              </a:extLst>
            </p:cNvPr>
            <p:cNvSpPr/>
            <p:nvPr/>
          </p:nvSpPr>
          <p:spPr>
            <a:xfrm>
              <a:off x="3998107" y="3119269"/>
              <a:ext cx="595035"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4" name="Rectangle 203">
              <a:extLst>
                <a:ext uri="{FF2B5EF4-FFF2-40B4-BE49-F238E27FC236}">
                  <a16:creationId xmlns:a16="http://schemas.microsoft.com/office/drawing/2014/main" id="{6CC5BD86-707D-4074-BE0C-4ABDCE15663E}"/>
                </a:ext>
              </a:extLst>
            </p:cNvPr>
            <p:cNvSpPr/>
            <p:nvPr/>
          </p:nvSpPr>
          <p:spPr>
            <a:xfrm>
              <a:off x="3967657" y="5058237"/>
              <a:ext cx="535724"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5" name="TextBox 204">
              <a:extLst>
                <a:ext uri="{FF2B5EF4-FFF2-40B4-BE49-F238E27FC236}">
                  <a16:creationId xmlns:a16="http://schemas.microsoft.com/office/drawing/2014/main" id="{0914FDD9-2329-4A4D-8216-E7DEE0E1E246}"/>
                </a:ext>
              </a:extLst>
            </p:cNvPr>
            <p:cNvSpPr txBox="1"/>
            <p:nvPr/>
          </p:nvSpPr>
          <p:spPr>
            <a:xfrm>
              <a:off x="1577928" y="4361597"/>
              <a:ext cx="1390230" cy="592470"/>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 here with your own detailed.</a:t>
              </a:r>
            </a:p>
          </p:txBody>
        </p:sp>
        <p:sp>
          <p:nvSpPr>
            <p:cNvPr id="206" name="TextBox 205">
              <a:extLst>
                <a:ext uri="{FF2B5EF4-FFF2-40B4-BE49-F238E27FC236}">
                  <a16:creationId xmlns:a16="http://schemas.microsoft.com/office/drawing/2014/main" id="{C9F3D5A1-3A5E-47AA-AD96-28591B38969F}"/>
                </a:ext>
              </a:extLst>
            </p:cNvPr>
            <p:cNvSpPr txBox="1"/>
            <p:nvPr/>
          </p:nvSpPr>
          <p:spPr>
            <a:xfrm>
              <a:off x="5625514" y="4499752"/>
              <a:ext cx="1222832" cy="425758"/>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 here with</a:t>
              </a:r>
            </a:p>
          </p:txBody>
        </p:sp>
        <p:sp>
          <p:nvSpPr>
            <p:cNvPr id="207" name="TextBox 206">
              <a:extLst>
                <a:ext uri="{FF2B5EF4-FFF2-40B4-BE49-F238E27FC236}">
                  <a16:creationId xmlns:a16="http://schemas.microsoft.com/office/drawing/2014/main" id="{A7BF89B4-E834-43E9-988F-525A41119717}"/>
                </a:ext>
              </a:extLst>
            </p:cNvPr>
            <p:cNvSpPr txBox="1"/>
            <p:nvPr/>
          </p:nvSpPr>
          <p:spPr>
            <a:xfrm>
              <a:off x="3716298" y="3675954"/>
              <a:ext cx="1094782" cy="425758"/>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a:t>
              </a:r>
            </a:p>
          </p:txBody>
        </p:sp>
        <p:sp>
          <p:nvSpPr>
            <p:cNvPr id="208" name="TextBox 207">
              <a:extLst>
                <a:ext uri="{FF2B5EF4-FFF2-40B4-BE49-F238E27FC236}">
                  <a16:creationId xmlns:a16="http://schemas.microsoft.com/office/drawing/2014/main" id="{9416526C-A5B0-41AF-A7DF-55BF11E6E5BA}"/>
                </a:ext>
              </a:extLst>
            </p:cNvPr>
            <p:cNvSpPr txBox="1"/>
            <p:nvPr/>
          </p:nvSpPr>
          <p:spPr>
            <a:xfrm>
              <a:off x="3716298" y="5653611"/>
              <a:ext cx="1094782" cy="425758"/>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a:t>
              </a:r>
            </a:p>
          </p:txBody>
        </p:sp>
      </p:grpSp>
      <p:sp>
        <p:nvSpPr>
          <p:cNvPr id="13" name="Picture Placeholder 12">
            <a:extLst>
              <a:ext uri="{FF2B5EF4-FFF2-40B4-BE49-F238E27FC236}">
                <a16:creationId xmlns:a16="http://schemas.microsoft.com/office/drawing/2014/main" id="{3F3A8D1B-0D94-4298-A6A3-863AAC6369B2}"/>
              </a:ext>
            </a:extLst>
          </p:cNvPr>
          <p:cNvSpPr>
            <a:spLocks noGrp="1"/>
          </p:cNvSpPr>
          <p:nvPr>
            <p:ph type="pic" sz="quarter" idx="21"/>
          </p:nvPr>
        </p:nvSpPr>
        <p:spPr/>
      </p:sp>
    </p:spTree>
    <p:extLst>
      <p:ext uri="{BB962C8B-B14F-4D97-AF65-F5344CB8AC3E}">
        <p14:creationId xmlns:p14="http://schemas.microsoft.com/office/powerpoint/2010/main" val="35530921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 name="Rectangle 58"/>
          <p:cNvSpPr/>
          <p:nvPr/>
        </p:nvSpPr>
        <p:spPr>
          <a:xfrm>
            <a:off x="0" y="0"/>
            <a:ext cx="12192000" cy="6858000"/>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Rectangle 1">
            <a:extLst>
              <a:ext uri="{FF2B5EF4-FFF2-40B4-BE49-F238E27FC236}">
                <a16:creationId xmlns:a16="http://schemas.microsoft.com/office/drawing/2014/main" id="{0654F013-524D-44D0-8C35-C36D6DCF1505}"/>
              </a:ext>
            </a:extLst>
          </p:cNvPr>
          <p:cNvSpPr/>
          <p:nvPr/>
        </p:nvSpPr>
        <p:spPr>
          <a:xfrm>
            <a:off x="4630057" y="0"/>
            <a:ext cx="2931886" cy="4049486"/>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2</a:t>
            </a:fld>
            <a:endParaRPr lang="en-US" dirty="0">
              <a:latin typeface="Raleway" panose="020B0503030101060003" pitchFamily="34" charset="0"/>
            </a:endParaRPr>
          </a:p>
        </p:txBody>
      </p:sp>
      <p:grpSp>
        <p:nvGrpSpPr>
          <p:cNvPr id="14" name="Group 13"/>
          <p:cNvGrpSpPr/>
          <p:nvPr/>
        </p:nvGrpSpPr>
        <p:grpSpPr>
          <a:xfrm>
            <a:off x="2921000" y="4391714"/>
            <a:ext cx="6350000" cy="781701"/>
            <a:chOff x="2921000" y="4064224"/>
            <a:chExt cx="6350000" cy="781701"/>
          </a:xfrm>
        </p:grpSpPr>
        <p:sp>
          <p:nvSpPr>
            <p:cNvPr id="17" name="Rectangle 2"/>
            <p:cNvSpPr>
              <a:spLocks/>
            </p:cNvSpPr>
            <p:nvPr/>
          </p:nvSpPr>
          <p:spPr bwMode="auto">
            <a:xfrm>
              <a:off x="4846076" y="4064224"/>
              <a:ext cx="2499848" cy="3013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2400" b="1" kern="100" spc="200" dirty="0">
                  <a:solidFill>
                    <a:schemeClr val="accent3"/>
                  </a:solidFill>
                  <a:latin typeface="Roboto Slab" pitchFamily="2" charset="0"/>
                  <a:ea typeface="Roboto Slab" pitchFamily="2" charset="0"/>
                  <a:cs typeface="Lato Black" charset="0"/>
                  <a:sym typeface="Montserrat-Bold" charset="0"/>
                </a:rPr>
                <a:t>WELCOME</a:t>
              </a:r>
            </a:p>
          </p:txBody>
        </p:sp>
        <p:sp>
          <p:nvSpPr>
            <p:cNvPr id="18" name="Rectangle 4"/>
            <p:cNvSpPr>
              <a:spLocks/>
            </p:cNvSpPr>
            <p:nvPr/>
          </p:nvSpPr>
          <p:spPr bwMode="auto">
            <a:xfrm>
              <a:off x="2921000" y="4500084"/>
              <a:ext cx="6350000"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chemeClr val="bg1"/>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sp>
        <p:nvSpPr>
          <p:cNvPr id="9" name="Picture Placeholder 8">
            <a:extLst>
              <a:ext uri="{FF2B5EF4-FFF2-40B4-BE49-F238E27FC236}">
                <a16:creationId xmlns:a16="http://schemas.microsoft.com/office/drawing/2014/main" id="{C4EC1C8F-1806-417D-9563-6B519C091D7F}"/>
              </a:ext>
            </a:extLst>
          </p:cNvPr>
          <p:cNvSpPr>
            <a:spLocks noGrp="1"/>
          </p:cNvSpPr>
          <p:nvPr>
            <p:ph type="pic" sz="quarter" idx="21"/>
          </p:nvPr>
        </p:nvSpPr>
        <p:spPr/>
      </p:sp>
    </p:spTree>
    <p:extLst>
      <p:ext uri="{BB962C8B-B14F-4D97-AF65-F5344CB8AC3E}">
        <p14:creationId xmlns:p14="http://schemas.microsoft.com/office/powerpoint/2010/main" val="21578135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20</a:t>
            </a:fld>
            <a:endParaRPr lang="en-US" dirty="0">
              <a:latin typeface="Roboto Slab" pitchFamily="2" charset="0"/>
              <a:ea typeface="Roboto Slab" pitchFamily="2"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Project </a:t>
            </a:r>
            <a:r>
              <a:rPr lang="en-US" b="1" dirty="0">
                <a:solidFill>
                  <a:schemeClr val="accent3"/>
                </a:solidFill>
              </a:rPr>
              <a:t>Location</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9" name="Rectangle 8">
            <a:extLst>
              <a:ext uri="{FF2B5EF4-FFF2-40B4-BE49-F238E27FC236}">
                <a16:creationId xmlns:a16="http://schemas.microsoft.com/office/drawing/2014/main" id="{2C377F4D-0495-46E4-B2A9-D334ED913979}"/>
              </a:ext>
            </a:extLst>
          </p:cNvPr>
          <p:cNvSpPr/>
          <p:nvPr/>
        </p:nvSpPr>
        <p:spPr>
          <a:xfrm>
            <a:off x="838200" y="2521832"/>
            <a:ext cx="2965174" cy="2569028"/>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1ABD5906-119F-42AD-B369-167D490A8BD2}"/>
              </a:ext>
            </a:extLst>
          </p:cNvPr>
          <p:cNvSpPr>
            <a:spLocks/>
          </p:cNvSpPr>
          <p:nvPr/>
        </p:nvSpPr>
        <p:spPr bwMode="auto">
          <a:xfrm>
            <a:off x="1343675" y="2898163"/>
            <a:ext cx="1954224" cy="1816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reliability. By using simple alignments are This letterhead lorem to reliability. By using simple alignments are meant to project an image of professionalism and lorem to reliability. By using simple.</a:t>
            </a:r>
          </a:p>
        </p:txBody>
      </p:sp>
      <p:sp>
        <p:nvSpPr>
          <p:cNvPr id="11" name="Rectangle 10">
            <a:extLst>
              <a:ext uri="{FF2B5EF4-FFF2-40B4-BE49-F238E27FC236}">
                <a16:creationId xmlns:a16="http://schemas.microsoft.com/office/drawing/2014/main" id="{B8E36BD4-E73E-40C1-A835-BE119AA9BA45}"/>
              </a:ext>
            </a:extLst>
          </p:cNvPr>
          <p:cNvSpPr/>
          <p:nvPr/>
        </p:nvSpPr>
        <p:spPr>
          <a:xfrm>
            <a:off x="8388626" y="2521832"/>
            <a:ext cx="2965174" cy="2569028"/>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12">
            <a:extLst>
              <a:ext uri="{FF2B5EF4-FFF2-40B4-BE49-F238E27FC236}">
                <a16:creationId xmlns:a16="http://schemas.microsoft.com/office/drawing/2014/main" id="{1210EB79-0571-4FC1-A56A-06FD24D02444}"/>
              </a:ext>
            </a:extLst>
          </p:cNvPr>
          <p:cNvSpPr>
            <a:spLocks/>
          </p:cNvSpPr>
          <p:nvPr/>
        </p:nvSpPr>
        <p:spPr bwMode="auto">
          <a:xfrm>
            <a:off x="8894101" y="2898163"/>
            <a:ext cx="1954224" cy="1816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reliability. By using simple alignments are This letterhead lorem to reliability. By using simple alignments are meant to project an image of professionalism and lorem to reliability. By using simple.</a:t>
            </a:r>
          </a:p>
        </p:txBody>
      </p:sp>
      <p:sp>
        <p:nvSpPr>
          <p:cNvPr id="18" name="Picture Placeholder 17">
            <a:extLst>
              <a:ext uri="{FF2B5EF4-FFF2-40B4-BE49-F238E27FC236}">
                <a16:creationId xmlns:a16="http://schemas.microsoft.com/office/drawing/2014/main" id="{049A7103-EB3D-44D1-94F4-B42B4E23C106}"/>
              </a:ext>
            </a:extLst>
          </p:cNvPr>
          <p:cNvSpPr>
            <a:spLocks noGrp="1"/>
          </p:cNvSpPr>
          <p:nvPr>
            <p:ph type="pic" sz="quarter" idx="20"/>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5B65897-059C-4F92-AF43-1D8C905AC390}"/>
              </a:ext>
            </a:extLst>
          </p:cNvPr>
          <p:cNvSpPr/>
          <p:nvPr/>
        </p:nvSpPr>
        <p:spPr>
          <a:xfrm>
            <a:off x="0" y="2699657"/>
            <a:ext cx="12192000" cy="145852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21</a:t>
            </a:fld>
            <a:endParaRPr lang="en-US" dirty="0">
              <a:latin typeface="Roboto Slab" pitchFamily="2" charset="0"/>
              <a:ea typeface="Roboto Slab" pitchFamily="2" charset="0"/>
            </a:endParaRPr>
          </a:p>
        </p:txBody>
      </p:sp>
      <p:sp>
        <p:nvSpPr>
          <p:cNvPr id="3" name="TextBox 2">
            <a:extLst>
              <a:ext uri="{FF2B5EF4-FFF2-40B4-BE49-F238E27FC236}">
                <a16:creationId xmlns:a16="http://schemas.microsoft.com/office/drawing/2014/main" id="{D34E7FF3-115B-48CD-B865-F0A8030CC907}"/>
              </a:ext>
            </a:extLst>
          </p:cNvPr>
          <p:cNvSpPr txBox="1"/>
          <p:nvPr/>
        </p:nvSpPr>
        <p:spPr>
          <a:xfrm>
            <a:off x="4867137" y="3075057"/>
            <a:ext cx="2457725" cy="707886"/>
          </a:xfrm>
          <a:prstGeom prst="rect">
            <a:avLst/>
          </a:prstGeom>
          <a:noFill/>
        </p:spPr>
        <p:txBody>
          <a:bodyPr wrap="none" rtlCol="0">
            <a:spAutoFit/>
          </a:bodyPr>
          <a:lstStyle/>
          <a:p>
            <a:pPr algn="ctr"/>
            <a:r>
              <a:rPr lang="en-US" sz="4000" b="1" dirty="0">
                <a:solidFill>
                  <a:schemeClr val="accent3"/>
                </a:solidFill>
                <a:latin typeface="Roboto Slab" pitchFamily="2" charset="0"/>
                <a:ea typeface="Roboto Slab" pitchFamily="2" charset="0"/>
                <a:cs typeface="Raavi" panose="020B0502040204020203" pitchFamily="34" charset="0"/>
              </a:rPr>
              <a:t>THE END</a:t>
            </a:r>
          </a:p>
        </p:txBody>
      </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40569978-82F8-4F46-8218-F769503DA060}"/>
              </a:ext>
            </a:extLst>
          </p:cNvPr>
          <p:cNvSpPr/>
          <p:nvPr/>
        </p:nvSpPr>
        <p:spPr>
          <a:xfrm>
            <a:off x="0" y="0"/>
            <a:ext cx="12192000" cy="68580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3</a:t>
            </a:fld>
            <a:endParaRPr lang="en-US" dirty="0">
              <a:latin typeface="Raleway" panose="020B0503030101060003" pitchFamily="34" charset="0"/>
            </a:endParaRPr>
          </a:p>
        </p:txBody>
      </p:sp>
      <p:grpSp>
        <p:nvGrpSpPr>
          <p:cNvPr id="7" name="Group 6">
            <a:extLst>
              <a:ext uri="{FF2B5EF4-FFF2-40B4-BE49-F238E27FC236}">
                <a16:creationId xmlns:a16="http://schemas.microsoft.com/office/drawing/2014/main" id="{FA745D46-9AED-4591-BC37-49638C48EBC4}"/>
              </a:ext>
            </a:extLst>
          </p:cNvPr>
          <p:cNvGrpSpPr/>
          <p:nvPr/>
        </p:nvGrpSpPr>
        <p:grpSpPr>
          <a:xfrm>
            <a:off x="6140300" y="1700798"/>
            <a:ext cx="5105835" cy="2707306"/>
            <a:chOff x="4826004" y="1955588"/>
            <a:chExt cx="5105835" cy="2707306"/>
          </a:xfrm>
        </p:grpSpPr>
        <p:sp>
          <p:nvSpPr>
            <p:cNvPr id="34" name="TextBox 33"/>
            <p:cNvSpPr txBox="1"/>
            <p:nvPr/>
          </p:nvSpPr>
          <p:spPr>
            <a:xfrm>
              <a:off x="4826004" y="1955588"/>
              <a:ext cx="1378857" cy="400110"/>
            </a:xfrm>
            <a:prstGeom prst="rect">
              <a:avLst/>
            </a:prstGeom>
            <a:noFill/>
          </p:spPr>
          <p:txBody>
            <a:bodyPr wrap="square" rtlCol="0">
              <a:spAutoFit/>
            </a:bodyPr>
            <a:lstStyle/>
            <a:p>
              <a:r>
                <a:rPr lang="en-US" sz="2000" b="1" dirty="0">
                  <a:solidFill>
                    <a:schemeClr val="bg1"/>
                  </a:solidFill>
                  <a:latin typeface="Roboto Slab" pitchFamily="2" charset="0"/>
                  <a:ea typeface="Roboto Slab" pitchFamily="2" charset="0"/>
                </a:rPr>
                <a:t>HELLO”</a:t>
              </a:r>
            </a:p>
          </p:txBody>
        </p:sp>
        <p:sp>
          <p:nvSpPr>
            <p:cNvPr id="36" name="TextBox 35"/>
            <p:cNvSpPr txBox="1"/>
            <p:nvPr/>
          </p:nvSpPr>
          <p:spPr>
            <a:xfrm>
              <a:off x="4826004" y="2299815"/>
              <a:ext cx="3316855" cy="338554"/>
            </a:xfrm>
            <a:prstGeom prst="rect">
              <a:avLst/>
            </a:prstGeom>
            <a:noFill/>
          </p:spPr>
          <p:txBody>
            <a:bodyPr wrap="square" rtlCol="0">
              <a:spAutoFit/>
            </a:bodyPr>
            <a:lstStyle/>
            <a:p>
              <a:r>
                <a:rPr lang="en-US" sz="1600" dirty="0" err="1">
                  <a:solidFill>
                    <a:schemeClr val="bg1"/>
                  </a:solidFill>
                  <a:latin typeface="Roboto Slab" pitchFamily="2" charset="0"/>
                  <a:ea typeface="Roboto Slab" pitchFamily="2" charset="0"/>
                </a:rPr>
                <a:t>Iam</a:t>
              </a:r>
              <a:r>
                <a:rPr lang="en-US" sz="1600" dirty="0">
                  <a:solidFill>
                    <a:schemeClr val="bg1"/>
                  </a:solidFill>
                  <a:latin typeface="Roboto Slab" pitchFamily="2" charset="0"/>
                  <a:ea typeface="Roboto Slab" pitchFamily="2" charset="0"/>
                </a:rPr>
                <a:t> John Deo, Your Presenter!</a:t>
              </a:r>
            </a:p>
          </p:txBody>
        </p:sp>
        <p:grpSp>
          <p:nvGrpSpPr>
            <p:cNvPr id="50" name="Group 49"/>
            <p:cNvGrpSpPr/>
            <p:nvPr/>
          </p:nvGrpSpPr>
          <p:grpSpPr>
            <a:xfrm>
              <a:off x="4826004" y="3160557"/>
              <a:ext cx="5105835" cy="1502337"/>
              <a:chOff x="3417451" y="3841717"/>
              <a:chExt cx="5105835" cy="1502337"/>
            </a:xfrm>
          </p:grpSpPr>
          <p:sp>
            <p:nvSpPr>
              <p:cNvPr id="32" name="TextBox 31"/>
              <p:cNvSpPr txBox="1"/>
              <p:nvPr/>
            </p:nvSpPr>
            <p:spPr>
              <a:xfrm>
                <a:off x="3417451" y="3841717"/>
                <a:ext cx="2367740" cy="815544"/>
              </a:xfrm>
              <a:prstGeom prst="rect">
                <a:avLst/>
              </a:prstGeom>
              <a:noFill/>
            </p:spPr>
            <p:txBody>
              <a:bodyPr wrap="square" rtlCol="0">
                <a:spAutoFit/>
              </a:bodyPr>
              <a:lstStyle/>
              <a:p>
                <a:pPr>
                  <a:lnSpc>
                    <a:spcPts val="2800"/>
                  </a:lnSpc>
                </a:pPr>
                <a:r>
                  <a:rPr lang="en-US" sz="2000" dirty="0">
                    <a:solidFill>
                      <a:schemeClr val="bg1"/>
                    </a:solidFill>
                    <a:latin typeface="Roboto Slab" pitchFamily="2" charset="0"/>
                    <a:ea typeface="Roboto Slab" pitchFamily="2" charset="0"/>
                  </a:rPr>
                  <a:t>Welcome</a:t>
                </a:r>
                <a:r>
                  <a:rPr lang="en-US" dirty="0">
                    <a:solidFill>
                      <a:schemeClr val="bg1"/>
                    </a:solidFill>
                    <a:latin typeface="Roboto Slab" pitchFamily="2" charset="0"/>
                    <a:ea typeface="Roboto Slab" pitchFamily="2" charset="0"/>
                  </a:rPr>
                  <a:t> </a:t>
                </a:r>
                <a:r>
                  <a:rPr lang="en-US" sz="3000" b="1" dirty="0">
                    <a:solidFill>
                      <a:schemeClr val="bg1"/>
                    </a:solidFill>
                    <a:latin typeface="Roboto Slab" pitchFamily="2" charset="0"/>
                    <a:ea typeface="Roboto Slab" pitchFamily="2" charset="0"/>
                  </a:rPr>
                  <a:t>Message</a:t>
                </a:r>
              </a:p>
            </p:txBody>
          </p:sp>
          <p:grpSp>
            <p:nvGrpSpPr>
              <p:cNvPr id="39" name="Group 38"/>
              <p:cNvGrpSpPr/>
              <p:nvPr/>
            </p:nvGrpSpPr>
            <p:grpSpPr>
              <a:xfrm>
                <a:off x="3541332" y="5038193"/>
                <a:ext cx="305861" cy="305861"/>
                <a:chOff x="1324575" y="5760204"/>
                <a:chExt cx="305861" cy="305861"/>
              </a:xfrm>
            </p:grpSpPr>
            <p:sp>
              <p:nvSpPr>
                <p:cNvPr id="40" name="Oval 39"/>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1"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solidFill>
                      <a:schemeClr val="bg1"/>
                    </a:solidFill>
                  </a:endParaRPr>
                </a:p>
              </p:txBody>
            </p:sp>
          </p:grpSp>
          <p:grpSp>
            <p:nvGrpSpPr>
              <p:cNvPr id="42" name="Group 41"/>
              <p:cNvGrpSpPr/>
              <p:nvPr/>
            </p:nvGrpSpPr>
            <p:grpSpPr>
              <a:xfrm>
                <a:off x="3867816" y="5038193"/>
                <a:ext cx="305861" cy="305861"/>
                <a:chOff x="1684215" y="5760204"/>
                <a:chExt cx="305861" cy="305861"/>
              </a:xfrm>
            </p:grpSpPr>
            <p:sp>
              <p:nvSpPr>
                <p:cNvPr id="43" name="Oval 42"/>
                <p:cNvSpPr/>
                <p:nvPr/>
              </p:nvSpPr>
              <p:spPr>
                <a:xfrm>
                  <a:off x="1684215" y="5760204"/>
                  <a:ext cx="305861" cy="305861"/>
                </a:xfrm>
                <a:prstGeom prst="ellips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4"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solidFill>
                      <a:schemeClr val="bg1"/>
                    </a:solidFill>
                  </a:endParaRPr>
                </a:p>
              </p:txBody>
            </p:sp>
          </p:grpSp>
          <p:grpSp>
            <p:nvGrpSpPr>
              <p:cNvPr id="45" name="Group 44"/>
              <p:cNvGrpSpPr/>
              <p:nvPr/>
            </p:nvGrpSpPr>
            <p:grpSpPr>
              <a:xfrm>
                <a:off x="4194300" y="5038192"/>
                <a:ext cx="305861" cy="305861"/>
                <a:chOff x="2177216" y="5760204"/>
                <a:chExt cx="305861" cy="305861"/>
              </a:xfrm>
            </p:grpSpPr>
            <p:sp>
              <p:nvSpPr>
                <p:cNvPr id="46" name="Oval 45"/>
                <p:cNvSpPr/>
                <p:nvPr/>
              </p:nvSpPr>
              <p:spPr>
                <a:xfrm>
                  <a:off x="2177216" y="5760204"/>
                  <a:ext cx="305861" cy="305861"/>
                </a:xfrm>
                <a:prstGeom prst="ellipse">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7"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solidFill>
                      <a:schemeClr val="bg1"/>
                    </a:solidFill>
                  </a:endParaRPr>
                </a:p>
              </p:txBody>
            </p:sp>
          </p:grpSp>
          <p:sp>
            <p:nvSpPr>
              <p:cNvPr id="48" name="TextBox 47"/>
              <p:cNvSpPr txBox="1"/>
              <p:nvPr/>
            </p:nvSpPr>
            <p:spPr>
              <a:xfrm>
                <a:off x="3417451" y="4670009"/>
                <a:ext cx="5105835" cy="246221"/>
              </a:xfrm>
              <a:prstGeom prst="rect">
                <a:avLst/>
              </a:prstGeom>
              <a:noFill/>
            </p:spPr>
            <p:txBody>
              <a:bodyPr wrap="square" rtlCol="0">
                <a:spAutoFit/>
              </a:bodyPr>
              <a:lstStyle/>
              <a:p>
                <a:r>
                  <a:rPr lang="en-US" sz="1000" spc="200" dirty="0">
                    <a:solidFill>
                      <a:schemeClr val="bg1"/>
                    </a:solidFill>
                    <a:latin typeface="Roboto Slab" pitchFamily="2" charset="0"/>
                    <a:ea typeface="Roboto Slab" pitchFamily="2" charset="0"/>
                  </a:rPr>
                  <a:t>www.website/ fb/ you tube/company name.com</a:t>
                </a:r>
              </a:p>
            </p:txBody>
          </p:sp>
        </p:grpSp>
      </p:grpSp>
      <p:sp>
        <p:nvSpPr>
          <p:cNvPr id="18" name="Picture Placeholder 17">
            <a:extLst>
              <a:ext uri="{FF2B5EF4-FFF2-40B4-BE49-F238E27FC236}">
                <a16:creationId xmlns:a16="http://schemas.microsoft.com/office/drawing/2014/main" id="{5ABA1A93-EB1E-4A5C-9DCB-E7DBF305C360}"/>
              </a:ext>
            </a:extLst>
          </p:cNvPr>
          <p:cNvSpPr>
            <a:spLocks noGrp="1"/>
          </p:cNvSpPr>
          <p:nvPr>
            <p:ph type="pic" sz="quarter" idx="12"/>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4</a:t>
            </a:fld>
            <a:endParaRPr lang="en-US" dirty="0">
              <a:latin typeface="Raleway" panose="020B0503030101060003" pitchFamily="34" charset="0"/>
            </a:endParaRPr>
          </a:p>
        </p:txBody>
      </p:sp>
      <p:sp>
        <p:nvSpPr>
          <p:cNvPr id="4" name="Title 3">
            <a:extLst>
              <a:ext uri="{FF2B5EF4-FFF2-40B4-BE49-F238E27FC236}">
                <a16:creationId xmlns:a16="http://schemas.microsoft.com/office/drawing/2014/main" id="{69DB055B-3F76-4158-A41D-9F468142D486}"/>
              </a:ext>
            </a:extLst>
          </p:cNvPr>
          <p:cNvSpPr>
            <a:spLocks noGrp="1"/>
          </p:cNvSpPr>
          <p:nvPr>
            <p:ph type="title"/>
          </p:nvPr>
        </p:nvSpPr>
        <p:spPr/>
        <p:txBody>
          <a:bodyPr/>
          <a:lstStyle/>
          <a:p>
            <a:r>
              <a:rPr lang="en-US" dirty="0"/>
              <a:t>Welcome Message</a:t>
            </a:r>
          </a:p>
        </p:txBody>
      </p:sp>
      <p:sp>
        <p:nvSpPr>
          <p:cNvPr id="9" name="Text Placeholder 8">
            <a:extLst>
              <a:ext uri="{FF2B5EF4-FFF2-40B4-BE49-F238E27FC236}">
                <a16:creationId xmlns:a16="http://schemas.microsoft.com/office/drawing/2014/main" id="{E820B573-5482-468D-859F-E72CD2B824C1}"/>
              </a:ext>
            </a:extLst>
          </p:cNvPr>
          <p:cNvSpPr>
            <a:spLocks noGrp="1"/>
          </p:cNvSpPr>
          <p:nvPr>
            <p:ph type="body" sz="quarter" idx="12"/>
          </p:nvPr>
        </p:nvSpPr>
        <p:spPr>
          <a:prstGeom prst="rect">
            <a:avLst/>
          </a:prstGeom>
        </p:spPr>
        <p:txBody>
          <a:bodyPr/>
          <a:lstStyle/>
          <a:p>
            <a:pPr marL="0" indent="0" algn="l">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8" name="Group 7">
            <a:extLst>
              <a:ext uri="{FF2B5EF4-FFF2-40B4-BE49-F238E27FC236}">
                <a16:creationId xmlns:a16="http://schemas.microsoft.com/office/drawing/2014/main" id="{0526FD96-ED9F-41B9-ABDD-3BF03B81F44A}"/>
              </a:ext>
            </a:extLst>
          </p:cNvPr>
          <p:cNvGrpSpPr/>
          <p:nvPr/>
        </p:nvGrpSpPr>
        <p:grpSpPr>
          <a:xfrm>
            <a:off x="1298308" y="4408279"/>
            <a:ext cx="9595384" cy="1371936"/>
            <a:chOff x="927473" y="2977572"/>
            <a:chExt cx="9595384" cy="1371936"/>
          </a:xfrm>
        </p:grpSpPr>
        <p:grpSp>
          <p:nvGrpSpPr>
            <p:cNvPr id="3" name="Group 2">
              <a:extLst>
                <a:ext uri="{FF2B5EF4-FFF2-40B4-BE49-F238E27FC236}">
                  <a16:creationId xmlns:a16="http://schemas.microsoft.com/office/drawing/2014/main" id="{2C12A790-C60D-467A-9086-626E2DEB8083}"/>
                </a:ext>
              </a:extLst>
            </p:cNvPr>
            <p:cNvGrpSpPr/>
            <p:nvPr/>
          </p:nvGrpSpPr>
          <p:grpSpPr>
            <a:xfrm>
              <a:off x="4066738" y="2977572"/>
              <a:ext cx="3316855" cy="682781"/>
              <a:chOff x="4066738" y="2623345"/>
              <a:chExt cx="3316855" cy="682781"/>
            </a:xfrm>
          </p:grpSpPr>
          <p:sp>
            <p:nvSpPr>
              <p:cNvPr id="34" name="TextBox 33"/>
              <p:cNvSpPr txBox="1"/>
              <p:nvPr/>
            </p:nvSpPr>
            <p:spPr>
              <a:xfrm>
                <a:off x="5035737" y="2623345"/>
                <a:ext cx="1378857" cy="400110"/>
              </a:xfrm>
              <a:prstGeom prst="rect">
                <a:avLst/>
              </a:prstGeom>
              <a:noFill/>
            </p:spPr>
            <p:txBody>
              <a:bodyPr wrap="square" rtlCol="0">
                <a:spAutoFit/>
              </a:bodyPr>
              <a:lstStyle/>
              <a:p>
                <a:pPr algn="ctr"/>
                <a:r>
                  <a:rPr lang="en-US" sz="2000" b="1" dirty="0">
                    <a:solidFill>
                      <a:schemeClr val="accent3"/>
                    </a:solidFill>
                    <a:latin typeface="Roboto Slab" pitchFamily="2" charset="0"/>
                    <a:ea typeface="Roboto Slab" pitchFamily="2" charset="0"/>
                  </a:rPr>
                  <a:t>HELLO”</a:t>
                </a:r>
              </a:p>
            </p:txBody>
          </p:sp>
          <p:sp>
            <p:nvSpPr>
              <p:cNvPr id="36" name="TextBox 35"/>
              <p:cNvSpPr txBox="1"/>
              <p:nvPr/>
            </p:nvSpPr>
            <p:spPr>
              <a:xfrm>
                <a:off x="4066738" y="2967572"/>
                <a:ext cx="3316855" cy="338554"/>
              </a:xfrm>
              <a:prstGeom prst="rect">
                <a:avLst/>
              </a:prstGeom>
              <a:noFill/>
            </p:spPr>
            <p:txBody>
              <a:bodyPr wrap="square" rtlCol="0">
                <a:spAutoFit/>
              </a:bodyPr>
              <a:lstStyle/>
              <a:p>
                <a:pPr algn="ctr"/>
                <a:r>
                  <a:rPr lang="en-US" sz="1600" dirty="0" err="1">
                    <a:solidFill>
                      <a:schemeClr val="tx1">
                        <a:lumMod val="75000"/>
                        <a:lumOff val="25000"/>
                      </a:schemeClr>
                    </a:solidFill>
                    <a:latin typeface="Roboto Slab" pitchFamily="2" charset="0"/>
                    <a:ea typeface="Roboto Slab" pitchFamily="2" charset="0"/>
                  </a:rPr>
                  <a:t>Iam</a:t>
                </a:r>
                <a:r>
                  <a:rPr lang="en-US" sz="1600" dirty="0">
                    <a:solidFill>
                      <a:schemeClr val="tx1">
                        <a:lumMod val="75000"/>
                        <a:lumOff val="25000"/>
                      </a:schemeClr>
                    </a:solidFill>
                    <a:latin typeface="Roboto Slab" pitchFamily="2" charset="0"/>
                    <a:ea typeface="Roboto Slab" pitchFamily="2" charset="0"/>
                  </a:rPr>
                  <a:t> John Deo, Your Presenter!</a:t>
                </a:r>
              </a:p>
            </p:txBody>
          </p:sp>
        </p:grpSp>
        <p:sp>
          <p:nvSpPr>
            <p:cNvPr id="26" name="Rectangle 9">
              <a:extLst>
                <a:ext uri="{FF2B5EF4-FFF2-40B4-BE49-F238E27FC236}">
                  <a16:creationId xmlns:a16="http://schemas.microsoft.com/office/drawing/2014/main" id="{B6A8B3C5-D16E-4766-9AF8-1EF3BA719E63}"/>
                </a:ext>
              </a:extLst>
            </p:cNvPr>
            <p:cNvSpPr>
              <a:spLocks/>
            </p:cNvSpPr>
            <p:nvPr/>
          </p:nvSpPr>
          <p:spPr bwMode="auto">
            <a:xfrm>
              <a:off x="927473" y="3657600"/>
              <a:ext cx="9595384" cy="6919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grpSp>
      <p:sp>
        <p:nvSpPr>
          <p:cNvPr id="21" name="Picture Placeholder 20">
            <a:extLst>
              <a:ext uri="{FF2B5EF4-FFF2-40B4-BE49-F238E27FC236}">
                <a16:creationId xmlns:a16="http://schemas.microsoft.com/office/drawing/2014/main" id="{75CEF3E7-7675-452C-B135-84F45099066D}"/>
              </a:ext>
            </a:extLst>
          </p:cNvPr>
          <p:cNvSpPr>
            <a:spLocks noGrp="1"/>
          </p:cNvSpPr>
          <p:nvPr>
            <p:ph type="pic" sz="quarter" idx="21"/>
          </p:nvPr>
        </p:nvSpPr>
        <p:spPr/>
      </p:sp>
    </p:spTree>
    <p:extLst>
      <p:ext uri="{BB962C8B-B14F-4D97-AF65-F5344CB8AC3E}">
        <p14:creationId xmlns:p14="http://schemas.microsoft.com/office/powerpoint/2010/main" val="218057706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3"/>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0" name="Rectangle 9"/>
          <p:cNvSpPr>
            <a:spLocks/>
          </p:cNvSpPr>
          <p:nvPr/>
        </p:nvSpPr>
        <p:spPr bwMode="auto">
          <a:xfrm>
            <a:off x="3595917" y="2532481"/>
            <a:ext cx="7522025" cy="11509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7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12" name="TextBox 11"/>
          <p:cNvSpPr txBox="1"/>
          <p:nvPr/>
        </p:nvSpPr>
        <p:spPr>
          <a:xfrm>
            <a:off x="3494318" y="1937284"/>
            <a:ext cx="2061029" cy="707886"/>
          </a:xfrm>
          <a:prstGeom prst="rect">
            <a:avLst/>
          </a:prstGeom>
          <a:noFill/>
        </p:spPr>
        <p:txBody>
          <a:bodyPr wrap="square" rtlCol="0">
            <a:spAutoFit/>
          </a:bodyPr>
          <a:lstStyle/>
          <a:p>
            <a:r>
              <a:rPr lang="en-US" sz="1500" dirty="0">
                <a:latin typeface="Roboto Slab" pitchFamily="2" charset="0"/>
                <a:ea typeface="Roboto Slab" pitchFamily="2" charset="0"/>
              </a:rPr>
              <a:t>AWESOME</a:t>
            </a:r>
          </a:p>
          <a:p>
            <a:r>
              <a:rPr lang="en-US" sz="2500" b="1" dirty="0">
                <a:solidFill>
                  <a:schemeClr val="accent3"/>
                </a:solidFill>
                <a:latin typeface="Roboto Slab" pitchFamily="2" charset="0"/>
                <a:ea typeface="Roboto Slab" pitchFamily="2" charset="0"/>
              </a:rPr>
              <a:t>HEADLINE</a:t>
            </a:r>
          </a:p>
        </p:txBody>
      </p:sp>
      <p:sp>
        <p:nvSpPr>
          <p:cNvPr id="2" name="Rectangle 1">
            <a:extLst>
              <a:ext uri="{FF2B5EF4-FFF2-40B4-BE49-F238E27FC236}">
                <a16:creationId xmlns:a16="http://schemas.microsoft.com/office/drawing/2014/main" id="{289FE9B6-5880-4932-8BC8-9CEF95207137}"/>
              </a:ext>
            </a:extLst>
          </p:cNvPr>
          <p:cNvSpPr/>
          <p:nvPr/>
        </p:nvSpPr>
        <p:spPr>
          <a:xfrm>
            <a:off x="0" y="1491027"/>
            <a:ext cx="3149600" cy="2631029"/>
          </a:xfrm>
          <a:prstGeom prst="rect">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36A246CD-9F7E-4F25-8A60-D580D13EEC0D}"/>
              </a:ext>
            </a:extLst>
          </p:cNvPr>
          <p:cNvSpPr/>
          <p:nvPr/>
        </p:nvSpPr>
        <p:spPr>
          <a:xfrm>
            <a:off x="3315907" y="4250712"/>
            <a:ext cx="3149600" cy="2631029"/>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54C9EC61-A2B3-49E5-90E8-237E3DEA8651}"/>
              </a:ext>
            </a:extLst>
          </p:cNvPr>
          <p:cNvGrpSpPr/>
          <p:nvPr/>
        </p:nvGrpSpPr>
        <p:grpSpPr>
          <a:xfrm>
            <a:off x="4162464" y="4815730"/>
            <a:ext cx="1456486" cy="1500993"/>
            <a:chOff x="4162464" y="4855357"/>
            <a:chExt cx="1456486" cy="1500993"/>
          </a:xfrm>
        </p:grpSpPr>
        <p:grpSp>
          <p:nvGrpSpPr>
            <p:cNvPr id="29" name="Group 28">
              <a:extLst>
                <a:ext uri="{FF2B5EF4-FFF2-40B4-BE49-F238E27FC236}">
                  <a16:creationId xmlns:a16="http://schemas.microsoft.com/office/drawing/2014/main" id="{FA06C768-05FE-4E10-8D6A-A026E9F8E60C}"/>
                </a:ext>
              </a:extLst>
            </p:cNvPr>
            <p:cNvGrpSpPr/>
            <p:nvPr/>
          </p:nvGrpSpPr>
          <p:grpSpPr>
            <a:xfrm>
              <a:off x="4162464" y="5447643"/>
              <a:ext cx="1456486" cy="908707"/>
              <a:chOff x="4206540" y="6027021"/>
              <a:chExt cx="1456486" cy="908707"/>
            </a:xfrm>
          </p:grpSpPr>
          <p:sp>
            <p:nvSpPr>
              <p:cNvPr id="32" name="TextBox 31">
                <a:extLst>
                  <a:ext uri="{FF2B5EF4-FFF2-40B4-BE49-F238E27FC236}">
                    <a16:creationId xmlns:a16="http://schemas.microsoft.com/office/drawing/2014/main" id="{1BD8537F-08DC-4DE4-942E-FC85DB8957B5}"/>
                  </a:ext>
                </a:extLst>
              </p:cNvPr>
              <p:cNvSpPr txBox="1"/>
              <p:nvPr/>
            </p:nvSpPr>
            <p:spPr>
              <a:xfrm>
                <a:off x="4356829" y="6027021"/>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Charities</a:t>
                </a:r>
              </a:p>
            </p:txBody>
          </p:sp>
          <p:sp>
            <p:nvSpPr>
              <p:cNvPr id="33" name="Rectangle 32">
                <a:extLst>
                  <a:ext uri="{FF2B5EF4-FFF2-40B4-BE49-F238E27FC236}">
                    <a16:creationId xmlns:a16="http://schemas.microsoft.com/office/drawing/2014/main" id="{4C8A867D-65AE-40DB-8FF0-59D81BBCF814}"/>
                  </a:ext>
                </a:extLst>
              </p:cNvPr>
              <p:cNvSpPr/>
              <p:nvPr/>
            </p:nvSpPr>
            <p:spPr>
              <a:xfrm>
                <a:off x="4206540" y="6304786"/>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31" name="Freeform 8">
              <a:extLst>
                <a:ext uri="{FF2B5EF4-FFF2-40B4-BE49-F238E27FC236}">
                  <a16:creationId xmlns:a16="http://schemas.microsoft.com/office/drawing/2014/main" id="{160009A2-855F-4109-B21E-2247D980D9A4}"/>
                </a:ext>
              </a:extLst>
            </p:cNvPr>
            <p:cNvSpPr>
              <a:spLocks noEditPoints="1"/>
            </p:cNvSpPr>
            <p:nvPr/>
          </p:nvSpPr>
          <p:spPr bwMode="auto">
            <a:xfrm>
              <a:off x="4677125" y="485535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8" name="Group 7">
            <a:extLst>
              <a:ext uri="{FF2B5EF4-FFF2-40B4-BE49-F238E27FC236}">
                <a16:creationId xmlns:a16="http://schemas.microsoft.com/office/drawing/2014/main" id="{2F5ED40C-9EA7-4635-9B6F-746C0DEC051E}"/>
              </a:ext>
            </a:extLst>
          </p:cNvPr>
          <p:cNvGrpSpPr/>
          <p:nvPr/>
        </p:nvGrpSpPr>
        <p:grpSpPr>
          <a:xfrm>
            <a:off x="846557" y="2047747"/>
            <a:ext cx="1456486" cy="1517589"/>
            <a:chOff x="832449" y="2150752"/>
            <a:chExt cx="1456486" cy="1517589"/>
          </a:xfrm>
        </p:grpSpPr>
        <p:grpSp>
          <p:nvGrpSpPr>
            <p:cNvPr id="35" name="Group 34">
              <a:extLst>
                <a:ext uri="{FF2B5EF4-FFF2-40B4-BE49-F238E27FC236}">
                  <a16:creationId xmlns:a16="http://schemas.microsoft.com/office/drawing/2014/main" id="{2C96893C-7B77-4E82-9D0D-4FB984EB1772}"/>
                </a:ext>
              </a:extLst>
            </p:cNvPr>
            <p:cNvGrpSpPr/>
            <p:nvPr/>
          </p:nvGrpSpPr>
          <p:grpSpPr>
            <a:xfrm>
              <a:off x="832449" y="2759634"/>
              <a:ext cx="1456486" cy="908707"/>
              <a:chOff x="2292162" y="6035319"/>
              <a:chExt cx="1456486" cy="908707"/>
            </a:xfrm>
          </p:grpSpPr>
          <p:sp>
            <p:nvSpPr>
              <p:cNvPr id="40" name="TextBox 39">
                <a:extLst>
                  <a:ext uri="{FF2B5EF4-FFF2-40B4-BE49-F238E27FC236}">
                    <a16:creationId xmlns:a16="http://schemas.microsoft.com/office/drawing/2014/main" id="{307F7AD8-F213-4690-B22C-786C831D0ED2}"/>
                  </a:ext>
                </a:extLst>
              </p:cNvPr>
              <p:cNvSpPr txBox="1"/>
              <p:nvPr/>
            </p:nvSpPr>
            <p:spPr>
              <a:xfrm>
                <a:off x="2442451" y="6035319"/>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Corporate</a:t>
                </a:r>
              </a:p>
            </p:txBody>
          </p:sp>
          <p:sp>
            <p:nvSpPr>
              <p:cNvPr id="41" name="Rectangle 40">
                <a:extLst>
                  <a:ext uri="{FF2B5EF4-FFF2-40B4-BE49-F238E27FC236}">
                    <a16:creationId xmlns:a16="http://schemas.microsoft.com/office/drawing/2014/main" id="{A3B135C7-D099-4C62-96B4-0CBED5B5EC3E}"/>
                  </a:ext>
                </a:extLst>
              </p:cNvPr>
              <p:cNvSpPr/>
              <p:nvPr/>
            </p:nvSpPr>
            <p:spPr>
              <a:xfrm>
                <a:off x="2292162" y="6313084"/>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36" name="Group 35">
              <a:extLst>
                <a:ext uri="{FF2B5EF4-FFF2-40B4-BE49-F238E27FC236}">
                  <a16:creationId xmlns:a16="http://schemas.microsoft.com/office/drawing/2014/main" id="{DE375086-5EFF-4BDF-A009-DD0AA8003D5B}"/>
                </a:ext>
              </a:extLst>
            </p:cNvPr>
            <p:cNvGrpSpPr/>
            <p:nvPr/>
          </p:nvGrpSpPr>
          <p:grpSpPr>
            <a:xfrm>
              <a:off x="1391847" y="2150752"/>
              <a:ext cx="337690" cy="432936"/>
              <a:chOff x="2522538" y="3189288"/>
              <a:chExt cx="371475" cy="476250"/>
            </a:xfrm>
            <a:solidFill>
              <a:schemeClr val="bg1"/>
            </a:solidFill>
          </p:grpSpPr>
          <p:sp>
            <p:nvSpPr>
              <p:cNvPr id="37" name="Freeform 5">
                <a:extLst>
                  <a:ext uri="{FF2B5EF4-FFF2-40B4-BE49-F238E27FC236}">
                    <a16:creationId xmlns:a16="http://schemas.microsoft.com/office/drawing/2014/main" id="{2EED0593-7357-457F-BCBF-047B881CBBC4}"/>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38" name="Freeform 6">
                <a:extLst>
                  <a:ext uri="{FF2B5EF4-FFF2-40B4-BE49-F238E27FC236}">
                    <a16:creationId xmlns:a16="http://schemas.microsoft.com/office/drawing/2014/main" id="{ED7AD465-314E-4A45-BAAE-4D8C89A77AD1}"/>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39" name="Freeform 7">
                <a:extLst>
                  <a:ext uri="{FF2B5EF4-FFF2-40B4-BE49-F238E27FC236}">
                    <a16:creationId xmlns:a16="http://schemas.microsoft.com/office/drawing/2014/main" id="{C35C2489-77E8-4714-B5FB-C117B0D5FD3F}"/>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3"/>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 name="Group 2">
            <a:extLst>
              <a:ext uri="{FF2B5EF4-FFF2-40B4-BE49-F238E27FC236}">
                <a16:creationId xmlns:a16="http://schemas.microsoft.com/office/drawing/2014/main" id="{8258D24C-456A-4DF2-A86F-4F3EBB4B8040}"/>
              </a:ext>
            </a:extLst>
          </p:cNvPr>
          <p:cNvGrpSpPr/>
          <p:nvPr/>
        </p:nvGrpSpPr>
        <p:grpSpPr>
          <a:xfrm>
            <a:off x="838200" y="2137830"/>
            <a:ext cx="3906703" cy="1305251"/>
            <a:chOff x="838200" y="2277709"/>
            <a:chExt cx="3906703" cy="1305251"/>
          </a:xfrm>
        </p:grpSpPr>
        <p:sp>
          <p:nvSpPr>
            <p:cNvPr id="29" name="Rectangle 28">
              <a:extLst>
                <a:ext uri="{FF2B5EF4-FFF2-40B4-BE49-F238E27FC236}">
                  <a16:creationId xmlns:a16="http://schemas.microsoft.com/office/drawing/2014/main" id="{04A1BBBA-122A-4F09-A53A-347EC07AB531}"/>
                </a:ext>
              </a:extLst>
            </p:cNvPr>
            <p:cNvSpPr/>
            <p:nvPr/>
          </p:nvSpPr>
          <p:spPr>
            <a:xfrm>
              <a:off x="838200" y="2346275"/>
              <a:ext cx="582768" cy="531704"/>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a:extLst>
                <a:ext uri="{FF2B5EF4-FFF2-40B4-BE49-F238E27FC236}">
                  <a16:creationId xmlns:a16="http://schemas.microsoft.com/office/drawing/2014/main" id="{85BF2DBB-667C-4BFC-8635-BA4257DB592B}"/>
                </a:ext>
              </a:extLst>
            </p:cNvPr>
            <p:cNvSpPr txBox="1"/>
            <p:nvPr/>
          </p:nvSpPr>
          <p:spPr>
            <a:xfrm>
              <a:off x="901575" y="2412072"/>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1</a:t>
              </a:r>
            </a:p>
          </p:txBody>
        </p:sp>
        <p:sp>
          <p:nvSpPr>
            <p:cNvPr id="22" name="TextBox 21">
              <a:extLst>
                <a:ext uri="{FF2B5EF4-FFF2-40B4-BE49-F238E27FC236}">
                  <a16:creationId xmlns:a16="http://schemas.microsoft.com/office/drawing/2014/main" id="{195B8671-1948-4F77-86E1-76E92FF8DB86}"/>
                </a:ext>
              </a:extLst>
            </p:cNvPr>
            <p:cNvSpPr txBox="1"/>
            <p:nvPr/>
          </p:nvSpPr>
          <p:spPr>
            <a:xfrm>
              <a:off x="1588326" y="2277709"/>
              <a:ext cx="1803158" cy="656590"/>
            </a:xfrm>
            <a:prstGeom prst="rect">
              <a:avLst/>
            </a:prstGeom>
            <a:noFill/>
          </p:spPr>
          <p:txBody>
            <a:bodyPr wrap="square" rtlCol="0">
              <a:spAutoFit/>
            </a:bodyPr>
            <a:lstStyle/>
            <a:p>
              <a:pPr>
                <a:lnSpc>
                  <a:spcPts val="2200"/>
                </a:lnSpc>
              </a:pPr>
              <a:r>
                <a:rPr lang="en-US" sz="2300" dirty="0">
                  <a:solidFill>
                    <a:schemeClr val="accent3"/>
                  </a:solidFill>
                  <a:latin typeface="Roboto Slab" pitchFamily="2" charset="0"/>
                  <a:ea typeface="Roboto Slab" pitchFamily="2" charset="0"/>
                  <a:cs typeface="Lato" panose="020F0502020204030203" pitchFamily="34" charset="0"/>
                </a:rPr>
                <a:t>Business</a:t>
              </a:r>
            </a:p>
            <a:p>
              <a:pPr>
                <a:lnSpc>
                  <a:spcPts val="2200"/>
                </a:lnSpc>
              </a:pPr>
              <a:r>
                <a:rPr lang="en-US" sz="2300" dirty="0">
                  <a:solidFill>
                    <a:schemeClr val="accent3"/>
                  </a:solidFill>
                  <a:latin typeface="Roboto Slab" pitchFamily="2" charset="0"/>
                  <a:ea typeface="Roboto Slab" pitchFamily="2" charset="0"/>
                  <a:cs typeface="Lato" panose="020F0502020204030203" pitchFamily="34" charset="0"/>
                </a:rPr>
                <a:t>Goal</a:t>
              </a:r>
            </a:p>
          </p:txBody>
        </p:sp>
        <p:sp>
          <p:nvSpPr>
            <p:cNvPr id="23" name="Rectangle 9">
              <a:extLst>
                <a:ext uri="{FF2B5EF4-FFF2-40B4-BE49-F238E27FC236}">
                  <a16:creationId xmlns:a16="http://schemas.microsoft.com/office/drawing/2014/main" id="{7256C211-BC9C-4F82-A51D-A5C4DBB490C4}"/>
                </a:ext>
              </a:extLst>
            </p:cNvPr>
            <p:cNvSpPr>
              <a:spLocks/>
            </p:cNvSpPr>
            <p:nvPr/>
          </p:nvSpPr>
          <p:spPr bwMode="auto">
            <a:xfrm>
              <a:off x="842818" y="3034048"/>
              <a:ext cx="3902085"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grpSp>
      <p:grpSp>
        <p:nvGrpSpPr>
          <p:cNvPr id="2" name="Group 1">
            <a:extLst>
              <a:ext uri="{FF2B5EF4-FFF2-40B4-BE49-F238E27FC236}">
                <a16:creationId xmlns:a16="http://schemas.microsoft.com/office/drawing/2014/main" id="{C0ECC36B-4188-43DA-A5B6-BFB6929BD5CB}"/>
              </a:ext>
            </a:extLst>
          </p:cNvPr>
          <p:cNvGrpSpPr/>
          <p:nvPr/>
        </p:nvGrpSpPr>
        <p:grpSpPr>
          <a:xfrm>
            <a:off x="5154274" y="2137830"/>
            <a:ext cx="3906703" cy="1410460"/>
            <a:chOff x="838200" y="3944622"/>
            <a:chExt cx="3906703" cy="1410460"/>
          </a:xfrm>
        </p:grpSpPr>
        <p:sp>
          <p:nvSpPr>
            <p:cNvPr id="24" name="Rectangle 9">
              <a:extLst>
                <a:ext uri="{FF2B5EF4-FFF2-40B4-BE49-F238E27FC236}">
                  <a16:creationId xmlns:a16="http://schemas.microsoft.com/office/drawing/2014/main" id="{18EED711-E3A9-4034-9813-D9524ABA2362}"/>
                </a:ext>
              </a:extLst>
            </p:cNvPr>
            <p:cNvSpPr>
              <a:spLocks/>
            </p:cNvSpPr>
            <p:nvPr/>
          </p:nvSpPr>
          <p:spPr bwMode="auto">
            <a:xfrm>
              <a:off x="838200" y="4806170"/>
              <a:ext cx="3906703"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sp>
          <p:nvSpPr>
            <p:cNvPr id="25" name="TextBox 24">
              <a:extLst>
                <a:ext uri="{FF2B5EF4-FFF2-40B4-BE49-F238E27FC236}">
                  <a16:creationId xmlns:a16="http://schemas.microsoft.com/office/drawing/2014/main" id="{FDB9E805-B7FC-47BD-BD5F-A84181A0CCE2}"/>
                </a:ext>
              </a:extLst>
            </p:cNvPr>
            <p:cNvSpPr txBox="1"/>
            <p:nvPr/>
          </p:nvSpPr>
          <p:spPr>
            <a:xfrm>
              <a:off x="1588326" y="3944622"/>
              <a:ext cx="2002130" cy="656590"/>
            </a:xfrm>
            <a:prstGeom prst="rect">
              <a:avLst/>
            </a:prstGeom>
            <a:noFill/>
          </p:spPr>
          <p:txBody>
            <a:bodyPr wrap="square" rtlCol="0">
              <a:spAutoFit/>
            </a:bodyPr>
            <a:lstStyle/>
            <a:p>
              <a:pPr>
                <a:lnSpc>
                  <a:spcPts val="2200"/>
                </a:lnSpc>
              </a:pPr>
              <a:r>
                <a:rPr lang="en-US" sz="2300" dirty="0">
                  <a:solidFill>
                    <a:schemeClr val="tx1">
                      <a:lumMod val="50000"/>
                      <a:lumOff val="50000"/>
                    </a:schemeClr>
                  </a:solidFill>
                  <a:latin typeface="Roboto Slab" pitchFamily="2" charset="0"/>
                  <a:ea typeface="Roboto Slab" pitchFamily="2" charset="0"/>
                  <a:cs typeface="Lato" panose="020F0502020204030203" pitchFamily="34" charset="0"/>
                </a:rPr>
                <a:t>About</a:t>
              </a:r>
            </a:p>
            <a:p>
              <a:pPr>
                <a:lnSpc>
                  <a:spcPts val="2200"/>
                </a:lnSpc>
              </a:pPr>
              <a:r>
                <a:rPr lang="en-US" sz="2300" dirty="0" err="1">
                  <a:solidFill>
                    <a:schemeClr val="tx1">
                      <a:lumMod val="50000"/>
                      <a:lumOff val="50000"/>
                    </a:schemeClr>
                  </a:solidFill>
                  <a:latin typeface="Roboto Slab" pitchFamily="2" charset="0"/>
                  <a:ea typeface="Roboto Slab" pitchFamily="2" charset="0"/>
                  <a:cs typeface="Lato" panose="020F0502020204030203" pitchFamily="34" charset="0"/>
                </a:rPr>
                <a:t>Powerplan</a:t>
              </a:r>
              <a:endParaRPr lang="en-US" sz="2300" dirty="0">
                <a:solidFill>
                  <a:schemeClr val="tx1">
                    <a:lumMod val="50000"/>
                    <a:lumOff val="50000"/>
                  </a:schemeClr>
                </a:solidFill>
                <a:latin typeface="Roboto Slab" pitchFamily="2" charset="0"/>
                <a:ea typeface="Roboto Slab" pitchFamily="2" charset="0"/>
                <a:cs typeface="Lato" panose="020F0502020204030203" pitchFamily="34" charset="0"/>
              </a:endParaRPr>
            </a:p>
          </p:txBody>
        </p:sp>
        <p:sp>
          <p:nvSpPr>
            <p:cNvPr id="27" name="Rectangle 26">
              <a:extLst>
                <a:ext uri="{FF2B5EF4-FFF2-40B4-BE49-F238E27FC236}">
                  <a16:creationId xmlns:a16="http://schemas.microsoft.com/office/drawing/2014/main" id="{C9C00E3E-D7F8-4DA1-8BD3-DA69E965DBBF}"/>
                </a:ext>
              </a:extLst>
            </p:cNvPr>
            <p:cNvSpPr/>
            <p:nvPr/>
          </p:nvSpPr>
          <p:spPr>
            <a:xfrm>
              <a:off x="838200" y="4007065"/>
              <a:ext cx="582768" cy="531704"/>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TextBox 27">
              <a:extLst>
                <a:ext uri="{FF2B5EF4-FFF2-40B4-BE49-F238E27FC236}">
                  <a16:creationId xmlns:a16="http://schemas.microsoft.com/office/drawing/2014/main" id="{027F9D75-150D-4557-9DE8-C837495E582E}"/>
                </a:ext>
              </a:extLst>
            </p:cNvPr>
            <p:cNvSpPr txBox="1"/>
            <p:nvPr/>
          </p:nvSpPr>
          <p:spPr>
            <a:xfrm>
              <a:off x="901575" y="4072862"/>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2</a:t>
              </a:r>
            </a:p>
          </p:txBody>
        </p:sp>
      </p:grpSp>
      <p:sp>
        <p:nvSpPr>
          <p:cNvPr id="21" name="Picture Placeholder 20">
            <a:extLst>
              <a:ext uri="{FF2B5EF4-FFF2-40B4-BE49-F238E27FC236}">
                <a16:creationId xmlns:a16="http://schemas.microsoft.com/office/drawing/2014/main" id="{E64DE191-9255-4019-BCBA-E21CBD5B1605}"/>
              </a:ext>
            </a:extLst>
          </p:cNvPr>
          <p:cNvSpPr>
            <a:spLocks noGrp="1"/>
          </p:cNvSpPr>
          <p:nvPr>
            <p:ph type="pic" sz="quarter" idx="21"/>
          </p:nvPr>
        </p:nvSpPr>
        <p:spPr/>
      </p:sp>
      <p:sp>
        <p:nvSpPr>
          <p:cNvPr id="30" name="Picture Placeholder 29">
            <a:extLst>
              <a:ext uri="{FF2B5EF4-FFF2-40B4-BE49-F238E27FC236}">
                <a16:creationId xmlns:a16="http://schemas.microsoft.com/office/drawing/2014/main" id="{453BC00B-E631-467E-8CA2-6D2587B0D941}"/>
              </a:ext>
            </a:extLst>
          </p:cNvPr>
          <p:cNvSpPr>
            <a:spLocks noGrp="1"/>
          </p:cNvSpPr>
          <p:nvPr>
            <p:ph type="pic" sz="quarter" idx="22"/>
          </p:nvPr>
        </p:nvSpPr>
        <p:spPr/>
      </p:sp>
    </p:spTree>
    <p:extLst>
      <p:ext uri="{BB962C8B-B14F-4D97-AF65-F5344CB8AC3E}">
        <p14:creationId xmlns:p14="http://schemas.microsoft.com/office/powerpoint/2010/main" val="6493661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7</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3"/>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2" name="Group 31">
            <a:extLst>
              <a:ext uri="{FF2B5EF4-FFF2-40B4-BE49-F238E27FC236}">
                <a16:creationId xmlns:a16="http://schemas.microsoft.com/office/drawing/2014/main" id="{FA059E6A-7FD9-4FFE-A6AE-72A056C14876}"/>
              </a:ext>
            </a:extLst>
          </p:cNvPr>
          <p:cNvGrpSpPr/>
          <p:nvPr/>
        </p:nvGrpSpPr>
        <p:grpSpPr>
          <a:xfrm>
            <a:off x="838200" y="2123429"/>
            <a:ext cx="2915092" cy="3636544"/>
            <a:chOff x="6492292" y="2556072"/>
            <a:chExt cx="2915092" cy="3636544"/>
          </a:xfrm>
        </p:grpSpPr>
        <p:grpSp>
          <p:nvGrpSpPr>
            <p:cNvPr id="34" name="Group 33">
              <a:extLst>
                <a:ext uri="{FF2B5EF4-FFF2-40B4-BE49-F238E27FC236}">
                  <a16:creationId xmlns:a16="http://schemas.microsoft.com/office/drawing/2014/main" id="{427ADBFD-3D12-4E36-A5F1-C74CA9125CBB}"/>
                </a:ext>
              </a:extLst>
            </p:cNvPr>
            <p:cNvGrpSpPr/>
            <p:nvPr/>
          </p:nvGrpSpPr>
          <p:grpSpPr>
            <a:xfrm>
              <a:off x="6492292" y="2556072"/>
              <a:ext cx="2817120" cy="540656"/>
              <a:chOff x="6492292" y="2626949"/>
              <a:chExt cx="2817120" cy="540656"/>
            </a:xfrm>
          </p:grpSpPr>
          <p:sp>
            <p:nvSpPr>
              <p:cNvPr id="48" name="Oval 47">
                <a:extLst>
                  <a:ext uri="{FF2B5EF4-FFF2-40B4-BE49-F238E27FC236}">
                    <a16:creationId xmlns:a16="http://schemas.microsoft.com/office/drawing/2014/main" id="{A3104D8D-AAF2-4045-B4FA-6DF8A905E9AF}"/>
                  </a:ext>
                </a:extLst>
              </p:cNvPr>
              <p:cNvSpPr/>
              <p:nvPr/>
            </p:nvSpPr>
            <p:spPr>
              <a:xfrm>
                <a:off x="6492292" y="2626949"/>
                <a:ext cx="540658" cy="540656"/>
              </a:xfrm>
              <a:prstGeom prst="ellipse">
                <a:avLst/>
              </a:prstGeom>
              <a:solidFill>
                <a:schemeClr val="tx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9" name="TextBox 48">
                <a:extLst>
                  <a:ext uri="{FF2B5EF4-FFF2-40B4-BE49-F238E27FC236}">
                    <a16:creationId xmlns:a16="http://schemas.microsoft.com/office/drawing/2014/main" id="{BC9C8A02-AFC3-49A3-8E21-9E6267E52780}"/>
                  </a:ext>
                </a:extLst>
              </p:cNvPr>
              <p:cNvSpPr txBox="1"/>
              <p:nvPr/>
            </p:nvSpPr>
            <p:spPr>
              <a:xfrm>
                <a:off x="6537648" y="2697221"/>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1</a:t>
                </a:r>
              </a:p>
            </p:txBody>
          </p:sp>
          <p:sp>
            <p:nvSpPr>
              <p:cNvPr id="50" name="Rectangle 9">
                <a:extLst>
                  <a:ext uri="{FF2B5EF4-FFF2-40B4-BE49-F238E27FC236}">
                    <a16:creationId xmlns:a16="http://schemas.microsoft.com/office/drawing/2014/main" id="{1293123E-AE4E-48CE-ADFE-41B4E32D711C}"/>
                  </a:ext>
                </a:extLst>
              </p:cNvPr>
              <p:cNvSpPr>
                <a:spLocks/>
              </p:cNvSpPr>
              <p:nvPr/>
            </p:nvSpPr>
            <p:spPr bwMode="auto">
              <a:xfrm>
                <a:off x="7203596" y="2678590"/>
                <a:ext cx="2105816"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nvGrpSpPr>
            <p:cNvPr id="35" name="Group 34">
              <a:extLst>
                <a:ext uri="{FF2B5EF4-FFF2-40B4-BE49-F238E27FC236}">
                  <a16:creationId xmlns:a16="http://schemas.microsoft.com/office/drawing/2014/main" id="{F8AD74DA-EBE6-4518-9EF8-3B9555921B49}"/>
                </a:ext>
              </a:extLst>
            </p:cNvPr>
            <p:cNvGrpSpPr/>
            <p:nvPr/>
          </p:nvGrpSpPr>
          <p:grpSpPr>
            <a:xfrm>
              <a:off x="6492292" y="3588035"/>
              <a:ext cx="2824610" cy="540656"/>
              <a:chOff x="6492292" y="3463018"/>
              <a:chExt cx="2824610" cy="540656"/>
            </a:xfrm>
          </p:grpSpPr>
          <p:sp>
            <p:nvSpPr>
              <p:cNvPr id="44" name="Oval 43">
                <a:extLst>
                  <a:ext uri="{FF2B5EF4-FFF2-40B4-BE49-F238E27FC236}">
                    <a16:creationId xmlns:a16="http://schemas.microsoft.com/office/drawing/2014/main" id="{D58CEA00-3F81-494A-AD9B-FC42321167D0}"/>
                  </a:ext>
                </a:extLst>
              </p:cNvPr>
              <p:cNvSpPr/>
              <p:nvPr/>
            </p:nvSpPr>
            <p:spPr>
              <a:xfrm>
                <a:off x="6492292" y="3463018"/>
                <a:ext cx="540658" cy="540656"/>
              </a:xfrm>
              <a:prstGeom prst="ellipse">
                <a:avLst/>
              </a:prstGeom>
              <a:solidFill>
                <a:schemeClr val="bg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nvGrpSpPr>
              <p:cNvPr id="45" name="Group 44">
                <a:extLst>
                  <a:ext uri="{FF2B5EF4-FFF2-40B4-BE49-F238E27FC236}">
                    <a16:creationId xmlns:a16="http://schemas.microsoft.com/office/drawing/2014/main" id="{264515DF-27A5-4820-81AA-014ECB62D8D0}"/>
                  </a:ext>
                </a:extLst>
              </p:cNvPr>
              <p:cNvGrpSpPr/>
              <p:nvPr/>
            </p:nvGrpSpPr>
            <p:grpSpPr>
              <a:xfrm>
                <a:off x="6537648" y="3514659"/>
                <a:ext cx="2779254" cy="437374"/>
                <a:chOff x="6537648" y="3514659"/>
                <a:chExt cx="2779254" cy="437374"/>
              </a:xfrm>
            </p:grpSpPr>
            <p:sp>
              <p:nvSpPr>
                <p:cNvPr id="46" name="TextBox 45">
                  <a:extLst>
                    <a:ext uri="{FF2B5EF4-FFF2-40B4-BE49-F238E27FC236}">
                      <a16:creationId xmlns:a16="http://schemas.microsoft.com/office/drawing/2014/main" id="{BC3F5FE6-E305-430A-9A4B-B5AF2307294A}"/>
                    </a:ext>
                  </a:extLst>
                </p:cNvPr>
                <p:cNvSpPr txBox="1"/>
                <p:nvPr/>
              </p:nvSpPr>
              <p:spPr>
                <a:xfrm>
                  <a:off x="6537648" y="3533290"/>
                  <a:ext cx="449944" cy="400110"/>
                </a:xfrm>
                <a:prstGeom prst="rect">
                  <a:avLst/>
                </a:prstGeom>
                <a:noFill/>
              </p:spPr>
              <p:txBody>
                <a:bodyPr wrap="square" rtlCol="0">
                  <a:spAutoFit/>
                </a:bodyPr>
                <a:lstStyle/>
                <a:p>
                  <a:pPr algn="ctr"/>
                  <a:r>
                    <a:rPr lang="en-US" sz="2000" dirty="0">
                      <a:latin typeface="Roboto Slab" pitchFamily="2" charset="0"/>
                      <a:ea typeface="Roboto Slab" pitchFamily="2" charset="0"/>
                      <a:cs typeface="Lato" panose="020F0502020204030203" pitchFamily="34" charset="0"/>
                    </a:rPr>
                    <a:t>2</a:t>
                  </a:r>
                </a:p>
              </p:txBody>
            </p:sp>
            <p:sp>
              <p:nvSpPr>
                <p:cNvPr id="47" name="Rectangle 9">
                  <a:extLst>
                    <a:ext uri="{FF2B5EF4-FFF2-40B4-BE49-F238E27FC236}">
                      <a16:creationId xmlns:a16="http://schemas.microsoft.com/office/drawing/2014/main" id="{2B9C59F6-C520-4456-AB26-EEB890FF653A}"/>
                    </a:ext>
                  </a:extLst>
                </p:cNvPr>
                <p:cNvSpPr>
                  <a:spLocks/>
                </p:cNvSpPr>
                <p:nvPr/>
              </p:nvSpPr>
              <p:spPr bwMode="auto">
                <a:xfrm>
                  <a:off x="7203595" y="3514659"/>
                  <a:ext cx="2113307"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grpSp>
          <p:nvGrpSpPr>
            <p:cNvPr id="36" name="Group 35">
              <a:extLst>
                <a:ext uri="{FF2B5EF4-FFF2-40B4-BE49-F238E27FC236}">
                  <a16:creationId xmlns:a16="http://schemas.microsoft.com/office/drawing/2014/main" id="{4AAFF86E-5D52-4C53-A354-D4D22D7EB5EF}"/>
                </a:ext>
              </a:extLst>
            </p:cNvPr>
            <p:cNvGrpSpPr/>
            <p:nvPr/>
          </p:nvGrpSpPr>
          <p:grpSpPr>
            <a:xfrm>
              <a:off x="6492292" y="4619998"/>
              <a:ext cx="2915092" cy="540656"/>
              <a:chOff x="6492292" y="4299087"/>
              <a:chExt cx="2915092" cy="540656"/>
            </a:xfrm>
          </p:grpSpPr>
          <p:sp>
            <p:nvSpPr>
              <p:cNvPr id="41" name="Oval 40">
                <a:extLst>
                  <a:ext uri="{FF2B5EF4-FFF2-40B4-BE49-F238E27FC236}">
                    <a16:creationId xmlns:a16="http://schemas.microsoft.com/office/drawing/2014/main" id="{5E0C8449-AC9F-4E7C-8AC8-76408BB30559}"/>
                  </a:ext>
                </a:extLst>
              </p:cNvPr>
              <p:cNvSpPr/>
              <p:nvPr/>
            </p:nvSpPr>
            <p:spPr>
              <a:xfrm>
                <a:off x="6492292" y="4299087"/>
                <a:ext cx="540658" cy="540656"/>
              </a:xfrm>
              <a:prstGeom prst="ellipse">
                <a:avLst/>
              </a:prstGeom>
              <a:solidFill>
                <a:schemeClr val="accent3"/>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2" name="TextBox 41">
                <a:extLst>
                  <a:ext uri="{FF2B5EF4-FFF2-40B4-BE49-F238E27FC236}">
                    <a16:creationId xmlns:a16="http://schemas.microsoft.com/office/drawing/2014/main" id="{8DF34417-207C-464E-9A9F-0E7EF6D4D301}"/>
                  </a:ext>
                </a:extLst>
              </p:cNvPr>
              <p:cNvSpPr txBox="1"/>
              <p:nvPr/>
            </p:nvSpPr>
            <p:spPr>
              <a:xfrm>
                <a:off x="6537648" y="4369359"/>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3</a:t>
                </a:r>
              </a:p>
            </p:txBody>
          </p:sp>
          <p:sp>
            <p:nvSpPr>
              <p:cNvPr id="43" name="Rectangle 9">
                <a:extLst>
                  <a:ext uri="{FF2B5EF4-FFF2-40B4-BE49-F238E27FC236}">
                    <a16:creationId xmlns:a16="http://schemas.microsoft.com/office/drawing/2014/main" id="{C151B7B8-E79A-4421-A0A4-C7B142783897}"/>
                  </a:ext>
                </a:extLst>
              </p:cNvPr>
              <p:cNvSpPr>
                <a:spLocks/>
              </p:cNvSpPr>
              <p:nvPr/>
            </p:nvSpPr>
            <p:spPr bwMode="auto">
              <a:xfrm>
                <a:off x="7203595" y="4350728"/>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nvGrpSpPr>
            <p:cNvPr id="37" name="Group 36">
              <a:extLst>
                <a:ext uri="{FF2B5EF4-FFF2-40B4-BE49-F238E27FC236}">
                  <a16:creationId xmlns:a16="http://schemas.microsoft.com/office/drawing/2014/main" id="{3C1EFD70-ECDB-40EC-98A2-ABFB2911245E}"/>
                </a:ext>
              </a:extLst>
            </p:cNvPr>
            <p:cNvGrpSpPr/>
            <p:nvPr/>
          </p:nvGrpSpPr>
          <p:grpSpPr>
            <a:xfrm>
              <a:off x="6492292" y="5651960"/>
              <a:ext cx="2915092" cy="540656"/>
              <a:chOff x="6492292" y="4299087"/>
              <a:chExt cx="2915092" cy="540656"/>
            </a:xfrm>
          </p:grpSpPr>
          <p:sp>
            <p:nvSpPr>
              <p:cNvPr id="38" name="Oval 37">
                <a:extLst>
                  <a:ext uri="{FF2B5EF4-FFF2-40B4-BE49-F238E27FC236}">
                    <a16:creationId xmlns:a16="http://schemas.microsoft.com/office/drawing/2014/main" id="{CB37C34C-82AC-43F7-8A35-2C4FD09F2845}"/>
                  </a:ext>
                </a:extLst>
              </p:cNvPr>
              <p:cNvSpPr/>
              <p:nvPr/>
            </p:nvSpPr>
            <p:spPr>
              <a:xfrm>
                <a:off x="6492292" y="4299087"/>
                <a:ext cx="540658" cy="540656"/>
              </a:xfrm>
              <a:prstGeom prst="ellipse">
                <a:avLst/>
              </a:prstGeom>
              <a:solidFill>
                <a:schemeClr val="bg2">
                  <a:lumMod val="25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9" name="TextBox 38">
                <a:extLst>
                  <a:ext uri="{FF2B5EF4-FFF2-40B4-BE49-F238E27FC236}">
                    <a16:creationId xmlns:a16="http://schemas.microsoft.com/office/drawing/2014/main" id="{069DDB32-C5AE-4D94-B72D-3F271EE58D9A}"/>
                  </a:ext>
                </a:extLst>
              </p:cNvPr>
              <p:cNvSpPr txBox="1"/>
              <p:nvPr/>
            </p:nvSpPr>
            <p:spPr>
              <a:xfrm>
                <a:off x="6537648" y="4369359"/>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4</a:t>
                </a:r>
              </a:p>
            </p:txBody>
          </p:sp>
          <p:sp>
            <p:nvSpPr>
              <p:cNvPr id="40" name="Rectangle 9">
                <a:extLst>
                  <a:ext uri="{FF2B5EF4-FFF2-40B4-BE49-F238E27FC236}">
                    <a16:creationId xmlns:a16="http://schemas.microsoft.com/office/drawing/2014/main" id="{0BD07787-7092-46F3-B16B-AFB4ACD98047}"/>
                  </a:ext>
                </a:extLst>
              </p:cNvPr>
              <p:cNvSpPr>
                <a:spLocks/>
              </p:cNvSpPr>
              <p:nvPr/>
            </p:nvSpPr>
            <p:spPr bwMode="auto">
              <a:xfrm>
                <a:off x="7203595" y="4350728"/>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sp>
        <p:nvSpPr>
          <p:cNvPr id="17" name="Picture Placeholder 16">
            <a:extLst>
              <a:ext uri="{FF2B5EF4-FFF2-40B4-BE49-F238E27FC236}">
                <a16:creationId xmlns:a16="http://schemas.microsoft.com/office/drawing/2014/main" id="{2AA74742-459E-4AA2-9ED6-2898439602AF}"/>
              </a:ext>
            </a:extLst>
          </p:cNvPr>
          <p:cNvSpPr>
            <a:spLocks noGrp="1"/>
          </p:cNvSpPr>
          <p:nvPr>
            <p:ph type="pic" sz="quarter" idx="21"/>
          </p:nvPr>
        </p:nvSpPr>
        <p:spPr/>
      </p:sp>
      <p:sp>
        <p:nvSpPr>
          <p:cNvPr id="19" name="Picture Placeholder 18">
            <a:extLst>
              <a:ext uri="{FF2B5EF4-FFF2-40B4-BE49-F238E27FC236}">
                <a16:creationId xmlns:a16="http://schemas.microsoft.com/office/drawing/2014/main" id="{3FC0D1A0-6A47-468E-8F41-9AAAE8ECD571}"/>
              </a:ext>
            </a:extLst>
          </p:cNvPr>
          <p:cNvSpPr>
            <a:spLocks noGrp="1"/>
          </p:cNvSpPr>
          <p:nvPr>
            <p:ph type="pic" sz="quarter" idx="22"/>
          </p:nvPr>
        </p:nvSpPr>
        <p:spPr/>
      </p:sp>
    </p:spTree>
    <p:extLst>
      <p:ext uri="{BB962C8B-B14F-4D97-AF65-F5344CB8AC3E}">
        <p14:creationId xmlns:p14="http://schemas.microsoft.com/office/powerpoint/2010/main" val="31476431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3"/>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6" name="Oval 45">
            <a:extLst>
              <a:ext uri="{FF2B5EF4-FFF2-40B4-BE49-F238E27FC236}">
                <a16:creationId xmlns:a16="http://schemas.microsoft.com/office/drawing/2014/main" id="{7477DB78-AE32-46EF-B034-89E3BD7FDCA5}"/>
              </a:ext>
            </a:extLst>
          </p:cNvPr>
          <p:cNvSpPr/>
          <p:nvPr/>
        </p:nvSpPr>
        <p:spPr>
          <a:xfrm>
            <a:off x="4792307" y="1441802"/>
            <a:ext cx="2607386" cy="2607386"/>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Oval 46">
            <a:extLst>
              <a:ext uri="{FF2B5EF4-FFF2-40B4-BE49-F238E27FC236}">
                <a16:creationId xmlns:a16="http://schemas.microsoft.com/office/drawing/2014/main" id="{C25FEFA6-1E05-4538-90D1-A6D82008BF19}"/>
              </a:ext>
            </a:extLst>
          </p:cNvPr>
          <p:cNvSpPr/>
          <p:nvPr/>
        </p:nvSpPr>
        <p:spPr>
          <a:xfrm>
            <a:off x="4955262" y="1604757"/>
            <a:ext cx="2281476" cy="2281476"/>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0D48BE1A-EC2A-4BAB-A0B2-0887A17BA5B1}"/>
              </a:ext>
            </a:extLst>
          </p:cNvPr>
          <p:cNvGrpSpPr/>
          <p:nvPr/>
        </p:nvGrpSpPr>
        <p:grpSpPr>
          <a:xfrm>
            <a:off x="5367757" y="1994999"/>
            <a:ext cx="1456486" cy="1500993"/>
            <a:chOff x="5341146" y="4314347"/>
            <a:chExt cx="1456486" cy="1500993"/>
          </a:xfrm>
        </p:grpSpPr>
        <p:grpSp>
          <p:nvGrpSpPr>
            <p:cNvPr id="20" name="Group 19">
              <a:extLst>
                <a:ext uri="{FF2B5EF4-FFF2-40B4-BE49-F238E27FC236}">
                  <a16:creationId xmlns:a16="http://schemas.microsoft.com/office/drawing/2014/main" id="{3F6AF243-DB32-49B6-AF43-4CE42F8979AC}"/>
                </a:ext>
              </a:extLst>
            </p:cNvPr>
            <p:cNvGrpSpPr/>
            <p:nvPr/>
          </p:nvGrpSpPr>
          <p:grpSpPr>
            <a:xfrm>
              <a:off x="5341146" y="4906633"/>
              <a:ext cx="1456486" cy="908707"/>
              <a:chOff x="4206540" y="6027021"/>
              <a:chExt cx="1456486" cy="908707"/>
            </a:xfrm>
          </p:grpSpPr>
          <p:sp>
            <p:nvSpPr>
              <p:cNvPr id="27" name="TextBox 26"/>
              <p:cNvSpPr txBox="1"/>
              <p:nvPr/>
            </p:nvSpPr>
            <p:spPr>
              <a:xfrm>
                <a:off x="4356829" y="6027021"/>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Charities</a:t>
                </a:r>
              </a:p>
            </p:txBody>
          </p:sp>
          <p:sp>
            <p:nvSpPr>
              <p:cNvPr id="28" name="Rectangle 27"/>
              <p:cNvSpPr/>
              <p:nvPr/>
            </p:nvSpPr>
            <p:spPr>
              <a:xfrm>
                <a:off x="4206540" y="6304786"/>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29" name="Freeform 8"/>
            <p:cNvSpPr>
              <a:spLocks noEditPoints="1"/>
            </p:cNvSpPr>
            <p:nvPr/>
          </p:nvSpPr>
          <p:spPr bwMode="auto">
            <a:xfrm>
              <a:off x="5882419" y="431434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49" name="Oval 48">
            <a:extLst>
              <a:ext uri="{FF2B5EF4-FFF2-40B4-BE49-F238E27FC236}">
                <a16:creationId xmlns:a16="http://schemas.microsoft.com/office/drawing/2014/main" id="{B4CA64D8-6DBD-45BA-9961-006E5D435820}"/>
              </a:ext>
            </a:extLst>
          </p:cNvPr>
          <p:cNvSpPr/>
          <p:nvPr/>
        </p:nvSpPr>
        <p:spPr>
          <a:xfrm>
            <a:off x="8411645" y="3036323"/>
            <a:ext cx="2607386" cy="2607386"/>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Oval 49">
            <a:extLst>
              <a:ext uri="{FF2B5EF4-FFF2-40B4-BE49-F238E27FC236}">
                <a16:creationId xmlns:a16="http://schemas.microsoft.com/office/drawing/2014/main" id="{FF16DFA1-1DB2-45B5-8DB1-E3F55304C611}"/>
              </a:ext>
            </a:extLst>
          </p:cNvPr>
          <p:cNvSpPr/>
          <p:nvPr/>
        </p:nvSpPr>
        <p:spPr>
          <a:xfrm>
            <a:off x="8574600" y="3190602"/>
            <a:ext cx="2281476" cy="2281476"/>
          </a:xfrm>
          <a:prstGeom prst="ellips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98B4AF58-C7D9-4BC2-8ADB-C4B9536248FC}"/>
              </a:ext>
            </a:extLst>
          </p:cNvPr>
          <p:cNvGrpSpPr/>
          <p:nvPr/>
        </p:nvGrpSpPr>
        <p:grpSpPr>
          <a:xfrm>
            <a:off x="8987095" y="3572546"/>
            <a:ext cx="1456486" cy="1517589"/>
            <a:chOff x="9153349" y="4297751"/>
            <a:chExt cx="1456486" cy="1517589"/>
          </a:xfrm>
        </p:grpSpPr>
        <p:grpSp>
          <p:nvGrpSpPr>
            <p:cNvPr id="19" name="Group 18">
              <a:extLst>
                <a:ext uri="{FF2B5EF4-FFF2-40B4-BE49-F238E27FC236}">
                  <a16:creationId xmlns:a16="http://schemas.microsoft.com/office/drawing/2014/main" id="{BF5B9F4F-ED7A-4626-986E-36D8A05BA9B8}"/>
                </a:ext>
              </a:extLst>
            </p:cNvPr>
            <p:cNvGrpSpPr/>
            <p:nvPr/>
          </p:nvGrpSpPr>
          <p:grpSpPr>
            <a:xfrm>
              <a:off x="9153349" y="4906633"/>
              <a:ext cx="1456486" cy="908707"/>
              <a:chOff x="6120918" y="6035319"/>
              <a:chExt cx="1456486" cy="908707"/>
            </a:xfrm>
          </p:grpSpPr>
          <p:sp>
            <p:nvSpPr>
              <p:cNvPr id="32" name="TextBox 31"/>
              <p:cNvSpPr txBox="1"/>
              <p:nvPr/>
            </p:nvSpPr>
            <p:spPr>
              <a:xfrm>
                <a:off x="6247308" y="6035319"/>
                <a:ext cx="1203707"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Healthcare</a:t>
                </a:r>
              </a:p>
            </p:txBody>
          </p:sp>
          <p:sp>
            <p:nvSpPr>
              <p:cNvPr id="33" name="Rectangle 32"/>
              <p:cNvSpPr/>
              <p:nvPr/>
            </p:nvSpPr>
            <p:spPr>
              <a:xfrm>
                <a:off x="6120918" y="6313084"/>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34" name="Freeform 9"/>
            <p:cNvSpPr>
              <a:spLocks noEditPoints="1"/>
            </p:cNvSpPr>
            <p:nvPr/>
          </p:nvSpPr>
          <p:spPr bwMode="auto">
            <a:xfrm>
              <a:off x="9667116" y="4297751"/>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21" name="Oval 20">
            <a:extLst>
              <a:ext uri="{FF2B5EF4-FFF2-40B4-BE49-F238E27FC236}">
                <a16:creationId xmlns:a16="http://schemas.microsoft.com/office/drawing/2014/main" id="{7940C92B-4AF5-4C91-8B6E-8269DA903CDF}"/>
              </a:ext>
            </a:extLst>
          </p:cNvPr>
          <p:cNvSpPr/>
          <p:nvPr/>
        </p:nvSpPr>
        <p:spPr>
          <a:xfrm>
            <a:off x="1172969" y="3027647"/>
            <a:ext cx="2607386" cy="2607386"/>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Oval 43">
            <a:extLst>
              <a:ext uri="{FF2B5EF4-FFF2-40B4-BE49-F238E27FC236}">
                <a16:creationId xmlns:a16="http://schemas.microsoft.com/office/drawing/2014/main" id="{2892CB64-8FD6-4460-9461-645973F32B08}"/>
              </a:ext>
            </a:extLst>
          </p:cNvPr>
          <p:cNvSpPr/>
          <p:nvPr/>
        </p:nvSpPr>
        <p:spPr>
          <a:xfrm>
            <a:off x="1335924" y="3190602"/>
            <a:ext cx="2281476" cy="2281476"/>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33FEDC9D-5115-4095-B0BB-12E5EDAEE66E}"/>
              </a:ext>
            </a:extLst>
          </p:cNvPr>
          <p:cNvGrpSpPr/>
          <p:nvPr/>
        </p:nvGrpSpPr>
        <p:grpSpPr>
          <a:xfrm>
            <a:off x="1673255" y="3594100"/>
            <a:ext cx="1456486" cy="1517589"/>
            <a:chOff x="1528943" y="4297751"/>
            <a:chExt cx="1456486" cy="1517589"/>
          </a:xfrm>
        </p:grpSpPr>
        <p:grpSp>
          <p:nvGrpSpPr>
            <p:cNvPr id="18" name="Group 17">
              <a:extLst>
                <a:ext uri="{FF2B5EF4-FFF2-40B4-BE49-F238E27FC236}">
                  <a16:creationId xmlns:a16="http://schemas.microsoft.com/office/drawing/2014/main" id="{33211B7B-E139-4606-BC7D-E0CBDCF14D9E}"/>
                </a:ext>
              </a:extLst>
            </p:cNvPr>
            <p:cNvGrpSpPr/>
            <p:nvPr/>
          </p:nvGrpSpPr>
          <p:grpSpPr>
            <a:xfrm>
              <a:off x="1528943" y="4906633"/>
              <a:ext cx="1456486" cy="908707"/>
              <a:chOff x="2292162" y="6035319"/>
              <a:chExt cx="1456486" cy="908707"/>
            </a:xfrm>
          </p:grpSpPr>
          <p:sp>
            <p:nvSpPr>
              <p:cNvPr id="40" name="TextBox 39"/>
              <p:cNvSpPr txBox="1"/>
              <p:nvPr/>
            </p:nvSpPr>
            <p:spPr>
              <a:xfrm>
                <a:off x="2442451" y="6035319"/>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Corporate</a:t>
                </a:r>
              </a:p>
            </p:txBody>
          </p:sp>
          <p:sp>
            <p:nvSpPr>
              <p:cNvPr id="41" name="Rectangle 40"/>
              <p:cNvSpPr/>
              <p:nvPr/>
            </p:nvSpPr>
            <p:spPr>
              <a:xfrm>
                <a:off x="2292162"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35" name="Group 34"/>
            <p:cNvGrpSpPr/>
            <p:nvPr/>
          </p:nvGrpSpPr>
          <p:grpSpPr>
            <a:xfrm>
              <a:off x="2144623" y="4297751"/>
              <a:ext cx="337690" cy="432936"/>
              <a:chOff x="2522538" y="3189288"/>
              <a:chExt cx="371475" cy="476250"/>
            </a:xfrm>
            <a:solidFill>
              <a:schemeClr val="tx1"/>
            </a:solidFill>
          </p:grpSpPr>
          <p:sp>
            <p:nvSpPr>
              <p:cNvPr id="36" name="Freeform 5"/>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6"/>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8" name="Freeform 7"/>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39" name="Picture Placeholder 38">
            <a:extLst>
              <a:ext uri="{FF2B5EF4-FFF2-40B4-BE49-F238E27FC236}">
                <a16:creationId xmlns:a16="http://schemas.microsoft.com/office/drawing/2014/main" id="{69566FD6-9265-485F-952C-FC9F86A7BE4D}"/>
              </a:ext>
            </a:extLst>
          </p:cNvPr>
          <p:cNvSpPr>
            <a:spLocks noGrp="1"/>
          </p:cNvSpPr>
          <p:nvPr>
            <p:ph type="pic" sz="quarter" idx="14"/>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3"/>
                </a:solidFill>
              </a:rPr>
              <a:t>Service</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cxnSp>
        <p:nvCxnSpPr>
          <p:cNvPr id="89" name="Straight Connector 88"/>
          <p:cNvCxnSpPr/>
          <p:nvPr/>
        </p:nvCxnSpPr>
        <p:spPr>
          <a:xfrm>
            <a:off x="952502" y="1461789"/>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46" name="Rectangle 9">
            <a:extLst>
              <a:ext uri="{FF2B5EF4-FFF2-40B4-BE49-F238E27FC236}">
                <a16:creationId xmlns:a16="http://schemas.microsoft.com/office/drawing/2014/main" id="{597FA37D-A6C2-4B25-9102-CA90C525840E}"/>
              </a:ext>
            </a:extLst>
          </p:cNvPr>
          <p:cNvSpPr>
            <a:spLocks/>
          </p:cNvSpPr>
          <p:nvPr/>
        </p:nvSpPr>
        <p:spPr bwMode="auto">
          <a:xfrm>
            <a:off x="838200" y="5480403"/>
            <a:ext cx="10515599" cy="695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28" name="Picture Placeholder 27">
            <a:extLst>
              <a:ext uri="{FF2B5EF4-FFF2-40B4-BE49-F238E27FC236}">
                <a16:creationId xmlns:a16="http://schemas.microsoft.com/office/drawing/2014/main" id="{49A5B0A6-E8B1-46F8-8071-E5821D1B81B6}"/>
              </a:ext>
            </a:extLst>
          </p:cNvPr>
          <p:cNvSpPr>
            <a:spLocks noGrp="1"/>
          </p:cNvSpPr>
          <p:nvPr>
            <p:ph type="pic" sz="quarter" idx="13"/>
          </p:nvPr>
        </p:nvSpPr>
        <p:spPr/>
      </p:sp>
      <p:sp>
        <p:nvSpPr>
          <p:cNvPr id="32" name="Picture Placeholder 31">
            <a:extLst>
              <a:ext uri="{FF2B5EF4-FFF2-40B4-BE49-F238E27FC236}">
                <a16:creationId xmlns:a16="http://schemas.microsoft.com/office/drawing/2014/main" id="{B810C8D9-4AEC-4222-921D-C7E91D9A6F5C}"/>
              </a:ext>
            </a:extLst>
          </p:cNvPr>
          <p:cNvSpPr>
            <a:spLocks noGrp="1"/>
          </p:cNvSpPr>
          <p:nvPr>
            <p:ph type="pic" sz="quarter" idx="15"/>
          </p:nvPr>
        </p:nvSpPr>
        <p:spPr/>
      </p:sp>
      <p:sp>
        <p:nvSpPr>
          <p:cNvPr id="36" name="Picture Placeholder 35">
            <a:extLst>
              <a:ext uri="{FF2B5EF4-FFF2-40B4-BE49-F238E27FC236}">
                <a16:creationId xmlns:a16="http://schemas.microsoft.com/office/drawing/2014/main" id="{379094DB-BE7E-454F-AFA4-2EC29B6C1DAA}"/>
              </a:ext>
            </a:extLst>
          </p:cNvPr>
          <p:cNvSpPr>
            <a:spLocks noGrp="1"/>
          </p:cNvSpPr>
          <p:nvPr>
            <p:ph type="pic" sz="quarter" idx="16"/>
          </p:nvPr>
        </p:nvSpPr>
        <p:spPr/>
      </p:sp>
      <p:sp>
        <p:nvSpPr>
          <p:cNvPr id="38" name="Picture Placeholder 37">
            <a:extLst>
              <a:ext uri="{FF2B5EF4-FFF2-40B4-BE49-F238E27FC236}">
                <a16:creationId xmlns:a16="http://schemas.microsoft.com/office/drawing/2014/main" id="{CFCA9B4F-86DB-4832-BD68-C62DCECC86E5}"/>
              </a:ext>
            </a:extLst>
          </p:cNvPr>
          <p:cNvSpPr>
            <a:spLocks noGrp="1"/>
          </p:cNvSpPr>
          <p:nvPr>
            <p:ph type="pic" sz="quarter" idx="14"/>
          </p:nvPr>
        </p:nvSpPr>
        <p:spPr/>
      </p:sp>
    </p:spTree>
    <p:extLst>
      <p:ext uri="{BB962C8B-B14F-4D97-AF65-F5344CB8AC3E}">
        <p14:creationId xmlns:p14="http://schemas.microsoft.com/office/powerpoint/2010/main" val="3991949697"/>
      </p:ext>
    </p:extLst>
  </p:cSld>
  <p:clrMapOvr>
    <a:masterClrMapping/>
  </p:clrMapOvr>
  <p:transition spd="slow">
    <p:comb/>
  </p:transition>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5">
            <a:lumMod val="7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13824</TotalTime>
  <Words>1247</Words>
  <Application>Microsoft Office PowerPoint</Application>
  <PresentationFormat>Widescreen</PresentationFormat>
  <Paragraphs>173</Paragraphs>
  <Slides>21</Slides>
  <Notes>21</Notes>
  <HiddenSlides>0</HiddenSlides>
  <MMClips>0</MMClips>
  <ScaleCrop>false</ScaleCrop>
  <HeadingPairs>
    <vt:vector size="6" baseType="variant">
      <vt:variant>
        <vt:lpstr>Fonts Used</vt:lpstr>
      </vt:variant>
      <vt:variant>
        <vt:i4>15</vt:i4>
      </vt:variant>
      <vt:variant>
        <vt:lpstr>Theme</vt:lpstr>
      </vt:variant>
      <vt:variant>
        <vt:i4>1</vt:i4>
      </vt:variant>
      <vt:variant>
        <vt:lpstr>Slide Titles</vt:lpstr>
      </vt:variant>
      <vt:variant>
        <vt:i4>21</vt:i4>
      </vt:variant>
    </vt:vector>
  </HeadingPairs>
  <TitlesOfParts>
    <vt:vector size="37" baseType="lpstr">
      <vt:lpstr>Arial</vt:lpstr>
      <vt:lpstr>Calibri</vt:lpstr>
      <vt:lpstr>FontAwesome</vt:lpstr>
      <vt:lpstr>Lato</vt:lpstr>
      <vt:lpstr>Lato Black</vt:lpstr>
      <vt:lpstr>Montserrat</vt:lpstr>
      <vt:lpstr>Montserrat Light</vt:lpstr>
      <vt:lpstr>Montserrat-Bold</vt:lpstr>
      <vt:lpstr>Montserrat-Regular</vt:lpstr>
      <vt:lpstr>Open Sans Condensed</vt:lpstr>
      <vt:lpstr>Open Sans Condensed Light</vt:lpstr>
      <vt:lpstr>PT Sans</vt:lpstr>
      <vt:lpstr>Raavi</vt:lpstr>
      <vt:lpstr>Raleway</vt:lpstr>
      <vt:lpstr>Roboto Slab</vt:lpstr>
      <vt:lpstr>Theme_Master</vt:lpstr>
      <vt:lpstr>PowerPoint Presentation</vt:lpstr>
      <vt:lpstr>PowerPoint Presentation</vt:lpstr>
      <vt:lpstr>PowerPoint Presentation</vt:lpstr>
      <vt:lpstr>Welcome Message</vt:lpstr>
      <vt:lpstr>Company About Us</vt:lpstr>
      <vt:lpstr>Company About Us</vt:lpstr>
      <vt:lpstr>Company About Us</vt:lpstr>
      <vt:lpstr>Company Service</vt:lpstr>
      <vt:lpstr>Company Service</vt:lpstr>
      <vt:lpstr>Company Service</vt:lpstr>
      <vt:lpstr>Company Team Members</vt:lpstr>
      <vt:lpstr>PowerPoint Presentation</vt:lpstr>
      <vt:lpstr>Company Portfolio</vt:lpstr>
      <vt:lpstr>Company Portfolio</vt:lpstr>
      <vt:lpstr>Company Portfolio</vt:lpstr>
      <vt:lpstr>Company Timeline</vt:lpstr>
      <vt:lpstr>Company Infographic</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2305</cp:revision>
  <dcterms:created xsi:type="dcterms:W3CDTF">2016-12-30T12:29:18Z</dcterms:created>
  <dcterms:modified xsi:type="dcterms:W3CDTF">2018-12-01T07:07:42Z</dcterms:modified>
</cp:coreProperties>
</file>

<file path=docProps/thumbnail.jpeg>
</file>