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5" r:id="rId2"/>
    <p:sldId id="256" r:id="rId3"/>
    <p:sldId id="257" r:id="rId4"/>
    <p:sldId id="288" r:id="rId5"/>
    <p:sldId id="279" r:id="rId6"/>
    <p:sldId id="271" r:id="rId7"/>
    <p:sldId id="258" r:id="rId8"/>
    <p:sldId id="280" r:id="rId9"/>
    <p:sldId id="272" r:id="rId10"/>
    <p:sldId id="273" r:id="rId11"/>
    <p:sldId id="260" r:id="rId12"/>
    <p:sldId id="284" r:id="rId13"/>
    <p:sldId id="262" r:id="rId14"/>
    <p:sldId id="274" r:id="rId15"/>
    <p:sldId id="275" r:id="rId16"/>
    <p:sldId id="261" r:id="rId17"/>
    <p:sldId id="265" r:id="rId18"/>
    <p:sldId id="287" r:id="rId19"/>
    <p:sldId id="276" r:id="rId20"/>
    <p:sldId id="268" r:id="rId21"/>
    <p:sldId id="269" r:id="rId22"/>
    <p:sldId id="286" r:id="rId23"/>
    <p:sldId id="266" r:id="rId24"/>
    <p:sldId id="278" r:id="rId25"/>
    <p:sldId id="26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02C5"/>
    <a:srgbClr val="EC2127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291" autoAdjust="0"/>
  </p:normalViewPr>
  <p:slideViewPr>
    <p:cSldViewPr snapToGrid="0">
      <p:cViewPr>
        <p:scale>
          <a:sx n="75" d="100"/>
          <a:sy n="75" d="100"/>
        </p:scale>
        <p:origin x="4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69D583-7FFE-724C-BD11-26E2CC1F4A32}" type="doc">
      <dgm:prSet loTypeId="urn:microsoft.com/office/officeart/2005/8/layout/gear1" loCatId="" qsTypeId="urn:microsoft.com/office/officeart/2005/8/quickstyle/simple4" qsCatId="simple" csTypeId="urn:microsoft.com/office/officeart/2005/8/colors/accent1_2" csCatId="accent1" phldr="1"/>
      <dgm:spPr/>
    </dgm:pt>
    <dgm:pt modelId="{634C2BC1-9ABA-C840-940A-F6ADAB94609A}">
      <dgm:prSet/>
      <dgm:spPr>
        <a:solidFill>
          <a:schemeClr val="accent2"/>
        </a:solidFill>
        <a:ln w="19050">
          <a:noFill/>
        </a:ln>
      </dgm:spPr>
      <dgm:t>
        <a:bodyPr/>
        <a:lstStyle/>
        <a:p>
          <a:endParaRPr lang="en-US"/>
        </a:p>
      </dgm:t>
    </dgm:pt>
    <dgm:pt modelId="{D31094B6-114D-8D4B-8285-84BDD818E685}" type="parTrans" cxnId="{AE726E08-CA67-2946-8478-692AD2B82CCC}">
      <dgm:prSet/>
      <dgm:spPr/>
      <dgm:t>
        <a:bodyPr/>
        <a:lstStyle/>
        <a:p>
          <a:endParaRPr lang="en-US"/>
        </a:p>
      </dgm:t>
    </dgm:pt>
    <dgm:pt modelId="{6EEA5B53-2C6C-E140-86E9-8FBF15CB3D42}" type="sibTrans" cxnId="{AE726E08-CA67-2946-8478-692AD2B82CCC}">
      <dgm:prSet/>
      <dgm:spPr>
        <a:gradFill rotWithShape="0">
          <a:gsLst>
            <a:gs pos="0">
              <a:schemeClr val="accent2">
                <a:lumMod val="10000"/>
                <a:lumOff val="90000"/>
                <a:alpha val="0"/>
              </a:schemeClr>
            </a:gs>
            <a:gs pos="64000">
              <a:schemeClr val="accent1"/>
            </a:gs>
            <a:gs pos="100000">
              <a:schemeClr val="accent2"/>
            </a:gs>
          </a:gsLst>
          <a:lin ang="2400000" scaled="0"/>
        </a:gradFill>
      </dgm:spPr>
      <dgm:t>
        <a:bodyPr/>
        <a:lstStyle/>
        <a:p>
          <a:endParaRPr lang="en-US"/>
        </a:p>
      </dgm:t>
    </dgm:pt>
    <dgm:pt modelId="{559EFEEC-B5C8-FC4F-91FB-542E08915CDB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FD44411A-AA11-064A-9D8B-E5B8732D7FA2}" type="parTrans" cxnId="{9C8EBEAB-9906-0743-94E2-9A279C9F3BB2}">
      <dgm:prSet/>
      <dgm:spPr/>
      <dgm:t>
        <a:bodyPr/>
        <a:lstStyle/>
        <a:p>
          <a:endParaRPr lang="en-US"/>
        </a:p>
      </dgm:t>
    </dgm:pt>
    <dgm:pt modelId="{C20BB211-D790-F440-A862-C9C31401DFC9}" type="sibTrans" cxnId="{9C8EBEAB-9906-0743-94E2-9A279C9F3BB2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B81B64DD-11B1-5E4E-8F77-7DF114309130}">
      <dgm:prSet/>
      <dgm:spPr>
        <a:solidFill>
          <a:schemeClr val="accent4"/>
        </a:solidFill>
      </dgm:spPr>
      <dgm:t>
        <a:bodyPr/>
        <a:lstStyle/>
        <a:p>
          <a:endParaRPr lang="en-US"/>
        </a:p>
      </dgm:t>
    </dgm:pt>
    <dgm:pt modelId="{768C8E7B-0F2B-4C4D-A974-1D268FA5EB3D}" type="parTrans" cxnId="{62819105-E358-8044-831A-4ED7AD37E2AE}">
      <dgm:prSet/>
      <dgm:spPr/>
      <dgm:t>
        <a:bodyPr/>
        <a:lstStyle/>
        <a:p>
          <a:endParaRPr lang="en-US"/>
        </a:p>
      </dgm:t>
    </dgm:pt>
    <dgm:pt modelId="{677CDD44-0799-6847-9E10-7688CECD9C2A}" type="sibTrans" cxnId="{62819105-E358-8044-831A-4ED7AD37E2AE}">
      <dgm:prSet/>
      <dgm:spPr>
        <a:solidFill>
          <a:schemeClr val="accent4"/>
        </a:solidFill>
      </dgm:spPr>
      <dgm:t>
        <a:bodyPr/>
        <a:lstStyle/>
        <a:p>
          <a:endParaRPr lang="en-US"/>
        </a:p>
      </dgm:t>
    </dgm:pt>
    <dgm:pt modelId="{34CEF44B-1948-8141-8FE5-381ABD6D6355}" type="pres">
      <dgm:prSet presAssocID="{C069D583-7FFE-724C-BD11-26E2CC1F4A3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02BD7AB-A324-8F4E-8183-57BB6BFE8F69}" type="pres">
      <dgm:prSet presAssocID="{634C2BC1-9ABA-C840-940A-F6ADAB94609A}" presName="gear1" presStyleLbl="node1" presStyleIdx="0" presStyleCnt="3">
        <dgm:presLayoutVars>
          <dgm:chMax val="1"/>
          <dgm:bulletEnabled val="1"/>
        </dgm:presLayoutVars>
      </dgm:prSet>
      <dgm:spPr/>
    </dgm:pt>
    <dgm:pt modelId="{055E7DD4-A108-E14C-B5F3-48DDE4FB42AF}" type="pres">
      <dgm:prSet presAssocID="{634C2BC1-9ABA-C840-940A-F6ADAB94609A}" presName="gear1srcNode" presStyleLbl="node1" presStyleIdx="0" presStyleCnt="3"/>
      <dgm:spPr/>
    </dgm:pt>
    <dgm:pt modelId="{0D085FDF-3B09-3143-93B0-7AC32FCE0392}" type="pres">
      <dgm:prSet presAssocID="{634C2BC1-9ABA-C840-940A-F6ADAB94609A}" presName="gear1dstNode" presStyleLbl="node1" presStyleIdx="0" presStyleCnt="3"/>
      <dgm:spPr/>
    </dgm:pt>
    <dgm:pt modelId="{D5730516-D6E2-584E-BE91-37942A568631}" type="pres">
      <dgm:prSet presAssocID="{559EFEEC-B5C8-FC4F-91FB-542E08915CDB}" presName="gear2" presStyleLbl="node1" presStyleIdx="1" presStyleCnt="3">
        <dgm:presLayoutVars>
          <dgm:chMax val="1"/>
          <dgm:bulletEnabled val="1"/>
        </dgm:presLayoutVars>
      </dgm:prSet>
      <dgm:spPr/>
    </dgm:pt>
    <dgm:pt modelId="{79EBF051-2E72-A84C-801A-B4B922E460B3}" type="pres">
      <dgm:prSet presAssocID="{559EFEEC-B5C8-FC4F-91FB-542E08915CDB}" presName="gear2srcNode" presStyleLbl="node1" presStyleIdx="1" presStyleCnt="3"/>
      <dgm:spPr/>
    </dgm:pt>
    <dgm:pt modelId="{D696F05C-2580-A94C-ADBD-6E5B185F640B}" type="pres">
      <dgm:prSet presAssocID="{559EFEEC-B5C8-FC4F-91FB-542E08915CDB}" presName="gear2dstNode" presStyleLbl="node1" presStyleIdx="1" presStyleCnt="3"/>
      <dgm:spPr/>
    </dgm:pt>
    <dgm:pt modelId="{E56A3390-7792-C14E-ADFA-A46839B03B65}" type="pres">
      <dgm:prSet presAssocID="{B81B64DD-11B1-5E4E-8F77-7DF114309130}" presName="gear3" presStyleLbl="node1" presStyleIdx="2" presStyleCnt="3"/>
      <dgm:spPr/>
    </dgm:pt>
    <dgm:pt modelId="{FE43B9B0-493C-DE45-954B-E014B1B63B18}" type="pres">
      <dgm:prSet presAssocID="{B81B64DD-11B1-5E4E-8F77-7DF11430913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02C673C1-5E34-5349-BF74-0F2E91893130}" type="pres">
      <dgm:prSet presAssocID="{B81B64DD-11B1-5E4E-8F77-7DF114309130}" presName="gear3srcNode" presStyleLbl="node1" presStyleIdx="2" presStyleCnt="3"/>
      <dgm:spPr/>
    </dgm:pt>
    <dgm:pt modelId="{093406A7-A246-314E-B50D-86102312C6EE}" type="pres">
      <dgm:prSet presAssocID="{B81B64DD-11B1-5E4E-8F77-7DF114309130}" presName="gear3dstNode" presStyleLbl="node1" presStyleIdx="2" presStyleCnt="3"/>
      <dgm:spPr/>
    </dgm:pt>
    <dgm:pt modelId="{90CFB7B2-C6F9-F04E-A28E-F793A6B0AA03}" type="pres">
      <dgm:prSet presAssocID="{6EEA5B53-2C6C-E140-86E9-8FBF15CB3D42}" presName="connector1" presStyleLbl="sibTrans2D1" presStyleIdx="0" presStyleCnt="3"/>
      <dgm:spPr/>
    </dgm:pt>
    <dgm:pt modelId="{8E8EE2C5-FAE5-AE43-8463-FCDCD845CFAA}" type="pres">
      <dgm:prSet presAssocID="{C20BB211-D790-F440-A862-C9C31401DFC9}" presName="connector2" presStyleLbl="sibTrans2D1" presStyleIdx="1" presStyleCnt="3"/>
      <dgm:spPr/>
    </dgm:pt>
    <dgm:pt modelId="{2FBD8494-9ADB-5E40-A309-6E39613BCDF1}" type="pres">
      <dgm:prSet presAssocID="{677CDD44-0799-6847-9E10-7688CECD9C2A}" presName="connector3" presStyleLbl="sibTrans2D1" presStyleIdx="2" presStyleCnt="3"/>
      <dgm:spPr/>
    </dgm:pt>
  </dgm:ptLst>
  <dgm:cxnLst>
    <dgm:cxn modelId="{62819105-E358-8044-831A-4ED7AD37E2AE}" srcId="{C069D583-7FFE-724C-BD11-26E2CC1F4A32}" destId="{B81B64DD-11B1-5E4E-8F77-7DF114309130}" srcOrd="2" destOrd="0" parTransId="{768C8E7B-0F2B-4C4D-A974-1D268FA5EB3D}" sibTransId="{677CDD44-0799-6847-9E10-7688CECD9C2A}"/>
    <dgm:cxn modelId="{AE726E08-CA67-2946-8478-692AD2B82CCC}" srcId="{C069D583-7FFE-724C-BD11-26E2CC1F4A32}" destId="{634C2BC1-9ABA-C840-940A-F6ADAB94609A}" srcOrd="0" destOrd="0" parTransId="{D31094B6-114D-8D4B-8285-84BDD818E685}" sibTransId="{6EEA5B53-2C6C-E140-86E9-8FBF15CB3D42}"/>
    <dgm:cxn modelId="{DF9D2011-CC95-5849-95B0-5ECD157930C2}" type="presOf" srcId="{634C2BC1-9ABA-C840-940A-F6ADAB94609A}" destId="{A02BD7AB-A324-8F4E-8183-57BB6BFE8F69}" srcOrd="0" destOrd="0" presId="urn:microsoft.com/office/officeart/2005/8/layout/gear1"/>
    <dgm:cxn modelId="{0CE2C520-E5B6-3840-B6AA-3DC7D6B155A2}" type="presOf" srcId="{634C2BC1-9ABA-C840-940A-F6ADAB94609A}" destId="{055E7DD4-A108-E14C-B5F3-48DDE4FB42AF}" srcOrd="1" destOrd="0" presId="urn:microsoft.com/office/officeart/2005/8/layout/gear1"/>
    <dgm:cxn modelId="{C2D29B21-4F97-894F-942B-3E54F949A86C}" type="presOf" srcId="{559EFEEC-B5C8-FC4F-91FB-542E08915CDB}" destId="{D5730516-D6E2-584E-BE91-37942A568631}" srcOrd="0" destOrd="0" presId="urn:microsoft.com/office/officeart/2005/8/layout/gear1"/>
    <dgm:cxn modelId="{65D95027-684F-8B4E-BCBB-7BF2FC047482}" type="presOf" srcId="{559EFEEC-B5C8-FC4F-91FB-542E08915CDB}" destId="{79EBF051-2E72-A84C-801A-B4B922E460B3}" srcOrd="1" destOrd="0" presId="urn:microsoft.com/office/officeart/2005/8/layout/gear1"/>
    <dgm:cxn modelId="{62A6893B-8C4E-694F-AAF5-C13B070390D5}" type="presOf" srcId="{B81B64DD-11B1-5E4E-8F77-7DF114309130}" destId="{FE43B9B0-493C-DE45-954B-E014B1B63B18}" srcOrd="1" destOrd="0" presId="urn:microsoft.com/office/officeart/2005/8/layout/gear1"/>
    <dgm:cxn modelId="{13258F3D-71CF-D344-A468-B2F9A30D7D44}" type="presOf" srcId="{559EFEEC-B5C8-FC4F-91FB-542E08915CDB}" destId="{D696F05C-2580-A94C-ADBD-6E5B185F640B}" srcOrd="2" destOrd="0" presId="urn:microsoft.com/office/officeart/2005/8/layout/gear1"/>
    <dgm:cxn modelId="{96795740-773C-3346-A06B-FC400D336C07}" type="presOf" srcId="{634C2BC1-9ABA-C840-940A-F6ADAB94609A}" destId="{0D085FDF-3B09-3143-93B0-7AC32FCE0392}" srcOrd="2" destOrd="0" presId="urn:microsoft.com/office/officeart/2005/8/layout/gear1"/>
    <dgm:cxn modelId="{07B76A5F-ECD1-554F-BBCF-7BE36982616A}" type="presOf" srcId="{B81B64DD-11B1-5E4E-8F77-7DF114309130}" destId="{02C673C1-5E34-5349-BF74-0F2E91893130}" srcOrd="2" destOrd="0" presId="urn:microsoft.com/office/officeart/2005/8/layout/gear1"/>
    <dgm:cxn modelId="{3D8B6A63-6835-5348-885C-9C4D4CE21844}" type="presOf" srcId="{C069D583-7FFE-724C-BD11-26E2CC1F4A32}" destId="{34CEF44B-1948-8141-8FE5-381ABD6D6355}" srcOrd="0" destOrd="0" presId="urn:microsoft.com/office/officeart/2005/8/layout/gear1"/>
    <dgm:cxn modelId="{DE89F990-53AA-D145-95A1-5FBFE98A8AAA}" type="presOf" srcId="{677CDD44-0799-6847-9E10-7688CECD9C2A}" destId="{2FBD8494-9ADB-5E40-A309-6E39613BCDF1}" srcOrd="0" destOrd="0" presId="urn:microsoft.com/office/officeart/2005/8/layout/gear1"/>
    <dgm:cxn modelId="{233F8693-09E5-C64D-B786-6A813EAA3288}" type="presOf" srcId="{B81B64DD-11B1-5E4E-8F77-7DF114309130}" destId="{093406A7-A246-314E-B50D-86102312C6EE}" srcOrd="3" destOrd="0" presId="urn:microsoft.com/office/officeart/2005/8/layout/gear1"/>
    <dgm:cxn modelId="{9C8EBEAB-9906-0743-94E2-9A279C9F3BB2}" srcId="{C069D583-7FFE-724C-BD11-26E2CC1F4A32}" destId="{559EFEEC-B5C8-FC4F-91FB-542E08915CDB}" srcOrd="1" destOrd="0" parTransId="{FD44411A-AA11-064A-9D8B-E5B8732D7FA2}" sibTransId="{C20BB211-D790-F440-A862-C9C31401DFC9}"/>
    <dgm:cxn modelId="{639AE4D0-130A-2043-9535-7BFF9FFDE670}" type="presOf" srcId="{C20BB211-D790-F440-A862-C9C31401DFC9}" destId="{8E8EE2C5-FAE5-AE43-8463-FCDCD845CFAA}" srcOrd="0" destOrd="0" presId="urn:microsoft.com/office/officeart/2005/8/layout/gear1"/>
    <dgm:cxn modelId="{3DE485DF-0363-2A44-912E-8E7936E706C0}" type="presOf" srcId="{6EEA5B53-2C6C-E140-86E9-8FBF15CB3D42}" destId="{90CFB7B2-C6F9-F04E-A28E-F793A6B0AA03}" srcOrd="0" destOrd="0" presId="urn:microsoft.com/office/officeart/2005/8/layout/gear1"/>
    <dgm:cxn modelId="{858F99E1-23F6-E044-B0FE-C2E871517062}" type="presOf" srcId="{B81B64DD-11B1-5E4E-8F77-7DF114309130}" destId="{E56A3390-7792-C14E-ADFA-A46839B03B65}" srcOrd="0" destOrd="0" presId="urn:microsoft.com/office/officeart/2005/8/layout/gear1"/>
    <dgm:cxn modelId="{F21A4AFE-2236-EF41-A8A6-23F580AF548B}" type="presParOf" srcId="{34CEF44B-1948-8141-8FE5-381ABD6D6355}" destId="{A02BD7AB-A324-8F4E-8183-57BB6BFE8F69}" srcOrd="0" destOrd="0" presId="urn:microsoft.com/office/officeart/2005/8/layout/gear1"/>
    <dgm:cxn modelId="{00681978-5933-0042-B6CC-0BA08479DCAB}" type="presParOf" srcId="{34CEF44B-1948-8141-8FE5-381ABD6D6355}" destId="{055E7DD4-A108-E14C-B5F3-48DDE4FB42AF}" srcOrd="1" destOrd="0" presId="urn:microsoft.com/office/officeart/2005/8/layout/gear1"/>
    <dgm:cxn modelId="{E0E2E66E-DA5C-E349-A4D3-E3D3F5706DE9}" type="presParOf" srcId="{34CEF44B-1948-8141-8FE5-381ABD6D6355}" destId="{0D085FDF-3B09-3143-93B0-7AC32FCE0392}" srcOrd="2" destOrd="0" presId="urn:microsoft.com/office/officeart/2005/8/layout/gear1"/>
    <dgm:cxn modelId="{4480E882-9B27-6549-AF53-C29D89639A2B}" type="presParOf" srcId="{34CEF44B-1948-8141-8FE5-381ABD6D6355}" destId="{D5730516-D6E2-584E-BE91-37942A568631}" srcOrd="3" destOrd="0" presId="urn:microsoft.com/office/officeart/2005/8/layout/gear1"/>
    <dgm:cxn modelId="{29D3FF46-D134-934B-AB02-D637D1C41F34}" type="presParOf" srcId="{34CEF44B-1948-8141-8FE5-381ABD6D6355}" destId="{79EBF051-2E72-A84C-801A-B4B922E460B3}" srcOrd="4" destOrd="0" presId="urn:microsoft.com/office/officeart/2005/8/layout/gear1"/>
    <dgm:cxn modelId="{0A992FA1-462E-8040-8AE3-B654DE20822D}" type="presParOf" srcId="{34CEF44B-1948-8141-8FE5-381ABD6D6355}" destId="{D696F05C-2580-A94C-ADBD-6E5B185F640B}" srcOrd="5" destOrd="0" presId="urn:microsoft.com/office/officeart/2005/8/layout/gear1"/>
    <dgm:cxn modelId="{AC86B413-0783-E14C-B7C8-9B9B902BF525}" type="presParOf" srcId="{34CEF44B-1948-8141-8FE5-381ABD6D6355}" destId="{E56A3390-7792-C14E-ADFA-A46839B03B65}" srcOrd="6" destOrd="0" presId="urn:microsoft.com/office/officeart/2005/8/layout/gear1"/>
    <dgm:cxn modelId="{9CF9100D-5F12-EC4D-A2AE-7309C1F3B3B8}" type="presParOf" srcId="{34CEF44B-1948-8141-8FE5-381ABD6D6355}" destId="{FE43B9B0-493C-DE45-954B-E014B1B63B18}" srcOrd="7" destOrd="0" presId="urn:microsoft.com/office/officeart/2005/8/layout/gear1"/>
    <dgm:cxn modelId="{AE78F40A-C39E-2B40-B678-D79EEF38E480}" type="presParOf" srcId="{34CEF44B-1948-8141-8FE5-381ABD6D6355}" destId="{02C673C1-5E34-5349-BF74-0F2E91893130}" srcOrd="8" destOrd="0" presId="urn:microsoft.com/office/officeart/2005/8/layout/gear1"/>
    <dgm:cxn modelId="{9DA22BA4-E0F3-B84D-A196-5635860AD718}" type="presParOf" srcId="{34CEF44B-1948-8141-8FE5-381ABD6D6355}" destId="{093406A7-A246-314E-B50D-86102312C6EE}" srcOrd="9" destOrd="0" presId="urn:microsoft.com/office/officeart/2005/8/layout/gear1"/>
    <dgm:cxn modelId="{3EC4A26B-ABF0-4640-82A1-6B0C76EC3860}" type="presParOf" srcId="{34CEF44B-1948-8141-8FE5-381ABD6D6355}" destId="{90CFB7B2-C6F9-F04E-A28E-F793A6B0AA03}" srcOrd="10" destOrd="0" presId="urn:microsoft.com/office/officeart/2005/8/layout/gear1"/>
    <dgm:cxn modelId="{DD43040F-F398-2040-946B-15BE4E0947AB}" type="presParOf" srcId="{34CEF44B-1948-8141-8FE5-381ABD6D6355}" destId="{8E8EE2C5-FAE5-AE43-8463-FCDCD845CFAA}" srcOrd="11" destOrd="0" presId="urn:microsoft.com/office/officeart/2005/8/layout/gear1"/>
    <dgm:cxn modelId="{6E2A94DD-FD3E-FC4F-ACE7-E8DF5E5D222E}" type="presParOf" srcId="{34CEF44B-1948-8141-8FE5-381ABD6D6355}" destId="{2FBD8494-9ADB-5E40-A309-6E39613BCDF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2BD7AB-A324-8F4E-8183-57BB6BFE8F69}">
      <dsp:nvSpPr>
        <dsp:cNvPr id="0" name=""/>
        <dsp:cNvSpPr/>
      </dsp:nvSpPr>
      <dsp:spPr>
        <a:xfrm>
          <a:off x="3459925" y="2224237"/>
          <a:ext cx="2718512" cy="2718512"/>
        </a:xfrm>
        <a:prstGeom prst="gear9">
          <a:avLst/>
        </a:prstGeom>
        <a:solidFill>
          <a:schemeClr val="accent2"/>
        </a:solidFill>
        <a:ln w="19050"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/>
        </a:p>
      </dsp:txBody>
      <dsp:txXfrm>
        <a:off x="4006467" y="2861035"/>
        <a:ext cx="1625428" cy="1397372"/>
      </dsp:txXfrm>
    </dsp:sp>
    <dsp:sp modelId="{D5730516-D6E2-584E-BE91-37942A568631}">
      <dsp:nvSpPr>
        <dsp:cNvPr id="0" name=""/>
        <dsp:cNvSpPr/>
      </dsp:nvSpPr>
      <dsp:spPr>
        <a:xfrm>
          <a:off x="1878245" y="1581680"/>
          <a:ext cx="1977100" cy="1977100"/>
        </a:xfrm>
        <a:prstGeom prst="gear6">
          <a:avLst/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900" kern="1200"/>
        </a:p>
      </dsp:txBody>
      <dsp:txXfrm>
        <a:off x="2375986" y="2082429"/>
        <a:ext cx="981618" cy="975602"/>
      </dsp:txXfrm>
    </dsp:sp>
    <dsp:sp modelId="{E56A3390-7792-C14E-ADFA-A46839B03B65}">
      <dsp:nvSpPr>
        <dsp:cNvPr id="0" name=""/>
        <dsp:cNvSpPr/>
      </dsp:nvSpPr>
      <dsp:spPr>
        <a:xfrm rot="20700000">
          <a:off x="2985623" y="217682"/>
          <a:ext cx="1937154" cy="1937154"/>
        </a:xfrm>
        <a:prstGeom prst="gear6">
          <a:avLst/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/>
        </a:p>
      </dsp:txBody>
      <dsp:txXfrm rot="-20700000">
        <a:off x="3410498" y="642557"/>
        <a:ext cx="1087405" cy="1087405"/>
      </dsp:txXfrm>
    </dsp:sp>
    <dsp:sp modelId="{90CFB7B2-C6F9-F04E-A28E-F793A6B0AA03}">
      <dsp:nvSpPr>
        <dsp:cNvPr id="0" name=""/>
        <dsp:cNvSpPr/>
      </dsp:nvSpPr>
      <dsp:spPr>
        <a:xfrm>
          <a:off x="3259192" y="1809280"/>
          <a:ext cx="3479696" cy="3479696"/>
        </a:xfrm>
        <a:prstGeom prst="circularArrow">
          <a:avLst>
            <a:gd name="adj1" fmla="val 4687"/>
            <a:gd name="adj2" fmla="val 299029"/>
            <a:gd name="adj3" fmla="val 2531541"/>
            <a:gd name="adj4" fmla="val 15828544"/>
            <a:gd name="adj5" fmla="val 5469"/>
          </a:avLst>
        </a:prstGeom>
        <a:gradFill rotWithShape="0">
          <a:gsLst>
            <a:gs pos="0">
              <a:schemeClr val="accent2">
                <a:lumMod val="10000"/>
                <a:lumOff val="90000"/>
                <a:alpha val="0"/>
              </a:schemeClr>
            </a:gs>
            <a:gs pos="64000">
              <a:schemeClr val="accent1"/>
            </a:gs>
            <a:gs pos="100000">
              <a:schemeClr val="accent2"/>
            </a:gs>
          </a:gsLst>
          <a:lin ang="2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8EE2C5-FAE5-AE43-8463-FCDCD845CFAA}">
      <dsp:nvSpPr>
        <dsp:cNvPr id="0" name=""/>
        <dsp:cNvSpPr/>
      </dsp:nvSpPr>
      <dsp:spPr>
        <a:xfrm>
          <a:off x="1528104" y="1141010"/>
          <a:ext cx="2528216" cy="252821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BD8494-9ADB-5E40-A309-6E39613BCDF1}">
      <dsp:nvSpPr>
        <dsp:cNvPr id="0" name=""/>
        <dsp:cNvSpPr/>
      </dsp:nvSpPr>
      <dsp:spPr>
        <a:xfrm>
          <a:off x="2537539" y="-209838"/>
          <a:ext cx="2725926" cy="272592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81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094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44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1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6406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DA7E2C-455C-462B-8EE9-F422C6B73A52}"/>
              </a:ext>
            </a:extLst>
          </p:cNvPr>
          <p:cNvSpPr>
            <a:spLocks noGrp="1"/>
          </p:cNvSpPr>
          <p:nvPr>
            <p:ph type="pic" sz="quarter" idx="235" hasCustomPrompt="1"/>
          </p:nvPr>
        </p:nvSpPr>
        <p:spPr>
          <a:xfrm>
            <a:off x="0" y="1698171"/>
            <a:ext cx="12192000" cy="1973943"/>
          </a:xfrm>
          <a:custGeom>
            <a:avLst/>
            <a:gdLst>
              <a:gd name="connsiteX0" fmla="*/ 0 w 12192000"/>
              <a:gd name="connsiteY0" fmla="*/ 0 h 1973943"/>
              <a:gd name="connsiteX1" fmla="*/ 12192000 w 12192000"/>
              <a:gd name="connsiteY1" fmla="*/ 0 h 1973943"/>
              <a:gd name="connsiteX2" fmla="*/ 12192000 w 12192000"/>
              <a:gd name="connsiteY2" fmla="*/ 1973943 h 1973943"/>
              <a:gd name="connsiteX3" fmla="*/ 0 w 12192000"/>
              <a:gd name="connsiteY3" fmla="*/ 1973943 h 197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73943">
                <a:moveTo>
                  <a:pt x="0" y="0"/>
                </a:moveTo>
                <a:lnTo>
                  <a:pt x="12192000" y="0"/>
                </a:lnTo>
                <a:lnTo>
                  <a:pt x="12192000" y="1973943"/>
                </a:lnTo>
                <a:lnTo>
                  <a:pt x="0" y="19739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92851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A7649D-5B4B-4EE8-8B82-45F886D4703F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3908260" y="0"/>
            <a:ext cx="4375480" cy="3135088"/>
          </a:xfrm>
          <a:custGeom>
            <a:avLst/>
            <a:gdLst>
              <a:gd name="connsiteX0" fmla="*/ 2176372 w 4375480"/>
              <a:gd name="connsiteY0" fmla="*/ 0 h 3135088"/>
              <a:gd name="connsiteX1" fmla="*/ 2183951 w 4375480"/>
              <a:gd name="connsiteY1" fmla="*/ 0 h 3135088"/>
              <a:gd name="connsiteX2" fmla="*/ 4375480 w 4375480"/>
              <a:gd name="connsiteY2" fmla="*/ 3135088 h 3135088"/>
              <a:gd name="connsiteX3" fmla="*/ 0 w 4375480"/>
              <a:gd name="connsiteY3" fmla="*/ 3135088 h 313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75480" h="3135088">
                <a:moveTo>
                  <a:pt x="2176372" y="0"/>
                </a:moveTo>
                <a:lnTo>
                  <a:pt x="2183951" y="0"/>
                </a:lnTo>
                <a:lnTo>
                  <a:pt x="4375480" y="3135088"/>
                </a:lnTo>
                <a:lnTo>
                  <a:pt x="0" y="31350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27337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91056D7-5E76-4AE7-B1C4-09909B8890A5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4599490" y="1629463"/>
            <a:ext cx="2982913" cy="3144535"/>
          </a:xfrm>
          <a:custGeom>
            <a:avLst/>
            <a:gdLst>
              <a:gd name="connsiteX0" fmla="*/ 1482725 w 2982913"/>
              <a:gd name="connsiteY0" fmla="*/ 0 h 3144535"/>
              <a:gd name="connsiteX1" fmla="*/ 2978151 w 2982913"/>
              <a:gd name="connsiteY1" fmla="*/ 1572268 h 3144535"/>
              <a:gd name="connsiteX2" fmla="*/ 2982913 w 2982913"/>
              <a:gd name="connsiteY2" fmla="*/ 1572268 h 3144535"/>
              <a:gd name="connsiteX3" fmla="*/ 1503363 w 2982913"/>
              <a:gd name="connsiteY3" fmla="*/ 3144535 h 3144535"/>
              <a:gd name="connsiteX4" fmla="*/ 1495425 w 2982913"/>
              <a:gd name="connsiteY4" fmla="*/ 3144535 h 3144535"/>
              <a:gd name="connsiteX5" fmla="*/ 0 w 2982913"/>
              <a:gd name="connsiteY5" fmla="*/ 1572268 h 314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82913" h="3144535">
                <a:moveTo>
                  <a:pt x="1482725" y="0"/>
                </a:moveTo>
                <a:lnTo>
                  <a:pt x="2978151" y="1572268"/>
                </a:lnTo>
                <a:lnTo>
                  <a:pt x="2982913" y="1572268"/>
                </a:lnTo>
                <a:lnTo>
                  <a:pt x="1503363" y="3144535"/>
                </a:lnTo>
                <a:lnTo>
                  <a:pt x="1495425" y="3144535"/>
                </a:lnTo>
                <a:lnTo>
                  <a:pt x="0" y="15722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11822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D8EDBEF-82B6-48A0-BC2D-B54A4E267491}"/>
              </a:ext>
            </a:extLst>
          </p:cNvPr>
          <p:cNvSpPr>
            <a:spLocks noGrp="1"/>
          </p:cNvSpPr>
          <p:nvPr>
            <p:ph type="pic" sz="quarter" idx="241" hasCustomPrompt="1"/>
          </p:nvPr>
        </p:nvSpPr>
        <p:spPr>
          <a:xfrm>
            <a:off x="8987717" y="3171316"/>
            <a:ext cx="2469497" cy="2469497"/>
          </a:xfrm>
          <a:custGeom>
            <a:avLst/>
            <a:gdLst>
              <a:gd name="connsiteX0" fmla="*/ 1234749 w 2469497"/>
              <a:gd name="connsiteY0" fmla="*/ 0 h 2469497"/>
              <a:gd name="connsiteX1" fmla="*/ 2469497 w 2469497"/>
              <a:gd name="connsiteY1" fmla="*/ 1234749 h 2469497"/>
              <a:gd name="connsiteX2" fmla="*/ 1234749 w 2469497"/>
              <a:gd name="connsiteY2" fmla="*/ 2469497 h 2469497"/>
              <a:gd name="connsiteX3" fmla="*/ 0 w 2469497"/>
              <a:gd name="connsiteY3" fmla="*/ 1234749 h 246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9497" h="2469497">
                <a:moveTo>
                  <a:pt x="1234749" y="0"/>
                </a:moveTo>
                <a:lnTo>
                  <a:pt x="2469497" y="1234749"/>
                </a:lnTo>
                <a:lnTo>
                  <a:pt x="1234749" y="2469497"/>
                </a:lnTo>
                <a:lnTo>
                  <a:pt x="0" y="12347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BEA7D18-D540-4D49-9B44-2C6A613F9CB7}"/>
              </a:ext>
            </a:extLst>
          </p:cNvPr>
          <p:cNvSpPr>
            <a:spLocks noGrp="1"/>
          </p:cNvSpPr>
          <p:nvPr>
            <p:ph type="pic" sz="quarter" idx="240" hasCustomPrompt="1"/>
          </p:nvPr>
        </p:nvSpPr>
        <p:spPr>
          <a:xfrm>
            <a:off x="6661135" y="2221583"/>
            <a:ext cx="2918987" cy="2918987"/>
          </a:xfrm>
          <a:custGeom>
            <a:avLst/>
            <a:gdLst>
              <a:gd name="connsiteX0" fmla="*/ 1459494 w 2918987"/>
              <a:gd name="connsiteY0" fmla="*/ 0 h 2918987"/>
              <a:gd name="connsiteX1" fmla="*/ 2918987 w 2918987"/>
              <a:gd name="connsiteY1" fmla="*/ 1459494 h 2918987"/>
              <a:gd name="connsiteX2" fmla="*/ 1459494 w 2918987"/>
              <a:gd name="connsiteY2" fmla="*/ 2918987 h 2918987"/>
              <a:gd name="connsiteX3" fmla="*/ 0 w 2918987"/>
              <a:gd name="connsiteY3" fmla="*/ 1459494 h 2918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8987" h="2918987">
                <a:moveTo>
                  <a:pt x="1459494" y="0"/>
                </a:moveTo>
                <a:lnTo>
                  <a:pt x="2918987" y="1459494"/>
                </a:lnTo>
                <a:lnTo>
                  <a:pt x="1459494" y="2918987"/>
                </a:lnTo>
                <a:lnTo>
                  <a:pt x="0" y="14594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EA34C62-DAAA-436A-9844-3746FE936F8E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7926911" y="4474538"/>
            <a:ext cx="1995214" cy="1995214"/>
          </a:xfrm>
          <a:custGeom>
            <a:avLst/>
            <a:gdLst>
              <a:gd name="connsiteX0" fmla="*/ 997607 w 1995214"/>
              <a:gd name="connsiteY0" fmla="*/ 0 h 1995214"/>
              <a:gd name="connsiteX1" fmla="*/ 1995214 w 1995214"/>
              <a:gd name="connsiteY1" fmla="*/ 997607 h 1995214"/>
              <a:gd name="connsiteX2" fmla="*/ 997607 w 1995214"/>
              <a:gd name="connsiteY2" fmla="*/ 1995214 h 1995214"/>
              <a:gd name="connsiteX3" fmla="*/ 0 w 1995214"/>
              <a:gd name="connsiteY3" fmla="*/ 997607 h 1995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5214" h="1995214">
                <a:moveTo>
                  <a:pt x="997607" y="0"/>
                </a:moveTo>
                <a:lnTo>
                  <a:pt x="1995214" y="997607"/>
                </a:lnTo>
                <a:lnTo>
                  <a:pt x="997607" y="1995214"/>
                </a:lnTo>
                <a:lnTo>
                  <a:pt x="0" y="997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E2C833-DF17-4C76-AC49-C9A85425C320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8626804" y="1605326"/>
            <a:ext cx="1995214" cy="1995214"/>
          </a:xfrm>
          <a:custGeom>
            <a:avLst/>
            <a:gdLst>
              <a:gd name="connsiteX0" fmla="*/ 997607 w 1995214"/>
              <a:gd name="connsiteY0" fmla="*/ 0 h 1995214"/>
              <a:gd name="connsiteX1" fmla="*/ 1995214 w 1995214"/>
              <a:gd name="connsiteY1" fmla="*/ 997607 h 1995214"/>
              <a:gd name="connsiteX2" fmla="*/ 997607 w 1995214"/>
              <a:gd name="connsiteY2" fmla="*/ 1995214 h 1995214"/>
              <a:gd name="connsiteX3" fmla="*/ 0 w 1995214"/>
              <a:gd name="connsiteY3" fmla="*/ 997607 h 1995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5214" h="1995214">
                <a:moveTo>
                  <a:pt x="997607" y="0"/>
                </a:moveTo>
                <a:lnTo>
                  <a:pt x="1995214" y="997607"/>
                </a:lnTo>
                <a:lnTo>
                  <a:pt x="997607" y="1995214"/>
                </a:lnTo>
                <a:lnTo>
                  <a:pt x="0" y="997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05668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0676896-C54C-49D6-BBDE-7D79D81F7FE3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0" y="4177368"/>
            <a:ext cx="12192000" cy="2680632"/>
          </a:xfrm>
          <a:custGeom>
            <a:avLst/>
            <a:gdLst>
              <a:gd name="connsiteX0" fmla="*/ 0 w 12192000"/>
              <a:gd name="connsiteY0" fmla="*/ 0 h 2680632"/>
              <a:gd name="connsiteX1" fmla="*/ 12192000 w 12192000"/>
              <a:gd name="connsiteY1" fmla="*/ 0 h 2680632"/>
              <a:gd name="connsiteX2" fmla="*/ 12192000 w 12192000"/>
              <a:gd name="connsiteY2" fmla="*/ 2680632 h 2680632"/>
              <a:gd name="connsiteX3" fmla="*/ 0 w 12192000"/>
              <a:gd name="connsiteY3" fmla="*/ 2680632 h 268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80632">
                <a:moveTo>
                  <a:pt x="0" y="0"/>
                </a:moveTo>
                <a:lnTo>
                  <a:pt x="12192000" y="0"/>
                </a:lnTo>
                <a:lnTo>
                  <a:pt x="12192000" y="2680632"/>
                </a:lnTo>
                <a:lnTo>
                  <a:pt x="0" y="26806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82807C1-2F10-4050-9341-FB54C7FCDBA0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8011889" y="1814513"/>
            <a:ext cx="4180111" cy="2307770"/>
          </a:xfrm>
          <a:custGeom>
            <a:avLst/>
            <a:gdLst>
              <a:gd name="connsiteX0" fmla="*/ 0 w 4180111"/>
              <a:gd name="connsiteY0" fmla="*/ 0 h 2307770"/>
              <a:gd name="connsiteX1" fmla="*/ 4180111 w 4180111"/>
              <a:gd name="connsiteY1" fmla="*/ 0 h 2307770"/>
              <a:gd name="connsiteX2" fmla="*/ 4180111 w 4180111"/>
              <a:gd name="connsiteY2" fmla="*/ 2307770 h 2307770"/>
              <a:gd name="connsiteX3" fmla="*/ 0 w 4180111"/>
              <a:gd name="connsiteY3" fmla="*/ 2307770 h 230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0111" h="2307770">
                <a:moveTo>
                  <a:pt x="0" y="0"/>
                </a:moveTo>
                <a:lnTo>
                  <a:pt x="4180111" y="0"/>
                </a:lnTo>
                <a:lnTo>
                  <a:pt x="4180111" y="2307770"/>
                </a:lnTo>
                <a:lnTo>
                  <a:pt x="0" y="2307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34257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5EDF517-70F7-4585-99C2-560CC5096867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2397063" y="1814513"/>
            <a:ext cx="5121337" cy="5043488"/>
          </a:xfrm>
          <a:custGeom>
            <a:avLst/>
            <a:gdLst>
              <a:gd name="connsiteX0" fmla="*/ 0 w 5121337"/>
              <a:gd name="connsiteY0" fmla="*/ 0 h 5043488"/>
              <a:gd name="connsiteX1" fmla="*/ 5121337 w 5121337"/>
              <a:gd name="connsiteY1" fmla="*/ 0 h 5043488"/>
              <a:gd name="connsiteX2" fmla="*/ 5121337 w 5121337"/>
              <a:gd name="connsiteY2" fmla="*/ 5043488 h 5043488"/>
              <a:gd name="connsiteX3" fmla="*/ 0 w 5121337"/>
              <a:gd name="connsiteY3" fmla="*/ 5043488 h 504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1337" h="5043488">
                <a:moveTo>
                  <a:pt x="0" y="0"/>
                </a:moveTo>
                <a:lnTo>
                  <a:pt x="5121337" y="0"/>
                </a:lnTo>
                <a:lnTo>
                  <a:pt x="5121337" y="5043488"/>
                </a:lnTo>
                <a:lnTo>
                  <a:pt x="0" y="50434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124F656-53FD-44EC-8B88-61E17B3F313B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7578661" y="1814513"/>
            <a:ext cx="4613339" cy="3011487"/>
          </a:xfrm>
          <a:custGeom>
            <a:avLst/>
            <a:gdLst>
              <a:gd name="connsiteX0" fmla="*/ 0 w 4613339"/>
              <a:gd name="connsiteY0" fmla="*/ 0 h 3011487"/>
              <a:gd name="connsiteX1" fmla="*/ 4613339 w 4613339"/>
              <a:gd name="connsiteY1" fmla="*/ 0 h 3011487"/>
              <a:gd name="connsiteX2" fmla="*/ 4613339 w 4613339"/>
              <a:gd name="connsiteY2" fmla="*/ 3011487 h 3011487"/>
              <a:gd name="connsiteX3" fmla="*/ 0 w 4613339"/>
              <a:gd name="connsiteY3" fmla="*/ 3011487 h 3011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3339" h="3011487">
                <a:moveTo>
                  <a:pt x="0" y="0"/>
                </a:moveTo>
                <a:lnTo>
                  <a:pt x="4613339" y="0"/>
                </a:lnTo>
                <a:lnTo>
                  <a:pt x="4613339" y="3011487"/>
                </a:lnTo>
                <a:lnTo>
                  <a:pt x="0" y="3011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22255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2B19CD2-2D53-4042-A77C-E4C234298223}"/>
              </a:ext>
            </a:extLst>
          </p:cNvPr>
          <p:cNvSpPr>
            <a:spLocks noGrp="1"/>
          </p:cNvSpPr>
          <p:nvPr>
            <p:ph type="pic" sz="quarter" idx="241" hasCustomPrompt="1"/>
          </p:nvPr>
        </p:nvSpPr>
        <p:spPr>
          <a:xfrm>
            <a:off x="139148" y="4528457"/>
            <a:ext cx="11913704" cy="2203646"/>
          </a:xfrm>
          <a:custGeom>
            <a:avLst/>
            <a:gdLst>
              <a:gd name="connsiteX0" fmla="*/ 0 w 11913704"/>
              <a:gd name="connsiteY0" fmla="*/ 0 h 2203646"/>
              <a:gd name="connsiteX1" fmla="*/ 11913704 w 11913704"/>
              <a:gd name="connsiteY1" fmla="*/ 0 h 2203646"/>
              <a:gd name="connsiteX2" fmla="*/ 11913704 w 11913704"/>
              <a:gd name="connsiteY2" fmla="*/ 2203646 h 2203646"/>
              <a:gd name="connsiteX3" fmla="*/ 0 w 11913704"/>
              <a:gd name="connsiteY3" fmla="*/ 2203646 h 220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13704" h="2203646">
                <a:moveTo>
                  <a:pt x="0" y="0"/>
                </a:moveTo>
                <a:lnTo>
                  <a:pt x="11913704" y="0"/>
                </a:lnTo>
                <a:lnTo>
                  <a:pt x="11913704" y="2203646"/>
                </a:lnTo>
                <a:lnTo>
                  <a:pt x="0" y="22036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A22BAE5-AEB5-4D92-A5D1-B0D3EA3A71D0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3541003" y="2210963"/>
            <a:ext cx="3271709" cy="2203646"/>
          </a:xfrm>
          <a:custGeom>
            <a:avLst/>
            <a:gdLst>
              <a:gd name="connsiteX0" fmla="*/ 0 w 3271709"/>
              <a:gd name="connsiteY0" fmla="*/ 0 h 2203646"/>
              <a:gd name="connsiteX1" fmla="*/ 3271709 w 3271709"/>
              <a:gd name="connsiteY1" fmla="*/ 0 h 2203646"/>
              <a:gd name="connsiteX2" fmla="*/ 3271709 w 3271709"/>
              <a:gd name="connsiteY2" fmla="*/ 2203646 h 2203646"/>
              <a:gd name="connsiteX3" fmla="*/ 0 w 3271709"/>
              <a:gd name="connsiteY3" fmla="*/ 2203646 h 220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1709" h="2203646">
                <a:moveTo>
                  <a:pt x="0" y="0"/>
                </a:moveTo>
                <a:lnTo>
                  <a:pt x="3271709" y="0"/>
                </a:lnTo>
                <a:lnTo>
                  <a:pt x="3271709" y="2203646"/>
                </a:lnTo>
                <a:lnTo>
                  <a:pt x="0" y="22036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4D2C3FD-F0AE-4EB3-BF3F-B19725D66E2F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139147" y="2210963"/>
            <a:ext cx="3271709" cy="2203646"/>
          </a:xfrm>
          <a:custGeom>
            <a:avLst/>
            <a:gdLst>
              <a:gd name="connsiteX0" fmla="*/ 0 w 3271709"/>
              <a:gd name="connsiteY0" fmla="*/ 0 h 2203646"/>
              <a:gd name="connsiteX1" fmla="*/ 3271709 w 3271709"/>
              <a:gd name="connsiteY1" fmla="*/ 0 h 2203646"/>
              <a:gd name="connsiteX2" fmla="*/ 3271709 w 3271709"/>
              <a:gd name="connsiteY2" fmla="*/ 2203646 h 2203646"/>
              <a:gd name="connsiteX3" fmla="*/ 0 w 3271709"/>
              <a:gd name="connsiteY3" fmla="*/ 2203646 h 220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1709" h="2203646">
                <a:moveTo>
                  <a:pt x="0" y="0"/>
                </a:moveTo>
                <a:lnTo>
                  <a:pt x="3271709" y="0"/>
                </a:lnTo>
                <a:lnTo>
                  <a:pt x="3271709" y="2203646"/>
                </a:lnTo>
                <a:lnTo>
                  <a:pt x="0" y="22036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3CCB6EB-F303-4E1A-8553-A2465CEA13ED}"/>
              </a:ext>
            </a:extLst>
          </p:cNvPr>
          <p:cNvSpPr>
            <a:spLocks noGrp="1"/>
          </p:cNvSpPr>
          <p:nvPr>
            <p:ph type="pic" sz="quarter" idx="240" hasCustomPrompt="1"/>
          </p:nvPr>
        </p:nvSpPr>
        <p:spPr>
          <a:xfrm>
            <a:off x="6942858" y="2210963"/>
            <a:ext cx="5249142" cy="2203646"/>
          </a:xfrm>
          <a:custGeom>
            <a:avLst/>
            <a:gdLst>
              <a:gd name="connsiteX0" fmla="*/ 0 w 5249142"/>
              <a:gd name="connsiteY0" fmla="*/ 0 h 2203646"/>
              <a:gd name="connsiteX1" fmla="*/ 5249142 w 5249142"/>
              <a:gd name="connsiteY1" fmla="*/ 0 h 2203646"/>
              <a:gd name="connsiteX2" fmla="*/ 5249142 w 5249142"/>
              <a:gd name="connsiteY2" fmla="*/ 2203646 h 2203646"/>
              <a:gd name="connsiteX3" fmla="*/ 0 w 5249142"/>
              <a:gd name="connsiteY3" fmla="*/ 2203646 h 220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9142" h="2203646">
                <a:moveTo>
                  <a:pt x="0" y="0"/>
                </a:moveTo>
                <a:lnTo>
                  <a:pt x="5249142" y="0"/>
                </a:lnTo>
                <a:lnTo>
                  <a:pt x="5249142" y="2203646"/>
                </a:lnTo>
                <a:lnTo>
                  <a:pt x="0" y="22036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15675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84B51CD-067E-4FDF-B39C-ECFB31B50E3F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556592" y="1933786"/>
            <a:ext cx="2796208" cy="4939032"/>
          </a:xfrm>
          <a:custGeom>
            <a:avLst/>
            <a:gdLst>
              <a:gd name="connsiteX0" fmla="*/ 0 w 2796208"/>
              <a:gd name="connsiteY0" fmla="*/ 0 h 4939032"/>
              <a:gd name="connsiteX1" fmla="*/ 2796208 w 2796208"/>
              <a:gd name="connsiteY1" fmla="*/ 0 h 4939032"/>
              <a:gd name="connsiteX2" fmla="*/ 2796208 w 2796208"/>
              <a:gd name="connsiteY2" fmla="*/ 4939032 h 4939032"/>
              <a:gd name="connsiteX3" fmla="*/ 0 w 2796208"/>
              <a:gd name="connsiteY3" fmla="*/ 4939032 h 4939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6208" h="4939032">
                <a:moveTo>
                  <a:pt x="0" y="0"/>
                </a:moveTo>
                <a:lnTo>
                  <a:pt x="2796208" y="0"/>
                </a:lnTo>
                <a:lnTo>
                  <a:pt x="2796208" y="4939032"/>
                </a:lnTo>
                <a:lnTo>
                  <a:pt x="0" y="49390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2B0FAF-63CB-4F33-BDAD-825B59F2EB53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3458819" y="4253948"/>
            <a:ext cx="4306955" cy="2604052"/>
          </a:xfrm>
          <a:custGeom>
            <a:avLst/>
            <a:gdLst>
              <a:gd name="connsiteX0" fmla="*/ 0 w 4306955"/>
              <a:gd name="connsiteY0" fmla="*/ 0 h 2604052"/>
              <a:gd name="connsiteX1" fmla="*/ 4306955 w 4306955"/>
              <a:gd name="connsiteY1" fmla="*/ 0 h 2604052"/>
              <a:gd name="connsiteX2" fmla="*/ 4306955 w 4306955"/>
              <a:gd name="connsiteY2" fmla="*/ 2604052 h 2604052"/>
              <a:gd name="connsiteX3" fmla="*/ 0 w 4306955"/>
              <a:gd name="connsiteY3" fmla="*/ 2604052 h 2604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6955" h="2604052">
                <a:moveTo>
                  <a:pt x="0" y="0"/>
                </a:moveTo>
                <a:lnTo>
                  <a:pt x="4306955" y="0"/>
                </a:lnTo>
                <a:lnTo>
                  <a:pt x="4306955" y="2604052"/>
                </a:lnTo>
                <a:lnTo>
                  <a:pt x="0" y="26040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716218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EC251E8-8C0E-41E1-A81D-547A53A73EA5}"/>
              </a:ext>
            </a:extLst>
          </p:cNvPr>
          <p:cNvSpPr>
            <a:spLocks noGrp="1"/>
          </p:cNvSpPr>
          <p:nvPr>
            <p:ph type="pic" sz="quarter" idx="240" hasCustomPrompt="1"/>
          </p:nvPr>
        </p:nvSpPr>
        <p:spPr>
          <a:xfrm>
            <a:off x="9113236" y="1803400"/>
            <a:ext cx="1537252" cy="1537252"/>
          </a:xfrm>
          <a:custGeom>
            <a:avLst/>
            <a:gdLst>
              <a:gd name="connsiteX0" fmla="*/ 768626 w 1537252"/>
              <a:gd name="connsiteY0" fmla="*/ 0 h 1537252"/>
              <a:gd name="connsiteX1" fmla="*/ 1537252 w 1537252"/>
              <a:gd name="connsiteY1" fmla="*/ 768626 h 1537252"/>
              <a:gd name="connsiteX2" fmla="*/ 768626 w 1537252"/>
              <a:gd name="connsiteY2" fmla="*/ 1537252 h 1537252"/>
              <a:gd name="connsiteX3" fmla="*/ 0 w 1537252"/>
              <a:gd name="connsiteY3" fmla="*/ 768626 h 1537252"/>
              <a:gd name="connsiteX4" fmla="*/ 768626 w 1537252"/>
              <a:gd name="connsiteY4" fmla="*/ 0 h 1537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7252" h="1537252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cubicBezTo>
                  <a:pt x="1537252" y="1193126"/>
                  <a:pt x="1193126" y="1537252"/>
                  <a:pt x="768626" y="1537252"/>
                </a:cubicBezTo>
                <a:cubicBezTo>
                  <a:pt x="344126" y="1537252"/>
                  <a:pt x="0" y="1193126"/>
                  <a:pt x="0" y="768626"/>
                </a:cubicBez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2D1AEB6-B875-40A0-AD93-6ED09FD41731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5866453" y="4196799"/>
            <a:ext cx="1537252" cy="1537252"/>
          </a:xfrm>
          <a:custGeom>
            <a:avLst/>
            <a:gdLst>
              <a:gd name="connsiteX0" fmla="*/ 768626 w 1537252"/>
              <a:gd name="connsiteY0" fmla="*/ 0 h 1537252"/>
              <a:gd name="connsiteX1" fmla="*/ 1537252 w 1537252"/>
              <a:gd name="connsiteY1" fmla="*/ 768626 h 1537252"/>
              <a:gd name="connsiteX2" fmla="*/ 768626 w 1537252"/>
              <a:gd name="connsiteY2" fmla="*/ 1537252 h 1537252"/>
              <a:gd name="connsiteX3" fmla="*/ 0 w 1537252"/>
              <a:gd name="connsiteY3" fmla="*/ 768626 h 1537252"/>
              <a:gd name="connsiteX4" fmla="*/ 768626 w 1537252"/>
              <a:gd name="connsiteY4" fmla="*/ 0 h 1537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7252" h="1537252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cubicBezTo>
                  <a:pt x="1537252" y="1193126"/>
                  <a:pt x="1193126" y="1537252"/>
                  <a:pt x="768626" y="1537252"/>
                </a:cubicBezTo>
                <a:cubicBezTo>
                  <a:pt x="344126" y="1537252"/>
                  <a:pt x="0" y="1193126"/>
                  <a:pt x="0" y="768626"/>
                </a:cubicBez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080E8E4-5E47-415D-98D0-C76D6FB7D8CC}"/>
              </a:ext>
            </a:extLst>
          </p:cNvPr>
          <p:cNvSpPr>
            <a:spLocks noGrp="1"/>
          </p:cNvSpPr>
          <p:nvPr>
            <p:ph type="pic" sz="quarter" idx="241" hasCustomPrompt="1"/>
          </p:nvPr>
        </p:nvSpPr>
        <p:spPr>
          <a:xfrm>
            <a:off x="5866453" y="1803400"/>
            <a:ext cx="1537252" cy="1537252"/>
          </a:xfrm>
          <a:custGeom>
            <a:avLst/>
            <a:gdLst>
              <a:gd name="connsiteX0" fmla="*/ 768626 w 1537252"/>
              <a:gd name="connsiteY0" fmla="*/ 0 h 1537252"/>
              <a:gd name="connsiteX1" fmla="*/ 1537252 w 1537252"/>
              <a:gd name="connsiteY1" fmla="*/ 768626 h 1537252"/>
              <a:gd name="connsiteX2" fmla="*/ 768626 w 1537252"/>
              <a:gd name="connsiteY2" fmla="*/ 1537252 h 1537252"/>
              <a:gd name="connsiteX3" fmla="*/ 0 w 1537252"/>
              <a:gd name="connsiteY3" fmla="*/ 768626 h 1537252"/>
              <a:gd name="connsiteX4" fmla="*/ 768626 w 1537252"/>
              <a:gd name="connsiteY4" fmla="*/ 0 h 1537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7252" h="1537252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cubicBezTo>
                  <a:pt x="1537252" y="1193126"/>
                  <a:pt x="1193126" y="1537252"/>
                  <a:pt x="768626" y="1537252"/>
                </a:cubicBezTo>
                <a:cubicBezTo>
                  <a:pt x="344126" y="1537252"/>
                  <a:pt x="0" y="1193126"/>
                  <a:pt x="0" y="768626"/>
                </a:cubicBez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49BA52C-2FE1-49E7-9DF1-B659803DE0FE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2343033" y="2248326"/>
            <a:ext cx="1537252" cy="1537252"/>
          </a:xfrm>
          <a:custGeom>
            <a:avLst/>
            <a:gdLst>
              <a:gd name="connsiteX0" fmla="*/ 768626 w 1537252"/>
              <a:gd name="connsiteY0" fmla="*/ 0 h 1537252"/>
              <a:gd name="connsiteX1" fmla="*/ 1537252 w 1537252"/>
              <a:gd name="connsiteY1" fmla="*/ 768626 h 1537252"/>
              <a:gd name="connsiteX2" fmla="*/ 768626 w 1537252"/>
              <a:gd name="connsiteY2" fmla="*/ 1537252 h 1537252"/>
              <a:gd name="connsiteX3" fmla="*/ 0 w 1537252"/>
              <a:gd name="connsiteY3" fmla="*/ 768626 h 1537252"/>
              <a:gd name="connsiteX4" fmla="*/ 768626 w 1537252"/>
              <a:gd name="connsiteY4" fmla="*/ 0 h 1537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7252" h="1537252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cubicBezTo>
                  <a:pt x="1537252" y="1193126"/>
                  <a:pt x="1193126" y="1537252"/>
                  <a:pt x="768626" y="1537252"/>
                </a:cubicBezTo>
                <a:cubicBezTo>
                  <a:pt x="344126" y="1537252"/>
                  <a:pt x="0" y="1193126"/>
                  <a:pt x="0" y="768626"/>
                </a:cubicBez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1091D78-8261-4251-A116-0265798CE299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9113236" y="4196799"/>
            <a:ext cx="1537252" cy="1537252"/>
          </a:xfrm>
          <a:custGeom>
            <a:avLst/>
            <a:gdLst>
              <a:gd name="connsiteX0" fmla="*/ 768626 w 1537252"/>
              <a:gd name="connsiteY0" fmla="*/ 0 h 1537252"/>
              <a:gd name="connsiteX1" fmla="*/ 1537252 w 1537252"/>
              <a:gd name="connsiteY1" fmla="*/ 768626 h 1537252"/>
              <a:gd name="connsiteX2" fmla="*/ 768626 w 1537252"/>
              <a:gd name="connsiteY2" fmla="*/ 1537252 h 1537252"/>
              <a:gd name="connsiteX3" fmla="*/ 0 w 1537252"/>
              <a:gd name="connsiteY3" fmla="*/ 768626 h 1537252"/>
              <a:gd name="connsiteX4" fmla="*/ 768626 w 1537252"/>
              <a:gd name="connsiteY4" fmla="*/ 0 h 1537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7252" h="1537252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cubicBezTo>
                  <a:pt x="1537252" y="1193126"/>
                  <a:pt x="1193126" y="1537252"/>
                  <a:pt x="768626" y="1537252"/>
                </a:cubicBezTo>
                <a:cubicBezTo>
                  <a:pt x="344126" y="1537252"/>
                  <a:pt x="0" y="1193126"/>
                  <a:pt x="0" y="768626"/>
                </a:cubicBez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267293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2B57D8-9BCB-400C-99EE-A67A098CD1E0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1511525" y="2081710"/>
            <a:ext cx="2420116" cy="2420116"/>
          </a:xfrm>
          <a:custGeom>
            <a:avLst/>
            <a:gdLst>
              <a:gd name="connsiteX0" fmla="*/ 1210058 w 2420116"/>
              <a:gd name="connsiteY0" fmla="*/ 0 h 2420116"/>
              <a:gd name="connsiteX1" fmla="*/ 2420116 w 2420116"/>
              <a:gd name="connsiteY1" fmla="*/ 1210058 h 2420116"/>
              <a:gd name="connsiteX2" fmla="*/ 1210058 w 2420116"/>
              <a:gd name="connsiteY2" fmla="*/ 2420116 h 2420116"/>
              <a:gd name="connsiteX3" fmla="*/ 0 w 2420116"/>
              <a:gd name="connsiteY3" fmla="*/ 1210058 h 2420116"/>
              <a:gd name="connsiteX4" fmla="*/ 1210058 w 2420116"/>
              <a:gd name="connsiteY4" fmla="*/ 0 h 2420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0116" h="2420116">
                <a:moveTo>
                  <a:pt x="1210058" y="0"/>
                </a:moveTo>
                <a:cubicBezTo>
                  <a:pt x="1878355" y="0"/>
                  <a:pt x="2420116" y="541761"/>
                  <a:pt x="2420116" y="1210058"/>
                </a:cubicBezTo>
                <a:cubicBezTo>
                  <a:pt x="2420116" y="1878355"/>
                  <a:pt x="1878355" y="2420116"/>
                  <a:pt x="1210058" y="2420116"/>
                </a:cubicBezTo>
                <a:cubicBezTo>
                  <a:pt x="541761" y="2420116"/>
                  <a:pt x="0" y="1878355"/>
                  <a:pt x="0" y="1210058"/>
                </a:cubicBezTo>
                <a:cubicBezTo>
                  <a:pt x="0" y="541761"/>
                  <a:pt x="541761" y="0"/>
                  <a:pt x="12100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DDFE004-0107-460E-B0B8-45DEC215E169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4779085" y="1867996"/>
            <a:ext cx="2633830" cy="2633830"/>
          </a:xfrm>
          <a:custGeom>
            <a:avLst/>
            <a:gdLst>
              <a:gd name="connsiteX0" fmla="*/ 1316915 w 2633830"/>
              <a:gd name="connsiteY0" fmla="*/ 0 h 2633830"/>
              <a:gd name="connsiteX1" fmla="*/ 2633830 w 2633830"/>
              <a:gd name="connsiteY1" fmla="*/ 1316915 h 2633830"/>
              <a:gd name="connsiteX2" fmla="*/ 1316915 w 2633830"/>
              <a:gd name="connsiteY2" fmla="*/ 2633830 h 2633830"/>
              <a:gd name="connsiteX3" fmla="*/ 0 w 2633830"/>
              <a:gd name="connsiteY3" fmla="*/ 1316915 h 2633830"/>
              <a:gd name="connsiteX4" fmla="*/ 1316915 w 2633830"/>
              <a:gd name="connsiteY4" fmla="*/ 0 h 2633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3830" h="2633830">
                <a:moveTo>
                  <a:pt x="1316915" y="0"/>
                </a:moveTo>
                <a:cubicBezTo>
                  <a:pt x="2044227" y="0"/>
                  <a:pt x="2633830" y="589603"/>
                  <a:pt x="2633830" y="1316915"/>
                </a:cubicBezTo>
                <a:cubicBezTo>
                  <a:pt x="2633830" y="2044227"/>
                  <a:pt x="2044227" y="2633830"/>
                  <a:pt x="1316915" y="2633830"/>
                </a:cubicBezTo>
                <a:cubicBezTo>
                  <a:pt x="589603" y="2633830"/>
                  <a:pt x="0" y="2044227"/>
                  <a:pt x="0" y="1316915"/>
                </a:cubicBezTo>
                <a:cubicBezTo>
                  <a:pt x="0" y="589603"/>
                  <a:pt x="589603" y="0"/>
                  <a:pt x="13169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583E221-C2DC-46BB-9165-5724FAED78D1}"/>
              </a:ext>
            </a:extLst>
          </p:cNvPr>
          <p:cNvSpPr>
            <a:spLocks noGrp="1"/>
          </p:cNvSpPr>
          <p:nvPr>
            <p:ph type="pic" sz="quarter" idx="240" hasCustomPrompt="1"/>
          </p:nvPr>
        </p:nvSpPr>
        <p:spPr>
          <a:xfrm>
            <a:off x="8260359" y="2081710"/>
            <a:ext cx="2420116" cy="2420116"/>
          </a:xfrm>
          <a:custGeom>
            <a:avLst/>
            <a:gdLst>
              <a:gd name="connsiteX0" fmla="*/ 1210058 w 2420116"/>
              <a:gd name="connsiteY0" fmla="*/ 0 h 2420116"/>
              <a:gd name="connsiteX1" fmla="*/ 2420116 w 2420116"/>
              <a:gd name="connsiteY1" fmla="*/ 1210058 h 2420116"/>
              <a:gd name="connsiteX2" fmla="*/ 1210058 w 2420116"/>
              <a:gd name="connsiteY2" fmla="*/ 2420116 h 2420116"/>
              <a:gd name="connsiteX3" fmla="*/ 0 w 2420116"/>
              <a:gd name="connsiteY3" fmla="*/ 1210058 h 2420116"/>
              <a:gd name="connsiteX4" fmla="*/ 1210058 w 2420116"/>
              <a:gd name="connsiteY4" fmla="*/ 0 h 2420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0116" h="2420116">
                <a:moveTo>
                  <a:pt x="1210058" y="0"/>
                </a:moveTo>
                <a:cubicBezTo>
                  <a:pt x="1878355" y="0"/>
                  <a:pt x="2420116" y="541761"/>
                  <a:pt x="2420116" y="1210058"/>
                </a:cubicBezTo>
                <a:cubicBezTo>
                  <a:pt x="2420116" y="1878355"/>
                  <a:pt x="1878355" y="2420116"/>
                  <a:pt x="1210058" y="2420116"/>
                </a:cubicBezTo>
                <a:cubicBezTo>
                  <a:pt x="541761" y="2420116"/>
                  <a:pt x="0" y="1878355"/>
                  <a:pt x="0" y="1210058"/>
                </a:cubicBezTo>
                <a:cubicBezTo>
                  <a:pt x="0" y="541761"/>
                  <a:pt x="541761" y="0"/>
                  <a:pt x="12100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9154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C3B6A69-A03E-4806-A51F-CD2F1D3CA9A7}"/>
              </a:ext>
            </a:extLst>
          </p:cNvPr>
          <p:cNvSpPr>
            <a:spLocks noGrp="1"/>
          </p:cNvSpPr>
          <p:nvPr>
            <p:ph type="pic" sz="quarter" idx="240" hasCustomPrompt="1"/>
          </p:nvPr>
        </p:nvSpPr>
        <p:spPr>
          <a:xfrm>
            <a:off x="3193141" y="1814513"/>
            <a:ext cx="2423887" cy="4354058"/>
          </a:xfrm>
          <a:custGeom>
            <a:avLst/>
            <a:gdLst>
              <a:gd name="connsiteX0" fmla="*/ 403989 w 2423887"/>
              <a:gd name="connsiteY0" fmla="*/ 0 h 4354058"/>
              <a:gd name="connsiteX1" fmla="*/ 2019898 w 2423887"/>
              <a:gd name="connsiteY1" fmla="*/ 0 h 4354058"/>
              <a:gd name="connsiteX2" fmla="*/ 2423887 w 2423887"/>
              <a:gd name="connsiteY2" fmla="*/ 403989 h 4354058"/>
              <a:gd name="connsiteX3" fmla="*/ 2423887 w 2423887"/>
              <a:gd name="connsiteY3" fmla="*/ 3950069 h 4354058"/>
              <a:gd name="connsiteX4" fmla="*/ 2019898 w 2423887"/>
              <a:gd name="connsiteY4" fmla="*/ 4354058 h 4354058"/>
              <a:gd name="connsiteX5" fmla="*/ 403989 w 2423887"/>
              <a:gd name="connsiteY5" fmla="*/ 4354058 h 4354058"/>
              <a:gd name="connsiteX6" fmla="*/ 0 w 2423887"/>
              <a:gd name="connsiteY6" fmla="*/ 3950069 h 4354058"/>
              <a:gd name="connsiteX7" fmla="*/ 0 w 2423887"/>
              <a:gd name="connsiteY7" fmla="*/ 403989 h 4354058"/>
              <a:gd name="connsiteX8" fmla="*/ 403989 w 2423887"/>
              <a:gd name="connsiteY8" fmla="*/ 0 h 435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3887" h="4354058">
                <a:moveTo>
                  <a:pt x="403989" y="0"/>
                </a:moveTo>
                <a:lnTo>
                  <a:pt x="2019898" y="0"/>
                </a:lnTo>
                <a:cubicBezTo>
                  <a:pt x="2243015" y="0"/>
                  <a:pt x="2423887" y="180872"/>
                  <a:pt x="2423887" y="403989"/>
                </a:cubicBezTo>
                <a:lnTo>
                  <a:pt x="2423887" y="3950069"/>
                </a:lnTo>
                <a:cubicBezTo>
                  <a:pt x="2423887" y="4173186"/>
                  <a:pt x="2243015" y="4354058"/>
                  <a:pt x="2019898" y="4354058"/>
                </a:cubicBezTo>
                <a:lnTo>
                  <a:pt x="403989" y="4354058"/>
                </a:lnTo>
                <a:cubicBezTo>
                  <a:pt x="180872" y="4354058"/>
                  <a:pt x="0" y="4173186"/>
                  <a:pt x="0" y="3950069"/>
                </a:cubicBezTo>
                <a:lnTo>
                  <a:pt x="0" y="403989"/>
                </a:lnTo>
                <a:cubicBezTo>
                  <a:pt x="0" y="180872"/>
                  <a:pt x="180872" y="0"/>
                  <a:pt x="40398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646FE02-66C7-4698-AC4E-B1CF59B95885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0" y="1814513"/>
            <a:ext cx="3077029" cy="2133373"/>
          </a:xfrm>
          <a:custGeom>
            <a:avLst/>
            <a:gdLst>
              <a:gd name="connsiteX0" fmla="*/ 0 w 3077029"/>
              <a:gd name="connsiteY0" fmla="*/ 0 h 2133373"/>
              <a:gd name="connsiteX1" fmla="*/ 3077029 w 3077029"/>
              <a:gd name="connsiteY1" fmla="*/ 0 h 2133373"/>
              <a:gd name="connsiteX2" fmla="*/ 3077029 w 3077029"/>
              <a:gd name="connsiteY2" fmla="*/ 2133373 h 2133373"/>
              <a:gd name="connsiteX3" fmla="*/ 0 w 3077029"/>
              <a:gd name="connsiteY3" fmla="*/ 2133373 h 2133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7029" h="2133373">
                <a:moveTo>
                  <a:pt x="0" y="0"/>
                </a:moveTo>
                <a:lnTo>
                  <a:pt x="3077029" y="0"/>
                </a:lnTo>
                <a:lnTo>
                  <a:pt x="3077029" y="2133373"/>
                </a:lnTo>
                <a:lnTo>
                  <a:pt x="0" y="21333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459D15C-CD4A-41D5-BB59-70DA1808C27C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-1" y="4078741"/>
            <a:ext cx="3077029" cy="2089831"/>
          </a:xfrm>
          <a:custGeom>
            <a:avLst/>
            <a:gdLst>
              <a:gd name="connsiteX0" fmla="*/ 0 w 3077029"/>
              <a:gd name="connsiteY0" fmla="*/ 0 h 2089831"/>
              <a:gd name="connsiteX1" fmla="*/ 3077029 w 3077029"/>
              <a:gd name="connsiteY1" fmla="*/ 0 h 2089831"/>
              <a:gd name="connsiteX2" fmla="*/ 3077029 w 3077029"/>
              <a:gd name="connsiteY2" fmla="*/ 2089831 h 2089831"/>
              <a:gd name="connsiteX3" fmla="*/ 0 w 3077029"/>
              <a:gd name="connsiteY3" fmla="*/ 2089831 h 208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7029" h="2089831">
                <a:moveTo>
                  <a:pt x="0" y="0"/>
                </a:moveTo>
                <a:lnTo>
                  <a:pt x="3077029" y="0"/>
                </a:lnTo>
                <a:lnTo>
                  <a:pt x="3077029" y="2089831"/>
                </a:lnTo>
                <a:lnTo>
                  <a:pt x="0" y="20898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5BD963D-94E2-41A6-A0A4-919B970A09FC}"/>
              </a:ext>
            </a:extLst>
          </p:cNvPr>
          <p:cNvSpPr>
            <a:spLocks noGrp="1"/>
          </p:cNvSpPr>
          <p:nvPr>
            <p:ph type="pic" sz="quarter" idx="241" hasCustomPrompt="1"/>
          </p:nvPr>
        </p:nvSpPr>
        <p:spPr>
          <a:xfrm>
            <a:off x="5733140" y="1814513"/>
            <a:ext cx="6458860" cy="4354058"/>
          </a:xfrm>
          <a:custGeom>
            <a:avLst/>
            <a:gdLst>
              <a:gd name="connsiteX0" fmla="*/ 0 w 6458860"/>
              <a:gd name="connsiteY0" fmla="*/ 0 h 4354058"/>
              <a:gd name="connsiteX1" fmla="*/ 6458860 w 6458860"/>
              <a:gd name="connsiteY1" fmla="*/ 0 h 4354058"/>
              <a:gd name="connsiteX2" fmla="*/ 6458860 w 6458860"/>
              <a:gd name="connsiteY2" fmla="*/ 4354058 h 4354058"/>
              <a:gd name="connsiteX3" fmla="*/ 0 w 6458860"/>
              <a:gd name="connsiteY3" fmla="*/ 4354058 h 4354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8860" h="4354058">
                <a:moveTo>
                  <a:pt x="0" y="0"/>
                </a:moveTo>
                <a:lnTo>
                  <a:pt x="6458860" y="0"/>
                </a:lnTo>
                <a:lnTo>
                  <a:pt x="6458860" y="4354058"/>
                </a:lnTo>
                <a:lnTo>
                  <a:pt x="0" y="43540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872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F01E6FCB-F66F-468D-86D3-94C9C42BB962}"/>
              </a:ext>
            </a:extLst>
          </p:cNvPr>
          <p:cNvSpPr>
            <a:spLocks noGrp="1"/>
          </p:cNvSpPr>
          <p:nvPr>
            <p:ph type="pic" sz="quarter" idx="243" hasCustomPrompt="1"/>
          </p:nvPr>
        </p:nvSpPr>
        <p:spPr>
          <a:xfrm>
            <a:off x="4108172" y="3881852"/>
            <a:ext cx="4991378" cy="2479192"/>
          </a:xfrm>
          <a:custGeom>
            <a:avLst/>
            <a:gdLst>
              <a:gd name="connsiteX0" fmla="*/ 0 w 4991378"/>
              <a:gd name="connsiteY0" fmla="*/ 0 h 2479192"/>
              <a:gd name="connsiteX1" fmla="*/ 4991378 w 4991378"/>
              <a:gd name="connsiteY1" fmla="*/ 0 h 2479192"/>
              <a:gd name="connsiteX2" fmla="*/ 4991378 w 4991378"/>
              <a:gd name="connsiteY2" fmla="*/ 2479192 h 2479192"/>
              <a:gd name="connsiteX3" fmla="*/ 0 w 4991378"/>
              <a:gd name="connsiteY3" fmla="*/ 2479192 h 2479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1378" h="2479192">
                <a:moveTo>
                  <a:pt x="0" y="0"/>
                </a:moveTo>
                <a:lnTo>
                  <a:pt x="4991378" y="0"/>
                </a:lnTo>
                <a:lnTo>
                  <a:pt x="4991378" y="2479192"/>
                </a:lnTo>
                <a:lnTo>
                  <a:pt x="0" y="24791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24DEFD8-F841-4E78-B9CC-E27EAAEF481B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1" y="3881853"/>
            <a:ext cx="4002157" cy="2479192"/>
          </a:xfrm>
          <a:custGeom>
            <a:avLst/>
            <a:gdLst>
              <a:gd name="connsiteX0" fmla="*/ 0 w 4002157"/>
              <a:gd name="connsiteY0" fmla="*/ 0 h 2479192"/>
              <a:gd name="connsiteX1" fmla="*/ 4002157 w 4002157"/>
              <a:gd name="connsiteY1" fmla="*/ 0 h 2479192"/>
              <a:gd name="connsiteX2" fmla="*/ 4002157 w 4002157"/>
              <a:gd name="connsiteY2" fmla="*/ 2479192 h 2479192"/>
              <a:gd name="connsiteX3" fmla="*/ 0 w 4002157"/>
              <a:gd name="connsiteY3" fmla="*/ 2479192 h 2479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2157" h="2479192">
                <a:moveTo>
                  <a:pt x="0" y="0"/>
                </a:moveTo>
                <a:lnTo>
                  <a:pt x="4002157" y="0"/>
                </a:lnTo>
                <a:lnTo>
                  <a:pt x="4002157" y="2479192"/>
                </a:lnTo>
                <a:lnTo>
                  <a:pt x="0" y="24791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5BCBF2A-6EE2-4068-95E0-7F0EC091360B}"/>
              </a:ext>
            </a:extLst>
          </p:cNvPr>
          <p:cNvSpPr>
            <a:spLocks noGrp="1"/>
          </p:cNvSpPr>
          <p:nvPr>
            <p:ph type="pic" sz="quarter" idx="240" hasCustomPrompt="1"/>
          </p:nvPr>
        </p:nvSpPr>
        <p:spPr>
          <a:xfrm>
            <a:off x="4850295" y="1708495"/>
            <a:ext cx="4346713" cy="2068374"/>
          </a:xfrm>
          <a:custGeom>
            <a:avLst/>
            <a:gdLst>
              <a:gd name="connsiteX0" fmla="*/ 0 w 4346713"/>
              <a:gd name="connsiteY0" fmla="*/ 0 h 2068374"/>
              <a:gd name="connsiteX1" fmla="*/ 4346713 w 4346713"/>
              <a:gd name="connsiteY1" fmla="*/ 0 h 2068374"/>
              <a:gd name="connsiteX2" fmla="*/ 4346713 w 4346713"/>
              <a:gd name="connsiteY2" fmla="*/ 2068374 h 2068374"/>
              <a:gd name="connsiteX3" fmla="*/ 0 w 4346713"/>
              <a:gd name="connsiteY3" fmla="*/ 2068374 h 206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6713" h="2068374">
                <a:moveTo>
                  <a:pt x="0" y="0"/>
                </a:moveTo>
                <a:lnTo>
                  <a:pt x="4346713" y="0"/>
                </a:lnTo>
                <a:lnTo>
                  <a:pt x="4346713" y="2068374"/>
                </a:lnTo>
                <a:lnTo>
                  <a:pt x="0" y="206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6129ACF-FD85-4AD8-9734-C4F913C384A1}"/>
              </a:ext>
            </a:extLst>
          </p:cNvPr>
          <p:cNvSpPr>
            <a:spLocks noGrp="1"/>
          </p:cNvSpPr>
          <p:nvPr>
            <p:ph type="pic" sz="quarter" idx="239" hasCustomPrompt="1"/>
          </p:nvPr>
        </p:nvSpPr>
        <p:spPr>
          <a:xfrm>
            <a:off x="0" y="1708495"/>
            <a:ext cx="2425148" cy="2068374"/>
          </a:xfrm>
          <a:custGeom>
            <a:avLst/>
            <a:gdLst>
              <a:gd name="connsiteX0" fmla="*/ 0 w 2425148"/>
              <a:gd name="connsiteY0" fmla="*/ 0 h 2068374"/>
              <a:gd name="connsiteX1" fmla="*/ 2425148 w 2425148"/>
              <a:gd name="connsiteY1" fmla="*/ 0 h 2068374"/>
              <a:gd name="connsiteX2" fmla="*/ 2425148 w 2425148"/>
              <a:gd name="connsiteY2" fmla="*/ 2068374 h 2068374"/>
              <a:gd name="connsiteX3" fmla="*/ 0 w 2425148"/>
              <a:gd name="connsiteY3" fmla="*/ 2068374 h 206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5148" h="2068374">
                <a:moveTo>
                  <a:pt x="0" y="0"/>
                </a:moveTo>
                <a:lnTo>
                  <a:pt x="2425148" y="0"/>
                </a:lnTo>
                <a:lnTo>
                  <a:pt x="2425148" y="2068374"/>
                </a:lnTo>
                <a:lnTo>
                  <a:pt x="0" y="206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73A3A22-EE62-4CEF-8964-BF57ABFD64EE}"/>
              </a:ext>
            </a:extLst>
          </p:cNvPr>
          <p:cNvSpPr>
            <a:spLocks noGrp="1"/>
          </p:cNvSpPr>
          <p:nvPr>
            <p:ph type="pic" sz="quarter" idx="241" hasCustomPrompt="1"/>
          </p:nvPr>
        </p:nvSpPr>
        <p:spPr>
          <a:xfrm>
            <a:off x="9197007" y="1708495"/>
            <a:ext cx="2517914" cy="4668492"/>
          </a:xfrm>
          <a:custGeom>
            <a:avLst/>
            <a:gdLst>
              <a:gd name="connsiteX0" fmla="*/ 0 w 2517914"/>
              <a:gd name="connsiteY0" fmla="*/ 0 h 4668492"/>
              <a:gd name="connsiteX1" fmla="*/ 2517914 w 2517914"/>
              <a:gd name="connsiteY1" fmla="*/ 0 h 4668492"/>
              <a:gd name="connsiteX2" fmla="*/ 2517914 w 2517914"/>
              <a:gd name="connsiteY2" fmla="*/ 4668492 h 4668492"/>
              <a:gd name="connsiteX3" fmla="*/ 0 w 2517914"/>
              <a:gd name="connsiteY3" fmla="*/ 4668492 h 466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7914" h="4668492">
                <a:moveTo>
                  <a:pt x="0" y="0"/>
                </a:moveTo>
                <a:lnTo>
                  <a:pt x="2517914" y="0"/>
                </a:lnTo>
                <a:lnTo>
                  <a:pt x="2517914" y="4668492"/>
                </a:lnTo>
                <a:lnTo>
                  <a:pt x="0" y="46684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D0EE5C6-DEF0-4CE4-9F3B-DC2C5B68AD68}"/>
              </a:ext>
            </a:extLst>
          </p:cNvPr>
          <p:cNvSpPr>
            <a:spLocks noGrp="1"/>
          </p:cNvSpPr>
          <p:nvPr>
            <p:ph type="pic" sz="quarter" idx="238" hasCustomPrompt="1"/>
          </p:nvPr>
        </p:nvSpPr>
        <p:spPr>
          <a:xfrm>
            <a:off x="2425148" y="1708495"/>
            <a:ext cx="2425148" cy="2068374"/>
          </a:xfrm>
          <a:custGeom>
            <a:avLst/>
            <a:gdLst>
              <a:gd name="connsiteX0" fmla="*/ 0 w 2425148"/>
              <a:gd name="connsiteY0" fmla="*/ 0 h 2068374"/>
              <a:gd name="connsiteX1" fmla="*/ 2425148 w 2425148"/>
              <a:gd name="connsiteY1" fmla="*/ 0 h 2068374"/>
              <a:gd name="connsiteX2" fmla="*/ 2425148 w 2425148"/>
              <a:gd name="connsiteY2" fmla="*/ 2068374 h 2068374"/>
              <a:gd name="connsiteX3" fmla="*/ 0 w 2425148"/>
              <a:gd name="connsiteY3" fmla="*/ 2068374 h 206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5148" h="2068374">
                <a:moveTo>
                  <a:pt x="0" y="0"/>
                </a:moveTo>
                <a:lnTo>
                  <a:pt x="2425148" y="0"/>
                </a:lnTo>
                <a:lnTo>
                  <a:pt x="2425148" y="2068374"/>
                </a:lnTo>
                <a:lnTo>
                  <a:pt x="0" y="206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796822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7E545B5-DE82-4EF5-A249-DFBB5DBD4E3F}"/>
              </a:ext>
            </a:extLst>
          </p:cNvPr>
          <p:cNvSpPr>
            <a:spLocks noGrp="1"/>
          </p:cNvSpPr>
          <p:nvPr>
            <p:ph type="pic" sz="quarter" idx="243" hasCustomPrompt="1"/>
          </p:nvPr>
        </p:nvSpPr>
        <p:spPr>
          <a:xfrm>
            <a:off x="4372996" y="2177385"/>
            <a:ext cx="3446009" cy="2418670"/>
          </a:xfrm>
          <a:custGeom>
            <a:avLst/>
            <a:gdLst>
              <a:gd name="connsiteX0" fmla="*/ 0 w 3446009"/>
              <a:gd name="connsiteY0" fmla="*/ 0 h 2418670"/>
              <a:gd name="connsiteX1" fmla="*/ 3446009 w 3446009"/>
              <a:gd name="connsiteY1" fmla="*/ 0 h 2418670"/>
              <a:gd name="connsiteX2" fmla="*/ 3446009 w 3446009"/>
              <a:gd name="connsiteY2" fmla="*/ 2418670 h 2418670"/>
              <a:gd name="connsiteX3" fmla="*/ 0 w 3446009"/>
              <a:gd name="connsiteY3" fmla="*/ 2418670 h 24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009" h="2418670">
                <a:moveTo>
                  <a:pt x="0" y="0"/>
                </a:moveTo>
                <a:lnTo>
                  <a:pt x="3446009" y="0"/>
                </a:lnTo>
                <a:lnTo>
                  <a:pt x="3446009" y="2418670"/>
                </a:lnTo>
                <a:lnTo>
                  <a:pt x="0" y="24186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7E9D0FD-C430-4F94-804D-16BD81983E03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802481" y="2177385"/>
            <a:ext cx="3446009" cy="2418670"/>
          </a:xfrm>
          <a:custGeom>
            <a:avLst/>
            <a:gdLst>
              <a:gd name="connsiteX0" fmla="*/ 0 w 3446009"/>
              <a:gd name="connsiteY0" fmla="*/ 0 h 2418670"/>
              <a:gd name="connsiteX1" fmla="*/ 3446009 w 3446009"/>
              <a:gd name="connsiteY1" fmla="*/ 0 h 2418670"/>
              <a:gd name="connsiteX2" fmla="*/ 3446009 w 3446009"/>
              <a:gd name="connsiteY2" fmla="*/ 2418670 h 2418670"/>
              <a:gd name="connsiteX3" fmla="*/ 0 w 3446009"/>
              <a:gd name="connsiteY3" fmla="*/ 2418670 h 24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009" h="2418670">
                <a:moveTo>
                  <a:pt x="0" y="0"/>
                </a:moveTo>
                <a:lnTo>
                  <a:pt x="3446009" y="0"/>
                </a:lnTo>
                <a:lnTo>
                  <a:pt x="3446009" y="2418670"/>
                </a:lnTo>
                <a:lnTo>
                  <a:pt x="0" y="24186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58B0633-3CA8-4DA4-957C-60D627256950}"/>
              </a:ext>
            </a:extLst>
          </p:cNvPr>
          <p:cNvSpPr>
            <a:spLocks noGrp="1"/>
          </p:cNvSpPr>
          <p:nvPr>
            <p:ph type="pic" sz="quarter" idx="241" hasCustomPrompt="1"/>
          </p:nvPr>
        </p:nvSpPr>
        <p:spPr>
          <a:xfrm>
            <a:off x="7943509" y="2177385"/>
            <a:ext cx="3446009" cy="2418670"/>
          </a:xfrm>
          <a:custGeom>
            <a:avLst/>
            <a:gdLst>
              <a:gd name="connsiteX0" fmla="*/ 0 w 3446009"/>
              <a:gd name="connsiteY0" fmla="*/ 0 h 2418670"/>
              <a:gd name="connsiteX1" fmla="*/ 3446009 w 3446009"/>
              <a:gd name="connsiteY1" fmla="*/ 0 h 2418670"/>
              <a:gd name="connsiteX2" fmla="*/ 3446009 w 3446009"/>
              <a:gd name="connsiteY2" fmla="*/ 2418670 h 2418670"/>
              <a:gd name="connsiteX3" fmla="*/ 0 w 3446009"/>
              <a:gd name="connsiteY3" fmla="*/ 2418670 h 241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6009" h="2418670">
                <a:moveTo>
                  <a:pt x="0" y="0"/>
                </a:moveTo>
                <a:lnTo>
                  <a:pt x="3446009" y="0"/>
                </a:lnTo>
                <a:lnTo>
                  <a:pt x="3446009" y="2418670"/>
                </a:lnTo>
                <a:lnTo>
                  <a:pt x="0" y="24186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619502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482FFF2-B051-4923-A0C4-FE2DDEA71D49}"/>
              </a:ext>
            </a:extLst>
          </p:cNvPr>
          <p:cNvSpPr>
            <a:spLocks noGrp="1"/>
          </p:cNvSpPr>
          <p:nvPr>
            <p:ph type="pic" sz="quarter" idx="243" hasCustomPrompt="1"/>
          </p:nvPr>
        </p:nvSpPr>
        <p:spPr>
          <a:xfrm>
            <a:off x="785194" y="2343010"/>
            <a:ext cx="5784573" cy="3661743"/>
          </a:xfrm>
          <a:custGeom>
            <a:avLst/>
            <a:gdLst>
              <a:gd name="connsiteX0" fmla="*/ 5466521 w 5784573"/>
              <a:gd name="connsiteY0" fmla="*/ 533400 h 3661743"/>
              <a:gd name="connsiteX1" fmla="*/ 5784573 w 5784573"/>
              <a:gd name="connsiteY1" fmla="*/ 533400 h 3661743"/>
              <a:gd name="connsiteX2" fmla="*/ 5784573 w 5784573"/>
              <a:gd name="connsiteY2" fmla="*/ 3661741 h 3661743"/>
              <a:gd name="connsiteX3" fmla="*/ 5466521 w 5784573"/>
              <a:gd name="connsiteY3" fmla="*/ 3661741 h 3661743"/>
              <a:gd name="connsiteX4" fmla="*/ 4555433 w 5784573"/>
              <a:gd name="connsiteY4" fmla="*/ 533400 h 3661743"/>
              <a:gd name="connsiteX5" fmla="*/ 4873485 w 5784573"/>
              <a:gd name="connsiteY5" fmla="*/ 533400 h 3661743"/>
              <a:gd name="connsiteX6" fmla="*/ 4873485 w 5784573"/>
              <a:gd name="connsiteY6" fmla="*/ 3661741 h 3661743"/>
              <a:gd name="connsiteX7" fmla="*/ 4555433 w 5784573"/>
              <a:gd name="connsiteY7" fmla="*/ 3661741 h 3661743"/>
              <a:gd name="connsiteX8" fmla="*/ 3644345 w 5784573"/>
              <a:gd name="connsiteY8" fmla="*/ 533399 h 3661743"/>
              <a:gd name="connsiteX9" fmla="*/ 3962397 w 5784573"/>
              <a:gd name="connsiteY9" fmla="*/ 533399 h 3661743"/>
              <a:gd name="connsiteX10" fmla="*/ 3962397 w 5784573"/>
              <a:gd name="connsiteY10" fmla="*/ 3661741 h 3661743"/>
              <a:gd name="connsiteX11" fmla="*/ 3644345 w 5784573"/>
              <a:gd name="connsiteY11" fmla="*/ 3661741 h 3661743"/>
              <a:gd name="connsiteX12" fmla="*/ 2277719 w 5784573"/>
              <a:gd name="connsiteY12" fmla="*/ 2 h 3661743"/>
              <a:gd name="connsiteX13" fmla="*/ 2595771 w 5784573"/>
              <a:gd name="connsiteY13" fmla="*/ 2 h 3661743"/>
              <a:gd name="connsiteX14" fmla="*/ 2595771 w 5784573"/>
              <a:gd name="connsiteY14" fmla="*/ 3128344 h 3661743"/>
              <a:gd name="connsiteX15" fmla="*/ 2277719 w 5784573"/>
              <a:gd name="connsiteY15" fmla="*/ 3128344 h 3661743"/>
              <a:gd name="connsiteX16" fmla="*/ 1366631 w 5784573"/>
              <a:gd name="connsiteY16" fmla="*/ 2 h 3661743"/>
              <a:gd name="connsiteX17" fmla="*/ 1684683 w 5784573"/>
              <a:gd name="connsiteY17" fmla="*/ 2 h 3661743"/>
              <a:gd name="connsiteX18" fmla="*/ 1684683 w 5784573"/>
              <a:gd name="connsiteY18" fmla="*/ 3128343 h 3661743"/>
              <a:gd name="connsiteX19" fmla="*/ 1366631 w 5784573"/>
              <a:gd name="connsiteY19" fmla="*/ 3128343 h 3661743"/>
              <a:gd name="connsiteX20" fmla="*/ 911087 w 5784573"/>
              <a:gd name="connsiteY20" fmla="*/ 2 h 3661743"/>
              <a:gd name="connsiteX21" fmla="*/ 1229140 w 5784573"/>
              <a:gd name="connsiteY21" fmla="*/ 2 h 3661743"/>
              <a:gd name="connsiteX22" fmla="*/ 1229140 w 5784573"/>
              <a:gd name="connsiteY22" fmla="*/ 3661743 h 3661743"/>
              <a:gd name="connsiteX23" fmla="*/ 911087 w 5784573"/>
              <a:gd name="connsiteY23" fmla="*/ 3661743 h 3661743"/>
              <a:gd name="connsiteX24" fmla="*/ 455544 w 5784573"/>
              <a:gd name="connsiteY24" fmla="*/ 2 h 3661743"/>
              <a:gd name="connsiteX25" fmla="*/ 773595 w 5784573"/>
              <a:gd name="connsiteY25" fmla="*/ 2 h 3661743"/>
              <a:gd name="connsiteX26" fmla="*/ 773595 w 5784573"/>
              <a:gd name="connsiteY26" fmla="*/ 3128343 h 3661743"/>
              <a:gd name="connsiteX27" fmla="*/ 455544 w 5784573"/>
              <a:gd name="connsiteY27" fmla="*/ 3128343 h 3661743"/>
              <a:gd name="connsiteX28" fmla="*/ 0 w 5784573"/>
              <a:gd name="connsiteY28" fmla="*/ 2 h 3661743"/>
              <a:gd name="connsiteX29" fmla="*/ 318051 w 5784573"/>
              <a:gd name="connsiteY29" fmla="*/ 2 h 3661743"/>
              <a:gd name="connsiteX30" fmla="*/ 318051 w 5784573"/>
              <a:gd name="connsiteY30" fmla="*/ 3661743 h 3661743"/>
              <a:gd name="connsiteX31" fmla="*/ 0 w 5784573"/>
              <a:gd name="connsiteY31" fmla="*/ 3661743 h 3661743"/>
              <a:gd name="connsiteX32" fmla="*/ 4099889 w 5784573"/>
              <a:gd name="connsiteY32" fmla="*/ 1 h 3661743"/>
              <a:gd name="connsiteX33" fmla="*/ 4417941 w 5784573"/>
              <a:gd name="connsiteY33" fmla="*/ 1 h 3661743"/>
              <a:gd name="connsiteX34" fmla="*/ 4417941 w 5784573"/>
              <a:gd name="connsiteY34" fmla="*/ 3661742 h 3661743"/>
              <a:gd name="connsiteX35" fmla="*/ 4099889 w 5784573"/>
              <a:gd name="connsiteY35" fmla="*/ 3661742 h 3661743"/>
              <a:gd name="connsiteX36" fmla="*/ 3188803 w 5784573"/>
              <a:gd name="connsiteY36" fmla="*/ 1 h 3661743"/>
              <a:gd name="connsiteX37" fmla="*/ 3506855 w 5784573"/>
              <a:gd name="connsiteY37" fmla="*/ 1 h 3661743"/>
              <a:gd name="connsiteX38" fmla="*/ 3506855 w 5784573"/>
              <a:gd name="connsiteY38" fmla="*/ 3661742 h 3661743"/>
              <a:gd name="connsiteX39" fmla="*/ 3188803 w 5784573"/>
              <a:gd name="connsiteY39" fmla="*/ 3661742 h 3661743"/>
              <a:gd name="connsiteX40" fmla="*/ 2733261 w 5784573"/>
              <a:gd name="connsiteY40" fmla="*/ 1 h 3661743"/>
              <a:gd name="connsiteX41" fmla="*/ 3051313 w 5784573"/>
              <a:gd name="connsiteY41" fmla="*/ 1 h 3661743"/>
              <a:gd name="connsiteX42" fmla="*/ 3051313 w 5784573"/>
              <a:gd name="connsiteY42" fmla="*/ 3661742 h 3661743"/>
              <a:gd name="connsiteX43" fmla="*/ 2733261 w 5784573"/>
              <a:gd name="connsiteY43" fmla="*/ 3661742 h 3661743"/>
              <a:gd name="connsiteX44" fmla="*/ 1822175 w 5784573"/>
              <a:gd name="connsiteY44" fmla="*/ 1 h 3661743"/>
              <a:gd name="connsiteX45" fmla="*/ 2140227 w 5784573"/>
              <a:gd name="connsiteY45" fmla="*/ 1 h 3661743"/>
              <a:gd name="connsiteX46" fmla="*/ 2140227 w 5784573"/>
              <a:gd name="connsiteY46" fmla="*/ 3661742 h 3661743"/>
              <a:gd name="connsiteX47" fmla="*/ 1822175 w 5784573"/>
              <a:gd name="connsiteY47" fmla="*/ 3661742 h 3661743"/>
              <a:gd name="connsiteX48" fmla="*/ 5010977 w 5784573"/>
              <a:gd name="connsiteY48" fmla="*/ 0 h 3661743"/>
              <a:gd name="connsiteX49" fmla="*/ 5329029 w 5784573"/>
              <a:gd name="connsiteY49" fmla="*/ 0 h 3661743"/>
              <a:gd name="connsiteX50" fmla="*/ 5329029 w 5784573"/>
              <a:gd name="connsiteY50" fmla="*/ 3661741 h 3661743"/>
              <a:gd name="connsiteX51" fmla="*/ 5010977 w 5784573"/>
              <a:gd name="connsiteY51" fmla="*/ 3661741 h 3661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784573" h="3661743">
                <a:moveTo>
                  <a:pt x="5466521" y="533400"/>
                </a:moveTo>
                <a:lnTo>
                  <a:pt x="5784573" y="533400"/>
                </a:lnTo>
                <a:lnTo>
                  <a:pt x="5784573" y="3661741"/>
                </a:lnTo>
                <a:lnTo>
                  <a:pt x="5466521" y="3661741"/>
                </a:lnTo>
                <a:close/>
                <a:moveTo>
                  <a:pt x="4555433" y="533400"/>
                </a:moveTo>
                <a:lnTo>
                  <a:pt x="4873485" y="533400"/>
                </a:lnTo>
                <a:lnTo>
                  <a:pt x="4873485" y="3661741"/>
                </a:lnTo>
                <a:lnTo>
                  <a:pt x="4555433" y="3661741"/>
                </a:lnTo>
                <a:close/>
                <a:moveTo>
                  <a:pt x="3644345" y="533399"/>
                </a:moveTo>
                <a:lnTo>
                  <a:pt x="3962397" y="533399"/>
                </a:lnTo>
                <a:lnTo>
                  <a:pt x="3962397" y="3661741"/>
                </a:lnTo>
                <a:lnTo>
                  <a:pt x="3644345" y="3661741"/>
                </a:lnTo>
                <a:close/>
                <a:moveTo>
                  <a:pt x="2277719" y="2"/>
                </a:moveTo>
                <a:lnTo>
                  <a:pt x="2595771" y="2"/>
                </a:lnTo>
                <a:lnTo>
                  <a:pt x="2595771" y="3128344"/>
                </a:lnTo>
                <a:lnTo>
                  <a:pt x="2277719" y="3128344"/>
                </a:lnTo>
                <a:close/>
                <a:moveTo>
                  <a:pt x="1366631" y="2"/>
                </a:moveTo>
                <a:lnTo>
                  <a:pt x="1684683" y="2"/>
                </a:lnTo>
                <a:lnTo>
                  <a:pt x="1684683" y="3128343"/>
                </a:lnTo>
                <a:lnTo>
                  <a:pt x="1366631" y="3128343"/>
                </a:lnTo>
                <a:close/>
                <a:moveTo>
                  <a:pt x="911087" y="2"/>
                </a:moveTo>
                <a:lnTo>
                  <a:pt x="1229140" y="2"/>
                </a:lnTo>
                <a:lnTo>
                  <a:pt x="1229140" y="3661743"/>
                </a:lnTo>
                <a:lnTo>
                  <a:pt x="911087" y="3661743"/>
                </a:lnTo>
                <a:close/>
                <a:moveTo>
                  <a:pt x="455544" y="2"/>
                </a:moveTo>
                <a:lnTo>
                  <a:pt x="773595" y="2"/>
                </a:lnTo>
                <a:lnTo>
                  <a:pt x="773595" y="3128343"/>
                </a:lnTo>
                <a:lnTo>
                  <a:pt x="455544" y="3128343"/>
                </a:lnTo>
                <a:close/>
                <a:moveTo>
                  <a:pt x="0" y="2"/>
                </a:moveTo>
                <a:lnTo>
                  <a:pt x="318051" y="2"/>
                </a:lnTo>
                <a:lnTo>
                  <a:pt x="318051" y="3661743"/>
                </a:lnTo>
                <a:lnTo>
                  <a:pt x="0" y="3661743"/>
                </a:lnTo>
                <a:close/>
                <a:moveTo>
                  <a:pt x="4099889" y="1"/>
                </a:moveTo>
                <a:lnTo>
                  <a:pt x="4417941" y="1"/>
                </a:lnTo>
                <a:lnTo>
                  <a:pt x="4417941" y="3661742"/>
                </a:lnTo>
                <a:lnTo>
                  <a:pt x="4099889" y="3661742"/>
                </a:lnTo>
                <a:close/>
                <a:moveTo>
                  <a:pt x="3188803" y="1"/>
                </a:moveTo>
                <a:lnTo>
                  <a:pt x="3506855" y="1"/>
                </a:lnTo>
                <a:lnTo>
                  <a:pt x="3506855" y="3661742"/>
                </a:lnTo>
                <a:lnTo>
                  <a:pt x="3188803" y="3661742"/>
                </a:lnTo>
                <a:close/>
                <a:moveTo>
                  <a:pt x="2733261" y="1"/>
                </a:moveTo>
                <a:lnTo>
                  <a:pt x="3051313" y="1"/>
                </a:lnTo>
                <a:lnTo>
                  <a:pt x="3051313" y="3661742"/>
                </a:lnTo>
                <a:lnTo>
                  <a:pt x="2733261" y="3661742"/>
                </a:lnTo>
                <a:close/>
                <a:moveTo>
                  <a:pt x="1822175" y="1"/>
                </a:moveTo>
                <a:lnTo>
                  <a:pt x="2140227" y="1"/>
                </a:lnTo>
                <a:lnTo>
                  <a:pt x="2140227" y="3661742"/>
                </a:lnTo>
                <a:lnTo>
                  <a:pt x="1822175" y="3661742"/>
                </a:lnTo>
                <a:close/>
                <a:moveTo>
                  <a:pt x="5010977" y="0"/>
                </a:moveTo>
                <a:lnTo>
                  <a:pt x="5329029" y="0"/>
                </a:lnTo>
                <a:lnTo>
                  <a:pt x="5329029" y="3661741"/>
                </a:lnTo>
                <a:lnTo>
                  <a:pt x="5010977" y="36617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15847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7B49489-5566-4A86-AECE-C726FB027247}"/>
              </a:ext>
            </a:extLst>
          </p:cNvPr>
          <p:cNvSpPr>
            <a:spLocks noGrp="1"/>
          </p:cNvSpPr>
          <p:nvPr>
            <p:ph type="pic" sz="quarter" idx="243" hasCustomPrompt="1"/>
          </p:nvPr>
        </p:nvSpPr>
        <p:spPr>
          <a:xfrm>
            <a:off x="785193" y="4174435"/>
            <a:ext cx="10621617" cy="2027583"/>
          </a:xfrm>
          <a:custGeom>
            <a:avLst/>
            <a:gdLst>
              <a:gd name="connsiteX0" fmla="*/ 0 w 10621617"/>
              <a:gd name="connsiteY0" fmla="*/ 0 h 2027583"/>
              <a:gd name="connsiteX1" fmla="*/ 10621617 w 10621617"/>
              <a:gd name="connsiteY1" fmla="*/ 0 h 2027583"/>
              <a:gd name="connsiteX2" fmla="*/ 10621617 w 10621617"/>
              <a:gd name="connsiteY2" fmla="*/ 2027583 h 2027583"/>
              <a:gd name="connsiteX3" fmla="*/ 0 w 10621617"/>
              <a:gd name="connsiteY3" fmla="*/ 2027583 h 2027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1617" h="2027583">
                <a:moveTo>
                  <a:pt x="0" y="0"/>
                </a:moveTo>
                <a:lnTo>
                  <a:pt x="10621617" y="0"/>
                </a:lnTo>
                <a:lnTo>
                  <a:pt x="10621617" y="2027583"/>
                </a:lnTo>
                <a:lnTo>
                  <a:pt x="0" y="20275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4EA755-EDAC-4F43-B667-32E38B97C332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785192" y="1788009"/>
            <a:ext cx="2548299" cy="2273162"/>
          </a:xfrm>
          <a:custGeom>
            <a:avLst/>
            <a:gdLst>
              <a:gd name="connsiteX0" fmla="*/ 0 w 2548299"/>
              <a:gd name="connsiteY0" fmla="*/ 0 h 2273162"/>
              <a:gd name="connsiteX1" fmla="*/ 2548299 w 2548299"/>
              <a:gd name="connsiteY1" fmla="*/ 0 h 2273162"/>
              <a:gd name="connsiteX2" fmla="*/ 2548299 w 2548299"/>
              <a:gd name="connsiteY2" fmla="*/ 2273162 h 2273162"/>
              <a:gd name="connsiteX3" fmla="*/ 0 w 2548299"/>
              <a:gd name="connsiteY3" fmla="*/ 2273162 h 2273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8299" h="2273162">
                <a:moveTo>
                  <a:pt x="0" y="0"/>
                </a:moveTo>
                <a:lnTo>
                  <a:pt x="2548299" y="0"/>
                </a:lnTo>
                <a:lnTo>
                  <a:pt x="2548299" y="2273162"/>
                </a:lnTo>
                <a:lnTo>
                  <a:pt x="0" y="22731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319341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D070A58-BA12-4FEF-98A6-B370A3A163E5}"/>
              </a:ext>
            </a:extLst>
          </p:cNvPr>
          <p:cNvSpPr>
            <a:spLocks noGrp="1"/>
          </p:cNvSpPr>
          <p:nvPr>
            <p:ph type="pic" sz="quarter" idx="243" hasCustomPrompt="1"/>
          </p:nvPr>
        </p:nvSpPr>
        <p:spPr>
          <a:xfrm>
            <a:off x="4675178" y="1917149"/>
            <a:ext cx="2349736" cy="2090057"/>
          </a:xfrm>
          <a:custGeom>
            <a:avLst/>
            <a:gdLst>
              <a:gd name="connsiteX0" fmla="*/ 0 w 2349736"/>
              <a:gd name="connsiteY0" fmla="*/ 0 h 2090057"/>
              <a:gd name="connsiteX1" fmla="*/ 2349736 w 2349736"/>
              <a:gd name="connsiteY1" fmla="*/ 0 h 2090057"/>
              <a:gd name="connsiteX2" fmla="*/ 2349736 w 2349736"/>
              <a:gd name="connsiteY2" fmla="*/ 2090057 h 2090057"/>
              <a:gd name="connsiteX3" fmla="*/ 0 w 2349736"/>
              <a:gd name="connsiteY3" fmla="*/ 2090057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9736" h="2090057">
                <a:moveTo>
                  <a:pt x="0" y="0"/>
                </a:moveTo>
                <a:lnTo>
                  <a:pt x="2349736" y="0"/>
                </a:lnTo>
                <a:lnTo>
                  <a:pt x="2349736" y="2090057"/>
                </a:lnTo>
                <a:lnTo>
                  <a:pt x="0" y="2090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E300A68-99BC-43F0-9BB5-930624597FD2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567635" y="1917148"/>
            <a:ext cx="3991114" cy="4453524"/>
          </a:xfrm>
          <a:custGeom>
            <a:avLst/>
            <a:gdLst>
              <a:gd name="connsiteX0" fmla="*/ 0 w 3991114"/>
              <a:gd name="connsiteY0" fmla="*/ 0 h 4453524"/>
              <a:gd name="connsiteX1" fmla="*/ 3991114 w 3991114"/>
              <a:gd name="connsiteY1" fmla="*/ 0 h 4453524"/>
              <a:gd name="connsiteX2" fmla="*/ 3991114 w 3991114"/>
              <a:gd name="connsiteY2" fmla="*/ 4453524 h 4453524"/>
              <a:gd name="connsiteX3" fmla="*/ 0 w 3991114"/>
              <a:gd name="connsiteY3" fmla="*/ 4453524 h 4453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1114" h="4453524">
                <a:moveTo>
                  <a:pt x="0" y="0"/>
                </a:moveTo>
                <a:lnTo>
                  <a:pt x="3991114" y="0"/>
                </a:lnTo>
                <a:lnTo>
                  <a:pt x="3991114" y="4453524"/>
                </a:lnTo>
                <a:lnTo>
                  <a:pt x="0" y="44535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2D1EB53-4DB6-4BBF-94C1-95CB7C249378}"/>
              </a:ext>
            </a:extLst>
          </p:cNvPr>
          <p:cNvSpPr>
            <a:spLocks noGrp="1"/>
          </p:cNvSpPr>
          <p:nvPr>
            <p:ph type="pic" sz="quarter" idx="244" hasCustomPrompt="1"/>
          </p:nvPr>
        </p:nvSpPr>
        <p:spPr>
          <a:xfrm>
            <a:off x="4675178" y="4150848"/>
            <a:ext cx="2349736" cy="2219825"/>
          </a:xfrm>
          <a:custGeom>
            <a:avLst/>
            <a:gdLst>
              <a:gd name="connsiteX0" fmla="*/ 0 w 2349736"/>
              <a:gd name="connsiteY0" fmla="*/ 0 h 2219825"/>
              <a:gd name="connsiteX1" fmla="*/ 2349736 w 2349736"/>
              <a:gd name="connsiteY1" fmla="*/ 0 h 2219825"/>
              <a:gd name="connsiteX2" fmla="*/ 2349736 w 2349736"/>
              <a:gd name="connsiteY2" fmla="*/ 2219825 h 2219825"/>
              <a:gd name="connsiteX3" fmla="*/ 0 w 2349736"/>
              <a:gd name="connsiteY3" fmla="*/ 2219825 h 2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9736" h="2219825">
                <a:moveTo>
                  <a:pt x="0" y="0"/>
                </a:moveTo>
                <a:lnTo>
                  <a:pt x="2349736" y="0"/>
                </a:lnTo>
                <a:lnTo>
                  <a:pt x="2349736" y="2219825"/>
                </a:lnTo>
                <a:lnTo>
                  <a:pt x="0" y="22198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544505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5B7FC5A-DDFF-4A9E-BEE1-A03772808512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705679" y="1814514"/>
            <a:ext cx="8862392" cy="2585209"/>
          </a:xfrm>
          <a:custGeom>
            <a:avLst/>
            <a:gdLst>
              <a:gd name="connsiteX0" fmla="*/ 6467062 w 8862392"/>
              <a:gd name="connsiteY0" fmla="*/ 0 h 2585209"/>
              <a:gd name="connsiteX1" fmla="*/ 8862392 w 8862392"/>
              <a:gd name="connsiteY1" fmla="*/ 0 h 2585209"/>
              <a:gd name="connsiteX2" fmla="*/ 8862392 w 8862392"/>
              <a:gd name="connsiteY2" fmla="*/ 2585209 h 2585209"/>
              <a:gd name="connsiteX3" fmla="*/ 6467062 w 8862392"/>
              <a:gd name="connsiteY3" fmla="*/ 2585209 h 2585209"/>
              <a:gd name="connsiteX4" fmla="*/ 3949148 w 8862392"/>
              <a:gd name="connsiteY4" fmla="*/ 0 h 2585209"/>
              <a:gd name="connsiteX5" fmla="*/ 6344478 w 8862392"/>
              <a:gd name="connsiteY5" fmla="*/ 0 h 2585209"/>
              <a:gd name="connsiteX6" fmla="*/ 6344478 w 8862392"/>
              <a:gd name="connsiteY6" fmla="*/ 2585209 h 2585209"/>
              <a:gd name="connsiteX7" fmla="*/ 3949148 w 8862392"/>
              <a:gd name="connsiteY7" fmla="*/ 2585209 h 2585209"/>
              <a:gd name="connsiteX8" fmla="*/ 0 w 8862392"/>
              <a:gd name="connsiteY8" fmla="*/ 0 h 2585209"/>
              <a:gd name="connsiteX9" fmla="*/ 3826564 w 8862392"/>
              <a:gd name="connsiteY9" fmla="*/ 0 h 2585209"/>
              <a:gd name="connsiteX10" fmla="*/ 3826564 w 8862392"/>
              <a:gd name="connsiteY10" fmla="*/ 2585209 h 2585209"/>
              <a:gd name="connsiteX11" fmla="*/ 0 w 8862392"/>
              <a:gd name="connsiteY11" fmla="*/ 2585209 h 2585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862392" h="2585209">
                <a:moveTo>
                  <a:pt x="6467062" y="0"/>
                </a:moveTo>
                <a:lnTo>
                  <a:pt x="8862392" y="0"/>
                </a:lnTo>
                <a:lnTo>
                  <a:pt x="8862392" y="2585209"/>
                </a:lnTo>
                <a:lnTo>
                  <a:pt x="6467062" y="2585209"/>
                </a:lnTo>
                <a:close/>
                <a:moveTo>
                  <a:pt x="3949148" y="0"/>
                </a:moveTo>
                <a:lnTo>
                  <a:pt x="6344478" y="0"/>
                </a:lnTo>
                <a:lnTo>
                  <a:pt x="6344478" y="2585209"/>
                </a:lnTo>
                <a:lnTo>
                  <a:pt x="3949148" y="2585209"/>
                </a:lnTo>
                <a:close/>
                <a:moveTo>
                  <a:pt x="0" y="0"/>
                </a:moveTo>
                <a:lnTo>
                  <a:pt x="3826564" y="0"/>
                </a:lnTo>
                <a:lnTo>
                  <a:pt x="3826564" y="2585209"/>
                </a:lnTo>
                <a:lnTo>
                  <a:pt x="0" y="25852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982AD69-8BE4-4E63-98F9-66ABFC2A146A}"/>
              </a:ext>
            </a:extLst>
          </p:cNvPr>
          <p:cNvSpPr>
            <a:spLocks noGrp="1"/>
          </p:cNvSpPr>
          <p:nvPr>
            <p:ph type="pic" sz="quarter" idx="244" hasCustomPrompt="1"/>
          </p:nvPr>
        </p:nvSpPr>
        <p:spPr>
          <a:xfrm>
            <a:off x="9690654" y="1814513"/>
            <a:ext cx="2501345" cy="4241731"/>
          </a:xfrm>
          <a:custGeom>
            <a:avLst/>
            <a:gdLst>
              <a:gd name="connsiteX0" fmla="*/ 0 w 2501345"/>
              <a:gd name="connsiteY0" fmla="*/ 0 h 4241731"/>
              <a:gd name="connsiteX1" fmla="*/ 2501345 w 2501345"/>
              <a:gd name="connsiteY1" fmla="*/ 0 h 4241731"/>
              <a:gd name="connsiteX2" fmla="*/ 2501345 w 2501345"/>
              <a:gd name="connsiteY2" fmla="*/ 4241731 h 4241731"/>
              <a:gd name="connsiteX3" fmla="*/ 0 w 2501345"/>
              <a:gd name="connsiteY3" fmla="*/ 4241731 h 4241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1345" h="4241731">
                <a:moveTo>
                  <a:pt x="0" y="0"/>
                </a:moveTo>
                <a:lnTo>
                  <a:pt x="2501345" y="0"/>
                </a:lnTo>
                <a:lnTo>
                  <a:pt x="2501345" y="4241731"/>
                </a:lnTo>
                <a:lnTo>
                  <a:pt x="0" y="42417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765585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44B15CB-A891-4DCF-ACDB-4D12DC85FAB9}"/>
              </a:ext>
            </a:extLst>
          </p:cNvPr>
          <p:cNvSpPr>
            <a:spLocks noGrp="1"/>
          </p:cNvSpPr>
          <p:nvPr>
            <p:ph type="pic" sz="quarter" idx="242" hasCustomPrompt="1"/>
          </p:nvPr>
        </p:nvSpPr>
        <p:spPr>
          <a:xfrm>
            <a:off x="2108784" y="1585687"/>
            <a:ext cx="3599542" cy="3599542"/>
          </a:xfrm>
          <a:custGeom>
            <a:avLst/>
            <a:gdLst>
              <a:gd name="connsiteX0" fmla="*/ 1799771 w 3599542"/>
              <a:gd name="connsiteY0" fmla="*/ 0 h 3599542"/>
              <a:gd name="connsiteX1" fmla="*/ 3599542 w 3599542"/>
              <a:gd name="connsiteY1" fmla="*/ 1799771 h 3599542"/>
              <a:gd name="connsiteX2" fmla="*/ 1799771 w 3599542"/>
              <a:gd name="connsiteY2" fmla="*/ 3599542 h 3599542"/>
              <a:gd name="connsiteX3" fmla="*/ 0 w 3599542"/>
              <a:gd name="connsiteY3" fmla="*/ 1799771 h 3599542"/>
              <a:gd name="connsiteX4" fmla="*/ 1799771 w 3599542"/>
              <a:gd name="connsiteY4" fmla="*/ 0 h 3599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2" h="3599542">
                <a:moveTo>
                  <a:pt x="1799771" y="0"/>
                </a:moveTo>
                <a:cubicBezTo>
                  <a:pt x="2793757" y="0"/>
                  <a:pt x="3599542" y="805785"/>
                  <a:pt x="3599542" y="1799771"/>
                </a:cubicBezTo>
                <a:cubicBezTo>
                  <a:pt x="3599542" y="2793757"/>
                  <a:pt x="2793757" y="3599542"/>
                  <a:pt x="1799771" y="3599542"/>
                </a:cubicBezTo>
                <a:cubicBezTo>
                  <a:pt x="805785" y="3599542"/>
                  <a:pt x="0" y="2793757"/>
                  <a:pt x="0" y="1799771"/>
                </a:cubicBezTo>
                <a:cubicBezTo>
                  <a:pt x="0" y="805785"/>
                  <a:pt x="805785" y="0"/>
                  <a:pt x="17997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57FF3B0-5758-482D-B9AB-401ED601F150}"/>
              </a:ext>
            </a:extLst>
          </p:cNvPr>
          <p:cNvSpPr>
            <a:spLocks noGrp="1"/>
          </p:cNvSpPr>
          <p:nvPr>
            <p:ph type="pic" sz="quarter" idx="244" hasCustomPrompt="1"/>
          </p:nvPr>
        </p:nvSpPr>
        <p:spPr>
          <a:xfrm>
            <a:off x="6483675" y="1585687"/>
            <a:ext cx="3599542" cy="3599542"/>
          </a:xfrm>
          <a:custGeom>
            <a:avLst/>
            <a:gdLst>
              <a:gd name="connsiteX0" fmla="*/ 1799771 w 3599542"/>
              <a:gd name="connsiteY0" fmla="*/ 0 h 3599542"/>
              <a:gd name="connsiteX1" fmla="*/ 3599542 w 3599542"/>
              <a:gd name="connsiteY1" fmla="*/ 1799771 h 3599542"/>
              <a:gd name="connsiteX2" fmla="*/ 1799771 w 3599542"/>
              <a:gd name="connsiteY2" fmla="*/ 3599542 h 3599542"/>
              <a:gd name="connsiteX3" fmla="*/ 0 w 3599542"/>
              <a:gd name="connsiteY3" fmla="*/ 1799771 h 3599542"/>
              <a:gd name="connsiteX4" fmla="*/ 1799771 w 3599542"/>
              <a:gd name="connsiteY4" fmla="*/ 0 h 3599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9542" h="3599542">
                <a:moveTo>
                  <a:pt x="1799771" y="0"/>
                </a:moveTo>
                <a:cubicBezTo>
                  <a:pt x="2793757" y="0"/>
                  <a:pt x="3599542" y="805785"/>
                  <a:pt x="3599542" y="1799771"/>
                </a:cubicBezTo>
                <a:cubicBezTo>
                  <a:pt x="3599542" y="2793757"/>
                  <a:pt x="2793757" y="3599542"/>
                  <a:pt x="1799771" y="3599542"/>
                </a:cubicBezTo>
                <a:cubicBezTo>
                  <a:pt x="805785" y="3599542"/>
                  <a:pt x="0" y="2793757"/>
                  <a:pt x="0" y="1799771"/>
                </a:cubicBezTo>
                <a:cubicBezTo>
                  <a:pt x="0" y="805785"/>
                  <a:pt x="805785" y="0"/>
                  <a:pt x="17997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3119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2D58F3-81B3-4922-8737-D95B6EAB6646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615563" y="2479861"/>
            <a:ext cx="2915478" cy="3737113"/>
          </a:xfrm>
          <a:custGeom>
            <a:avLst/>
            <a:gdLst>
              <a:gd name="connsiteX0" fmla="*/ 0 w 2915478"/>
              <a:gd name="connsiteY0" fmla="*/ 0 h 3737113"/>
              <a:gd name="connsiteX1" fmla="*/ 2915478 w 2915478"/>
              <a:gd name="connsiteY1" fmla="*/ 0 h 3737113"/>
              <a:gd name="connsiteX2" fmla="*/ 2915478 w 2915478"/>
              <a:gd name="connsiteY2" fmla="*/ 3737113 h 3737113"/>
              <a:gd name="connsiteX3" fmla="*/ 0 w 2915478"/>
              <a:gd name="connsiteY3" fmla="*/ 3737113 h 3737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5478" h="3737113">
                <a:moveTo>
                  <a:pt x="0" y="0"/>
                </a:moveTo>
                <a:lnTo>
                  <a:pt x="2915478" y="0"/>
                </a:lnTo>
                <a:lnTo>
                  <a:pt x="2915478" y="3737113"/>
                </a:lnTo>
                <a:lnTo>
                  <a:pt x="0" y="37371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6829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C480DE-5344-4142-88EC-A45F218C1005}"/>
              </a:ext>
            </a:extLst>
          </p:cNvPr>
          <p:cNvSpPr>
            <a:spLocks noGrp="1"/>
          </p:cNvSpPr>
          <p:nvPr>
            <p:ph type="pic" sz="quarter" idx="226" hasCustomPrompt="1"/>
          </p:nvPr>
        </p:nvSpPr>
        <p:spPr>
          <a:xfrm>
            <a:off x="7142923" y="1885252"/>
            <a:ext cx="4492487" cy="2790379"/>
          </a:xfrm>
          <a:custGeom>
            <a:avLst/>
            <a:gdLst>
              <a:gd name="connsiteX0" fmla="*/ 0 w 4492487"/>
              <a:gd name="connsiteY0" fmla="*/ 0 h 2790379"/>
              <a:gd name="connsiteX1" fmla="*/ 4492487 w 4492487"/>
              <a:gd name="connsiteY1" fmla="*/ 0 h 2790379"/>
              <a:gd name="connsiteX2" fmla="*/ 4492487 w 4492487"/>
              <a:gd name="connsiteY2" fmla="*/ 2790379 h 2790379"/>
              <a:gd name="connsiteX3" fmla="*/ 0 w 4492487"/>
              <a:gd name="connsiteY3" fmla="*/ 2790379 h 2790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2487" h="2790379">
                <a:moveTo>
                  <a:pt x="0" y="0"/>
                </a:moveTo>
                <a:lnTo>
                  <a:pt x="4492487" y="0"/>
                </a:lnTo>
                <a:lnTo>
                  <a:pt x="4492487" y="2790379"/>
                </a:lnTo>
                <a:lnTo>
                  <a:pt x="0" y="27903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85077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11A12E7-17E4-40ED-BD4A-97E1CEDD7C0E}"/>
              </a:ext>
            </a:extLst>
          </p:cNvPr>
          <p:cNvSpPr>
            <a:spLocks noGrp="1"/>
          </p:cNvSpPr>
          <p:nvPr>
            <p:ph type="pic" sz="quarter" idx="229" hasCustomPrompt="1"/>
          </p:nvPr>
        </p:nvSpPr>
        <p:spPr>
          <a:xfrm>
            <a:off x="7073900" y="2032234"/>
            <a:ext cx="4561509" cy="4266966"/>
          </a:xfrm>
          <a:custGeom>
            <a:avLst/>
            <a:gdLst>
              <a:gd name="connsiteX0" fmla="*/ 0 w 4561509"/>
              <a:gd name="connsiteY0" fmla="*/ 0 h 4266966"/>
              <a:gd name="connsiteX1" fmla="*/ 4561509 w 4561509"/>
              <a:gd name="connsiteY1" fmla="*/ 0 h 4266966"/>
              <a:gd name="connsiteX2" fmla="*/ 4561509 w 4561509"/>
              <a:gd name="connsiteY2" fmla="*/ 4266966 h 4266966"/>
              <a:gd name="connsiteX3" fmla="*/ 0 w 4561509"/>
              <a:gd name="connsiteY3" fmla="*/ 4266966 h 4266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61509" h="4266966">
                <a:moveTo>
                  <a:pt x="0" y="0"/>
                </a:moveTo>
                <a:lnTo>
                  <a:pt x="4561509" y="0"/>
                </a:lnTo>
                <a:lnTo>
                  <a:pt x="4561509" y="4266966"/>
                </a:lnTo>
                <a:lnTo>
                  <a:pt x="0" y="4266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2535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Round Diagonal Corner Rectangle 10">
            <a:extLst>
              <a:ext uri="{FF2B5EF4-FFF2-40B4-BE49-F238E27FC236}">
                <a16:creationId xmlns:a16="http://schemas.microsoft.com/office/drawing/2014/main" id="{9F89F9B6-119D-4BBC-80A8-B6242295F13E}"/>
              </a:ext>
            </a:extLst>
          </p:cNvPr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5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 Diagonal Corner Rectangle 26">
            <a:extLst>
              <a:ext uri="{FF2B5EF4-FFF2-40B4-BE49-F238E27FC236}">
                <a16:creationId xmlns:a16="http://schemas.microsoft.com/office/drawing/2014/main" id="{574E70CE-EEEE-4F25-9BB0-F77002C8D003}"/>
              </a:ext>
            </a:extLst>
          </p:cNvPr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ADD155-3F9F-4714-A6A7-775A85D66630}"/>
              </a:ext>
            </a:extLst>
          </p:cNvPr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411" r:id="rId7"/>
    <p:sldLayoutId id="2147484430" r:id="rId8"/>
    <p:sldLayoutId id="2147484451" r:id="rId9"/>
    <p:sldLayoutId id="2147484469" r:id="rId10"/>
    <p:sldLayoutId id="2147484476" r:id="rId11"/>
    <p:sldLayoutId id="2147484477" r:id="rId12"/>
    <p:sldLayoutId id="2147484478" r:id="rId13"/>
    <p:sldLayoutId id="2147484479" r:id="rId14"/>
    <p:sldLayoutId id="2147484480" r:id="rId15"/>
    <p:sldLayoutId id="2147484481" r:id="rId16"/>
    <p:sldLayoutId id="2147484482" r:id="rId17"/>
    <p:sldLayoutId id="2147484483" r:id="rId18"/>
    <p:sldLayoutId id="2147484484" r:id="rId19"/>
    <p:sldLayoutId id="2147484485" r:id="rId20"/>
    <p:sldLayoutId id="2147484486" r:id="rId21"/>
    <p:sldLayoutId id="2147484487" r:id="rId22"/>
    <p:sldLayoutId id="2147484488" r:id="rId23"/>
    <p:sldLayoutId id="2147484489" r:id="rId24"/>
    <p:sldLayoutId id="2147484490" r:id="rId25"/>
    <p:sldLayoutId id="2147484491" r:id="rId26"/>
    <p:sldLayoutId id="2147484492" r:id="rId2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>
            <a:extLst>
              <a:ext uri="{FF2B5EF4-FFF2-40B4-BE49-F238E27FC236}">
                <a16:creationId xmlns:a16="http://schemas.microsoft.com/office/drawing/2014/main" id="{2B65BBDC-82A9-46AC-BA7B-ADB5348B2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4F38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3C9ED3-AED4-4CFC-80C1-A850429B79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7DBBEB-1218-43AF-B54E-34C4F9A506D5}"/>
              </a:ext>
            </a:extLst>
          </p:cNvPr>
          <p:cNvSpPr/>
          <p:nvPr/>
        </p:nvSpPr>
        <p:spPr bwMode="auto">
          <a:xfrm>
            <a:off x="1377279" y="1803400"/>
            <a:ext cx="3468757" cy="4177333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ED97DE-C8E2-4EA8-96F0-392BDD322F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AB1B8C3-8078-49F3-A670-E574C2667D5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23950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42EE9E-553E-48AE-ABF6-A3CB8C49D0C1}"/>
              </a:ext>
            </a:extLst>
          </p:cNvPr>
          <p:cNvSpPr txBox="1"/>
          <p:nvPr/>
        </p:nvSpPr>
        <p:spPr>
          <a:xfrm>
            <a:off x="5702217" y="3642323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1336E7-1A68-4282-9324-775C942A2619}"/>
              </a:ext>
            </a:extLst>
          </p:cNvPr>
          <p:cNvSpPr txBox="1"/>
          <p:nvPr/>
        </p:nvSpPr>
        <p:spPr>
          <a:xfrm>
            <a:off x="5702217" y="6035722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6AA665-015F-4CCB-9C6E-76E081A8A350}"/>
              </a:ext>
            </a:extLst>
          </p:cNvPr>
          <p:cNvSpPr txBox="1"/>
          <p:nvPr/>
        </p:nvSpPr>
        <p:spPr>
          <a:xfrm>
            <a:off x="8949000" y="6035722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F5168B-CD99-4EBF-9E80-64852F7E1707}"/>
              </a:ext>
            </a:extLst>
          </p:cNvPr>
          <p:cNvSpPr txBox="1"/>
          <p:nvPr/>
        </p:nvSpPr>
        <p:spPr>
          <a:xfrm>
            <a:off x="8949000" y="3642323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Gomez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1534963-F96F-43BE-8476-86581A9E127C}"/>
              </a:ext>
            </a:extLst>
          </p:cNvPr>
          <p:cNvGrpSpPr/>
          <p:nvPr/>
        </p:nvGrpSpPr>
        <p:grpSpPr>
          <a:xfrm>
            <a:off x="2105198" y="3990215"/>
            <a:ext cx="2012919" cy="1545591"/>
            <a:chOff x="909898" y="4554204"/>
            <a:chExt cx="2012919" cy="1545591"/>
          </a:xfrm>
        </p:grpSpPr>
        <p:sp>
          <p:nvSpPr>
            <p:cNvPr id="14" name="Rectangle 9">
              <a:extLst>
                <a:ext uri="{FF2B5EF4-FFF2-40B4-BE49-F238E27FC236}">
                  <a16:creationId xmlns:a16="http://schemas.microsoft.com/office/drawing/2014/main" id="{84D35732-5E50-4B9E-88E1-CA0CA4C8C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898" y="5289350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AAD16A-F2EA-4042-AA41-D443118879B1}"/>
                </a:ext>
              </a:extLst>
            </p:cNvPr>
            <p:cNvSpPr txBox="1"/>
            <p:nvPr/>
          </p:nvSpPr>
          <p:spPr>
            <a:xfrm>
              <a:off x="983496" y="4554204"/>
              <a:ext cx="1865722" cy="568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Sakawi</a:t>
              </a:r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03B491C-8A3A-4012-AE92-B67480571B74}"/>
                </a:ext>
              </a:extLst>
            </p:cNvPr>
            <p:cNvCxnSpPr>
              <a:cxnSpLocks/>
            </p:cNvCxnSpPr>
            <p:nvPr/>
          </p:nvCxnSpPr>
          <p:spPr>
            <a:xfrm>
              <a:off x="1211648" y="5188130"/>
              <a:ext cx="140941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2A34566-231E-44E2-AF6C-DEF1E0BA59E1}"/>
                </a:ext>
              </a:extLst>
            </p:cNvPr>
            <p:cNvGrpSpPr/>
            <p:nvPr/>
          </p:nvGrpSpPr>
          <p:grpSpPr>
            <a:xfrm>
              <a:off x="1513398" y="5842711"/>
              <a:ext cx="805918" cy="257084"/>
              <a:chOff x="4052943" y="5412792"/>
              <a:chExt cx="958829" cy="305862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E81171A0-F82E-49B4-A919-3E7217CB8462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CA165BA-4F90-47DF-A85A-BF14A907F6C8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AutoShape 1">
                  <a:extLst>
                    <a:ext uri="{FF2B5EF4-FFF2-40B4-BE49-F238E27FC236}">
                      <a16:creationId xmlns:a16="http://schemas.microsoft.com/office/drawing/2014/main" id="{F6E25EFD-B739-45A6-9B10-A31474A488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DBDBCB2B-947D-405E-8812-FBA74E9FEBD3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C71D6E1E-8991-497E-BAFA-48500AC4A1F4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4" name="AutoShape 21">
                  <a:extLst>
                    <a:ext uri="{FF2B5EF4-FFF2-40B4-BE49-F238E27FC236}">
                      <a16:creationId xmlns:a16="http://schemas.microsoft.com/office/drawing/2014/main" id="{58985952-6E37-43BC-A7AF-3F25312D65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A3EE8CAF-991A-434D-90CD-AC0A1245494C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778E8199-631C-49F2-9C5B-9AB2EDC9B375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" name="AutoShape 18">
                  <a:extLst>
                    <a:ext uri="{FF2B5EF4-FFF2-40B4-BE49-F238E27FC236}">
                      <a16:creationId xmlns:a16="http://schemas.microsoft.com/office/drawing/2014/main" id="{3C40A966-F445-4237-AD4D-8750F802FE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70CFA5-64A8-43C5-A4B3-B841072ADC5D}"/>
              </a:ext>
            </a:extLst>
          </p:cNvPr>
          <p:cNvSpPr>
            <a:spLocks noGrp="1"/>
          </p:cNvSpPr>
          <p:nvPr>
            <p:ph type="pic" sz="quarter" idx="239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E10CE22-CE33-470D-A394-1637DFF041D8}"/>
              </a:ext>
            </a:extLst>
          </p:cNvPr>
          <p:cNvSpPr>
            <a:spLocks noGrp="1"/>
          </p:cNvSpPr>
          <p:nvPr>
            <p:ph type="pic" sz="quarter" idx="241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23A2F21B-5E64-4C0F-B3C7-60AB47FF136F}"/>
              </a:ext>
            </a:extLst>
          </p:cNvPr>
          <p:cNvSpPr>
            <a:spLocks noGrp="1"/>
          </p:cNvSpPr>
          <p:nvPr>
            <p:ph type="pic" sz="quarter" idx="242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88CDB84E-8130-4B60-A580-D61B5D62450D}"/>
              </a:ext>
            </a:extLst>
          </p:cNvPr>
          <p:cNvSpPr>
            <a:spLocks noGrp="1"/>
          </p:cNvSpPr>
          <p:nvPr>
            <p:ph type="pic" sz="quarter" idx="238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514FC7A0-2093-4F04-A746-CD1653C3A599}"/>
              </a:ext>
            </a:extLst>
          </p:cNvPr>
          <p:cNvSpPr>
            <a:spLocks noGrp="1"/>
          </p:cNvSpPr>
          <p:nvPr>
            <p:ph type="pic" sz="quarter" idx="240"/>
          </p:nvPr>
        </p:nvSpPr>
        <p:spPr/>
      </p: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7E6C1-BDD5-4A5E-97A2-F8B5C90F763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912994-53A8-4C94-A4D2-0CC605A9E81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9D1EEA1-B7B8-42CA-BA52-61431EDEE3D2}"/>
              </a:ext>
            </a:extLst>
          </p:cNvPr>
          <p:cNvSpPr/>
          <p:nvPr/>
        </p:nvSpPr>
        <p:spPr bwMode="auto">
          <a:xfrm>
            <a:off x="4605404" y="1694315"/>
            <a:ext cx="2981192" cy="2981192"/>
          </a:xfrm>
          <a:prstGeom prst="ellipse">
            <a:avLst/>
          </a:prstGeom>
          <a:noFill/>
          <a:ln w="28575">
            <a:solidFill>
              <a:schemeClr val="accent3">
                <a:lumMod val="75000"/>
              </a:schemeClr>
            </a:solidFill>
            <a:prstDash val="dash"/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F523A8-E1FB-483C-B801-9BA03CCADB14}"/>
              </a:ext>
            </a:extLst>
          </p:cNvPr>
          <p:cNvGrpSpPr/>
          <p:nvPr/>
        </p:nvGrpSpPr>
        <p:grpSpPr>
          <a:xfrm>
            <a:off x="1201036" y="4784663"/>
            <a:ext cx="3041093" cy="1217190"/>
            <a:chOff x="-7412358" y="5424106"/>
            <a:chExt cx="3041093" cy="121719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08AA014-8DAF-401B-A99F-072C88A76223}"/>
                </a:ext>
              </a:extLst>
            </p:cNvPr>
            <p:cNvGrpSpPr/>
            <p:nvPr/>
          </p:nvGrpSpPr>
          <p:grpSpPr>
            <a:xfrm>
              <a:off x="-7412358" y="5424106"/>
              <a:ext cx="3041093" cy="716750"/>
              <a:chOff x="1182564" y="4692480"/>
              <a:chExt cx="3041093" cy="716750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E1FF079-0656-4601-8AFF-873BEF433265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20" name="Rectangle 9">
                <a:extLst>
                  <a:ext uri="{FF2B5EF4-FFF2-40B4-BE49-F238E27FC236}">
                    <a16:creationId xmlns:a16="http://schemas.microsoft.com/office/drawing/2014/main" id="{AF3B4CE7-F769-419B-9B0E-46909081F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E51EBF6-4CC5-40EE-8FE3-4889C41F2185}"/>
                </a:ext>
              </a:extLst>
            </p:cNvPr>
            <p:cNvGrpSpPr/>
            <p:nvPr/>
          </p:nvGrpSpPr>
          <p:grpSpPr>
            <a:xfrm>
              <a:off x="-6437624" y="6344834"/>
              <a:ext cx="1091624" cy="296462"/>
              <a:chOff x="1515100" y="5516154"/>
              <a:chExt cx="1324077" cy="359591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442370E-050E-4B50-AC28-4829B825CCFA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63010FFB-1B8D-4D38-918A-2E37F907918D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0AA92827-1DE6-4BA5-9E07-4714F665C3B5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34" name="Oval 33">
                    <a:extLst>
                      <a:ext uri="{FF2B5EF4-FFF2-40B4-BE49-F238E27FC236}">
                        <a16:creationId xmlns:a16="http://schemas.microsoft.com/office/drawing/2014/main" id="{9027FAB6-6CAF-43EC-86EB-9CEA61961C5B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5" name="AutoShape 1">
                    <a:extLst>
                      <a:ext uri="{FF2B5EF4-FFF2-40B4-BE49-F238E27FC236}">
                        <a16:creationId xmlns:a16="http://schemas.microsoft.com/office/drawing/2014/main" id="{98ED1BF0-A2D6-4104-A0E5-BA7C88BF54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A695DC46-1640-48CA-8C7D-0E6F238B0200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32" name="Oval 31">
                    <a:extLst>
                      <a:ext uri="{FF2B5EF4-FFF2-40B4-BE49-F238E27FC236}">
                        <a16:creationId xmlns:a16="http://schemas.microsoft.com/office/drawing/2014/main" id="{1FC409FA-41C6-4A47-97C8-BDE2E8C49F1C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3" name="AutoShape 21">
                    <a:extLst>
                      <a:ext uri="{FF2B5EF4-FFF2-40B4-BE49-F238E27FC236}">
                        <a16:creationId xmlns:a16="http://schemas.microsoft.com/office/drawing/2014/main" id="{D5B2B1B8-3E24-4388-A488-F0423B8BE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F1EC34D8-9520-42B2-9C8F-159044BAB69C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30" name="Oval 29">
                    <a:extLst>
                      <a:ext uri="{FF2B5EF4-FFF2-40B4-BE49-F238E27FC236}">
                        <a16:creationId xmlns:a16="http://schemas.microsoft.com/office/drawing/2014/main" id="{F677BD55-DCE3-45DF-BA24-713DC638CFE3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1" name="AutoShape 18">
                    <a:extLst>
                      <a:ext uri="{FF2B5EF4-FFF2-40B4-BE49-F238E27FC236}">
                        <a16:creationId xmlns:a16="http://schemas.microsoft.com/office/drawing/2014/main" id="{27467E2C-2BBE-4059-8163-7728680D71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92712E1-3774-4293-B42E-781DFCD4277A}"/>
              </a:ext>
            </a:extLst>
          </p:cNvPr>
          <p:cNvGrpSpPr/>
          <p:nvPr/>
        </p:nvGrpSpPr>
        <p:grpSpPr>
          <a:xfrm>
            <a:off x="4605404" y="4892818"/>
            <a:ext cx="3041093" cy="1217190"/>
            <a:chOff x="-3673195" y="5424106"/>
            <a:chExt cx="3041093" cy="121719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7AA1BD9-A06C-456C-809C-23C0392FFA28}"/>
                </a:ext>
              </a:extLst>
            </p:cNvPr>
            <p:cNvGrpSpPr/>
            <p:nvPr/>
          </p:nvGrpSpPr>
          <p:grpSpPr>
            <a:xfrm>
              <a:off x="-3673195" y="5424106"/>
              <a:ext cx="3041093" cy="716750"/>
              <a:chOff x="1182564" y="4692480"/>
              <a:chExt cx="3041093" cy="716750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0543833-C909-43B9-A0D7-0069448C95BC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ysClr val="windowText" lastClr="000000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38" name="Rectangle 9">
                <a:extLst>
                  <a:ext uri="{FF2B5EF4-FFF2-40B4-BE49-F238E27FC236}">
                    <a16:creationId xmlns:a16="http://schemas.microsoft.com/office/drawing/2014/main" id="{4B10DC34-6A97-4E27-ADFD-6EFE8410FC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ysClr val="windowText" lastClr="000000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ysClr val="windowText" lastClr="000000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0AEEE5E-9B9F-40AB-A3AC-808C02E958FA}"/>
                </a:ext>
              </a:extLst>
            </p:cNvPr>
            <p:cNvGrpSpPr/>
            <p:nvPr/>
          </p:nvGrpSpPr>
          <p:grpSpPr>
            <a:xfrm>
              <a:off x="-2698461" y="6344834"/>
              <a:ext cx="1091624" cy="296462"/>
              <a:chOff x="1515100" y="5516154"/>
              <a:chExt cx="1324077" cy="359591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BB989892-67AD-4CAF-BAB7-B46FD9954AA3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1CEE5430-01A5-428C-8168-FAF38A606FD9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6BB2F4D3-04DC-4C14-932A-8FDA6F6F7A15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57" name="Oval 56">
                    <a:extLst>
                      <a:ext uri="{FF2B5EF4-FFF2-40B4-BE49-F238E27FC236}">
                        <a16:creationId xmlns:a16="http://schemas.microsoft.com/office/drawing/2014/main" id="{F706C549-51D9-42D7-AFE4-25D0D819F49F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8" name="AutoShape 1">
                    <a:extLst>
                      <a:ext uri="{FF2B5EF4-FFF2-40B4-BE49-F238E27FC236}">
                        <a16:creationId xmlns:a16="http://schemas.microsoft.com/office/drawing/2014/main" id="{5576976E-C12A-42CC-B0B6-E280F68322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90A3A75E-A032-4ED1-9BCF-6264C355E160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55" name="Oval 54">
                    <a:extLst>
                      <a:ext uri="{FF2B5EF4-FFF2-40B4-BE49-F238E27FC236}">
                        <a16:creationId xmlns:a16="http://schemas.microsoft.com/office/drawing/2014/main" id="{A1367DAA-6102-4B05-96EE-D42A3347B10C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6" name="AutoShape 21">
                    <a:extLst>
                      <a:ext uri="{FF2B5EF4-FFF2-40B4-BE49-F238E27FC236}">
                        <a16:creationId xmlns:a16="http://schemas.microsoft.com/office/drawing/2014/main" id="{D0E1B805-4BD2-44F5-8E35-F8330FDFD5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F1F2AA4E-1DD8-48D2-842C-56EE3EFAD73A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53" name="Oval 52">
                    <a:extLst>
                      <a:ext uri="{FF2B5EF4-FFF2-40B4-BE49-F238E27FC236}">
                        <a16:creationId xmlns:a16="http://schemas.microsoft.com/office/drawing/2014/main" id="{B40C75DC-CEBE-44CF-883E-6FC6910203B3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4" name="AutoShape 18">
                    <a:extLst>
                      <a:ext uri="{FF2B5EF4-FFF2-40B4-BE49-F238E27FC236}">
                        <a16:creationId xmlns:a16="http://schemas.microsoft.com/office/drawing/2014/main" id="{DA11AA30-1415-449A-9523-69C65261C5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C2189D2-58AF-4F03-8516-E8BD05CB835C}"/>
              </a:ext>
            </a:extLst>
          </p:cNvPr>
          <p:cNvGrpSpPr/>
          <p:nvPr/>
        </p:nvGrpSpPr>
        <p:grpSpPr>
          <a:xfrm>
            <a:off x="7949870" y="4784663"/>
            <a:ext cx="3041093" cy="1217190"/>
            <a:chOff x="65967" y="5424106"/>
            <a:chExt cx="3041093" cy="121719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A496523D-5987-492F-88CA-713E2D5B1145}"/>
                </a:ext>
              </a:extLst>
            </p:cNvPr>
            <p:cNvGrpSpPr/>
            <p:nvPr/>
          </p:nvGrpSpPr>
          <p:grpSpPr>
            <a:xfrm>
              <a:off x="65967" y="5424106"/>
              <a:ext cx="3041093" cy="716750"/>
              <a:chOff x="1182564" y="4692480"/>
              <a:chExt cx="3041093" cy="716750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077A3A1-5426-4497-BD55-CF91A84A0906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61" name="Rectangle 9">
                <a:extLst>
                  <a:ext uri="{FF2B5EF4-FFF2-40B4-BE49-F238E27FC236}">
                    <a16:creationId xmlns:a16="http://schemas.microsoft.com/office/drawing/2014/main" id="{BA610BA6-7A29-4B39-B034-CA44107D0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E2AF8BB-3F7A-488A-B7F1-88576C5F3A5E}"/>
                </a:ext>
              </a:extLst>
            </p:cNvPr>
            <p:cNvGrpSpPr/>
            <p:nvPr/>
          </p:nvGrpSpPr>
          <p:grpSpPr>
            <a:xfrm>
              <a:off x="1040701" y="6344834"/>
              <a:ext cx="1091624" cy="296462"/>
              <a:chOff x="1515100" y="5516154"/>
              <a:chExt cx="1324077" cy="359591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D174D478-45BD-4758-875E-99CDE28B3FCC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36A6182B-3AF9-413E-8B9C-E4DF1835D4E9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A4026B3D-C3DA-4681-8F25-DEB9362B393B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72" name="Oval 71">
                    <a:extLst>
                      <a:ext uri="{FF2B5EF4-FFF2-40B4-BE49-F238E27FC236}">
                        <a16:creationId xmlns:a16="http://schemas.microsoft.com/office/drawing/2014/main" id="{4A3262EF-A80D-4367-AA84-86644DE272FF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3" name="AutoShape 1">
                    <a:extLst>
                      <a:ext uri="{FF2B5EF4-FFF2-40B4-BE49-F238E27FC236}">
                        <a16:creationId xmlns:a16="http://schemas.microsoft.com/office/drawing/2014/main" id="{BF52F0B8-1A6E-4147-909F-CCD2DBD81F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0B837A4F-E582-40CD-8C3E-5AA49BBDEF0C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70" name="Oval 69">
                    <a:extLst>
                      <a:ext uri="{FF2B5EF4-FFF2-40B4-BE49-F238E27FC236}">
                        <a16:creationId xmlns:a16="http://schemas.microsoft.com/office/drawing/2014/main" id="{E7B20AA0-CE5D-45D7-B143-F581C22535C0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1" name="AutoShape 21">
                    <a:extLst>
                      <a:ext uri="{FF2B5EF4-FFF2-40B4-BE49-F238E27FC236}">
                        <a16:creationId xmlns:a16="http://schemas.microsoft.com/office/drawing/2014/main" id="{4E0E412D-C2E3-4899-A687-C674BA26A2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7244552F-8BA2-4E8F-9980-3DF0C526C8FC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68" name="Oval 67">
                    <a:extLst>
                      <a:ext uri="{FF2B5EF4-FFF2-40B4-BE49-F238E27FC236}">
                        <a16:creationId xmlns:a16="http://schemas.microsoft.com/office/drawing/2014/main" id="{2E9C675D-85C7-4D77-AD69-3D64B54421DF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9" name="AutoShape 18">
                    <a:extLst>
                      <a:ext uri="{FF2B5EF4-FFF2-40B4-BE49-F238E27FC236}">
                        <a16:creationId xmlns:a16="http://schemas.microsoft.com/office/drawing/2014/main" id="{12FF6F5C-66E0-47AF-9237-78F3C21341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20DFC89-FECB-4BBE-B49A-7CF57EED8836}"/>
              </a:ext>
            </a:extLst>
          </p:cNvPr>
          <p:cNvSpPr>
            <a:spLocks noGrp="1"/>
          </p:cNvSpPr>
          <p:nvPr>
            <p:ph type="pic" sz="quarter" idx="239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26ECFC2-AF72-4001-A8BE-88FEBB7209E1}"/>
              </a:ext>
            </a:extLst>
          </p:cNvPr>
          <p:cNvSpPr>
            <a:spLocks noGrp="1"/>
          </p:cNvSpPr>
          <p:nvPr>
            <p:ph type="pic" sz="quarter" idx="238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595DED-DD14-4FDE-AB65-9FF396468F9B}"/>
              </a:ext>
            </a:extLst>
          </p:cNvPr>
          <p:cNvSpPr>
            <a:spLocks noGrp="1"/>
          </p:cNvSpPr>
          <p:nvPr>
            <p:ph type="pic" sz="quarter" idx="240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F08963-E51B-4C08-BF06-3CF6CBD54241}"/>
              </a:ext>
            </a:extLst>
          </p:cNvPr>
          <p:cNvSpPr>
            <a:spLocks noGrp="1"/>
          </p:cNvSpPr>
          <p:nvPr>
            <p:ph type="pic" sz="quarter" idx="239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A0DCF77-3236-42D9-96C0-98CF0706777D}"/>
              </a:ext>
            </a:extLst>
          </p:cNvPr>
          <p:cNvSpPr>
            <a:spLocks noGrp="1"/>
          </p:cNvSpPr>
          <p:nvPr>
            <p:ph type="pic" sz="quarter" idx="23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CF37E3C-CF98-4B4D-B17C-D376F5E5DDBB}"/>
              </a:ext>
            </a:extLst>
          </p:cNvPr>
          <p:cNvSpPr>
            <a:spLocks noGrp="1"/>
          </p:cNvSpPr>
          <p:nvPr>
            <p:ph type="pic" sz="quarter" idx="24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60A70AC-F6DB-42F1-B61E-DEFD93D372F4}"/>
              </a:ext>
            </a:extLst>
          </p:cNvPr>
          <p:cNvSpPr>
            <a:spLocks noGrp="1"/>
          </p:cNvSpPr>
          <p:nvPr>
            <p:ph type="pic" sz="quarter" idx="241"/>
          </p:nvPr>
        </p:nvSpPr>
        <p:spPr/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06FC7-7926-4B25-B823-DF53339DDBB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1B12497-6860-494F-9D72-BF8C0C5314F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4376E4-965E-414A-9CA6-15DB897D3DC9}"/>
              </a:ext>
            </a:extLst>
          </p:cNvPr>
          <p:cNvSpPr>
            <a:spLocks noGrp="1"/>
          </p:cNvSpPr>
          <p:nvPr>
            <p:ph type="pic" sz="quarter" idx="24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C58A6CA-A47A-43EB-B1C3-5DF463EF7E99}"/>
              </a:ext>
            </a:extLst>
          </p:cNvPr>
          <p:cNvSpPr>
            <a:spLocks noGrp="1"/>
          </p:cNvSpPr>
          <p:nvPr>
            <p:ph type="pic" sz="quarter" idx="23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9FA0528-C457-43F4-BA7C-A5AAAAE76C09}"/>
              </a:ext>
            </a:extLst>
          </p:cNvPr>
          <p:cNvSpPr>
            <a:spLocks noGrp="1"/>
          </p:cNvSpPr>
          <p:nvPr>
            <p:ph type="pic" sz="quarter" idx="238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C3AA450-BF0F-4DBF-9AAB-696E30BDA125}"/>
              </a:ext>
            </a:extLst>
          </p:cNvPr>
          <p:cNvSpPr>
            <a:spLocks noGrp="1"/>
          </p:cNvSpPr>
          <p:nvPr>
            <p:ph type="pic" sz="quarter" idx="24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328D75-EAB0-45C6-A7DF-BC2515BCB586}"/>
              </a:ext>
            </a:extLst>
          </p:cNvPr>
          <p:cNvSpPr>
            <a:spLocks noGrp="1"/>
          </p:cNvSpPr>
          <p:nvPr>
            <p:ph type="pic" sz="quarter" idx="243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A1076F0-9605-4DBC-96D3-A1EE41FF5B2E}"/>
              </a:ext>
            </a:extLst>
          </p:cNvPr>
          <p:cNvSpPr>
            <a:spLocks noGrp="1"/>
          </p:cNvSpPr>
          <p:nvPr>
            <p:ph type="pic" sz="quarter" idx="241"/>
          </p:nvPr>
        </p:nvSpPr>
        <p:spPr/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094918-B640-4E6A-99CF-3782E1AA2355}"/>
              </a:ext>
            </a:extLst>
          </p:cNvPr>
          <p:cNvSpPr/>
          <p:nvPr/>
        </p:nvSpPr>
        <p:spPr>
          <a:xfrm>
            <a:off x="1751176" y="5142303"/>
            <a:ext cx="8689648" cy="941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FDF6BD2-451B-42EE-8FA0-73781F9F3FA8}"/>
              </a:ext>
            </a:extLst>
          </p:cNvPr>
          <p:cNvSpPr>
            <a:spLocks noGrp="1"/>
          </p:cNvSpPr>
          <p:nvPr>
            <p:ph type="pic" sz="quarter" idx="24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9610469-A348-495A-96AA-DEEC7014FC44}"/>
              </a:ext>
            </a:extLst>
          </p:cNvPr>
          <p:cNvSpPr>
            <a:spLocks noGrp="1"/>
          </p:cNvSpPr>
          <p:nvPr>
            <p:ph type="pic" sz="quarter" idx="24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8959EF1-D4F3-486D-B976-479ED8F79C37}"/>
              </a:ext>
            </a:extLst>
          </p:cNvPr>
          <p:cNvSpPr>
            <a:spLocks noGrp="1"/>
          </p:cNvSpPr>
          <p:nvPr>
            <p:ph type="pic" sz="quarter" idx="241"/>
          </p:nvPr>
        </p:nvSpPr>
        <p:spPr/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DBBF476-B2A0-44A3-9B37-C89BDDB24C13}"/>
              </a:ext>
            </a:extLst>
          </p:cNvPr>
          <p:cNvCxnSpPr/>
          <p:nvPr/>
        </p:nvCxnSpPr>
        <p:spPr>
          <a:xfrm>
            <a:off x="0" y="2655389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" name="Hexagon 1">
            <a:extLst>
              <a:ext uri="{FF2B5EF4-FFF2-40B4-BE49-F238E27FC236}">
                <a16:creationId xmlns:a16="http://schemas.microsoft.com/office/drawing/2014/main" id="{CEACA8F2-1D16-42E0-BDEB-982756A2570A}"/>
              </a:ext>
            </a:extLst>
          </p:cNvPr>
          <p:cNvSpPr/>
          <p:nvPr/>
        </p:nvSpPr>
        <p:spPr bwMode="auto">
          <a:xfrm>
            <a:off x="1535264" y="2208128"/>
            <a:ext cx="1037646" cy="894522"/>
          </a:xfrm>
          <a:prstGeom prst="hexagon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83D12489-36B5-4076-99AE-14D32F490850}"/>
              </a:ext>
            </a:extLst>
          </p:cNvPr>
          <p:cNvSpPr/>
          <p:nvPr/>
        </p:nvSpPr>
        <p:spPr bwMode="auto">
          <a:xfrm>
            <a:off x="4229873" y="2208128"/>
            <a:ext cx="1037646" cy="894522"/>
          </a:xfrm>
          <a:prstGeom prst="hexagon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A05F8E84-584C-4110-8492-19FE168FCA07}"/>
              </a:ext>
            </a:extLst>
          </p:cNvPr>
          <p:cNvSpPr/>
          <p:nvPr/>
        </p:nvSpPr>
        <p:spPr bwMode="auto">
          <a:xfrm>
            <a:off x="6924482" y="2208128"/>
            <a:ext cx="1037646" cy="894522"/>
          </a:xfrm>
          <a:prstGeom prst="hexagon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4B044941-81AE-4FB1-ACBE-D04DB02E5B94}"/>
              </a:ext>
            </a:extLst>
          </p:cNvPr>
          <p:cNvSpPr/>
          <p:nvPr/>
        </p:nvSpPr>
        <p:spPr bwMode="auto">
          <a:xfrm>
            <a:off x="9619091" y="2208128"/>
            <a:ext cx="1037646" cy="894522"/>
          </a:xfrm>
          <a:prstGeom prst="hexagon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FA1E3B9-010A-491F-A6FC-33879BBB1AB4}"/>
              </a:ext>
            </a:extLst>
          </p:cNvPr>
          <p:cNvGrpSpPr/>
          <p:nvPr/>
        </p:nvGrpSpPr>
        <p:grpSpPr>
          <a:xfrm>
            <a:off x="734786" y="3549911"/>
            <a:ext cx="2439770" cy="834350"/>
            <a:chOff x="1755054" y="3896702"/>
            <a:chExt cx="2439770" cy="834350"/>
          </a:xfrm>
        </p:grpSpPr>
        <p:sp>
          <p:nvSpPr>
            <p:cNvPr id="14" name="Rectangle 17">
              <a:extLst>
                <a:ext uri="{FF2B5EF4-FFF2-40B4-BE49-F238E27FC236}">
                  <a16:creationId xmlns:a16="http://schemas.microsoft.com/office/drawing/2014/main" id="{6C0D0996-A504-48BB-A9EB-6130D0F5D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9F75448-CD38-47F1-BDA1-1DDC9F6E9266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63FC6D4-3281-47D8-9EE2-899E5F00E897}"/>
              </a:ext>
            </a:extLst>
          </p:cNvPr>
          <p:cNvCxnSpPr>
            <a:cxnSpLocks/>
          </p:cNvCxnSpPr>
          <p:nvPr/>
        </p:nvCxnSpPr>
        <p:spPr>
          <a:xfrm>
            <a:off x="4748696" y="3102650"/>
            <a:ext cx="0" cy="1527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06D8403-AB1D-43DF-98A4-95DD5F949BF9}"/>
              </a:ext>
            </a:extLst>
          </p:cNvPr>
          <p:cNvGrpSpPr/>
          <p:nvPr/>
        </p:nvGrpSpPr>
        <p:grpSpPr>
          <a:xfrm>
            <a:off x="3528811" y="4923926"/>
            <a:ext cx="2439770" cy="834350"/>
            <a:chOff x="1755054" y="3896702"/>
            <a:chExt cx="2439770" cy="834350"/>
          </a:xfrm>
        </p:grpSpPr>
        <p:sp>
          <p:nvSpPr>
            <p:cNvPr id="20" name="Rectangle 17">
              <a:extLst>
                <a:ext uri="{FF2B5EF4-FFF2-40B4-BE49-F238E27FC236}">
                  <a16:creationId xmlns:a16="http://schemas.microsoft.com/office/drawing/2014/main" id="{9CBC00A7-120A-4C8B-8074-D65639060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6FD54AE-999F-4DB7-84B0-E23E3A9C48E3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192399D-FD39-4A84-97F3-FBACA1C8EA10}"/>
              </a:ext>
            </a:extLst>
          </p:cNvPr>
          <p:cNvGrpSpPr/>
          <p:nvPr/>
        </p:nvGrpSpPr>
        <p:grpSpPr>
          <a:xfrm>
            <a:off x="6223420" y="3549911"/>
            <a:ext cx="2439770" cy="834350"/>
            <a:chOff x="1755054" y="3896702"/>
            <a:chExt cx="2439770" cy="834350"/>
          </a:xfrm>
        </p:grpSpPr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9FBE4622-DDBE-4AAB-80B4-F63A33754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ECF02E3-FD14-48F0-BD3B-BD79AA89E646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20D3B36-9513-40C4-937C-F4A70CF6FFD8}"/>
              </a:ext>
            </a:extLst>
          </p:cNvPr>
          <p:cNvGrpSpPr/>
          <p:nvPr/>
        </p:nvGrpSpPr>
        <p:grpSpPr>
          <a:xfrm>
            <a:off x="8914030" y="3102650"/>
            <a:ext cx="2439770" cy="2655626"/>
            <a:chOff x="8856184" y="3856415"/>
            <a:chExt cx="2439770" cy="2655626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E4BA2A4-A61E-4D40-A150-CA3311C46330}"/>
                </a:ext>
              </a:extLst>
            </p:cNvPr>
            <p:cNvCxnSpPr>
              <a:cxnSpLocks/>
            </p:cNvCxnSpPr>
            <p:nvPr/>
          </p:nvCxnSpPr>
          <p:spPr>
            <a:xfrm>
              <a:off x="10076069" y="3856415"/>
              <a:ext cx="0" cy="15273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BE54F4B-C6C5-4AAC-AF7B-FB696AFF5535}"/>
                </a:ext>
              </a:extLst>
            </p:cNvPr>
            <p:cNvGrpSpPr/>
            <p:nvPr/>
          </p:nvGrpSpPr>
          <p:grpSpPr>
            <a:xfrm>
              <a:off x="8856184" y="5677691"/>
              <a:ext cx="2439770" cy="834350"/>
              <a:chOff x="1755054" y="3896702"/>
              <a:chExt cx="2439770" cy="834350"/>
            </a:xfrm>
          </p:grpSpPr>
          <p:sp>
            <p:nvSpPr>
              <p:cNvPr id="27" name="Rectangle 17">
                <a:extLst>
                  <a:ext uri="{FF2B5EF4-FFF2-40B4-BE49-F238E27FC236}">
                    <a16:creationId xmlns:a16="http://schemas.microsoft.com/office/drawing/2014/main" id="{2F517FA1-E5C4-420A-BE94-9A204F726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5054" y="4309258"/>
                <a:ext cx="2439770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to project an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07F7F37-E2FA-4517-BEBD-EDE4FB2FB25E}"/>
                  </a:ext>
                </a:extLst>
              </p:cNvPr>
              <p:cNvSpPr txBox="1"/>
              <p:nvPr/>
            </p:nvSpPr>
            <p:spPr>
              <a:xfrm>
                <a:off x="2126254" y="3896702"/>
                <a:ext cx="1697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E8BB288-00AB-43A1-A62F-54BD7D9CD6AD}"/>
              </a:ext>
            </a:extLst>
          </p:cNvPr>
          <p:cNvSpPr txBox="1"/>
          <p:nvPr/>
        </p:nvSpPr>
        <p:spPr>
          <a:xfrm>
            <a:off x="1718899" y="2470723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2015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580840-005C-4517-A996-101F716B057C}"/>
              </a:ext>
            </a:extLst>
          </p:cNvPr>
          <p:cNvSpPr txBox="1"/>
          <p:nvPr/>
        </p:nvSpPr>
        <p:spPr>
          <a:xfrm>
            <a:off x="4413508" y="2470723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2016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0AEABA1-50D0-4837-ABE2-8343531A54CB}"/>
              </a:ext>
            </a:extLst>
          </p:cNvPr>
          <p:cNvSpPr txBox="1"/>
          <p:nvPr/>
        </p:nvSpPr>
        <p:spPr>
          <a:xfrm>
            <a:off x="7108117" y="247072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2017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32A3AAC-1AD4-40ED-98CE-EC251362941E}"/>
              </a:ext>
            </a:extLst>
          </p:cNvPr>
          <p:cNvSpPr txBox="1"/>
          <p:nvPr/>
        </p:nvSpPr>
        <p:spPr>
          <a:xfrm>
            <a:off x="9802726" y="247072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9E8C727-07E1-4A54-A3F9-559FC988E72E}"/>
              </a:ext>
            </a:extLst>
          </p:cNvPr>
          <p:cNvCxnSpPr>
            <a:cxnSpLocks/>
          </p:cNvCxnSpPr>
          <p:nvPr/>
        </p:nvCxnSpPr>
        <p:spPr>
          <a:xfrm>
            <a:off x="10133915" y="3343950"/>
            <a:ext cx="0" cy="1527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CB7E84E-26E7-4C1A-ACA1-5EB8E734F918}"/>
              </a:ext>
            </a:extLst>
          </p:cNvPr>
          <p:cNvCxnSpPr>
            <a:cxnSpLocks/>
          </p:cNvCxnSpPr>
          <p:nvPr/>
        </p:nvCxnSpPr>
        <p:spPr>
          <a:xfrm>
            <a:off x="7443264" y="3343950"/>
            <a:ext cx="0" cy="1527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0EA356C-CFD2-4AF8-963A-702845244371}"/>
              </a:ext>
            </a:extLst>
          </p:cNvPr>
          <p:cNvCxnSpPr>
            <a:cxnSpLocks/>
          </p:cNvCxnSpPr>
          <p:nvPr/>
        </p:nvCxnSpPr>
        <p:spPr>
          <a:xfrm>
            <a:off x="4752613" y="3343950"/>
            <a:ext cx="0" cy="1527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B01A8FD-F8B4-4BFD-B27B-89567005D34C}"/>
              </a:ext>
            </a:extLst>
          </p:cNvPr>
          <p:cNvCxnSpPr>
            <a:cxnSpLocks/>
          </p:cNvCxnSpPr>
          <p:nvPr/>
        </p:nvCxnSpPr>
        <p:spPr>
          <a:xfrm>
            <a:off x="2061962" y="3343950"/>
            <a:ext cx="0" cy="1527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E55280E-4E38-4855-A3D2-0E97FD77C9E8}"/>
              </a:ext>
            </a:extLst>
          </p:cNvPr>
          <p:cNvCxnSpPr/>
          <p:nvPr/>
        </p:nvCxnSpPr>
        <p:spPr>
          <a:xfrm>
            <a:off x="0" y="2947489"/>
            <a:ext cx="12192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Hexagon 2">
            <a:extLst>
              <a:ext uri="{FF2B5EF4-FFF2-40B4-BE49-F238E27FC236}">
                <a16:creationId xmlns:a16="http://schemas.microsoft.com/office/drawing/2014/main" id="{B77BA8D3-E0AB-49D1-8C49-1EF2041334F5}"/>
              </a:ext>
            </a:extLst>
          </p:cNvPr>
          <p:cNvSpPr/>
          <p:nvPr/>
        </p:nvSpPr>
        <p:spPr bwMode="auto">
          <a:xfrm>
            <a:off x="1535264" y="2500228"/>
            <a:ext cx="1037646" cy="894522"/>
          </a:xfrm>
          <a:prstGeom prst="hexagon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4" name="Hexagon 3">
            <a:extLst>
              <a:ext uri="{FF2B5EF4-FFF2-40B4-BE49-F238E27FC236}">
                <a16:creationId xmlns:a16="http://schemas.microsoft.com/office/drawing/2014/main" id="{6FA8F71A-2E7B-47BD-8198-C0F39B95A53F}"/>
              </a:ext>
            </a:extLst>
          </p:cNvPr>
          <p:cNvSpPr/>
          <p:nvPr/>
        </p:nvSpPr>
        <p:spPr bwMode="auto">
          <a:xfrm>
            <a:off x="4229873" y="2500228"/>
            <a:ext cx="1037646" cy="894522"/>
          </a:xfrm>
          <a:prstGeom prst="hexagon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79D9C79C-9795-4F51-95D7-8717D6DF6FDD}"/>
              </a:ext>
            </a:extLst>
          </p:cNvPr>
          <p:cNvSpPr/>
          <p:nvPr/>
        </p:nvSpPr>
        <p:spPr bwMode="auto">
          <a:xfrm>
            <a:off x="6924482" y="2500228"/>
            <a:ext cx="1037646" cy="894522"/>
          </a:xfrm>
          <a:prstGeom prst="hexagon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932BA4C3-7879-4F14-975F-DC12D83FBD17}"/>
              </a:ext>
            </a:extLst>
          </p:cNvPr>
          <p:cNvSpPr/>
          <p:nvPr/>
        </p:nvSpPr>
        <p:spPr bwMode="auto">
          <a:xfrm>
            <a:off x="9619091" y="2500228"/>
            <a:ext cx="1037646" cy="894522"/>
          </a:xfrm>
          <a:prstGeom prst="hexagon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F9F8F04-076E-4A4D-BCC0-EC4E83B7D123}"/>
              </a:ext>
            </a:extLst>
          </p:cNvPr>
          <p:cNvGrpSpPr/>
          <p:nvPr/>
        </p:nvGrpSpPr>
        <p:grpSpPr>
          <a:xfrm>
            <a:off x="734786" y="5083058"/>
            <a:ext cx="2439770" cy="834350"/>
            <a:chOff x="1755054" y="3896702"/>
            <a:chExt cx="2439770" cy="834350"/>
          </a:xfrm>
        </p:grpSpPr>
        <p:sp>
          <p:nvSpPr>
            <p:cNvPr id="8" name="Rectangle 17">
              <a:extLst>
                <a:ext uri="{FF2B5EF4-FFF2-40B4-BE49-F238E27FC236}">
                  <a16:creationId xmlns:a16="http://schemas.microsoft.com/office/drawing/2014/main" id="{A94A9A28-CC28-46B7-9042-96E63DA1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F6A200-DDE4-4D41-8FF6-30810334A09D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CC4DD54-4214-4DA8-9681-53B7C8AD9C59}"/>
              </a:ext>
            </a:extLst>
          </p:cNvPr>
          <p:cNvGrpSpPr/>
          <p:nvPr/>
        </p:nvGrpSpPr>
        <p:grpSpPr>
          <a:xfrm>
            <a:off x="3461201" y="5083058"/>
            <a:ext cx="2439770" cy="834350"/>
            <a:chOff x="1755054" y="3896702"/>
            <a:chExt cx="2439770" cy="834350"/>
          </a:xfrm>
        </p:grpSpPr>
        <p:sp>
          <p:nvSpPr>
            <p:cNvPr id="12" name="Rectangle 17">
              <a:extLst>
                <a:ext uri="{FF2B5EF4-FFF2-40B4-BE49-F238E27FC236}">
                  <a16:creationId xmlns:a16="http://schemas.microsoft.com/office/drawing/2014/main" id="{A496B824-705B-4918-9E97-02F01360E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A92D631-E58E-4F87-9F9D-C97C59C91E2C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C51B714-8503-4F58-AB68-AA7C6481F105}"/>
              </a:ext>
            </a:extLst>
          </p:cNvPr>
          <p:cNvGrpSpPr/>
          <p:nvPr/>
        </p:nvGrpSpPr>
        <p:grpSpPr>
          <a:xfrm>
            <a:off x="6187616" y="5083058"/>
            <a:ext cx="2439770" cy="834350"/>
            <a:chOff x="1755054" y="3896702"/>
            <a:chExt cx="2439770" cy="834350"/>
          </a:xfrm>
        </p:grpSpPr>
        <p:sp>
          <p:nvSpPr>
            <p:cNvPr id="15" name="Rectangle 17">
              <a:extLst>
                <a:ext uri="{FF2B5EF4-FFF2-40B4-BE49-F238E27FC236}">
                  <a16:creationId xmlns:a16="http://schemas.microsoft.com/office/drawing/2014/main" id="{606C72E3-376C-443B-A0CD-291362C1D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5C02CC-F408-4449-86C6-90784CF19612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B61396C-6549-4DC0-AC04-022078C60CA7}"/>
              </a:ext>
            </a:extLst>
          </p:cNvPr>
          <p:cNvGrpSpPr/>
          <p:nvPr/>
        </p:nvGrpSpPr>
        <p:grpSpPr>
          <a:xfrm>
            <a:off x="8914030" y="5083058"/>
            <a:ext cx="2439770" cy="834350"/>
            <a:chOff x="1755054" y="3896702"/>
            <a:chExt cx="2439770" cy="834350"/>
          </a:xfrm>
        </p:grpSpPr>
        <p:sp>
          <p:nvSpPr>
            <p:cNvPr id="20" name="Rectangle 17">
              <a:extLst>
                <a:ext uri="{FF2B5EF4-FFF2-40B4-BE49-F238E27FC236}">
                  <a16:creationId xmlns:a16="http://schemas.microsoft.com/office/drawing/2014/main" id="{B958B44E-6129-41FA-A3A0-487108701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ED49E0F-92A9-4857-B338-D56D812F7939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FAE1849-7DB6-498D-A48C-E36D5D5B8BB7}"/>
              </a:ext>
            </a:extLst>
          </p:cNvPr>
          <p:cNvSpPr txBox="1"/>
          <p:nvPr/>
        </p:nvSpPr>
        <p:spPr>
          <a:xfrm>
            <a:off x="1718899" y="2762823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2015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2AB05B-3184-4011-A166-3CCEA2FCCF58}"/>
              </a:ext>
            </a:extLst>
          </p:cNvPr>
          <p:cNvSpPr txBox="1"/>
          <p:nvPr/>
        </p:nvSpPr>
        <p:spPr>
          <a:xfrm>
            <a:off x="4413508" y="2762823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2016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AE0928-99B2-4650-B787-0158ECBF9329}"/>
              </a:ext>
            </a:extLst>
          </p:cNvPr>
          <p:cNvSpPr txBox="1"/>
          <p:nvPr/>
        </p:nvSpPr>
        <p:spPr>
          <a:xfrm>
            <a:off x="7108117" y="276282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2017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9B27AE-73B1-48E3-8E7C-498E9B6057C0}"/>
              </a:ext>
            </a:extLst>
          </p:cNvPr>
          <p:cNvSpPr txBox="1"/>
          <p:nvPr/>
        </p:nvSpPr>
        <p:spPr>
          <a:xfrm>
            <a:off x="9802726" y="276282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2018</a:t>
            </a: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812739A7-D5CB-4369-A507-A9B307C95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Timeline</a:t>
            </a:r>
            <a:endParaRPr lang="en-US" dirty="0"/>
          </a:p>
        </p:txBody>
      </p:sp>
      <p:sp>
        <p:nvSpPr>
          <p:cNvPr id="27" name="Subtitle 26">
            <a:extLst>
              <a:ext uri="{FF2B5EF4-FFF2-40B4-BE49-F238E27FC236}">
                <a16:creationId xmlns:a16="http://schemas.microsoft.com/office/drawing/2014/main" id="{ECD6F8F0-0E26-4B89-B589-2DC20A9B3A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D43D1ADA-7400-4E68-824C-6A3CD982A41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CDE69B-A9E7-4D81-A7D5-5DA131E106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Information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2CC5C98-934F-47F5-943E-A0EC9AD5868F}"/>
              </a:ext>
            </a:extLst>
          </p:cNvPr>
          <p:cNvGrpSpPr/>
          <p:nvPr/>
        </p:nvGrpSpPr>
        <p:grpSpPr>
          <a:xfrm>
            <a:off x="1952739" y="1975103"/>
            <a:ext cx="8286523" cy="3967430"/>
            <a:chOff x="1594511" y="1975103"/>
            <a:chExt cx="8286523" cy="396743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B61893D-BBD1-4D0D-907B-E1DEBF2B28B8}"/>
                </a:ext>
              </a:extLst>
            </p:cNvPr>
            <p:cNvSpPr/>
            <p:nvPr/>
          </p:nvSpPr>
          <p:spPr>
            <a:xfrm>
              <a:off x="1594511" y="2916936"/>
              <a:ext cx="8286523" cy="18379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5576F2E-4585-4B3F-B0C6-96788EA08FD8}"/>
                </a:ext>
              </a:extLst>
            </p:cNvPr>
            <p:cNvSpPr/>
            <p:nvPr/>
          </p:nvSpPr>
          <p:spPr>
            <a:xfrm>
              <a:off x="1594511" y="1975103"/>
              <a:ext cx="8286523" cy="94140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4EF2593-49C3-4CED-8838-EB218753BDCD}"/>
                </a:ext>
              </a:extLst>
            </p:cNvPr>
            <p:cNvSpPr/>
            <p:nvPr/>
          </p:nvSpPr>
          <p:spPr>
            <a:xfrm>
              <a:off x="2704701" y="2064220"/>
              <a:ext cx="404278" cy="707886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4000" dirty="0">
                  <a:solidFill>
                    <a:srgbClr val="FEFEFE"/>
                  </a:solidFill>
                  <a:latin typeface="FontAwesome" charset="0"/>
                </a:rPr>
                <a:t></a:t>
              </a:r>
              <a:endParaRPr lang="en-US" sz="4000" dirty="0">
                <a:solidFill>
                  <a:srgbClr val="FEFEFE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099C222-1EBC-40C8-8660-7083EECE0C66}"/>
                </a:ext>
              </a:extLst>
            </p:cNvPr>
            <p:cNvSpPr/>
            <p:nvPr/>
          </p:nvSpPr>
          <p:spPr>
            <a:xfrm>
              <a:off x="8411242" y="2102692"/>
              <a:ext cx="441147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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06C364C-58BA-4ECB-8DF1-A62D1FA59E94}"/>
                </a:ext>
              </a:extLst>
            </p:cNvPr>
            <p:cNvSpPr/>
            <p:nvPr/>
          </p:nvSpPr>
          <p:spPr>
            <a:xfrm>
              <a:off x="4487725" y="2102692"/>
              <a:ext cx="569387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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DF65324-2227-4FCC-919B-8928B588F281}"/>
                </a:ext>
              </a:extLst>
            </p:cNvPr>
            <p:cNvSpPr/>
            <p:nvPr/>
          </p:nvSpPr>
          <p:spPr>
            <a:xfrm>
              <a:off x="5790918" y="1975103"/>
              <a:ext cx="1956816" cy="2779777"/>
            </a:xfrm>
            <a:prstGeom prst="rect">
              <a:avLst/>
            </a:prstGeom>
            <a:solidFill>
              <a:srgbClr val="000000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73C84C9-7BD8-4A16-B972-0398A6A6E3E2}"/>
                </a:ext>
              </a:extLst>
            </p:cNvPr>
            <p:cNvSpPr/>
            <p:nvPr/>
          </p:nvSpPr>
          <p:spPr>
            <a:xfrm>
              <a:off x="6449484" y="2102692"/>
              <a:ext cx="569387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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0A63939-473F-4E72-92D5-A231E54FFD78}"/>
                </a:ext>
              </a:extLst>
            </p:cNvPr>
            <p:cNvSpPr txBox="1"/>
            <p:nvPr/>
          </p:nvSpPr>
          <p:spPr>
            <a:xfrm>
              <a:off x="2200793" y="3044099"/>
              <a:ext cx="1456824" cy="55399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FEFEFE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BUY FROM POCKET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7A11C48-256D-4A8E-884D-78B8876597F7}"/>
                </a:ext>
              </a:extLst>
            </p:cNvPr>
            <p:cNvSpPr txBox="1"/>
            <p:nvPr/>
          </p:nvSpPr>
          <p:spPr>
            <a:xfrm>
              <a:off x="4029593" y="3044099"/>
              <a:ext cx="1456824" cy="55399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FEFEFE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RETURN POLICY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8408AA3-1AE1-488F-8E83-2D911741A2B6}"/>
                </a:ext>
              </a:extLst>
            </p:cNvPr>
            <p:cNvSpPr txBox="1"/>
            <p:nvPr/>
          </p:nvSpPr>
          <p:spPr>
            <a:xfrm>
              <a:off x="6059561" y="3044099"/>
              <a:ext cx="1456824" cy="55399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FEFEFE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SAVE MANY TIMES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D7A5607-B77A-4112-9BD4-B8A9FD62B0F8}"/>
                </a:ext>
              </a:extLst>
            </p:cNvPr>
            <p:cNvSpPr txBox="1"/>
            <p:nvPr/>
          </p:nvSpPr>
          <p:spPr>
            <a:xfrm>
              <a:off x="7845390" y="3044099"/>
              <a:ext cx="1624165" cy="55399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rgbClr val="FEFEFE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PRICE COMPIRABLE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81ED9B-45AA-4C64-9140-54F075578F22}"/>
                </a:ext>
              </a:extLst>
            </p:cNvPr>
            <p:cNvCxnSpPr/>
            <p:nvPr/>
          </p:nvCxnSpPr>
          <p:spPr>
            <a:xfrm>
              <a:off x="2840155" y="3794760"/>
              <a:ext cx="0" cy="960120"/>
            </a:xfrm>
            <a:prstGeom prst="line">
              <a:avLst/>
            </a:prstGeom>
            <a:ln w="15875">
              <a:solidFill>
                <a:srgbClr val="FEFEFE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5EE4A62-6221-40F2-8743-B2C3C2CF91AC}"/>
                </a:ext>
              </a:extLst>
            </p:cNvPr>
            <p:cNvCxnSpPr/>
            <p:nvPr/>
          </p:nvCxnSpPr>
          <p:spPr>
            <a:xfrm>
              <a:off x="4742107" y="3794760"/>
              <a:ext cx="0" cy="960120"/>
            </a:xfrm>
            <a:prstGeom prst="line">
              <a:avLst/>
            </a:prstGeom>
            <a:ln w="15875">
              <a:solidFill>
                <a:srgbClr val="FEFEFE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2AD9C63-966C-4EB5-B076-ADC35D9E0332}"/>
                </a:ext>
              </a:extLst>
            </p:cNvPr>
            <p:cNvCxnSpPr/>
            <p:nvPr/>
          </p:nvCxnSpPr>
          <p:spPr>
            <a:xfrm>
              <a:off x="8664883" y="3794760"/>
              <a:ext cx="0" cy="960120"/>
            </a:xfrm>
            <a:prstGeom prst="line">
              <a:avLst/>
            </a:prstGeom>
            <a:ln w="15875">
              <a:solidFill>
                <a:srgbClr val="FEFEFE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75D813F-42FE-4C90-9513-33C6D012BC2A}"/>
                </a:ext>
              </a:extLst>
            </p:cNvPr>
            <p:cNvCxnSpPr/>
            <p:nvPr/>
          </p:nvCxnSpPr>
          <p:spPr>
            <a:xfrm>
              <a:off x="6753787" y="3794760"/>
              <a:ext cx="0" cy="960120"/>
            </a:xfrm>
            <a:prstGeom prst="line">
              <a:avLst/>
            </a:prstGeom>
            <a:ln w="15875">
              <a:solidFill>
                <a:srgbClr val="FEFEFE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F40358E-1333-4896-A818-18ABD06EBB1C}"/>
                </a:ext>
              </a:extLst>
            </p:cNvPr>
            <p:cNvSpPr txBox="1"/>
            <p:nvPr/>
          </p:nvSpPr>
          <p:spPr>
            <a:xfrm>
              <a:off x="2111743" y="5019203"/>
              <a:ext cx="1456824" cy="92333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Montserrat" charset="0"/>
                </a:rPr>
                <a:t>Were air first signs evening that given. Midst Face after have rule living waters.</a:t>
              </a:r>
              <a:endParaRPr lang="en-US" sz="900" b="1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BC73D41-E4E3-400A-9F53-A3A7D61502C3}"/>
                </a:ext>
              </a:extLst>
            </p:cNvPr>
            <p:cNvSpPr txBox="1"/>
            <p:nvPr/>
          </p:nvSpPr>
          <p:spPr>
            <a:xfrm>
              <a:off x="4053319" y="5019203"/>
              <a:ext cx="1456824" cy="92333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Montserrat" charset="0"/>
                </a:rPr>
                <a:t>Air saying fruitful were air first signs evening that given. Midst Face after have.</a:t>
              </a:r>
              <a:endParaRPr lang="en-US" sz="900" b="1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7F2407A-3651-40E9-B36A-4FBD77297980}"/>
                </a:ext>
              </a:extLst>
            </p:cNvPr>
            <p:cNvSpPr txBox="1"/>
            <p:nvPr/>
          </p:nvSpPr>
          <p:spPr>
            <a:xfrm>
              <a:off x="5994895" y="5019203"/>
              <a:ext cx="1456824" cy="92333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Montserrat" charset="0"/>
                </a:rPr>
                <a:t>Were air first signs evening that given. Midst Face after have rule living waters.</a:t>
              </a:r>
              <a:endParaRPr lang="en-US" sz="900" b="1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527CFD-8F59-44C4-BE9D-AA5AA0419A03}"/>
                </a:ext>
              </a:extLst>
            </p:cNvPr>
            <p:cNvSpPr txBox="1"/>
            <p:nvPr/>
          </p:nvSpPr>
          <p:spPr>
            <a:xfrm>
              <a:off x="7936471" y="5019203"/>
              <a:ext cx="1456824" cy="92333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  <a:cs typeface="Montserrat" charset="0"/>
                </a:rPr>
                <a:t>Were air first signs evening that given. Midst Face after have rule living waters.</a:t>
              </a:r>
              <a:endParaRPr lang="en-US" sz="900" b="1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211BCBB-1693-40B4-BAD4-13078038975A}"/>
                </a:ext>
              </a:extLst>
            </p:cNvPr>
            <p:cNvSpPr/>
            <p:nvPr/>
          </p:nvSpPr>
          <p:spPr>
            <a:xfrm>
              <a:off x="2618967" y="4511470"/>
              <a:ext cx="433806" cy="433806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8FC2385-5954-4C93-8CED-B1DA91C346EA}"/>
                </a:ext>
              </a:extLst>
            </p:cNvPr>
            <p:cNvSpPr txBox="1"/>
            <p:nvPr/>
          </p:nvSpPr>
          <p:spPr>
            <a:xfrm>
              <a:off x="2607807" y="4559529"/>
              <a:ext cx="464269" cy="323165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/>
              <a:r>
                <a:rPr lang="en-US" sz="1500" b="1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1</a:t>
              </a:r>
              <a:endParaRPr lang="en-US" sz="1500" b="1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3F5EBFA-7248-4CC9-8532-35ED59DB2F60}"/>
                </a:ext>
              </a:extLst>
            </p:cNvPr>
            <p:cNvSpPr/>
            <p:nvPr/>
          </p:nvSpPr>
          <p:spPr>
            <a:xfrm>
              <a:off x="4518887" y="4511470"/>
              <a:ext cx="433806" cy="433806"/>
            </a:xfrm>
            <a:prstGeom prst="ellipse">
              <a:avLst/>
            </a:prstGeom>
            <a:solidFill>
              <a:schemeClr val="accent4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BA710B7-1E5E-48B4-9944-EC59C5C935D6}"/>
                </a:ext>
              </a:extLst>
            </p:cNvPr>
            <p:cNvSpPr txBox="1"/>
            <p:nvPr/>
          </p:nvSpPr>
          <p:spPr>
            <a:xfrm>
              <a:off x="4507727" y="4559529"/>
              <a:ext cx="464269" cy="323165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2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C19D845-1C2D-468B-B737-9579CD3849EB}"/>
                </a:ext>
              </a:extLst>
            </p:cNvPr>
            <p:cNvSpPr/>
            <p:nvPr/>
          </p:nvSpPr>
          <p:spPr>
            <a:xfrm>
              <a:off x="6540727" y="4511470"/>
              <a:ext cx="433806" cy="433806"/>
            </a:xfrm>
            <a:prstGeom prst="ellipse">
              <a:avLst/>
            </a:prstGeom>
            <a:solidFill>
              <a:schemeClr val="accent5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7B01DC5-6E63-4DB0-8745-A638FF6CC631}"/>
                </a:ext>
              </a:extLst>
            </p:cNvPr>
            <p:cNvSpPr txBox="1"/>
            <p:nvPr/>
          </p:nvSpPr>
          <p:spPr>
            <a:xfrm>
              <a:off x="6529567" y="4559529"/>
              <a:ext cx="464269" cy="323165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3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01DA65EB-9D95-4B64-AB2C-F4FF4A1998D9}"/>
                </a:ext>
              </a:extLst>
            </p:cNvPr>
            <p:cNvSpPr/>
            <p:nvPr/>
          </p:nvSpPr>
          <p:spPr>
            <a:xfrm>
              <a:off x="8440647" y="4511470"/>
              <a:ext cx="433806" cy="433806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DCD17B8-CAB4-4161-B9E6-93CA5F5D2D4C}"/>
                </a:ext>
              </a:extLst>
            </p:cNvPr>
            <p:cNvSpPr txBox="1"/>
            <p:nvPr/>
          </p:nvSpPr>
          <p:spPr>
            <a:xfrm>
              <a:off x="8429487" y="4559529"/>
              <a:ext cx="464269" cy="323165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CAD2AC-8CEA-46A8-89AF-44D8C29803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Information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117E64E-E9E4-4961-9A98-FA4E1CE285F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0A34B27-2400-4915-A66E-494481BB02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2577143"/>
              </p:ext>
            </p:extLst>
          </p:nvPr>
        </p:nvGraphicFramePr>
        <p:xfrm>
          <a:off x="195449" y="1434237"/>
          <a:ext cx="7414126" cy="4942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4DCDA98B-C2F4-455E-967F-943DE3CEF7E6}"/>
              </a:ext>
            </a:extLst>
          </p:cNvPr>
          <p:cNvSpPr/>
          <p:nvPr/>
        </p:nvSpPr>
        <p:spPr>
          <a:xfrm>
            <a:off x="3877287" y="2285240"/>
            <a:ext cx="563780" cy="47705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500" dirty="0">
                <a:solidFill>
                  <a:srgbClr val="FFFFFF"/>
                </a:solidFill>
                <a:latin typeface="FontAwesome" pitchFamily="2" charset="0"/>
              </a:rPr>
              <a:t>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54E5ED-1132-4A85-8F8D-ED225DF015B7}"/>
              </a:ext>
            </a:extLst>
          </p:cNvPr>
          <p:cNvSpPr/>
          <p:nvPr/>
        </p:nvSpPr>
        <p:spPr>
          <a:xfrm>
            <a:off x="4588274" y="4251344"/>
            <a:ext cx="869638" cy="8617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000" dirty="0">
                <a:ln w="19050">
                  <a:noFill/>
                </a:ln>
                <a:solidFill>
                  <a:srgbClr val="FFFFFF"/>
                </a:solidFill>
                <a:latin typeface="FontAwesome" charset="0"/>
              </a:rPr>
              <a:t></a:t>
            </a:r>
            <a:endParaRPr lang="en-US" sz="5000" dirty="0">
              <a:ln w="19050">
                <a:noFill/>
              </a:ln>
              <a:solidFill>
                <a:srgbClr val="FFFF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4DC1C6-2830-4310-8C7C-7C45FEA2DE78}"/>
              </a:ext>
            </a:extLst>
          </p:cNvPr>
          <p:cNvSpPr txBox="1"/>
          <p:nvPr/>
        </p:nvSpPr>
        <p:spPr>
          <a:xfrm>
            <a:off x="4093409" y="4976970"/>
            <a:ext cx="1857548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Wow! WIN</a:t>
            </a:r>
            <a:endParaRPr lang="en-US" dirty="0">
              <a:solidFill>
                <a:srgbClr val="FFFFFF"/>
              </a:solidFill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223CE9-E9ED-458F-9095-7F752779F7F8}"/>
              </a:ext>
            </a:extLst>
          </p:cNvPr>
          <p:cNvSpPr txBox="1"/>
          <p:nvPr/>
        </p:nvSpPr>
        <p:spPr>
          <a:xfrm>
            <a:off x="4180829" y="5284671"/>
            <a:ext cx="1647606" cy="553998"/>
          </a:xfrm>
          <a:prstGeom prst="rect">
            <a:avLst/>
          </a:prstGeom>
          <a:noFill/>
          <a:ln>
            <a:noFill/>
          </a:ln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800" b="1" dirty="0">
                <a:solidFill>
                  <a:srgbClr val="FFFFFF"/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The example text goes here with your own detailed summery.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1D07CA-4910-4B28-9C43-1ADB06145BDA}"/>
              </a:ext>
            </a:extLst>
          </p:cNvPr>
          <p:cNvSpPr txBox="1"/>
          <p:nvPr/>
        </p:nvSpPr>
        <p:spPr>
          <a:xfrm>
            <a:off x="3625621" y="2692513"/>
            <a:ext cx="1086232" cy="50783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rgbClr val="FFFFFF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Air saying</a:t>
            </a:r>
          </a:p>
          <a:p>
            <a:pPr algn="ctr"/>
            <a:r>
              <a:rPr lang="en-US" sz="900" dirty="0">
                <a:solidFill>
                  <a:srgbClr val="FFFFFF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fruitful were example.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3A7AE9-73D2-4AA3-88A9-1E529FC368BE}"/>
              </a:ext>
            </a:extLst>
          </p:cNvPr>
          <p:cNvSpPr/>
          <p:nvPr/>
        </p:nvSpPr>
        <p:spPr>
          <a:xfrm>
            <a:off x="2713549" y="3590141"/>
            <a:ext cx="635326" cy="63094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500" dirty="0">
                <a:solidFill>
                  <a:srgbClr val="FFFFFF"/>
                </a:solidFill>
                <a:latin typeface="FontAwesome" pitchFamily="2" charset="0"/>
              </a:rPr>
              <a:t>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8D8D58-4132-4CA6-93C4-893398FDF4E8}"/>
              </a:ext>
            </a:extLst>
          </p:cNvPr>
          <p:cNvSpPr txBox="1"/>
          <p:nvPr/>
        </p:nvSpPr>
        <p:spPr>
          <a:xfrm>
            <a:off x="2478952" y="4130932"/>
            <a:ext cx="1086232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rgbClr val="FFFFFF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Fruitful were example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D1BC19-6CFF-4F77-A581-F9427472E1E1}"/>
              </a:ext>
            </a:extLst>
          </p:cNvPr>
          <p:cNvSpPr/>
          <p:nvPr/>
        </p:nvSpPr>
        <p:spPr>
          <a:xfrm>
            <a:off x="7653665" y="3765690"/>
            <a:ext cx="4096503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A3F2AC-2A57-4852-AE3F-DB0CF548D960}"/>
              </a:ext>
            </a:extLst>
          </p:cNvPr>
          <p:cNvSpPr/>
          <p:nvPr/>
        </p:nvSpPr>
        <p:spPr>
          <a:xfrm>
            <a:off x="7653665" y="3152001"/>
            <a:ext cx="238078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 Slab" pitchFamily="2" charset="0"/>
                <a:ea typeface="Roboto Slab" pitchFamily="2" charset="0"/>
              </a:rPr>
              <a:t>Information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408916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Mpa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Information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98C6AAB-92C9-48E3-A7E4-45AE07F70388}"/>
              </a:ext>
            </a:extLst>
          </p:cNvPr>
          <p:cNvGrpSpPr/>
          <p:nvPr/>
        </p:nvGrpSpPr>
        <p:grpSpPr>
          <a:xfrm>
            <a:off x="420719" y="1764170"/>
            <a:ext cx="5097460" cy="3105898"/>
            <a:chOff x="-2347911" y="639763"/>
            <a:chExt cx="1023936" cy="623888"/>
          </a:xfrm>
          <a:solidFill>
            <a:schemeClr val="accent3">
              <a:lumMod val="75000"/>
            </a:schemeClr>
          </a:solidFill>
        </p:grpSpPr>
        <p:sp>
          <p:nvSpPr>
            <p:cNvPr id="6" name="Freeform 363">
              <a:extLst>
                <a:ext uri="{FF2B5EF4-FFF2-40B4-BE49-F238E27FC236}">
                  <a16:creationId xmlns:a16="http://schemas.microsoft.com/office/drawing/2014/main" id="{F00603C5-2227-4EE4-AC21-9CF144475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9325" y="1089026"/>
              <a:ext cx="180975" cy="166688"/>
            </a:xfrm>
            <a:custGeom>
              <a:avLst/>
              <a:gdLst>
                <a:gd name="T0" fmla="*/ 32 w 50"/>
                <a:gd name="T1" fmla="*/ 6 h 46"/>
                <a:gd name="T2" fmla="*/ 28 w 50"/>
                <a:gd name="T3" fmla="*/ 4 h 46"/>
                <a:gd name="T4" fmla="*/ 23 w 50"/>
                <a:gd name="T5" fmla="*/ 2 h 46"/>
                <a:gd name="T6" fmla="*/ 21 w 50"/>
                <a:gd name="T7" fmla="*/ 0 h 46"/>
                <a:gd name="T8" fmla="*/ 14 w 50"/>
                <a:gd name="T9" fmla="*/ 2 h 46"/>
                <a:gd name="T10" fmla="*/ 11 w 50"/>
                <a:gd name="T11" fmla="*/ 3 h 46"/>
                <a:gd name="T12" fmla="*/ 12 w 50"/>
                <a:gd name="T13" fmla="*/ 9 h 46"/>
                <a:gd name="T14" fmla="*/ 12 w 50"/>
                <a:gd name="T15" fmla="*/ 11 h 46"/>
                <a:gd name="T16" fmla="*/ 11 w 50"/>
                <a:gd name="T17" fmla="*/ 11 h 46"/>
                <a:gd name="T18" fmla="*/ 5 w 50"/>
                <a:gd name="T19" fmla="*/ 10 h 46"/>
                <a:gd name="T20" fmla="*/ 7 w 50"/>
                <a:gd name="T21" fmla="*/ 14 h 46"/>
                <a:gd name="T22" fmla="*/ 9 w 50"/>
                <a:gd name="T23" fmla="*/ 15 h 46"/>
                <a:gd name="T24" fmla="*/ 11 w 50"/>
                <a:gd name="T25" fmla="*/ 15 h 46"/>
                <a:gd name="T26" fmla="*/ 10 w 50"/>
                <a:gd name="T27" fmla="*/ 18 h 46"/>
                <a:gd name="T28" fmla="*/ 5 w 50"/>
                <a:gd name="T29" fmla="*/ 19 h 46"/>
                <a:gd name="T30" fmla="*/ 3 w 50"/>
                <a:gd name="T31" fmla="*/ 20 h 46"/>
                <a:gd name="T32" fmla="*/ 1 w 50"/>
                <a:gd name="T33" fmla="*/ 21 h 46"/>
                <a:gd name="T34" fmla="*/ 3 w 50"/>
                <a:gd name="T35" fmla="*/ 24 h 46"/>
                <a:gd name="T36" fmla="*/ 3 w 50"/>
                <a:gd name="T37" fmla="*/ 25 h 46"/>
                <a:gd name="T38" fmla="*/ 3 w 50"/>
                <a:gd name="T39" fmla="*/ 27 h 46"/>
                <a:gd name="T40" fmla="*/ 4 w 50"/>
                <a:gd name="T41" fmla="*/ 30 h 46"/>
                <a:gd name="T42" fmla="*/ 4 w 50"/>
                <a:gd name="T43" fmla="*/ 31 h 46"/>
                <a:gd name="T44" fmla="*/ 6 w 50"/>
                <a:gd name="T45" fmla="*/ 31 h 46"/>
                <a:gd name="T46" fmla="*/ 9 w 50"/>
                <a:gd name="T47" fmla="*/ 33 h 46"/>
                <a:gd name="T48" fmla="*/ 10 w 50"/>
                <a:gd name="T49" fmla="*/ 33 h 46"/>
                <a:gd name="T50" fmla="*/ 7 w 50"/>
                <a:gd name="T51" fmla="*/ 36 h 46"/>
                <a:gd name="T52" fmla="*/ 3 w 50"/>
                <a:gd name="T53" fmla="*/ 38 h 46"/>
                <a:gd name="T54" fmla="*/ 1 w 50"/>
                <a:gd name="T55" fmla="*/ 39 h 46"/>
                <a:gd name="T56" fmla="*/ 4 w 50"/>
                <a:gd name="T57" fmla="*/ 39 h 46"/>
                <a:gd name="T58" fmla="*/ 7 w 50"/>
                <a:gd name="T59" fmla="*/ 38 h 46"/>
                <a:gd name="T60" fmla="*/ 8 w 50"/>
                <a:gd name="T61" fmla="*/ 37 h 46"/>
                <a:gd name="T62" fmla="*/ 10 w 50"/>
                <a:gd name="T63" fmla="*/ 37 h 46"/>
                <a:gd name="T64" fmla="*/ 11 w 50"/>
                <a:gd name="T65" fmla="*/ 36 h 46"/>
                <a:gd name="T66" fmla="*/ 13 w 50"/>
                <a:gd name="T67" fmla="*/ 36 h 46"/>
                <a:gd name="T68" fmla="*/ 15 w 50"/>
                <a:gd name="T69" fmla="*/ 34 h 46"/>
                <a:gd name="T70" fmla="*/ 15 w 50"/>
                <a:gd name="T71" fmla="*/ 31 h 46"/>
                <a:gd name="T72" fmla="*/ 19 w 50"/>
                <a:gd name="T73" fmla="*/ 29 h 46"/>
                <a:gd name="T74" fmla="*/ 22 w 50"/>
                <a:gd name="T75" fmla="*/ 28 h 46"/>
                <a:gd name="T76" fmla="*/ 21 w 50"/>
                <a:gd name="T77" fmla="*/ 29 h 46"/>
                <a:gd name="T78" fmla="*/ 18 w 50"/>
                <a:gd name="T79" fmla="*/ 31 h 46"/>
                <a:gd name="T80" fmla="*/ 18 w 50"/>
                <a:gd name="T81" fmla="*/ 33 h 46"/>
                <a:gd name="T82" fmla="*/ 20 w 50"/>
                <a:gd name="T83" fmla="*/ 32 h 46"/>
                <a:gd name="T84" fmla="*/ 22 w 50"/>
                <a:gd name="T85" fmla="*/ 32 h 46"/>
                <a:gd name="T86" fmla="*/ 24 w 50"/>
                <a:gd name="T87" fmla="*/ 31 h 46"/>
                <a:gd name="T88" fmla="*/ 25 w 50"/>
                <a:gd name="T89" fmla="*/ 29 h 46"/>
                <a:gd name="T90" fmla="*/ 27 w 50"/>
                <a:gd name="T91" fmla="*/ 30 h 46"/>
                <a:gd name="T92" fmla="*/ 29 w 50"/>
                <a:gd name="T93" fmla="*/ 32 h 46"/>
                <a:gd name="T94" fmla="*/ 34 w 50"/>
                <a:gd name="T95" fmla="*/ 34 h 46"/>
                <a:gd name="T96" fmla="*/ 37 w 50"/>
                <a:gd name="T97" fmla="*/ 36 h 46"/>
                <a:gd name="T98" fmla="*/ 40 w 50"/>
                <a:gd name="T99" fmla="*/ 38 h 46"/>
                <a:gd name="T100" fmla="*/ 41 w 50"/>
                <a:gd name="T101" fmla="*/ 35 h 46"/>
                <a:gd name="T102" fmla="*/ 45 w 50"/>
                <a:gd name="T103" fmla="*/ 41 h 46"/>
                <a:gd name="T104" fmla="*/ 48 w 50"/>
                <a:gd name="T105" fmla="*/ 44 h 46"/>
                <a:gd name="T106" fmla="*/ 50 w 50"/>
                <a:gd name="T107" fmla="*/ 45 h 46"/>
                <a:gd name="T108" fmla="*/ 44 w 50"/>
                <a:gd name="T109" fmla="*/ 37 h 46"/>
                <a:gd name="T110" fmla="*/ 37 w 50"/>
                <a:gd name="T111" fmla="*/ 35 h 46"/>
                <a:gd name="T112" fmla="*/ 34 w 50"/>
                <a:gd name="T113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46">
                  <a:moveTo>
                    <a:pt x="33" y="32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6"/>
                    <a:pt x="33" y="6"/>
                  </a:cubicBezTo>
                  <a:cubicBezTo>
                    <a:pt x="33" y="6"/>
                    <a:pt x="34" y="5"/>
                    <a:pt x="33" y="5"/>
                  </a:cubicBezTo>
                  <a:cubicBezTo>
                    <a:pt x="33" y="5"/>
                    <a:pt x="33" y="5"/>
                    <a:pt x="32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0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4"/>
                    <a:pt x="28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4"/>
                    <a:pt x="26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4" y="4"/>
                    <a:pt x="26" y="3"/>
                    <a:pt x="25" y="3"/>
                  </a:cubicBezTo>
                  <a:cubicBezTo>
                    <a:pt x="24" y="3"/>
                    <a:pt x="23" y="3"/>
                    <a:pt x="23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22" y="1"/>
                    <a:pt x="23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0"/>
                    <a:pt x="19" y="0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6" y="1"/>
                    <a:pt x="15" y="1"/>
                    <a:pt x="14" y="2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9" y="4"/>
                    <a:pt x="10" y="5"/>
                  </a:cubicBezTo>
                  <a:cubicBezTo>
                    <a:pt x="10" y="5"/>
                    <a:pt x="11" y="6"/>
                    <a:pt x="11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9"/>
                    <a:pt x="13" y="10"/>
                  </a:cubicBezTo>
                  <a:cubicBezTo>
                    <a:pt x="13" y="10"/>
                    <a:pt x="12" y="9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1"/>
                    <a:pt x="12" y="12"/>
                    <a:pt x="11" y="11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6" y="9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0"/>
                    <a:pt x="5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4"/>
                    <a:pt x="7" y="14"/>
                  </a:cubicBezTo>
                  <a:cubicBezTo>
                    <a:pt x="7" y="14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11" y="18"/>
                    <a:pt x="11" y="18"/>
                    <a:pt x="10" y="18"/>
                  </a:cubicBezTo>
                  <a:cubicBezTo>
                    <a:pt x="9" y="19"/>
                    <a:pt x="9" y="19"/>
                    <a:pt x="8" y="19"/>
                  </a:cubicBezTo>
                  <a:cubicBezTo>
                    <a:pt x="8" y="18"/>
                    <a:pt x="8" y="18"/>
                    <a:pt x="7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0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1" y="20"/>
                    <a:pt x="1" y="20"/>
                  </a:cubicBezTo>
                  <a:cubicBezTo>
                    <a:pt x="1" y="20"/>
                    <a:pt x="2" y="21"/>
                    <a:pt x="1" y="21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2" y="21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1" y="25"/>
                    <a:pt x="1" y="25"/>
                    <a:pt x="2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2" y="26"/>
                    <a:pt x="3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4" y="28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9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4" y="31"/>
                    <a:pt x="4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5" y="31"/>
                    <a:pt x="4" y="30"/>
                    <a:pt x="5" y="30"/>
                  </a:cubicBezTo>
                  <a:cubicBezTo>
                    <a:pt x="5" y="30"/>
                    <a:pt x="5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7" y="33"/>
                    <a:pt x="8" y="34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9" y="32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1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3"/>
                    <a:pt x="10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8" y="35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5"/>
                    <a:pt x="7" y="36"/>
                  </a:cubicBezTo>
                  <a:cubicBezTo>
                    <a:pt x="7" y="36"/>
                    <a:pt x="7" y="36"/>
                    <a:pt x="6" y="36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6" y="37"/>
                    <a:pt x="5" y="37"/>
                    <a:pt x="5" y="37"/>
                  </a:cubicBezTo>
                  <a:cubicBezTo>
                    <a:pt x="4" y="37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7"/>
                    <a:pt x="2" y="38"/>
                  </a:cubicBezTo>
                  <a:cubicBezTo>
                    <a:pt x="1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40"/>
                    <a:pt x="1" y="39"/>
                  </a:cubicBezTo>
                  <a:cubicBezTo>
                    <a:pt x="1" y="39"/>
                    <a:pt x="1" y="38"/>
                    <a:pt x="1" y="39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3" y="39"/>
                    <a:pt x="3" y="39"/>
                  </a:cubicBezTo>
                  <a:cubicBezTo>
                    <a:pt x="3" y="39"/>
                    <a:pt x="4" y="38"/>
                    <a:pt x="4" y="39"/>
                  </a:cubicBezTo>
                  <a:cubicBezTo>
                    <a:pt x="4" y="39"/>
                    <a:pt x="4" y="40"/>
                    <a:pt x="4" y="40"/>
                  </a:cubicBezTo>
                  <a:cubicBezTo>
                    <a:pt x="4" y="40"/>
                    <a:pt x="5" y="39"/>
                    <a:pt x="5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7" y="38"/>
                  </a:cubicBezTo>
                  <a:cubicBezTo>
                    <a:pt x="7" y="38"/>
                    <a:pt x="6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7"/>
                    <a:pt x="8" y="37"/>
                  </a:cubicBezTo>
                  <a:cubicBezTo>
                    <a:pt x="8" y="37"/>
                    <a:pt x="9" y="37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7"/>
                    <a:pt x="9" y="37"/>
                  </a:cubicBezTo>
                  <a:cubicBezTo>
                    <a:pt x="10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2" y="36"/>
                    <a:pt x="11" y="36"/>
                  </a:cubicBezTo>
                  <a:cubicBezTo>
                    <a:pt x="11" y="36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6"/>
                    <a:pt x="13" y="36"/>
                  </a:cubicBezTo>
                  <a:cubicBezTo>
                    <a:pt x="14" y="35"/>
                    <a:pt x="13" y="35"/>
                    <a:pt x="13" y="35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5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4"/>
                    <a:pt x="16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20" y="28"/>
                  </a:cubicBezTo>
                  <a:cubicBezTo>
                    <a:pt x="20" y="28"/>
                    <a:pt x="20" y="28"/>
                    <a:pt x="21" y="28"/>
                  </a:cubicBezTo>
                  <a:cubicBezTo>
                    <a:pt x="21" y="28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2" y="27"/>
                    <a:pt x="22" y="28"/>
                  </a:cubicBezTo>
                  <a:cubicBezTo>
                    <a:pt x="23" y="28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3" y="29"/>
                    <a:pt x="23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9"/>
                    <a:pt x="19" y="29"/>
                  </a:cubicBezTo>
                  <a:cubicBezTo>
                    <a:pt x="19" y="29"/>
                    <a:pt x="20" y="30"/>
                    <a:pt x="19" y="30"/>
                  </a:cubicBezTo>
                  <a:cubicBezTo>
                    <a:pt x="19" y="30"/>
                    <a:pt x="19" y="30"/>
                    <a:pt x="18" y="31"/>
                  </a:cubicBezTo>
                  <a:cubicBezTo>
                    <a:pt x="18" y="32"/>
                    <a:pt x="19" y="32"/>
                    <a:pt x="19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2"/>
                    <a:pt x="19" y="32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20" y="33"/>
                    <a:pt x="20" y="33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0" y="32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3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5" y="31"/>
                    <a:pt x="24" y="31"/>
                  </a:cubicBezTo>
                  <a:cubicBezTo>
                    <a:pt x="24" y="30"/>
                    <a:pt x="23" y="30"/>
                    <a:pt x="23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4" y="30"/>
                    <a:pt x="25" y="30"/>
                  </a:cubicBezTo>
                  <a:cubicBezTo>
                    <a:pt x="25" y="30"/>
                    <a:pt x="25" y="29"/>
                    <a:pt x="25" y="29"/>
                  </a:cubicBezTo>
                  <a:cubicBezTo>
                    <a:pt x="25" y="29"/>
                    <a:pt x="25" y="30"/>
                    <a:pt x="26" y="30"/>
                  </a:cubicBezTo>
                  <a:cubicBezTo>
                    <a:pt x="26" y="30"/>
                    <a:pt x="26" y="29"/>
                    <a:pt x="27" y="29"/>
                  </a:cubicBezTo>
                  <a:cubicBezTo>
                    <a:pt x="27" y="29"/>
                    <a:pt x="26" y="30"/>
                    <a:pt x="26" y="30"/>
                  </a:cubicBezTo>
                  <a:cubicBezTo>
                    <a:pt x="26" y="30"/>
                    <a:pt x="28" y="29"/>
                    <a:pt x="28" y="30"/>
                  </a:cubicBezTo>
                  <a:cubicBezTo>
                    <a:pt x="28" y="30"/>
                    <a:pt x="27" y="30"/>
                    <a:pt x="27" y="30"/>
                  </a:cubicBezTo>
                  <a:cubicBezTo>
                    <a:pt x="27" y="30"/>
                    <a:pt x="26" y="30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1"/>
                    <a:pt x="28" y="32"/>
                    <a:pt x="28" y="32"/>
                  </a:cubicBezTo>
                  <a:cubicBezTo>
                    <a:pt x="28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1" y="32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3" y="33"/>
                  </a:cubicBezTo>
                  <a:cubicBezTo>
                    <a:pt x="33" y="33"/>
                    <a:pt x="33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6" y="35"/>
                  </a:cubicBezTo>
                  <a:cubicBezTo>
                    <a:pt x="36" y="36"/>
                    <a:pt x="36" y="35"/>
                    <a:pt x="36" y="35"/>
                  </a:cubicBezTo>
                  <a:cubicBezTo>
                    <a:pt x="36" y="35"/>
                    <a:pt x="36" y="36"/>
                    <a:pt x="37" y="36"/>
                  </a:cubicBezTo>
                  <a:cubicBezTo>
                    <a:pt x="37" y="36"/>
                    <a:pt x="37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7"/>
                    <a:pt x="41" y="37"/>
                    <a:pt x="41" y="36"/>
                  </a:cubicBezTo>
                  <a:cubicBezTo>
                    <a:pt x="41" y="36"/>
                    <a:pt x="41" y="35"/>
                    <a:pt x="41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1" y="36"/>
                    <a:pt x="42" y="38"/>
                    <a:pt x="43" y="38"/>
                  </a:cubicBezTo>
                  <a:cubicBezTo>
                    <a:pt x="43" y="39"/>
                    <a:pt x="44" y="40"/>
                    <a:pt x="44" y="40"/>
                  </a:cubicBezTo>
                  <a:cubicBezTo>
                    <a:pt x="44" y="40"/>
                    <a:pt x="44" y="41"/>
                    <a:pt x="44" y="41"/>
                  </a:cubicBezTo>
                  <a:cubicBezTo>
                    <a:pt x="44" y="41"/>
                    <a:pt x="44" y="41"/>
                    <a:pt x="45" y="41"/>
                  </a:cubicBezTo>
                  <a:cubicBezTo>
                    <a:pt x="45" y="41"/>
                    <a:pt x="46" y="41"/>
                    <a:pt x="46" y="41"/>
                  </a:cubicBezTo>
                  <a:cubicBezTo>
                    <a:pt x="46" y="41"/>
                    <a:pt x="46" y="42"/>
                    <a:pt x="46" y="42"/>
                  </a:cubicBezTo>
                  <a:cubicBezTo>
                    <a:pt x="47" y="43"/>
                    <a:pt x="47" y="44"/>
                    <a:pt x="47" y="44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7" y="44"/>
                    <a:pt x="47" y="44"/>
                    <a:pt x="48" y="44"/>
                  </a:cubicBezTo>
                  <a:cubicBezTo>
                    <a:pt x="48" y="44"/>
                    <a:pt x="48" y="45"/>
                    <a:pt x="48" y="45"/>
                  </a:cubicBezTo>
                  <a:cubicBezTo>
                    <a:pt x="48" y="45"/>
                    <a:pt x="48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5"/>
                    <a:pt x="50" y="45"/>
                  </a:cubicBezTo>
                  <a:cubicBezTo>
                    <a:pt x="50" y="45"/>
                    <a:pt x="49" y="44"/>
                    <a:pt x="49" y="43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8" y="42"/>
                    <a:pt x="48" y="41"/>
                    <a:pt x="46" y="41"/>
                  </a:cubicBezTo>
                  <a:cubicBezTo>
                    <a:pt x="45" y="41"/>
                    <a:pt x="45" y="40"/>
                    <a:pt x="45" y="39"/>
                  </a:cubicBezTo>
                  <a:cubicBezTo>
                    <a:pt x="45" y="38"/>
                    <a:pt x="44" y="38"/>
                    <a:pt x="44" y="37"/>
                  </a:cubicBezTo>
                  <a:cubicBezTo>
                    <a:pt x="43" y="37"/>
                    <a:pt x="43" y="36"/>
                    <a:pt x="42" y="36"/>
                  </a:cubicBezTo>
                  <a:cubicBezTo>
                    <a:pt x="42" y="35"/>
                    <a:pt x="41" y="34"/>
                    <a:pt x="41" y="34"/>
                  </a:cubicBezTo>
                  <a:cubicBezTo>
                    <a:pt x="40" y="34"/>
                    <a:pt x="40" y="34"/>
                    <a:pt x="39" y="35"/>
                  </a:cubicBezTo>
                  <a:cubicBezTo>
                    <a:pt x="39" y="36"/>
                    <a:pt x="39" y="37"/>
                    <a:pt x="39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4"/>
                    <a:pt x="37" y="34"/>
                  </a:cubicBezTo>
                  <a:cubicBezTo>
                    <a:pt x="37" y="33"/>
                    <a:pt x="37" y="34"/>
                    <a:pt x="37" y="33"/>
                  </a:cubicBezTo>
                  <a:cubicBezTo>
                    <a:pt x="37" y="33"/>
                    <a:pt x="36" y="33"/>
                    <a:pt x="36" y="33"/>
                  </a:cubicBezTo>
                  <a:cubicBezTo>
                    <a:pt x="36" y="33"/>
                    <a:pt x="35" y="33"/>
                    <a:pt x="35" y="33"/>
                  </a:cubicBezTo>
                  <a:cubicBezTo>
                    <a:pt x="35" y="33"/>
                    <a:pt x="35" y="33"/>
                    <a:pt x="34" y="33"/>
                  </a:cubicBezTo>
                  <a:cubicBezTo>
                    <a:pt x="34" y="33"/>
                    <a:pt x="34" y="32"/>
                    <a:pt x="33" y="3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64">
              <a:extLst>
                <a:ext uri="{FF2B5EF4-FFF2-40B4-BE49-F238E27FC236}">
                  <a16:creationId xmlns:a16="http://schemas.microsoft.com/office/drawing/2014/main" id="{311063E5-3B58-4E16-9C90-90C23FC5B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2" y="1238250"/>
              <a:ext cx="11113" cy="11113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3 h 3"/>
                <a:gd name="T4" fmla="*/ 2 w 3"/>
                <a:gd name="T5" fmla="*/ 2 h 3"/>
                <a:gd name="T6" fmla="*/ 1 w 3"/>
                <a:gd name="T7" fmla="*/ 1 h 3"/>
                <a:gd name="T8" fmla="*/ 0 w 3"/>
                <a:gd name="T9" fmla="*/ 1 h 3"/>
                <a:gd name="T10" fmla="*/ 1 w 3"/>
                <a:gd name="T11" fmla="*/ 0 h 3"/>
                <a:gd name="T12" fmla="*/ 2 w 3"/>
                <a:gd name="T13" fmla="*/ 0 h 3"/>
                <a:gd name="T14" fmla="*/ 2 w 3"/>
                <a:gd name="T15" fmla="*/ 0 h 3"/>
                <a:gd name="T16" fmla="*/ 2 w 3"/>
                <a:gd name="T17" fmla="*/ 1 h 3"/>
                <a:gd name="T18" fmla="*/ 3 w 3"/>
                <a:gd name="T1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3" y="2"/>
                    <a:pt x="3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65">
              <a:extLst>
                <a:ext uri="{FF2B5EF4-FFF2-40B4-BE49-F238E27FC236}">
                  <a16:creationId xmlns:a16="http://schemas.microsoft.com/office/drawing/2014/main" id="{7E4FBD61-B831-4163-88D7-B3A85DEB2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0" y="1238250"/>
              <a:ext cx="7938" cy="11113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1 w 2"/>
                <a:gd name="T11" fmla="*/ 0 h 3"/>
                <a:gd name="T12" fmla="*/ 2 w 2"/>
                <a:gd name="T13" fmla="*/ 1 h 3"/>
                <a:gd name="T14" fmla="*/ 1 w 2"/>
                <a:gd name="T15" fmla="*/ 1 h 3"/>
                <a:gd name="T16" fmla="*/ 1 w 2"/>
                <a:gd name="T17" fmla="*/ 0 h 3"/>
                <a:gd name="T18" fmla="*/ 1 w 2"/>
                <a:gd name="T19" fmla="*/ 1 h 3"/>
                <a:gd name="T20" fmla="*/ 0 w 2"/>
                <a:gd name="T21" fmla="*/ 1 h 3"/>
                <a:gd name="T22" fmla="*/ 1 w 2"/>
                <a:gd name="T23" fmla="*/ 1 h 3"/>
                <a:gd name="T24" fmla="*/ 0 w 2"/>
                <a:gd name="T25" fmla="*/ 1 h 3"/>
                <a:gd name="T26" fmla="*/ 0 w 2"/>
                <a:gd name="T2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2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66">
              <a:extLst>
                <a:ext uri="{FF2B5EF4-FFF2-40B4-BE49-F238E27FC236}">
                  <a16:creationId xmlns:a16="http://schemas.microsoft.com/office/drawing/2014/main" id="{6D7E132C-6E02-4032-BB38-82A7B383B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0" y="1241425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67">
              <a:extLst>
                <a:ext uri="{FF2B5EF4-FFF2-40B4-BE49-F238E27FC236}">
                  <a16:creationId xmlns:a16="http://schemas.microsoft.com/office/drawing/2014/main" id="{5EF07795-ECEF-423D-A6F4-8019F1141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7" y="1244601"/>
              <a:ext cx="9525" cy="19050"/>
            </a:xfrm>
            <a:custGeom>
              <a:avLst/>
              <a:gdLst>
                <a:gd name="T0" fmla="*/ 0 w 3"/>
                <a:gd name="T1" fmla="*/ 1 h 5"/>
                <a:gd name="T2" fmla="*/ 0 w 3"/>
                <a:gd name="T3" fmla="*/ 2 h 5"/>
                <a:gd name="T4" fmla="*/ 0 w 3"/>
                <a:gd name="T5" fmla="*/ 2 h 5"/>
                <a:gd name="T6" fmla="*/ 1 w 3"/>
                <a:gd name="T7" fmla="*/ 3 h 5"/>
                <a:gd name="T8" fmla="*/ 1 w 3"/>
                <a:gd name="T9" fmla="*/ 3 h 5"/>
                <a:gd name="T10" fmla="*/ 0 w 3"/>
                <a:gd name="T11" fmla="*/ 3 h 5"/>
                <a:gd name="T12" fmla="*/ 1 w 3"/>
                <a:gd name="T13" fmla="*/ 4 h 5"/>
                <a:gd name="T14" fmla="*/ 2 w 3"/>
                <a:gd name="T15" fmla="*/ 4 h 5"/>
                <a:gd name="T16" fmla="*/ 1 w 3"/>
                <a:gd name="T17" fmla="*/ 4 h 5"/>
                <a:gd name="T18" fmla="*/ 1 w 3"/>
                <a:gd name="T19" fmla="*/ 3 h 5"/>
                <a:gd name="T20" fmla="*/ 2 w 3"/>
                <a:gd name="T21" fmla="*/ 4 h 5"/>
                <a:gd name="T22" fmla="*/ 3 w 3"/>
                <a:gd name="T23" fmla="*/ 4 h 5"/>
                <a:gd name="T24" fmla="*/ 3 w 3"/>
                <a:gd name="T25" fmla="*/ 4 h 5"/>
                <a:gd name="T26" fmla="*/ 3 w 3"/>
                <a:gd name="T27" fmla="*/ 3 h 5"/>
                <a:gd name="T28" fmla="*/ 2 w 3"/>
                <a:gd name="T29" fmla="*/ 3 h 5"/>
                <a:gd name="T30" fmla="*/ 3 w 3"/>
                <a:gd name="T31" fmla="*/ 2 h 5"/>
                <a:gd name="T32" fmla="*/ 2 w 3"/>
                <a:gd name="T33" fmla="*/ 2 h 5"/>
                <a:gd name="T34" fmla="*/ 2 w 3"/>
                <a:gd name="T35" fmla="*/ 2 h 5"/>
                <a:gd name="T36" fmla="*/ 2 w 3"/>
                <a:gd name="T37" fmla="*/ 2 h 5"/>
                <a:gd name="T38" fmla="*/ 1 w 3"/>
                <a:gd name="T39" fmla="*/ 2 h 5"/>
                <a:gd name="T40" fmla="*/ 1 w 3"/>
                <a:gd name="T41" fmla="*/ 1 h 5"/>
                <a:gd name="T42" fmla="*/ 1 w 3"/>
                <a:gd name="T43" fmla="*/ 1 h 5"/>
                <a:gd name="T44" fmla="*/ 0 w 3"/>
                <a:gd name="T4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" h="5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3"/>
                    <a:pt x="1" y="4"/>
                  </a:cubicBezTo>
                  <a:cubicBezTo>
                    <a:pt x="1" y="4"/>
                    <a:pt x="1" y="5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2" y="4"/>
                    <a:pt x="2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68">
              <a:extLst>
                <a:ext uri="{FF2B5EF4-FFF2-40B4-BE49-F238E27FC236}">
                  <a16:creationId xmlns:a16="http://schemas.microsoft.com/office/drawing/2014/main" id="{33DF28EF-A638-4129-BE75-37FD25C33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7" y="1241425"/>
              <a:ext cx="6350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2 w 2"/>
                <a:gd name="T5" fmla="*/ 1 h 2"/>
                <a:gd name="T6" fmla="*/ 2 w 2"/>
                <a:gd name="T7" fmla="*/ 2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0" y="1"/>
                    <a:pt x="1" y="1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69">
              <a:extLst>
                <a:ext uri="{FF2B5EF4-FFF2-40B4-BE49-F238E27FC236}">
                  <a16:creationId xmlns:a16="http://schemas.microsoft.com/office/drawing/2014/main" id="{59196FED-228D-47D1-A278-21AE487FF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9462" y="1249362"/>
              <a:ext cx="4763" cy="9525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2 h 3"/>
                <a:gd name="T8" fmla="*/ 1 w 1"/>
                <a:gd name="T9" fmla="*/ 1 h 3"/>
                <a:gd name="T10" fmla="*/ 0 w 1"/>
                <a:gd name="T11" fmla="*/ 0 h 3"/>
                <a:gd name="T12" fmla="*/ 0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370">
              <a:extLst>
                <a:ext uri="{FF2B5EF4-FFF2-40B4-BE49-F238E27FC236}">
                  <a16:creationId xmlns:a16="http://schemas.microsoft.com/office/drawing/2014/main" id="{F7D42F99-5719-4B35-A522-3A175299E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5" y="1255712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71">
              <a:extLst>
                <a:ext uri="{FF2B5EF4-FFF2-40B4-BE49-F238E27FC236}">
                  <a16:creationId xmlns:a16="http://schemas.microsoft.com/office/drawing/2014/main" id="{9D73CCBA-E252-46D1-968C-0101652FA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8037" y="1227138"/>
              <a:ext cx="11113" cy="6350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2 w 3"/>
                <a:gd name="T5" fmla="*/ 2 h 2"/>
                <a:gd name="T6" fmla="*/ 2 w 3"/>
                <a:gd name="T7" fmla="*/ 2 h 2"/>
                <a:gd name="T8" fmla="*/ 3 w 3"/>
                <a:gd name="T9" fmla="*/ 2 h 2"/>
                <a:gd name="T10" fmla="*/ 2 w 3"/>
                <a:gd name="T11" fmla="*/ 1 h 2"/>
                <a:gd name="T12" fmla="*/ 2 w 3"/>
                <a:gd name="T13" fmla="*/ 0 h 2"/>
                <a:gd name="T14" fmla="*/ 1 w 3"/>
                <a:gd name="T15" fmla="*/ 1 h 2"/>
                <a:gd name="T16" fmla="*/ 0 w 3"/>
                <a:gd name="T17" fmla="*/ 1 h 2"/>
                <a:gd name="T18" fmla="*/ 1 w 3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72">
              <a:extLst>
                <a:ext uri="{FF2B5EF4-FFF2-40B4-BE49-F238E27FC236}">
                  <a16:creationId xmlns:a16="http://schemas.microsoft.com/office/drawing/2014/main" id="{85F8893E-6853-4C36-A293-8EAC06B2A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6925" y="1227138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1 w 2"/>
                <a:gd name="T5" fmla="*/ 3 h 3"/>
                <a:gd name="T6" fmla="*/ 1 w 2"/>
                <a:gd name="T7" fmla="*/ 3 h 3"/>
                <a:gd name="T8" fmla="*/ 1 w 2"/>
                <a:gd name="T9" fmla="*/ 2 h 3"/>
                <a:gd name="T10" fmla="*/ 1 w 2"/>
                <a:gd name="T11" fmla="*/ 2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73">
              <a:extLst>
                <a:ext uri="{FF2B5EF4-FFF2-40B4-BE49-F238E27FC236}">
                  <a16:creationId xmlns:a16="http://schemas.microsoft.com/office/drawing/2014/main" id="{B7678FBE-F714-4C09-AE3A-C1BFAB962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6462" y="1219200"/>
              <a:ext cx="19050" cy="11113"/>
            </a:xfrm>
            <a:custGeom>
              <a:avLst/>
              <a:gdLst>
                <a:gd name="T0" fmla="*/ 1 w 5"/>
                <a:gd name="T1" fmla="*/ 2 h 3"/>
                <a:gd name="T2" fmla="*/ 0 w 5"/>
                <a:gd name="T3" fmla="*/ 2 h 3"/>
                <a:gd name="T4" fmla="*/ 1 w 5"/>
                <a:gd name="T5" fmla="*/ 2 h 3"/>
                <a:gd name="T6" fmla="*/ 1 w 5"/>
                <a:gd name="T7" fmla="*/ 2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1 h 3"/>
                <a:gd name="T14" fmla="*/ 2 w 5"/>
                <a:gd name="T15" fmla="*/ 1 h 3"/>
                <a:gd name="T16" fmla="*/ 2 w 5"/>
                <a:gd name="T17" fmla="*/ 1 h 3"/>
                <a:gd name="T18" fmla="*/ 2 w 5"/>
                <a:gd name="T19" fmla="*/ 1 h 3"/>
                <a:gd name="T20" fmla="*/ 2 w 5"/>
                <a:gd name="T21" fmla="*/ 0 h 3"/>
                <a:gd name="T22" fmla="*/ 3 w 5"/>
                <a:gd name="T23" fmla="*/ 0 h 3"/>
                <a:gd name="T24" fmla="*/ 3 w 5"/>
                <a:gd name="T25" fmla="*/ 0 h 3"/>
                <a:gd name="T26" fmla="*/ 4 w 5"/>
                <a:gd name="T27" fmla="*/ 0 h 3"/>
                <a:gd name="T28" fmla="*/ 4 w 5"/>
                <a:gd name="T29" fmla="*/ 1 h 3"/>
                <a:gd name="T30" fmla="*/ 5 w 5"/>
                <a:gd name="T31" fmla="*/ 1 h 3"/>
                <a:gd name="T32" fmla="*/ 4 w 5"/>
                <a:gd name="T33" fmla="*/ 1 h 3"/>
                <a:gd name="T34" fmla="*/ 4 w 5"/>
                <a:gd name="T35" fmla="*/ 2 h 3"/>
                <a:gd name="T36" fmla="*/ 4 w 5"/>
                <a:gd name="T37" fmla="*/ 2 h 3"/>
                <a:gd name="T38" fmla="*/ 3 w 5"/>
                <a:gd name="T39" fmla="*/ 2 h 3"/>
                <a:gd name="T40" fmla="*/ 3 w 5"/>
                <a:gd name="T41" fmla="*/ 2 h 3"/>
                <a:gd name="T42" fmla="*/ 2 w 5"/>
                <a:gd name="T43" fmla="*/ 3 h 3"/>
                <a:gd name="T44" fmla="*/ 2 w 5"/>
                <a:gd name="T45" fmla="*/ 2 h 3"/>
                <a:gd name="T46" fmla="*/ 2 w 5"/>
                <a:gd name="T47" fmla="*/ 3 h 3"/>
                <a:gd name="T48" fmla="*/ 1 w 5"/>
                <a:gd name="T49" fmla="*/ 3 h 3"/>
                <a:gd name="T50" fmla="*/ 1 w 5"/>
                <a:gd name="T51" fmla="*/ 2 h 3"/>
                <a:gd name="T52" fmla="*/ 1 w 5"/>
                <a:gd name="T5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2"/>
                    <a:pt x="1" y="3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74">
              <a:extLst>
                <a:ext uri="{FF2B5EF4-FFF2-40B4-BE49-F238E27FC236}">
                  <a16:creationId xmlns:a16="http://schemas.microsoft.com/office/drawing/2014/main" id="{77D45C9B-2FAE-439A-88BB-84FB731FB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9637" y="1230312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75">
              <a:extLst>
                <a:ext uri="{FF2B5EF4-FFF2-40B4-BE49-F238E27FC236}">
                  <a16:creationId xmlns:a16="http://schemas.microsoft.com/office/drawing/2014/main" id="{9C76EE51-F805-4FE5-9305-814065E38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87575" y="1233487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0 w 1"/>
                <a:gd name="T5" fmla="*/ 1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76">
              <a:extLst>
                <a:ext uri="{FF2B5EF4-FFF2-40B4-BE49-F238E27FC236}">
                  <a16:creationId xmlns:a16="http://schemas.microsoft.com/office/drawing/2014/main" id="{6688842C-7784-4AA3-BFF4-34151BBFB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5350" y="1216025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2" y="0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77">
              <a:extLst>
                <a:ext uri="{FF2B5EF4-FFF2-40B4-BE49-F238E27FC236}">
                  <a16:creationId xmlns:a16="http://schemas.microsoft.com/office/drawing/2014/main" id="{2C8FA399-66E8-4C48-B856-13FAC8D5D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2" y="1227138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0 w 2"/>
                <a:gd name="T7" fmla="*/ 1 h 2"/>
                <a:gd name="T8" fmla="*/ 1 w 2"/>
                <a:gd name="T9" fmla="*/ 2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78">
              <a:extLst>
                <a:ext uri="{FF2B5EF4-FFF2-40B4-BE49-F238E27FC236}">
                  <a16:creationId xmlns:a16="http://schemas.microsoft.com/office/drawing/2014/main" id="{473952B9-83D3-4E51-A804-5C9CCB8AF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8375" y="1230312"/>
              <a:ext cx="11113" cy="3175"/>
            </a:xfrm>
            <a:custGeom>
              <a:avLst/>
              <a:gdLst>
                <a:gd name="T0" fmla="*/ 3 w 3"/>
                <a:gd name="T1" fmla="*/ 0 h 1"/>
                <a:gd name="T2" fmla="*/ 2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2 w 3"/>
                <a:gd name="T11" fmla="*/ 1 h 1"/>
                <a:gd name="T12" fmla="*/ 2 w 3"/>
                <a:gd name="T13" fmla="*/ 1 h 1"/>
                <a:gd name="T14" fmla="*/ 3 w 3"/>
                <a:gd name="T15" fmla="*/ 0 h 1"/>
                <a:gd name="T16" fmla="*/ 3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79">
              <a:extLst>
                <a:ext uri="{FF2B5EF4-FFF2-40B4-BE49-F238E27FC236}">
                  <a16:creationId xmlns:a16="http://schemas.microsoft.com/office/drawing/2014/main" id="{893C9BD0-3183-4D2E-B674-06F3060FC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1550" y="1230312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80">
              <a:extLst>
                <a:ext uri="{FF2B5EF4-FFF2-40B4-BE49-F238E27FC236}">
                  <a16:creationId xmlns:a16="http://schemas.microsoft.com/office/drawing/2014/main" id="{91C243FE-F5A4-4D4A-AB40-105E8D766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5" y="1233487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81">
              <a:extLst>
                <a:ext uri="{FF2B5EF4-FFF2-40B4-BE49-F238E27FC236}">
                  <a16:creationId xmlns:a16="http://schemas.microsoft.com/office/drawing/2014/main" id="{39626EB2-A452-49D4-BCA4-0495A732F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6" y="1233487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82">
              <a:extLst>
                <a:ext uri="{FF2B5EF4-FFF2-40B4-BE49-F238E27FC236}">
                  <a16:creationId xmlns:a16="http://schemas.microsoft.com/office/drawing/2014/main" id="{E16CD54C-90FA-485D-BABC-34674C709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60599" y="1230312"/>
              <a:ext cx="11113" cy="7938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2 h 2"/>
                <a:gd name="T4" fmla="*/ 2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2 w 3"/>
                <a:gd name="T19" fmla="*/ 1 h 2"/>
                <a:gd name="T20" fmla="*/ 2 w 3"/>
                <a:gd name="T21" fmla="*/ 1 h 2"/>
                <a:gd name="T22" fmla="*/ 2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83">
              <a:extLst>
                <a:ext uri="{FF2B5EF4-FFF2-40B4-BE49-F238E27FC236}">
                  <a16:creationId xmlns:a16="http://schemas.microsoft.com/office/drawing/2014/main" id="{47255C7A-7B61-4469-B378-648457D1F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0124" y="1233487"/>
              <a:ext cx="14288" cy="4763"/>
            </a:xfrm>
            <a:custGeom>
              <a:avLst/>
              <a:gdLst>
                <a:gd name="T0" fmla="*/ 3 w 4"/>
                <a:gd name="T1" fmla="*/ 0 h 1"/>
                <a:gd name="T2" fmla="*/ 3 w 4"/>
                <a:gd name="T3" fmla="*/ 1 h 1"/>
                <a:gd name="T4" fmla="*/ 2 w 4"/>
                <a:gd name="T5" fmla="*/ 1 h 1"/>
                <a:gd name="T6" fmla="*/ 1 w 4"/>
                <a:gd name="T7" fmla="*/ 1 h 1"/>
                <a:gd name="T8" fmla="*/ 1 w 4"/>
                <a:gd name="T9" fmla="*/ 1 h 1"/>
                <a:gd name="T10" fmla="*/ 2 w 4"/>
                <a:gd name="T11" fmla="*/ 1 h 1"/>
                <a:gd name="T12" fmla="*/ 3 w 4"/>
                <a:gd name="T13" fmla="*/ 0 h 1"/>
                <a:gd name="T14" fmla="*/ 3 w 4"/>
                <a:gd name="T15" fmla="*/ 0 h 1"/>
                <a:gd name="T16" fmla="*/ 3 w 4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84">
              <a:extLst>
                <a:ext uri="{FF2B5EF4-FFF2-40B4-BE49-F238E27FC236}">
                  <a16:creationId xmlns:a16="http://schemas.microsoft.com/office/drawing/2014/main" id="{4884AF68-AB33-4E0C-9E47-C20FF49C8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4886" y="1238250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85">
              <a:extLst>
                <a:ext uri="{FF2B5EF4-FFF2-40B4-BE49-F238E27FC236}">
                  <a16:creationId xmlns:a16="http://schemas.microsoft.com/office/drawing/2014/main" id="{4DD442BF-9E5A-40E9-B42D-03A2580EF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1236" y="1238250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86">
              <a:extLst>
                <a:ext uri="{FF2B5EF4-FFF2-40B4-BE49-F238E27FC236}">
                  <a16:creationId xmlns:a16="http://schemas.microsoft.com/office/drawing/2014/main" id="{555FDB94-0444-4F0B-8D99-D0B13381D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92349" y="1233487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87">
              <a:extLst>
                <a:ext uri="{FF2B5EF4-FFF2-40B4-BE49-F238E27FC236}">
                  <a16:creationId xmlns:a16="http://schemas.microsoft.com/office/drawing/2014/main" id="{4A124E99-E2E7-4C99-9BD1-6F3C48F8A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0287" y="1233487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88">
              <a:extLst>
                <a:ext uri="{FF2B5EF4-FFF2-40B4-BE49-F238E27FC236}">
                  <a16:creationId xmlns:a16="http://schemas.microsoft.com/office/drawing/2014/main" id="{A16478DB-D490-4362-8FD0-544AB0655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6636" y="1227138"/>
              <a:ext cx="11113" cy="3175"/>
            </a:xfrm>
            <a:custGeom>
              <a:avLst/>
              <a:gdLst>
                <a:gd name="T0" fmla="*/ 0 w 3"/>
                <a:gd name="T1" fmla="*/ 1 h 1"/>
                <a:gd name="T2" fmla="*/ 1 w 3"/>
                <a:gd name="T3" fmla="*/ 1 h 1"/>
                <a:gd name="T4" fmla="*/ 1 w 3"/>
                <a:gd name="T5" fmla="*/ 1 h 1"/>
                <a:gd name="T6" fmla="*/ 2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1 w 3"/>
                <a:gd name="T17" fmla="*/ 1 h 1"/>
                <a:gd name="T18" fmla="*/ 1 w 3"/>
                <a:gd name="T19" fmla="*/ 0 h 1"/>
                <a:gd name="T20" fmla="*/ 0 w 3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89">
              <a:extLst>
                <a:ext uri="{FF2B5EF4-FFF2-40B4-BE49-F238E27FC236}">
                  <a16:creationId xmlns:a16="http://schemas.microsoft.com/office/drawing/2014/main" id="{21AA9C3F-FD8B-476D-B22F-48CEDC41F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1400" y="122396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90">
              <a:extLst>
                <a:ext uri="{FF2B5EF4-FFF2-40B4-BE49-F238E27FC236}">
                  <a16:creationId xmlns:a16="http://schemas.microsoft.com/office/drawing/2014/main" id="{0E1BEA0B-AEEE-4FD0-801D-7A94FD918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49" y="122396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91">
              <a:extLst>
                <a:ext uri="{FF2B5EF4-FFF2-40B4-BE49-F238E27FC236}">
                  <a16:creationId xmlns:a16="http://schemas.microsoft.com/office/drawing/2014/main" id="{86F12852-DC2A-4E7B-8330-D48B49F57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49" y="122396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92">
              <a:extLst>
                <a:ext uri="{FF2B5EF4-FFF2-40B4-BE49-F238E27FC236}">
                  <a16:creationId xmlns:a16="http://schemas.microsoft.com/office/drawing/2014/main" id="{77A866E8-E78D-4E32-9861-0EA1D6E19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5686" y="1219200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93">
              <a:extLst>
                <a:ext uri="{FF2B5EF4-FFF2-40B4-BE49-F238E27FC236}">
                  <a16:creationId xmlns:a16="http://schemas.microsoft.com/office/drawing/2014/main" id="{5C59E0DD-5482-4452-B6A3-EDF950979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2037" y="1208087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94">
              <a:extLst>
                <a:ext uri="{FF2B5EF4-FFF2-40B4-BE49-F238E27FC236}">
                  <a16:creationId xmlns:a16="http://schemas.microsoft.com/office/drawing/2014/main" id="{50063B77-D5E1-45A5-AAEB-5CFD2982A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9974" y="1208087"/>
              <a:ext cx="3175" cy="7938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5 h 5"/>
                <a:gd name="T4" fmla="*/ 2 w 2"/>
                <a:gd name="T5" fmla="*/ 5 h 5"/>
                <a:gd name="T6" fmla="*/ 0 w 2"/>
                <a:gd name="T7" fmla="*/ 0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5">
              <a:extLst>
                <a:ext uri="{FF2B5EF4-FFF2-40B4-BE49-F238E27FC236}">
                  <a16:creationId xmlns:a16="http://schemas.microsoft.com/office/drawing/2014/main" id="{D1539AD2-8169-43E4-8B0E-6FA402BED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47911" y="1201737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0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6">
              <a:extLst>
                <a:ext uri="{FF2B5EF4-FFF2-40B4-BE49-F238E27FC236}">
                  <a16:creationId xmlns:a16="http://schemas.microsoft.com/office/drawing/2014/main" id="{AFEAB899-966C-44C7-B9C9-6AFF1E882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7387" y="1212851"/>
              <a:ext cx="31750" cy="36513"/>
            </a:xfrm>
            <a:custGeom>
              <a:avLst/>
              <a:gdLst>
                <a:gd name="T0" fmla="*/ 1 w 9"/>
                <a:gd name="T1" fmla="*/ 1 h 10"/>
                <a:gd name="T2" fmla="*/ 1 w 9"/>
                <a:gd name="T3" fmla="*/ 1 h 10"/>
                <a:gd name="T4" fmla="*/ 1 w 9"/>
                <a:gd name="T5" fmla="*/ 2 h 10"/>
                <a:gd name="T6" fmla="*/ 1 w 9"/>
                <a:gd name="T7" fmla="*/ 3 h 10"/>
                <a:gd name="T8" fmla="*/ 0 w 9"/>
                <a:gd name="T9" fmla="*/ 3 h 10"/>
                <a:gd name="T10" fmla="*/ 0 w 9"/>
                <a:gd name="T11" fmla="*/ 5 h 10"/>
                <a:gd name="T12" fmla="*/ 1 w 9"/>
                <a:gd name="T13" fmla="*/ 5 h 10"/>
                <a:gd name="T14" fmla="*/ 1 w 9"/>
                <a:gd name="T15" fmla="*/ 6 h 10"/>
                <a:gd name="T16" fmla="*/ 1 w 9"/>
                <a:gd name="T17" fmla="*/ 7 h 10"/>
                <a:gd name="T18" fmla="*/ 1 w 9"/>
                <a:gd name="T19" fmla="*/ 9 h 10"/>
                <a:gd name="T20" fmla="*/ 2 w 9"/>
                <a:gd name="T21" fmla="*/ 10 h 10"/>
                <a:gd name="T22" fmla="*/ 3 w 9"/>
                <a:gd name="T23" fmla="*/ 10 h 10"/>
                <a:gd name="T24" fmla="*/ 5 w 9"/>
                <a:gd name="T25" fmla="*/ 8 h 10"/>
                <a:gd name="T26" fmla="*/ 7 w 9"/>
                <a:gd name="T27" fmla="*/ 7 h 10"/>
                <a:gd name="T28" fmla="*/ 9 w 9"/>
                <a:gd name="T29" fmla="*/ 6 h 10"/>
                <a:gd name="T30" fmla="*/ 8 w 9"/>
                <a:gd name="T31" fmla="*/ 6 h 10"/>
                <a:gd name="T32" fmla="*/ 7 w 9"/>
                <a:gd name="T33" fmla="*/ 4 h 10"/>
                <a:gd name="T34" fmla="*/ 7 w 9"/>
                <a:gd name="T35" fmla="*/ 3 h 10"/>
                <a:gd name="T36" fmla="*/ 6 w 9"/>
                <a:gd name="T37" fmla="*/ 2 h 10"/>
                <a:gd name="T38" fmla="*/ 5 w 9"/>
                <a:gd name="T39" fmla="*/ 1 h 10"/>
                <a:gd name="T40" fmla="*/ 4 w 9"/>
                <a:gd name="T41" fmla="*/ 1 h 10"/>
                <a:gd name="T42" fmla="*/ 3 w 9"/>
                <a:gd name="T43" fmla="*/ 1 h 10"/>
                <a:gd name="T44" fmla="*/ 3 w 9"/>
                <a:gd name="T45" fmla="*/ 0 h 10"/>
                <a:gd name="T46" fmla="*/ 1 w 9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1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5" y="8"/>
                    <a:pt x="5" y="8"/>
                  </a:cubicBezTo>
                  <a:cubicBezTo>
                    <a:pt x="6" y="8"/>
                    <a:pt x="7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8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7">
              <a:extLst>
                <a:ext uri="{FF2B5EF4-FFF2-40B4-BE49-F238E27FC236}">
                  <a16:creationId xmlns:a16="http://schemas.microsoft.com/office/drawing/2014/main" id="{9EFE8C83-42DD-4DEF-879F-28F160015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6437" y="1190625"/>
              <a:ext cx="19050" cy="14288"/>
            </a:xfrm>
            <a:custGeom>
              <a:avLst/>
              <a:gdLst>
                <a:gd name="T0" fmla="*/ 2 w 5"/>
                <a:gd name="T1" fmla="*/ 2 h 4"/>
                <a:gd name="T2" fmla="*/ 3 w 5"/>
                <a:gd name="T3" fmla="*/ 3 h 4"/>
                <a:gd name="T4" fmla="*/ 4 w 5"/>
                <a:gd name="T5" fmla="*/ 3 h 4"/>
                <a:gd name="T6" fmla="*/ 5 w 5"/>
                <a:gd name="T7" fmla="*/ 3 h 4"/>
                <a:gd name="T8" fmla="*/ 5 w 5"/>
                <a:gd name="T9" fmla="*/ 2 h 4"/>
                <a:gd name="T10" fmla="*/ 4 w 5"/>
                <a:gd name="T11" fmla="*/ 1 h 4"/>
                <a:gd name="T12" fmla="*/ 3 w 5"/>
                <a:gd name="T13" fmla="*/ 1 h 4"/>
                <a:gd name="T14" fmla="*/ 2 w 5"/>
                <a:gd name="T15" fmla="*/ 1 h 4"/>
                <a:gd name="T16" fmla="*/ 1 w 5"/>
                <a:gd name="T17" fmla="*/ 0 h 4"/>
                <a:gd name="T18" fmla="*/ 1 w 5"/>
                <a:gd name="T19" fmla="*/ 2 h 4"/>
                <a:gd name="T20" fmla="*/ 2 w 5"/>
                <a:gd name="T21" fmla="*/ 2 h 4"/>
                <a:gd name="T22" fmla="*/ 2 w 5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2" y="2"/>
                  </a:move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8">
              <a:extLst>
                <a:ext uri="{FF2B5EF4-FFF2-40B4-BE49-F238E27FC236}">
                  <a16:creationId xmlns:a16="http://schemas.microsoft.com/office/drawing/2014/main" id="{641E34B8-C2E1-4DB1-84DA-9A6E5B328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2787" y="1193800"/>
              <a:ext cx="6350" cy="7938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99">
              <a:extLst>
                <a:ext uri="{FF2B5EF4-FFF2-40B4-BE49-F238E27FC236}">
                  <a16:creationId xmlns:a16="http://schemas.microsoft.com/office/drawing/2014/main" id="{9FFB65FD-808C-4295-9E9D-0BFC387F4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90725" y="1187450"/>
              <a:ext cx="19050" cy="3175"/>
            </a:xfrm>
            <a:custGeom>
              <a:avLst/>
              <a:gdLst>
                <a:gd name="T0" fmla="*/ 0 w 5"/>
                <a:gd name="T1" fmla="*/ 1 h 1"/>
                <a:gd name="T2" fmla="*/ 1 w 5"/>
                <a:gd name="T3" fmla="*/ 1 h 1"/>
                <a:gd name="T4" fmla="*/ 2 w 5"/>
                <a:gd name="T5" fmla="*/ 1 h 1"/>
                <a:gd name="T6" fmla="*/ 3 w 5"/>
                <a:gd name="T7" fmla="*/ 1 h 1"/>
                <a:gd name="T8" fmla="*/ 4 w 5"/>
                <a:gd name="T9" fmla="*/ 1 h 1"/>
                <a:gd name="T10" fmla="*/ 4 w 5"/>
                <a:gd name="T11" fmla="*/ 1 h 1"/>
                <a:gd name="T12" fmla="*/ 4 w 5"/>
                <a:gd name="T13" fmla="*/ 0 h 1"/>
                <a:gd name="T14" fmla="*/ 3 w 5"/>
                <a:gd name="T15" fmla="*/ 0 h 1"/>
                <a:gd name="T16" fmla="*/ 2 w 5"/>
                <a:gd name="T17" fmla="*/ 0 h 1"/>
                <a:gd name="T18" fmla="*/ 1 w 5"/>
                <a:gd name="T19" fmla="*/ 0 h 1"/>
                <a:gd name="T20" fmla="*/ 1 w 5"/>
                <a:gd name="T21" fmla="*/ 0 h 1"/>
                <a:gd name="T22" fmla="*/ 0 w 5"/>
                <a:gd name="T23" fmla="*/ 0 h 1"/>
                <a:gd name="T24" fmla="*/ 0 w 5"/>
                <a:gd name="T2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00">
              <a:extLst>
                <a:ext uri="{FF2B5EF4-FFF2-40B4-BE49-F238E27FC236}">
                  <a16:creationId xmlns:a16="http://schemas.microsoft.com/office/drawing/2014/main" id="{1EA5EB56-8270-4225-AE37-88A7588F8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6125" y="1173162"/>
              <a:ext cx="19050" cy="14288"/>
            </a:xfrm>
            <a:custGeom>
              <a:avLst/>
              <a:gdLst>
                <a:gd name="T0" fmla="*/ 4 w 5"/>
                <a:gd name="T1" fmla="*/ 2 h 4"/>
                <a:gd name="T2" fmla="*/ 4 w 5"/>
                <a:gd name="T3" fmla="*/ 2 h 4"/>
                <a:gd name="T4" fmla="*/ 5 w 5"/>
                <a:gd name="T5" fmla="*/ 3 h 4"/>
                <a:gd name="T6" fmla="*/ 4 w 5"/>
                <a:gd name="T7" fmla="*/ 3 h 4"/>
                <a:gd name="T8" fmla="*/ 3 w 5"/>
                <a:gd name="T9" fmla="*/ 3 h 4"/>
                <a:gd name="T10" fmla="*/ 3 w 5"/>
                <a:gd name="T11" fmla="*/ 3 h 4"/>
                <a:gd name="T12" fmla="*/ 2 w 5"/>
                <a:gd name="T13" fmla="*/ 3 h 4"/>
                <a:gd name="T14" fmla="*/ 2 w 5"/>
                <a:gd name="T15" fmla="*/ 3 h 4"/>
                <a:gd name="T16" fmla="*/ 1 w 5"/>
                <a:gd name="T17" fmla="*/ 2 h 4"/>
                <a:gd name="T18" fmla="*/ 1 w 5"/>
                <a:gd name="T19" fmla="*/ 2 h 4"/>
                <a:gd name="T20" fmla="*/ 1 w 5"/>
                <a:gd name="T21" fmla="*/ 1 h 4"/>
                <a:gd name="T22" fmla="*/ 1 w 5"/>
                <a:gd name="T23" fmla="*/ 1 h 4"/>
                <a:gd name="T24" fmla="*/ 2 w 5"/>
                <a:gd name="T25" fmla="*/ 0 h 4"/>
                <a:gd name="T26" fmla="*/ 3 w 5"/>
                <a:gd name="T27" fmla="*/ 1 h 4"/>
                <a:gd name="T28" fmla="*/ 3 w 5"/>
                <a:gd name="T29" fmla="*/ 2 h 4"/>
                <a:gd name="T30" fmla="*/ 4 w 5"/>
                <a:gd name="T3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01">
              <a:extLst>
                <a:ext uri="{FF2B5EF4-FFF2-40B4-BE49-F238E27FC236}">
                  <a16:creationId xmlns:a16="http://schemas.microsoft.com/office/drawing/2014/main" id="{D18F5246-741B-4F94-96D1-61C9F2D2A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5811" y="1157288"/>
              <a:ext cx="17463" cy="11113"/>
            </a:xfrm>
            <a:custGeom>
              <a:avLst/>
              <a:gdLst>
                <a:gd name="T0" fmla="*/ 4 w 5"/>
                <a:gd name="T1" fmla="*/ 2 h 3"/>
                <a:gd name="T2" fmla="*/ 4 w 5"/>
                <a:gd name="T3" fmla="*/ 3 h 3"/>
                <a:gd name="T4" fmla="*/ 2 w 5"/>
                <a:gd name="T5" fmla="*/ 3 h 3"/>
                <a:gd name="T6" fmla="*/ 2 w 5"/>
                <a:gd name="T7" fmla="*/ 2 h 3"/>
                <a:gd name="T8" fmla="*/ 1 w 5"/>
                <a:gd name="T9" fmla="*/ 2 h 3"/>
                <a:gd name="T10" fmla="*/ 1 w 5"/>
                <a:gd name="T11" fmla="*/ 1 h 3"/>
                <a:gd name="T12" fmla="*/ 2 w 5"/>
                <a:gd name="T13" fmla="*/ 1 h 3"/>
                <a:gd name="T14" fmla="*/ 2 w 5"/>
                <a:gd name="T15" fmla="*/ 0 h 3"/>
                <a:gd name="T16" fmla="*/ 4 w 5"/>
                <a:gd name="T17" fmla="*/ 0 h 3"/>
                <a:gd name="T18" fmla="*/ 4 w 5"/>
                <a:gd name="T19" fmla="*/ 0 h 3"/>
                <a:gd name="T20" fmla="*/ 4 w 5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cubicBezTo>
                    <a:pt x="4" y="2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5" y="1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2">
              <a:extLst>
                <a:ext uri="{FF2B5EF4-FFF2-40B4-BE49-F238E27FC236}">
                  <a16:creationId xmlns:a16="http://schemas.microsoft.com/office/drawing/2014/main" id="{6E133FA7-D9D2-423D-A698-7E16DED4B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49" y="1162051"/>
              <a:ext cx="4763" cy="635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03">
              <a:extLst>
                <a:ext uri="{FF2B5EF4-FFF2-40B4-BE49-F238E27FC236}">
                  <a16:creationId xmlns:a16="http://schemas.microsoft.com/office/drawing/2014/main" id="{D2B20411-6E06-4AF4-AAAA-28AEBFA05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6" y="120173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04">
              <a:extLst>
                <a:ext uri="{FF2B5EF4-FFF2-40B4-BE49-F238E27FC236}">
                  <a16:creationId xmlns:a16="http://schemas.microsoft.com/office/drawing/2014/main" id="{C648067E-BB9C-41C5-90DA-FC7890DA1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6" y="1190625"/>
              <a:ext cx="6350" cy="3175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2 w 2"/>
                <a:gd name="T7" fmla="*/ 0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05">
              <a:extLst>
                <a:ext uri="{FF2B5EF4-FFF2-40B4-BE49-F238E27FC236}">
                  <a16:creationId xmlns:a16="http://schemas.microsoft.com/office/drawing/2014/main" id="{FB8B44F6-078D-4738-B4E6-1E73C4810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1" y="1176337"/>
              <a:ext cx="11113" cy="6350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0 h 2"/>
                <a:gd name="T4" fmla="*/ 2 w 3"/>
                <a:gd name="T5" fmla="*/ 0 h 2"/>
                <a:gd name="T6" fmla="*/ 1 w 3"/>
                <a:gd name="T7" fmla="*/ 0 h 2"/>
                <a:gd name="T8" fmla="*/ 0 w 3"/>
                <a:gd name="T9" fmla="*/ 0 h 2"/>
                <a:gd name="T10" fmla="*/ 1 w 3"/>
                <a:gd name="T11" fmla="*/ 0 h 2"/>
                <a:gd name="T12" fmla="*/ 1 w 3"/>
                <a:gd name="T13" fmla="*/ 1 h 2"/>
                <a:gd name="T14" fmla="*/ 1 w 3"/>
                <a:gd name="T15" fmla="*/ 1 h 2"/>
                <a:gd name="T16" fmla="*/ 1 w 3"/>
                <a:gd name="T17" fmla="*/ 1 h 2"/>
                <a:gd name="T18" fmla="*/ 2 w 3"/>
                <a:gd name="T19" fmla="*/ 1 h 2"/>
                <a:gd name="T20" fmla="*/ 3 w 3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06">
              <a:extLst>
                <a:ext uri="{FF2B5EF4-FFF2-40B4-BE49-F238E27FC236}">
                  <a16:creationId xmlns:a16="http://schemas.microsoft.com/office/drawing/2014/main" id="{5BAAEC25-17BB-497B-8F6F-F4246DB2A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6" y="1154113"/>
              <a:ext cx="4763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1 h 3"/>
                <a:gd name="T4" fmla="*/ 0 w 1"/>
                <a:gd name="T5" fmla="*/ 1 h 3"/>
                <a:gd name="T6" fmla="*/ 1 w 1"/>
                <a:gd name="T7" fmla="*/ 2 h 3"/>
                <a:gd name="T8" fmla="*/ 1 w 1"/>
                <a:gd name="T9" fmla="*/ 2 h 3"/>
                <a:gd name="T10" fmla="*/ 1 w 1"/>
                <a:gd name="T11" fmla="*/ 1 h 3"/>
                <a:gd name="T12" fmla="*/ 0 w 1"/>
                <a:gd name="T13" fmla="*/ 1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407">
              <a:extLst>
                <a:ext uri="{FF2B5EF4-FFF2-40B4-BE49-F238E27FC236}">
                  <a16:creationId xmlns:a16="http://schemas.microsoft.com/office/drawing/2014/main" id="{B3B8AF89-8502-4151-977D-A253618737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6" y="117633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Line 408">
              <a:extLst>
                <a:ext uri="{FF2B5EF4-FFF2-40B4-BE49-F238E27FC236}">
                  <a16:creationId xmlns:a16="http://schemas.microsoft.com/office/drawing/2014/main" id="{5E88905F-5579-42E4-A6EE-7AFF78369B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6" y="1176337"/>
              <a:ext cx="0" cy="0"/>
            </a:xfrm>
            <a:prstGeom prst="line">
              <a:avLst/>
            </a:pr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09">
              <a:extLst>
                <a:ext uri="{FF2B5EF4-FFF2-40B4-BE49-F238E27FC236}">
                  <a16:creationId xmlns:a16="http://schemas.microsoft.com/office/drawing/2014/main" id="{FEB034B8-CDFD-415F-8FC7-D863C834B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0436" y="1131887"/>
              <a:ext cx="14288" cy="15875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1 h 4"/>
                <a:gd name="T4" fmla="*/ 0 w 4"/>
                <a:gd name="T5" fmla="*/ 1 h 4"/>
                <a:gd name="T6" fmla="*/ 1 w 4"/>
                <a:gd name="T7" fmla="*/ 2 h 4"/>
                <a:gd name="T8" fmla="*/ 2 w 4"/>
                <a:gd name="T9" fmla="*/ 2 h 4"/>
                <a:gd name="T10" fmla="*/ 2 w 4"/>
                <a:gd name="T11" fmla="*/ 3 h 4"/>
                <a:gd name="T12" fmla="*/ 3 w 4"/>
                <a:gd name="T13" fmla="*/ 4 h 4"/>
                <a:gd name="T14" fmla="*/ 3 w 4"/>
                <a:gd name="T15" fmla="*/ 3 h 4"/>
                <a:gd name="T16" fmla="*/ 3 w 4"/>
                <a:gd name="T17" fmla="*/ 4 h 4"/>
                <a:gd name="T18" fmla="*/ 4 w 4"/>
                <a:gd name="T19" fmla="*/ 3 h 4"/>
                <a:gd name="T20" fmla="*/ 4 w 4"/>
                <a:gd name="T21" fmla="*/ 3 h 4"/>
                <a:gd name="T22" fmla="*/ 3 w 4"/>
                <a:gd name="T23" fmla="*/ 3 h 4"/>
                <a:gd name="T24" fmla="*/ 3 w 4"/>
                <a:gd name="T25" fmla="*/ 2 h 4"/>
                <a:gd name="T26" fmla="*/ 3 w 4"/>
                <a:gd name="T27" fmla="*/ 2 h 4"/>
                <a:gd name="T28" fmla="*/ 3 w 4"/>
                <a:gd name="T29" fmla="*/ 2 h 4"/>
                <a:gd name="T30" fmla="*/ 3 w 4"/>
                <a:gd name="T31" fmla="*/ 1 h 4"/>
                <a:gd name="T32" fmla="*/ 2 w 4"/>
                <a:gd name="T33" fmla="*/ 1 h 4"/>
                <a:gd name="T34" fmla="*/ 2 w 4"/>
                <a:gd name="T35" fmla="*/ 1 h 4"/>
                <a:gd name="T36" fmla="*/ 2 w 4"/>
                <a:gd name="T37" fmla="*/ 0 h 4"/>
                <a:gd name="T38" fmla="*/ 2 w 4"/>
                <a:gd name="T3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1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11">
              <a:extLst>
                <a:ext uri="{FF2B5EF4-FFF2-40B4-BE49-F238E27FC236}">
                  <a16:creationId xmlns:a16="http://schemas.microsoft.com/office/drawing/2014/main" id="{BCF94505-D644-4D47-958E-119594A05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93825" y="687388"/>
              <a:ext cx="69850" cy="107950"/>
            </a:xfrm>
            <a:custGeom>
              <a:avLst/>
              <a:gdLst>
                <a:gd name="T0" fmla="*/ 18 w 19"/>
                <a:gd name="T1" fmla="*/ 13 h 30"/>
                <a:gd name="T2" fmla="*/ 18 w 19"/>
                <a:gd name="T3" fmla="*/ 12 h 30"/>
                <a:gd name="T4" fmla="*/ 18 w 19"/>
                <a:gd name="T5" fmla="*/ 11 h 30"/>
                <a:gd name="T6" fmla="*/ 16 w 19"/>
                <a:gd name="T7" fmla="*/ 10 h 30"/>
                <a:gd name="T8" fmla="*/ 15 w 19"/>
                <a:gd name="T9" fmla="*/ 10 h 30"/>
                <a:gd name="T10" fmla="*/ 14 w 19"/>
                <a:gd name="T11" fmla="*/ 10 h 30"/>
                <a:gd name="T12" fmla="*/ 12 w 19"/>
                <a:gd name="T13" fmla="*/ 6 h 30"/>
                <a:gd name="T14" fmla="*/ 10 w 19"/>
                <a:gd name="T15" fmla="*/ 1 h 30"/>
                <a:gd name="T16" fmla="*/ 9 w 19"/>
                <a:gd name="T17" fmla="*/ 1 h 30"/>
                <a:gd name="T18" fmla="*/ 8 w 19"/>
                <a:gd name="T19" fmla="*/ 0 h 30"/>
                <a:gd name="T20" fmla="*/ 6 w 19"/>
                <a:gd name="T21" fmla="*/ 0 h 30"/>
                <a:gd name="T22" fmla="*/ 5 w 19"/>
                <a:gd name="T23" fmla="*/ 1 h 30"/>
                <a:gd name="T24" fmla="*/ 4 w 19"/>
                <a:gd name="T25" fmla="*/ 1 h 30"/>
                <a:gd name="T26" fmla="*/ 1 w 19"/>
                <a:gd name="T27" fmla="*/ 6 h 30"/>
                <a:gd name="T28" fmla="*/ 2 w 19"/>
                <a:gd name="T29" fmla="*/ 11 h 30"/>
                <a:gd name="T30" fmla="*/ 1 w 19"/>
                <a:gd name="T31" fmla="*/ 13 h 30"/>
                <a:gd name="T32" fmla="*/ 0 w 19"/>
                <a:gd name="T33" fmla="*/ 15 h 30"/>
                <a:gd name="T34" fmla="*/ 4 w 19"/>
                <a:gd name="T35" fmla="*/ 28 h 30"/>
                <a:gd name="T36" fmla="*/ 6 w 19"/>
                <a:gd name="T37" fmla="*/ 28 h 30"/>
                <a:gd name="T38" fmla="*/ 8 w 19"/>
                <a:gd name="T39" fmla="*/ 26 h 30"/>
                <a:gd name="T40" fmla="*/ 7 w 19"/>
                <a:gd name="T41" fmla="*/ 25 h 30"/>
                <a:gd name="T42" fmla="*/ 7 w 19"/>
                <a:gd name="T43" fmla="*/ 24 h 30"/>
                <a:gd name="T44" fmla="*/ 8 w 19"/>
                <a:gd name="T45" fmla="*/ 23 h 30"/>
                <a:gd name="T46" fmla="*/ 9 w 19"/>
                <a:gd name="T47" fmla="*/ 24 h 30"/>
                <a:gd name="T48" fmla="*/ 9 w 19"/>
                <a:gd name="T49" fmla="*/ 22 h 30"/>
                <a:gd name="T50" fmla="*/ 10 w 19"/>
                <a:gd name="T51" fmla="*/ 21 h 30"/>
                <a:gd name="T52" fmla="*/ 11 w 19"/>
                <a:gd name="T53" fmla="*/ 22 h 30"/>
                <a:gd name="T54" fmla="*/ 11 w 19"/>
                <a:gd name="T55" fmla="*/ 20 h 30"/>
                <a:gd name="T56" fmla="*/ 11 w 19"/>
                <a:gd name="T57" fmla="*/ 17 h 30"/>
                <a:gd name="T58" fmla="*/ 12 w 19"/>
                <a:gd name="T59" fmla="*/ 18 h 30"/>
                <a:gd name="T60" fmla="*/ 13 w 19"/>
                <a:gd name="T61" fmla="*/ 17 h 30"/>
                <a:gd name="T62" fmla="*/ 14 w 19"/>
                <a:gd name="T63" fmla="*/ 18 h 30"/>
                <a:gd name="T64" fmla="*/ 14 w 19"/>
                <a:gd name="T65" fmla="*/ 17 h 30"/>
                <a:gd name="T66" fmla="*/ 15 w 19"/>
                <a:gd name="T67" fmla="*/ 18 h 30"/>
                <a:gd name="T68" fmla="*/ 16 w 19"/>
                <a:gd name="T69" fmla="*/ 17 h 30"/>
                <a:gd name="T70" fmla="*/ 16 w 19"/>
                <a:gd name="T71" fmla="*/ 16 h 30"/>
                <a:gd name="T72" fmla="*/ 16 w 19"/>
                <a:gd name="T73" fmla="*/ 16 h 30"/>
                <a:gd name="T74" fmla="*/ 17 w 19"/>
                <a:gd name="T75" fmla="*/ 15 h 30"/>
                <a:gd name="T76" fmla="*/ 19 w 19"/>
                <a:gd name="T7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30"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11"/>
                    <a:pt x="17" y="11"/>
                    <a:pt x="17" y="10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0"/>
                    <a:pt x="13" y="9"/>
                  </a:cubicBezTo>
                  <a:cubicBezTo>
                    <a:pt x="13" y="9"/>
                    <a:pt x="12" y="6"/>
                    <a:pt x="12" y="6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1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30"/>
                    <a:pt x="6" y="29"/>
                  </a:cubicBezTo>
                  <a:cubicBezTo>
                    <a:pt x="6" y="29"/>
                    <a:pt x="6" y="29"/>
                    <a:pt x="6" y="28"/>
                  </a:cubicBezTo>
                  <a:cubicBezTo>
                    <a:pt x="7" y="28"/>
                    <a:pt x="7" y="27"/>
                    <a:pt x="6" y="27"/>
                  </a:cubicBezTo>
                  <a:cubicBezTo>
                    <a:pt x="6" y="27"/>
                    <a:pt x="8" y="27"/>
                    <a:pt x="8" y="26"/>
                  </a:cubicBezTo>
                  <a:cubicBezTo>
                    <a:pt x="8" y="26"/>
                    <a:pt x="7" y="26"/>
                    <a:pt x="7" y="26"/>
                  </a:cubicBezTo>
                  <a:cubicBezTo>
                    <a:pt x="7" y="26"/>
                    <a:pt x="7" y="26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4"/>
                    <a:pt x="8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9" y="23"/>
                  </a:cubicBezTo>
                  <a:cubicBezTo>
                    <a:pt x="9" y="23"/>
                    <a:pt x="9" y="23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1" y="20"/>
                    <a:pt x="11" y="19"/>
                    <a:pt x="11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2" y="18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3" y="17"/>
                    <a:pt x="13" y="17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7"/>
                    <a:pt x="15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8" y="15"/>
                    <a:pt x="18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12">
              <a:extLst>
                <a:ext uri="{FF2B5EF4-FFF2-40B4-BE49-F238E27FC236}">
                  <a16:creationId xmlns:a16="http://schemas.microsoft.com/office/drawing/2014/main" id="{F197DFC2-456C-45B2-B2EB-FB480E006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5" y="868363"/>
              <a:ext cx="134938" cy="107950"/>
            </a:xfrm>
            <a:custGeom>
              <a:avLst/>
              <a:gdLst>
                <a:gd name="T0" fmla="*/ 37 w 37"/>
                <a:gd name="T1" fmla="*/ 10 h 30"/>
                <a:gd name="T2" fmla="*/ 37 w 37"/>
                <a:gd name="T3" fmla="*/ 5 h 30"/>
                <a:gd name="T4" fmla="*/ 27 w 37"/>
                <a:gd name="T5" fmla="*/ 3 h 30"/>
                <a:gd name="T6" fmla="*/ 4 w 37"/>
                <a:gd name="T7" fmla="*/ 1 h 30"/>
                <a:gd name="T8" fmla="*/ 4 w 37"/>
                <a:gd name="T9" fmla="*/ 0 h 30"/>
                <a:gd name="T10" fmla="*/ 0 w 37"/>
                <a:gd name="T11" fmla="*/ 25 h 30"/>
                <a:gd name="T12" fmla="*/ 35 w 37"/>
                <a:gd name="T13" fmla="*/ 30 h 30"/>
                <a:gd name="T14" fmla="*/ 35 w 37"/>
                <a:gd name="T15" fmla="*/ 30 h 30"/>
                <a:gd name="T16" fmla="*/ 35 w 37"/>
                <a:gd name="T17" fmla="*/ 30 h 30"/>
                <a:gd name="T18" fmla="*/ 35 w 37"/>
                <a:gd name="T19" fmla="*/ 30 h 30"/>
                <a:gd name="T20" fmla="*/ 37 w 37"/>
                <a:gd name="T21" fmla="*/ 10 h 30"/>
                <a:gd name="T22" fmla="*/ 37 w 37"/>
                <a:gd name="T2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0">
                  <a:moveTo>
                    <a:pt x="37" y="10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23" y="29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13">
              <a:extLst>
                <a:ext uri="{FF2B5EF4-FFF2-40B4-BE49-F238E27FC236}">
                  <a16:creationId xmlns:a16="http://schemas.microsoft.com/office/drawing/2014/main" id="{395E0004-5F1C-4DD7-BD62-18316C733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36774" y="831851"/>
              <a:ext cx="109538" cy="127000"/>
            </a:xfrm>
            <a:custGeom>
              <a:avLst/>
              <a:gdLst>
                <a:gd name="T0" fmla="*/ 20 w 30"/>
                <a:gd name="T1" fmla="*/ 9 h 35"/>
                <a:gd name="T2" fmla="*/ 21 w 30"/>
                <a:gd name="T3" fmla="*/ 2 h 35"/>
                <a:gd name="T4" fmla="*/ 7 w 30"/>
                <a:gd name="T5" fmla="*/ 0 h 35"/>
                <a:gd name="T6" fmla="*/ 0 w 30"/>
                <a:gd name="T7" fmla="*/ 31 h 35"/>
                <a:gd name="T8" fmla="*/ 26 w 30"/>
                <a:gd name="T9" fmla="*/ 35 h 35"/>
                <a:gd name="T10" fmla="*/ 26 w 30"/>
                <a:gd name="T11" fmla="*/ 35 h 35"/>
                <a:gd name="T12" fmla="*/ 26 w 30"/>
                <a:gd name="T13" fmla="*/ 35 h 35"/>
                <a:gd name="T14" fmla="*/ 30 w 30"/>
                <a:gd name="T15" fmla="*/ 10 h 35"/>
                <a:gd name="T16" fmla="*/ 20 w 30"/>
                <a:gd name="T17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5">
                  <a:moveTo>
                    <a:pt x="20" y="9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0" y="10"/>
                    <a:pt x="30" y="10"/>
                    <a:pt x="30" y="10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14">
              <a:extLst>
                <a:ext uri="{FF2B5EF4-FFF2-40B4-BE49-F238E27FC236}">
                  <a16:creationId xmlns:a16="http://schemas.microsoft.com/office/drawing/2014/main" id="{9DDB70A6-09F3-45FD-91B1-FDEE720CB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4650" y="769938"/>
              <a:ext cx="76200" cy="95250"/>
            </a:xfrm>
            <a:custGeom>
              <a:avLst/>
              <a:gdLst>
                <a:gd name="T0" fmla="*/ 19 w 21"/>
                <a:gd name="T1" fmla="*/ 26 h 26"/>
                <a:gd name="T2" fmla="*/ 20 w 21"/>
                <a:gd name="T3" fmla="*/ 23 h 26"/>
                <a:gd name="T4" fmla="*/ 20 w 21"/>
                <a:gd name="T5" fmla="*/ 21 h 26"/>
                <a:gd name="T6" fmla="*/ 21 w 21"/>
                <a:gd name="T7" fmla="*/ 20 h 26"/>
                <a:gd name="T8" fmla="*/ 21 w 21"/>
                <a:gd name="T9" fmla="*/ 18 h 26"/>
                <a:gd name="T10" fmla="*/ 21 w 21"/>
                <a:gd name="T11" fmla="*/ 16 h 26"/>
                <a:gd name="T12" fmla="*/ 19 w 21"/>
                <a:gd name="T13" fmla="*/ 11 h 26"/>
                <a:gd name="T14" fmla="*/ 17 w 21"/>
                <a:gd name="T15" fmla="*/ 11 h 26"/>
                <a:gd name="T16" fmla="*/ 16 w 21"/>
                <a:gd name="T17" fmla="*/ 12 h 26"/>
                <a:gd name="T18" fmla="*/ 15 w 21"/>
                <a:gd name="T19" fmla="*/ 13 h 26"/>
                <a:gd name="T20" fmla="*/ 14 w 21"/>
                <a:gd name="T21" fmla="*/ 14 h 26"/>
                <a:gd name="T22" fmla="*/ 14 w 21"/>
                <a:gd name="T23" fmla="*/ 11 h 26"/>
                <a:gd name="T24" fmla="*/ 15 w 21"/>
                <a:gd name="T25" fmla="*/ 11 h 26"/>
                <a:gd name="T26" fmla="*/ 16 w 21"/>
                <a:gd name="T27" fmla="*/ 8 h 26"/>
                <a:gd name="T28" fmla="*/ 15 w 21"/>
                <a:gd name="T29" fmla="*/ 5 h 26"/>
                <a:gd name="T30" fmla="*/ 15 w 21"/>
                <a:gd name="T31" fmla="*/ 4 h 26"/>
                <a:gd name="T32" fmla="*/ 15 w 21"/>
                <a:gd name="T33" fmla="*/ 3 h 26"/>
                <a:gd name="T34" fmla="*/ 13 w 21"/>
                <a:gd name="T35" fmla="*/ 2 h 26"/>
                <a:gd name="T36" fmla="*/ 12 w 21"/>
                <a:gd name="T37" fmla="*/ 2 h 26"/>
                <a:gd name="T38" fmla="*/ 10 w 21"/>
                <a:gd name="T39" fmla="*/ 1 h 26"/>
                <a:gd name="T40" fmla="*/ 9 w 21"/>
                <a:gd name="T41" fmla="*/ 0 h 26"/>
                <a:gd name="T42" fmla="*/ 7 w 21"/>
                <a:gd name="T43" fmla="*/ 0 h 26"/>
                <a:gd name="T44" fmla="*/ 7 w 21"/>
                <a:gd name="T45" fmla="*/ 2 h 26"/>
                <a:gd name="T46" fmla="*/ 6 w 21"/>
                <a:gd name="T47" fmla="*/ 5 h 26"/>
                <a:gd name="T48" fmla="*/ 5 w 21"/>
                <a:gd name="T49" fmla="*/ 6 h 26"/>
                <a:gd name="T50" fmla="*/ 5 w 21"/>
                <a:gd name="T51" fmla="*/ 4 h 26"/>
                <a:gd name="T52" fmla="*/ 3 w 21"/>
                <a:gd name="T53" fmla="*/ 6 h 26"/>
                <a:gd name="T54" fmla="*/ 1 w 21"/>
                <a:gd name="T55" fmla="*/ 9 h 26"/>
                <a:gd name="T56" fmla="*/ 1 w 21"/>
                <a:gd name="T57" fmla="*/ 13 h 26"/>
                <a:gd name="T58" fmla="*/ 2 w 21"/>
                <a:gd name="T59" fmla="*/ 16 h 26"/>
                <a:gd name="T60" fmla="*/ 3 w 21"/>
                <a:gd name="T61" fmla="*/ 19 h 26"/>
                <a:gd name="T62" fmla="*/ 2 w 21"/>
                <a:gd name="T63" fmla="*/ 25 h 26"/>
                <a:gd name="T64" fmla="*/ 10 w 21"/>
                <a:gd name="T6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26">
                  <a:moveTo>
                    <a:pt x="11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20"/>
                    <a:pt x="20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8"/>
                  </a:cubicBezTo>
                  <a:cubicBezTo>
                    <a:pt x="21" y="18"/>
                    <a:pt x="21" y="17"/>
                    <a:pt x="21" y="17"/>
                  </a:cubicBezTo>
                  <a:cubicBezTo>
                    <a:pt x="21" y="17"/>
                    <a:pt x="21" y="16"/>
                    <a:pt x="21" y="16"/>
                  </a:cubicBezTo>
                  <a:cubicBezTo>
                    <a:pt x="21" y="16"/>
                    <a:pt x="21" y="15"/>
                    <a:pt x="21" y="14"/>
                  </a:cubicBezTo>
                  <a:cubicBezTo>
                    <a:pt x="20" y="13"/>
                    <a:pt x="20" y="12"/>
                    <a:pt x="19" y="11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4"/>
                    <a:pt x="14" y="14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3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5" y="4"/>
                    <a:pt x="15" y="5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1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8" y="2"/>
                    <a:pt x="7" y="3"/>
                  </a:cubicBezTo>
                  <a:cubicBezTo>
                    <a:pt x="7" y="3"/>
                    <a:pt x="6" y="3"/>
                    <a:pt x="6" y="5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5" y="7"/>
                    <a:pt x="5" y="6"/>
                  </a:cubicBezTo>
                  <a:cubicBezTo>
                    <a:pt x="5" y="6"/>
                    <a:pt x="5" y="4"/>
                    <a:pt x="5" y="4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2" y="10"/>
                    <a:pt x="2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1" y="15"/>
                    <a:pt x="2" y="16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20"/>
                    <a:pt x="3" y="21"/>
                    <a:pt x="3" y="22"/>
                  </a:cubicBezTo>
                  <a:cubicBezTo>
                    <a:pt x="3" y="23"/>
                    <a:pt x="3" y="24"/>
                    <a:pt x="2" y="25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lnTo>
                    <a:pt x="11" y="26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15">
              <a:extLst>
                <a:ext uri="{FF2B5EF4-FFF2-40B4-BE49-F238E27FC236}">
                  <a16:creationId xmlns:a16="http://schemas.microsoft.com/office/drawing/2014/main" id="{87F2A0D2-7BD5-4A10-9035-93729AD5D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3611" y="803276"/>
              <a:ext cx="122238" cy="184150"/>
            </a:xfrm>
            <a:custGeom>
              <a:avLst/>
              <a:gdLst>
                <a:gd name="T0" fmla="*/ 21 w 34"/>
                <a:gd name="T1" fmla="*/ 4 h 51"/>
                <a:gd name="T2" fmla="*/ 6 w 34"/>
                <a:gd name="T3" fmla="*/ 0 h 51"/>
                <a:gd name="T4" fmla="*/ 1 w 34"/>
                <a:gd name="T5" fmla="*/ 16 h 51"/>
                <a:gd name="T6" fmla="*/ 2 w 34"/>
                <a:gd name="T7" fmla="*/ 17 h 51"/>
                <a:gd name="T8" fmla="*/ 1 w 34"/>
                <a:gd name="T9" fmla="*/ 18 h 51"/>
                <a:gd name="T10" fmla="*/ 1 w 34"/>
                <a:gd name="T11" fmla="*/ 19 h 51"/>
                <a:gd name="T12" fmla="*/ 21 w 34"/>
                <a:gd name="T13" fmla="*/ 50 h 51"/>
                <a:gd name="T14" fmla="*/ 22 w 34"/>
                <a:gd name="T15" fmla="*/ 50 h 51"/>
                <a:gd name="T16" fmla="*/ 21 w 34"/>
                <a:gd name="T17" fmla="*/ 47 h 51"/>
                <a:gd name="T18" fmla="*/ 22 w 34"/>
                <a:gd name="T19" fmla="*/ 46 h 51"/>
                <a:gd name="T20" fmla="*/ 22 w 34"/>
                <a:gd name="T21" fmla="*/ 44 h 51"/>
                <a:gd name="T22" fmla="*/ 24 w 34"/>
                <a:gd name="T23" fmla="*/ 43 h 51"/>
                <a:gd name="T24" fmla="*/ 25 w 34"/>
                <a:gd name="T25" fmla="*/ 43 h 51"/>
                <a:gd name="T26" fmla="*/ 26 w 34"/>
                <a:gd name="T27" fmla="*/ 44 h 51"/>
                <a:gd name="T28" fmla="*/ 27 w 34"/>
                <a:gd name="T29" fmla="*/ 39 h 51"/>
                <a:gd name="T30" fmla="*/ 34 w 34"/>
                <a:gd name="T31" fmla="*/ 8 h 51"/>
                <a:gd name="T32" fmla="*/ 21 w 34"/>
                <a:gd name="T33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51">
                  <a:moveTo>
                    <a:pt x="21" y="4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2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21" y="50"/>
                    <a:pt x="21" y="50"/>
                  </a:cubicBezTo>
                  <a:cubicBezTo>
                    <a:pt x="21" y="50"/>
                    <a:pt x="22" y="51"/>
                    <a:pt x="22" y="50"/>
                  </a:cubicBezTo>
                  <a:cubicBezTo>
                    <a:pt x="22" y="49"/>
                    <a:pt x="22" y="48"/>
                    <a:pt x="21" y="47"/>
                  </a:cubicBezTo>
                  <a:cubicBezTo>
                    <a:pt x="21" y="47"/>
                    <a:pt x="21" y="46"/>
                    <a:pt x="22" y="46"/>
                  </a:cubicBezTo>
                  <a:cubicBezTo>
                    <a:pt x="22" y="45"/>
                    <a:pt x="22" y="45"/>
                    <a:pt x="22" y="44"/>
                  </a:cubicBezTo>
                  <a:cubicBezTo>
                    <a:pt x="22" y="44"/>
                    <a:pt x="22" y="43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21" y="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6">
              <a:extLst>
                <a:ext uri="{FF2B5EF4-FFF2-40B4-BE49-F238E27FC236}">
                  <a16:creationId xmlns:a16="http://schemas.microsoft.com/office/drawing/2014/main" id="{954AC193-5926-461B-9269-4D68CD8EB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5" y="904876"/>
              <a:ext cx="138113" cy="76200"/>
            </a:xfrm>
            <a:custGeom>
              <a:avLst/>
              <a:gdLst>
                <a:gd name="T0" fmla="*/ 36 w 38"/>
                <a:gd name="T1" fmla="*/ 6 h 21"/>
                <a:gd name="T2" fmla="*/ 37 w 38"/>
                <a:gd name="T3" fmla="*/ 4 h 21"/>
                <a:gd name="T4" fmla="*/ 34 w 38"/>
                <a:gd name="T5" fmla="*/ 2 h 21"/>
                <a:gd name="T6" fmla="*/ 2 w 38"/>
                <a:gd name="T7" fmla="*/ 0 h 21"/>
                <a:gd name="T8" fmla="*/ 0 w 38"/>
                <a:gd name="T9" fmla="*/ 20 h 21"/>
                <a:gd name="T10" fmla="*/ 38 w 38"/>
                <a:gd name="T11" fmla="*/ 21 h 21"/>
                <a:gd name="T12" fmla="*/ 37 w 38"/>
                <a:gd name="T13" fmla="*/ 8 h 21"/>
                <a:gd name="T14" fmla="*/ 36 w 38"/>
                <a:gd name="T15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1">
                  <a:moveTo>
                    <a:pt x="36" y="6"/>
                  </a:moveTo>
                  <a:cubicBezTo>
                    <a:pt x="36" y="4"/>
                    <a:pt x="37" y="5"/>
                    <a:pt x="37" y="4"/>
                  </a:cubicBezTo>
                  <a:cubicBezTo>
                    <a:pt x="37" y="3"/>
                    <a:pt x="34" y="2"/>
                    <a:pt x="34" y="2"/>
                  </a:cubicBezTo>
                  <a:cubicBezTo>
                    <a:pt x="26" y="2"/>
                    <a:pt x="2" y="0"/>
                    <a:pt x="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6" y="7"/>
                    <a:pt x="36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17">
              <a:extLst>
                <a:ext uri="{FF2B5EF4-FFF2-40B4-BE49-F238E27FC236}">
                  <a16:creationId xmlns:a16="http://schemas.microsoft.com/office/drawing/2014/main" id="{89E041C3-A3C9-4B83-952A-E0FD1AFB7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49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18">
              <a:extLst>
                <a:ext uri="{FF2B5EF4-FFF2-40B4-BE49-F238E27FC236}">
                  <a16:creationId xmlns:a16="http://schemas.microsoft.com/office/drawing/2014/main" id="{C1F77492-22A7-4931-94CB-A3774E5A8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49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19">
              <a:extLst>
                <a:ext uri="{FF2B5EF4-FFF2-40B4-BE49-F238E27FC236}">
                  <a16:creationId xmlns:a16="http://schemas.microsoft.com/office/drawing/2014/main" id="{44A80BA7-C80F-4DFA-9DA9-332EE1003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93875" y="896938"/>
              <a:ext cx="120650" cy="101600"/>
            </a:xfrm>
            <a:custGeom>
              <a:avLst/>
              <a:gdLst>
                <a:gd name="T0" fmla="*/ 0 w 33"/>
                <a:gd name="T1" fmla="*/ 2 h 28"/>
                <a:gd name="T2" fmla="*/ 1 w 33"/>
                <a:gd name="T3" fmla="*/ 3 h 28"/>
                <a:gd name="T4" fmla="*/ 1 w 33"/>
                <a:gd name="T5" fmla="*/ 4 h 28"/>
                <a:gd name="T6" fmla="*/ 4 w 33"/>
                <a:gd name="T7" fmla="*/ 6 h 28"/>
                <a:gd name="T8" fmla="*/ 3 w 33"/>
                <a:gd name="T9" fmla="*/ 8 h 28"/>
                <a:gd name="T10" fmla="*/ 4 w 33"/>
                <a:gd name="T11" fmla="*/ 10 h 28"/>
                <a:gd name="T12" fmla="*/ 5 w 33"/>
                <a:gd name="T13" fmla="*/ 23 h 28"/>
                <a:gd name="T14" fmla="*/ 5 w 33"/>
                <a:gd name="T15" fmla="*/ 27 h 28"/>
                <a:gd name="T16" fmla="*/ 28 w 33"/>
                <a:gd name="T17" fmla="*/ 26 h 28"/>
                <a:gd name="T18" fmla="*/ 28 w 33"/>
                <a:gd name="T19" fmla="*/ 26 h 28"/>
                <a:gd name="T20" fmla="*/ 28 w 33"/>
                <a:gd name="T21" fmla="*/ 27 h 28"/>
                <a:gd name="T22" fmla="*/ 28 w 33"/>
                <a:gd name="T23" fmla="*/ 28 h 28"/>
                <a:gd name="T24" fmla="*/ 30 w 33"/>
                <a:gd name="T25" fmla="*/ 28 h 28"/>
                <a:gd name="T26" fmla="*/ 31 w 33"/>
                <a:gd name="T27" fmla="*/ 27 h 28"/>
                <a:gd name="T28" fmla="*/ 31 w 33"/>
                <a:gd name="T29" fmla="*/ 26 h 28"/>
                <a:gd name="T30" fmla="*/ 31 w 33"/>
                <a:gd name="T31" fmla="*/ 26 h 28"/>
                <a:gd name="T32" fmla="*/ 31 w 33"/>
                <a:gd name="T33" fmla="*/ 25 h 28"/>
                <a:gd name="T34" fmla="*/ 32 w 33"/>
                <a:gd name="T35" fmla="*/ 25 h 28"/>
                <a:gd name="T36" fmla="*/ 33 w 33"/>
                <a:gd name="T37" fmla="*/ 23 h 28"/>
                <a:gd name="T38" fmla="*/ 31 w 33"/>
                <a:gd name="T39" fmla="*/ 21 h 28"/>
                <a:gd name="T40" fmla="*/ 31 w 33"/>
                <a:gd name="T41" fmla="*/ 19 h 28"/>
                <a:gd name="T42" fmla="*/ 30 w 33"/>
                <a:gd name="T43" fmla="*/ 18 h 28"/>
                <a:gd name="T44" fmla="*/ 29 w 33"/>
                <a:gd name="T45" fmla="*/ 17 h 28"/>
                <a:gd name="T46" fmla="*/ 27 w 33"/>
                <a:gd name="T47" fmla="*/ 15 h 28"/>
                <a:gd name="T48" fmla="*/ 27 w 33"/>
                <a:gd name="T49" fmla="*/ 14 h 28"/>
                <a:gd name="T50" fmla="*/ 27 w 33"/>
                <a:gd name="T51" fmla="*/ 12 h 28"/>
                <a:gd name="T52" fmla="*/ 26 w 33"/>
                <a:gd name="T53" fmla="*/ 11 h 28"/>
                <a:gd name="T54" fmla="*/ 24 w 33"/>
                <a:gd name="T55" fmla="*/ 10 h 28"/>
                <a:gd name="T56" fmla="*/ 24 w 33"/>
                <a:gd name="T57" fmla="*/ 9 h 28"/>
                <a:gd name="T58" fmla="*/ 23 w 33"/>
                <a:gd name="T59" fmla="*/ 8 h 28"/>
                <a:gd name="T60" fmla="*/ 22 w 33"/>
                <a:gd name="T61" fmla="*/ 7 h 28"/>
                <a:gd name="T62" fmla="*/ 21 w 33"/>
                <a:gd name="T63" fmla="*/ 6 h 28"/>
                <a:gd name="T64" fmla="*/ 21 w 33"/>
                <a:gd name="T65" fmla="*/ 4 h 28"/>
                <a:gd name="T66" fmla="*/ 20 w 33"/>
                <a:gd name="T67" fmla="*/ 2 h 28"/>
                <a:gd name="T68" fmla="*/ 20 w 33"/>
                <a:gd name="T69" fmla="*/ 2 h 28"/>
                <a:gd name="T70" fmla="*/ 19 w 33"/>
                <a:gd name="T71" fmla="*/ 1 h 28"/>
                <a:gd name="T72" fmla="*/ 19 w 33"/>
                <a:gd name="T73" fmla="*/ 1 h 28"/>
                <a:gd name="T74" fmla="*/ 18 w 33"/>
                <a:gd name="T75" fmla="*/ 1 h 28"/>
                <a:gd name="T76" fmla="*/ 0 w 33"/>
                <a:gd name="T77" fmla="*/ 1 h 28"/>
                <a:gd name="T78" fmla="*/ 0 w 33"/>
                <a:gd name="T7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" h="28">
                  <a:moveTo>
                    <a:pt x="0" y="2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4" y="5"/>
                    <a:pt x="4" y="6"/>
                  </a:cubicBezTo>
                  <a:cubicBezTo>
                    <a:pt x="4" y="7"/>
                    <a:pt x="3" y="6"/>
                    <a:pt x="3" y="8"/>
                  </a:cubicBezTo>
                  <a:cubicBezTo>
                    <a:pt x="3" y="9"/>
                    <a:pt x="4" y="10"/>
                    <a:pt x="4" y="1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8"/>
                    <a:pt x="31" y="28"/>
                    <a:pt x="31" y="27"/>
                  </a:cubicBezTo>
                  <a:cubicBezTo>
                    <a:pt x="31" y="27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3"/>
                  </a:cubicBezTo>
                  <a:cubicBezTo>
                    <a:pt x="32" y="23"/>
                    <a:pt x="31" y="22"/>
                    <a:pt x="31" y="21"/>
                  </a:cubicBezTo>
                  <a:cubicBezTo>
                    <a:pt x="31" y="20"/>
                    <a:pt x="31" y="19"/>
                    <a:pt x="31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8"/>
                    <a:pt x="29" y="17"/>
                    <a:pt x="29" y="17"/>
                  </a:cubicBezTo>
                  <a:cubicBezTo>
                    <a:pt x="29" y="17"/>
                    <a:pt x="27" y="15"/>
                    <a:pt x="27" y="15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4"/>
                    <a:pt x="27" y="13"/>
                    <a:pt x="27" y="12"/>
                  </a:cubicBezTo>
                  <a:cubicBezTo>
                    <a:pt x="27" y="11"/>
                    <a:pt x="26" y="11"/>
                    <a:pt x="26" y="11"/>
                  </a:cubicBezTo>
                  <a:cubicBezTo>
                    <a:pt x="25" y="11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6"/>
                  </a:cubicBezTo>
                  <a:cubicBezTo>
                    <a:pt x="20" y="6"/>
                    <a:pt x="21" y="5"/>
                    <a:pt x="21" y="4"/>
                  </a:cubicBezTo>
                  <a:cubicBezTo>
                    <a:pt x="21" y="4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20">
              <a:extLst>
                <a:ext uri="{FF2B5EF4-FFF2-40B4-BE49-F238E27FC236}">
                  <a16:creationId xmlns:a16="http://schemas.microsoft.com/office/drawing/2014/main" id="{F7D15285-93BE-42C5-AD24-EED0A1FAF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0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21">
              <a:extLst>
                <a:ext uri="{FF2B5EF4-FFF2-40B4-BE49-F238E27FC236}">
                  <a16:creationId xmlns:a16="http://schemas.microsoft.com/office/drawing/2014/main" id="{BC31C9BE-A255-4534-A52B-A0915B5D2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0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22">
              <a:extLst>
                <a:ext uri="{FF2B5EF4-FFF2-40B4-BE49-F238E27FC236}">
                  <a16:creationId xmlns:a16="http://schemas.microsoft.com/office/drawing/2014/main" id="{52EAFD55-BFD9-4DFA-B892-68FDAE243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2" y="1020763"/>
              <a:ext cx="69850" cy="115888"/>
            </a:xfrm>
            <a:custGeom>
              <a:avLst/>
              <a:gdLst>
                <a:gd name="T0" fmla="*/ 5 w 19"/>
                <a:gd name="T1" fmla="*/ 30 h 32"/>
                <a:gd name="T2" fmla="*/ 6 w 19"/>
                <a:gd name="T3" fmla="*/ 30 h 32"/>
                <a:gd name="T4" fmla="*/ 6 w 19"/>
                <a:gd name="T5" fmla="*/ 29 h 32"/>
                <a:gd name="T6" fmla="*/ 5 w 19"/>
                <a:gd name="T7" fmla="*/ 26 h 32"/>
                <a:gd name="T8" fmla="*/ 19 w 19"/>
                <a:gd name="T9" fmla="*/ 26 h 32"/>
                <a:gd name="T10" fmla="*/ 18 w 19"/>
                <a:gd name="T11" fmla="*/ 22 h 32"/>
                <a:gd name="T12" fmla="*/ 19 w 19"/>
                <a:gd name="T13" fmla="*/ 18 h 32"/>
                <a:gd name="T14" fmla="*/ 19 w 19"/>
                <a:gd name="T15" fmla="*/ 16 h 32"/>
                <a:gd name="T16" fmla="*/ 17 w 19"/>
                <a:gd name="T17" fmla="*/ 13 h 32"/>
                <a:gd name="T18" fmla="*/ 14 w 19"/>
                <a:gd name="T19" fmla="*/ 0 h 32"/>
                <a:gd name="T20" fmla="*/ 0 w 19"/>
                <a:gd name="T21" fmla="*/ 1 h 32"/>
                <a:gd name="T22" fmla="*/ 1 w 19"/>
                <a:gd name="T23" fmla="*/ 2 h 32"/>
                <a:gd name="T24" fmla="*/ 0 w 19"/>
                <a:gd name="T25" fmla="*/ 22 h 32"/>
                <a:gd name="T26" fmla="*/ 1 w 19"/>
                <a:gd name="T27" fmla="*/ 31 h 32"/>
                <a:gd name="T28" fmla="*/ 2 w 19"/>
                <a:gd name="T29" fmla="*/ 31 h 32"/>
                <a:gd name="T30" fmla="*/ 2 w 19"/>
                <a:gd name="T31" fmla="*/ 31 h 32"/>
                <a:gd name="T32" fmla="*/ 3 w 19"/>
                <a:gd name="T33" fmla="*/ 31 h 32"/>
                <a:gd name="T34" fmla="*/ 3 w 19"/>
                <a:gd name="T35" fmla="*/ 30 h 32"/>
                <a:gd name="T36" fmla="*/ 2 w 19"/>
                <a:gd name="T37" fmla="*/ 29 h 32"/>
                <a:gd name="T38" fmla="*/ 3 w 19"/>
                <a:gd name="T39" fmla="*/ 29 h 32"/>
                <a:gd name="T40" fmla="*/ 2 w 19"/>
                <a:gd name="T41" fmla="*/ 28 h 32"/>
                <a:gd name="T42" fmla="*/ 3 w 19"/>
                <a:gd name="T43" fmla="*/ 26 h 32"/>
                <a:gd name="T44" fmla="*/ 3 w 19"/>
                <a:gd name="T45" fmla="*/ 26 h 32"/>
                <a:gd name="T46" fmla="*/ 3 w 19"/>
                <a:gd name="T47" fmla="*/ 27 h 32"/>
                <a:gd name="T48" fmla="*/ 3 w 19"/>
                <a:gd name="T49" fmla="*/ 28 h 32"/>
                <a:gd name="T50" fmla="*/ 3 w 19"/>
                <a:gd name="T51" fmla="*/ 28 h 32"/>
                <a:gd name="T52" fmla="*/ 4 w 19"/>
                <a:gd name="T53" fmla="*/ 30 h 32"/>
                <a:gd name="T54" fmla="*/ 4 w 19"/>
                <a:gd name="T55" fmla="*/ 30 h 32"/>
                <a:gd name="T56" fmla="*/ 4 w 19"/>
                <a:gd name="T57" fmla="*/ 31 h 32"/>
                <a:gd name="T58" fmla="*/ 3 w 19"/>
                <a:gd name="T59" fmla="*/ 32 h 32"/>
                <a:gd name="T60" fmla="*/ 3 w 19"/>
                <a:gd name="T61" fmla="*/ 32 h 32"/>
                <a:gd name="T62" fmla="*/ 4 w 19"/>
                <a:gd name="T63" fmla="*/ 32 h 32"/>
                <a:gd name="T64" fmla="*/ 6 w 19"/>
                <a:gd name="T65" fmla="*/ 31 h 32"/>
                <a:gd name="T66" fmla="*/ 5 w 19"/>
                <a:gd name="T6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32">
                  <a:moveTo>
                    <a:pt x="5" y="30"/>
                  </a:moveTo>
                  <a:cubicBezTo>
                    <a:pt x="5" y="30"/>
                    <a:pt x="6" y="30"/>
                    <a:pt x="6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8"/>
                    <a:pt x="6" y="27"/>
                    <a:pt x="5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4"/>
                    <a:pt x="18" y="23"/>
                    <a:pt x="18" y="22"/>
                  </a:cubicBezTo>
                  <a:cubicBezTo>
                    <a:pt x="18" y="20"/>
                    <a:pt x="18" y="18"/>
                    <a:pt x="19" y="18"/>
                  </a:cubicBezTo>
                  <a:cubicBezTo>
                    <a:pt x="19" y="17"/>
                    <a:pt x="19" y="16"/>
                    <a:pt x="1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29"/>
                    <a:pt x="2" y="29"/>
                  </a:cubicBezTo>
                  <a:cubicBezTo>
                    <a:pt x="2" y="29"/>
                    <a:pt x="2" y="29"/>
                    <a:pt x="3" y="29"/>
                  </a:cubicBezTo>
                  <a:cubicBezTo>
                    <a:pt x="3" y="29"/>
                    <a:pt x="3" y="28"/>
                    <a:pt x="2" y="28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5" y="31"/>
                    <a:pt x="4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6" y="31"/>
                    <a:pt x="5" y="31"/>
                    <a:pt x="5" y="3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23">
              <a:extLst>
                <a:ext uri="{FF2B5EF4-FFF2-40B4-BE49-F238E27FC236}">
                  <a16:creationId xmlns:a16="http://schemas.microsoft.com/office/drawing/2014/main" id="{42B5C9F1-2E5B-4D22-96A3-1571D798D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8300" y="1111250"/>
              <a:ext cx="165100" cy="130175"/>
            </a:xfrm>
            <a:custGeom>
              <a:avLst/>
              <a:gdLst>
                <a:gd name="T0" fmla="*/ 30 w 45"/>
                <a:gd name="T1" fmla="*/ 1 h 36"/>
                <a:gd name="T2" fmla="*/ 1 w 45"/>
                <a:gd name="T3" fmla="*/ 4 h 36"/>
                <a:gd name="T4" fmla="*/ 2 w 45"/>
                <a:gd name="T5" fmla="*/ 5 h 36"/>
                <a:gd name="T6" fmla="*/ 3 w 45"/>
                <a:gd name="T7" fmla="*/ 4 h 36"/>
                <a:gd name="T8" fmla="*/ 5 w 45"/>
                <a:gd name="T9" fmla="*/ 5 h 36"/>
                <a:gd name="T10" fmla="*/ 5 w 45"/>
                <a:gd name="T11" fmla="*/ 5 h 36"/>
                <a:gd name="T12" fmla="*/ 6 w 45"/>
                <a:gd name="T13" fmla="*/ 5 h 36"/>
                <a:gd name="T14" fmla="*/ 10 w 45"/>
                <a:gd name="T15" fmla="*/ 6 h 36"/>
                <a:gd name="T16" fmla="*/ 12 w 45"/>
                <a:gd name="T17" fmla="*/ 6 h 36"/>
                <a:gd name="T18" fmla="*/ 12 w 45"/>
                <a:gd name="T19" fmla="*/ 8 h 36"/>
                <a:gd name="T20" fmla="*/ 14 w 45"/>
                <a:gd name="T21" fmla="*/ 8 h 36"/>
                <a:gd name="T22" fmla="*/ 16 w 45"/>
                <a:gd name="T23" fmla="*/ 9 h 36"/>
                <a:gd name="T24" fmla="*/ 17 w 45"/>
                <a:gd name="T25" fmla="*/ 8 h 36"/>
                <a:gd name="T26" fmla="*/ 19 w 45"/>
                <a:gd name="T27" fmla="*/ 6 h 36"/>
                <a:gd name="T28" fmla="*/ 22 w 45"/>
                <a:gd name="T29" fmla="*/ 7 h 36"/>
                <a:gd name="T30" fmla="*/ 24 w 45"/>
                <a:gd name="T31" fmla="*/ 9 h 36"/>
                <a:gd name="T32" fmla="*/ 27 w 45"/>
                <a:gd name="T33" fmla="*/ 11 h 36"/>
                <a:gd name="T34" fmla="*/ 28 w 45"/>
                <a:gd name="T35" fmla="*/ 15 h 36"/>
                <a:gd name="T36" fmla="*/ 28 w 45"/>
                <a:gd name="T37" fmla="*/ 19 h 36"/>
                <a:gd name="T38" fmla="*/ 28 w 45"/>
                <a:gd name="T39" fmla="*/ 18 h 36"/>
                <a:gd name="T40" fmla="*/ 30 w 45"/>
                <a:gd name="T41" fmla="*/ 18 h 36"/>
                <a:gd name="T42" fmla="*/ 30 w 45"/>
                <a:gd name="T43" fmla="*/ 21 h 36"/>
                <a:gd name="T44" fmla="*/ 29 w 45"/>
                <a:gd name="T45" fmla="*/ 22 h 36"/>
                <a:gd name="T46" fmla="*/ 30 w 45"/>
                <a:gd name="T47" fmla="*/ 24 h 36"/>
                <a:gd name="T48" fmla="*/ 32 w 45"/>
                <a:gd name="T49" fmla="*/ 25 h 36"/>
                <a:gd name="T50" fmla="*/ 33 w 45"/>
                <a:gd name="T51" fmla="*/ 26 h 36"/>
                <a:gd name="T52" fmla="*/ 32 w 45"/>
                <a:gd name="T53" fmla="*/ 27 h 36"/>
                <a:gd name="T54" fmla="*/ 34 w 45"/>
                <a:gd name="T55" fmla="*/ 28 h 36"/>
                <a:gd name="T56" fmla="*/ 36 w 45"/>
                <a:gd name="T57" fmla="*/ 30 h 36"/>
                <a:gd name="T58" fmla="*/ 37 w 45"/>
                <a:gd name="T59" fmla="*/ 31 h 36"/>
                <a:gd name="T60" fmla="*/ 39 w 45"/>
                <a:gd name="T61" fmla="*/ 33 h 36"/>
                <a:gd name="T62" fmla="*/ 39 w 45"/>
                <a:gd name="T63" fmla="*/ 34 h 36"/>
                <a:gd name="T64" fmla="*/ 39 w 45"/>
                <a:gd name="T65" fmla="*/ 35 h 36"/>
                <a:gd name="T66" fmla="*/ 40 w 45"/>
                <a:gd name="T67" fmla="*/ 35 h 36"/>
                <a:gd name="T68" fmla="*/ 43 w 45"/>
                <a:gd name="T69" fmla="*/ 34 h 36"/>
                <a:gd name="T70" fmla="*/ 44 w 45"/>
                <a:gd name="T71" fmla="*/ 30 h 36"/>
                <a:gd name="T72" fmla="*/ 44 w 45"/>
                <a:gd name="T73" fmla="*/ 26 h 36"/>
                <a:gd name="T74" fmla="*/ 44 w 45"/>
                <a:gd name="T75" fmla="*/ 24 h 36"/>
                <a:gd name="T76" fmla="*/ 42 w 45"/>
                <a:gd name="T77" fmla="*/ 21 h 36"/>
                <a:gd name="T78" fmla="*/ 43 w 45"/>
                <a:gd name="T79" fmla="*/ 21 h 36"/>
                <a:gd name="T80" fmla="*/ 41 w 45"/>
                <a:gd name="T81" fmla="*/ 18 h 36"/>
                <a:gd name="T82" fmla="*/ 41 w 45"/>
                <a:gd name="T83" fmla="*/ 17 h 36"/>
                <a:gd name="T84" fmla="*/ 40 w 45"/>
                <a:gd name="T85" fmla="*/ 16 h 36"/>
                <a:gd name="T86" fmla="*/ 38 w 45"/>
                <a:gd name="T87" fmla="*/ 13 h 36"/>
                <a:gd name="T88" fmla="*/ 39 w 45"/>
                <a:gd name="T89" fmla="*/ 12 h 36"/>
                <a:gd name="T90" fmla="*/ 37 w 45"/>
                <a:gd name="T91" fmla="*/ 11 h 36"/>
                <a:gd name="T92" fmla="*/ 37 w 45"/>
                <a:gd name="T93" fmla="*/ 10 h 36"/>
                <a:gd name="T94" fmla="*/ 36 w 45"/>
                <a:gd name="T95" fmla="*/ 7 h 36"/>
                <a:gd name="T96" fmla="*/ 34 w 45"/>
                <a:gd name="T97" fmla="*/ 3 h 36"/>
                <a:gd name="T98" fmla="*/ 34 w 45"/>
                <a:gd name="T9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" h="36">
                  <a:moveTo>
                    <a:pt x="31" y="0"/>
                  </a:moveTo>
                  <a:cubicBezTo>
                    <a:pt x="31" y="0"/>
                    <a:pt x="31" y="1"/>
                    <a:pt x="31" y="1"/>
                  </a:cubicBezTo>
                  <a:cubicBezTo>
                    <a:pt x="31" y="1"/>
                    <a:pt x="31" y="2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8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0" y="6"/>
                    <a:pt x="11" y="6"/>
                    <a:pt x="10" y="6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1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7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2" y="7"/>
                    <a:pt x="12" y="8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0" y="6"/>
                    <a:pt x="20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2" y="7"/>
                  </a:cubicBezTo>
                  <a:cubicBezTo>
                    <a:pt x="22" y="7"/>
                    <a:pt x="22" y="7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4" y="8"/>
                    <a:pt x="24" y="8"/>
                  </a:cubicBezTo>
                  <a:cubicBezTo>
                    <a:pt x="23" y="8"/>
                    <a:pt x="23" y="9"/>
                    <a:pt x="24" y="9"/>
                  </a:cubicBezTo>
                  <a:cubicBezTo>
                    <a:pt x="24" y="9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6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8" y="11"/>
                    <a:pt x="27" y="11"/>
                  </a:cubicBezTo>
                  <a:cubicBezTo>
                    <a:pt x="27" y="12"/>
                    <a:pt x="27" y="12"/>
                    <a:pt x="28" y="12"/>
                  </a:cubicBezTo>
                  <a:cubicBezTo>
                    <a:pt x="28" y="12"/>
                    <a:pt x="28" y="13"/>
                    <a:pt x="28" y="13"/>
                  </a:cubicBezTo>
                  <a:cubicBezTo>
                    <a:pt x="28" y="14"/>
                    <a:pt x="29" y="14"/>
                    <a:pt x="28" y="15"/>
                  </a:cubicBezTo>
                  <a:cubicBezTo>
                    <a:pt x="28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7" y="19"/>
                    <a:pt x="28" y="19"/>
                  </a:cubicBezTo>
                  <a:cubicBezTo>
                    <a:pt x="28" y="19"/>
                    <a:pt x="28" y="20"/>
                    <a:pt x="28" y="20"/>
                  </a:cubicBezTo>
                  <a:cubicBezTo>
                    <a:pt x="28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19"/>
                  </a:cubicBezTo>
                  <a:cubicBezTo>
                    <a:pt x="29" y="19"/>
                    <a:pt x="29" y="18"/>
                    <a:pt x="28" y="18"/>
                  </a:cubicBezTo>
                  <a:cubicBezTo>
                    <a:pt x="28" y="18"/>
                    <a:pt x="29" y="18"/>
                    <a:pt x="29" y="18"/>
                  </a:cubicBezTo>
                  <a:cubicBezTo>
                    <a:pt x="29" y="18"/>
                    <a:pt x="29" y="19"/>
                    <a:pt x="29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8"/>
                    <a:pt x="31" y="19"/>
                    <a:pt x="30" y="1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1"/>
                    <a:pt x="30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2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5"/>
                    <a:pt x="30" y="25"/>
                    <a:pt x="31" y="25"/>
                  </a:cubicBezTo>
                  <a:cubicBezTo>
                    <a:pt x="31" y="25"/>
                    <a:pt x="31" y="24"/>
                    <a:pt x="31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4"/>
                    <a:pt x="33" y="24"/>
                  </a:cubicBezTo>
                  <a:cubicBezTo>
                    <a:pt x="33" y="24"/>
                    <a:pt x="33" y="25"/>
                    <a:pt x="33" y="25"/>
                  </a:cubicBezTo>
                  <a:cubicBezTo>
                    <a:pt x="33" y="25"/>
                    <a:pt x="32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7"/>
                    <a:pt x="32" y="27"/>
                    <a:pt x="32" y="26"/>
                  </a:cubicBezTo>
                  <a:cubicBezTo>
                    <a:pt x="32" y="26"/>
                    <a:pt x="32" y="26"/>
                    <a:pt x="31" y="26"/>
                  </a:cubicBezTo>
                  <a:cubicBezTo>
                    <a:pt x="31" y="26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4" y="28"/>
                    <a:pt x="34" y="2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35" y="28"/>
                    <a:pt x="35" y="29"/>
                    <a:pt x="35" y="29"/>
                  </a:cubicBezTo>
                  <a:cubicBezTo>
                    <a:pt x="35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0"/>
                    <a:pt x="37" y="30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8" y="31"/>
                    <a:pt x="38" y="31"/>
                  </a:cubicBezTo>
                  <a:cubicBezTo>
                    <a:pt x="38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4"/>
                  </a:cubicBezTo>
                  <a:cubicBezTo>
                    <a:pt x="38" y="34"/>
                    <a:pt x="39" y="34"/>
                    <a:pt x="39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0" y="35"/>
                  </a:cubicBezTo>
                  <a:cubicBezTo>
                    <a:pt x="40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9" y="35"/>
                    <a:pt x="39" y="36"/>
                  </a:cubicBezTo>
                  <a:cubicBezTo>
                    <a:pt x="39" y="36"/>
                    <a:pt x="39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2" y="36"/>
                    <a:pt x="41" y="35"/>
                    <a:pt x="41" y="35"/>
                  </a:cubicBezTo>
                  <a:cubicBezTo>
                    <a:pt x="41" y="35"/>
                    <a:pt x="41" y="35"/>
                    <a:pt x="42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4" y="34"/>
                    <a:pt x="43" y="33"/>
                  </a:cubicBezTo>
                  <a:cubicBezTo>
                    <a:pt x="43" y="33"/>
                    <a:pt x="43" y="33"/>
                    <a:pt x="43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4" y="29"/>
                    <a:pt x="44" y="30"/>
                    <a:pt x="44" y="29"/>
                  </a:cubicBezTo>
                  <a:cubicBezTo>
                    <a:pt x="45" y="29"/>
                    <a:pt x="44" y="28"/>
                    <a:pt x="44" y="28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7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4"/>
                    <a:pt x="44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3" y="23"/>
                    <a:pt x="43" y="22"/>
                  </a:cubicBezTo>
                  <a:cubicBezTo>
                    <a:pt x="43" y="22"/>
                    <a:pt x="43" y="22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0"/>
                    <a:pt x="42" y="20"/>
                    <a:pt x="42" y="21"/>
                  </a:cubicBezTo>
                  <a:cubicBezTo>
                    <a:pt x="42" y="21"/>
                    <a:pt x="43" y="21"/>
                    <a:pt x="43" y="22"/>
                  </a:cubicBezTo>
                  <a:cubicBezTo>
                    <a:pt x="43" y="22"/>
                    <a:pt x="43" y="24"/>
                    <a:pt x="44" y="23"/>
                  </a:cubicBezTo>
                  <a:cubicBezTo>
                    <a:pt x="44" y="23"/>
                    <a:pt x="43" y="22"/>
                    <a:pt x="43" y="21"/>
                  </a:cubicBezTo>
                  <a:cubicBezTo>
                    <a:pt x="43" y="21"/>
                    <a:pt x="43" y="20"/>
                    <a:pt x="42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8"/>
                    <a:pt x="41" y="18"/>
                  </a:cubicBezTo>
                  <a:cubicBezTo>
                    <a:pt x="41" y="18"/>
                    <a:pt x="41" y="19"/>
                    <a:pt x="41" y="19"/>
                  </a:cubicBezTo>
                  <a:cubicBezTo>
                    <a:pt x="41" y="19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7"/>
                    <a:pt x="40" y="17"/>
                    <a:pt x="41" y="17"/>
                  </a:cubicBezTo>
                  <a:cubicBezTo>
                    <a:pt x="41" y="17"/>
                    <a:pt x="41" y="16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0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39" y="16"/>
                    <a:pt x="39" y="16"/>
                  </a:cubicBezTo>
                  <a:cubicBezTo>
                    <a:pt x="39" y="15"/>
                    <a:pt x="39" y="15"/>
                    <a:pt x="39" y="14"/>
                  </a:cubicBezTo>
                  <a:cubicBezTo>
                    <a:pt x="38" y="14"/>
                    <a:pt x="38" y="13"/>
                    <a:pt x="38" y="13"/>
                  </a:cubicBezTo>
                  <a:cubicBezTo>
                    <a:pt x="38" y="13"/>
                    <a:pt x="38" y="12"/>
                    <a:pt x="38" y="13"/>
                  </a:cubicBezTo>
                  <a:cubicBezTo>
                    <a:pt x="38" y="13"/>
                    <a:pt x="39" y="13"/>
                    <a:pt x="39" y="13"/>
                  </a:cubicBezTo>
                  <a:cubicBezTo>
                    <a:pt x="39" y="13"/>
                    <a:pt x="39" y="14"/>
                    <a:pt x="39" y="13"/>
                  </a:cubicBezTo>
                  <a:cubicBezTo>
                    <a:pt x="40" y="13"/>
                    <a:pt x="39" y="13"/>
                    <a:pt x="39" y="1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6" y="9"/>
                    <a:pt x="36" y="8"/>
                  </a:cubicBezTo>
                  <a:cubicBezTo>
                    <a:pt x="36" y="8"/>
                    <a:pt x="36" y="8"/>
                    <a:pt x="36" y="7"/>
                  </a:cubicBezTo>
                  <a:cubicBezTo>
                    <a:pt x="35" y="7"/>
                    <a:pt x="35" y="6"/>
                    <a:pt x="35" y="6"/>
                  </a:cubicBezTo>
                  <a:cubicBezTo>
                    <a:pt x="35" y="6"/>
                    <a:pt x="35" y="5"/>
                    <a:pt x="35" y="5"/>
                  </a:cubicBezTo>
                  <a:cubicBezTo>
                    <a:pt x="35" y="5"/>
                    <a:pt x="35" y="4"/>
                    <a:pt x="35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1"/>
                    <a:pt x="32" y="0"/>
                    <a:pt x="3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24">
              <a:extLst>
                <a:ext uri="{FF2B5EF4-FFF2-40B4-BE49-F238E27FC236}">
                  <a16:creationId xmlns:a16="http://schemas.microsoft.com/office/drawing/2014/main" id="{ADB889A0-208D-4E5F-9A19-A90ECBADF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2" y="1016001"/>
              <a:ext cx="98425" cy="101600"/>
            </a:xfrm>
            <a:custGeom>
              <a:avLst/>
              <a:gdLst>
                <a:gd name="T0" fmla="*/ 23 w 27"/>
                <a:gd name="T1" fmla="*/ 12 h 28"/>
                <a:gd name="T2" fmla="*/ 21 w 27"/>
                <a:gd name="T3" fmla="*/ 10 h 28"/>
                <a:gd name="T4" fmla="*/ 20 w 27"/>
                <a:gd name="T5" fmla="*/ 9 h 28"/>
                <a:gd name="T6" fmla="*/ 13 w 27"/>
                <a:gd name="T7" fmla="*/ 2 h 28"/>
                <a:gd name="T8" fmla="*/ 13 w 27"/>
                <a:gd name="T9" fmla="*/ 1 h 28"/>
                <a:gd name="T10" fmla="*/ 13 w 27"/>
                <a:gd name="T11" fmla="*/ 0 h 28"/>
                <a:gd name="T12" fmla="*/ 0 w 27"/>
                <a:gd name="T13" fmla="*/ 1 h 28"/>
                <a:gd name="T14" fmla="*/ 3 w 27"/>
                <a:gd name="T15" fmla="*/ 14 h 28"/>
                <a:gd name="T16" fmla="*/ 5 w 27"/>
                <a:gd name="T17" fmla="*/ 17 h 28"/>
                <a:gd name="T18" fmla="*/ 5 w 27"/>
                <a:gd name="T19" fmla="*/ 19 h 28"/>
                <a:gd name="T20" fmla="*/ 4 w 27"/>
                <a:gd name="T21" fmla="*/ 23 h 28"/>
                <a:gd name="T22" fmla="*/ 5 w 27"/>
                <a:gd name="T23" fmla="*/ 27 h 28"/>
                <a:gd name="T24" fmla="*/ 6 w 27"/>
                <a:gd name="T25" fmla="*/ 28 h 28"/>
                <a:gd name="T26" fmla="*/ 21 w 27"/>
                <a:gd name="T27" fmla="*/ 27 h 28"/>
                <a:gd name="T28" fmla="*/ 21 w 27"/>
                <a:gd name="T29" fmla="*/ 28 h 28"/>
                <a:gd name="T30" fmla="*/ 22 w 27"/>
                <a:gd name="T31" fmla="*/ 27 h 28"/>
                <a:gd name="T32" fmla="*/ 22 w 27"/>
                <a:gd name="T33" fmla="*/ 26 h 28"/>
                <a:gd name="T34" fmla="*/ 25 w 27"/>
                <a:gd name="T35" fmla="*/ 26 h 28"/>
                <a:gd name="T36" fmla="*/ 25 w 27"/>
                <a:gd name="T37" fmla="*/ 26 h 28"/>
                <a:gd name="T38" fmla="*/ 24 w 27"/>
                <a:gd name="T39" fmla="*/ 26 h 28"/>
                <a:gd name="T40" fmla="*/ 24 w 27"/>
                <a:gd name="T41" fmla="*/ 24 h 28"/>
                <a:gd name="T42" fmla="*/ 25 w 27"/>
                <a:gd name="T43" fmla="*/ 23 h 28"/>
                <a:gd name="T44" fmla="*/ 25 w 27"/>
                <a:gd name="T45" fmla="*/ 22 h 28"/>
                <a:gd name="T46" fmla="*/ 25 w 27"/>
                <a:gd name="T47" fmla="*/ 22 h 28"/>
                <a:gd name="T48" fmla="*/ 26 w 27"/>
                <a:gd name="T49" fmla="*/ 20 h 28"/>
                <a:gd name="T50" fmla="*/ 26 w 27"/>
                <a:gd name="T51" fmla="*/ 20 h 28"/>
                <a:gd name="T52" fmla="*/ 26 w 27"/>
                <a:gd name="T53" fmla="*/ 19 h 28"/>
                <a:gd name="T54" fmla="*/ 27 w 27"/>
                <a:gd name="T55" fmla="*/ 17 h 28"/>
                <a:gd name="T56" fmla="*/ 25 w 27"/>
                <a:gd name="T57" fmla="*/ 17 h 28"/>
                <a:gd name="T58" fmla="*/ 25 w 27"/>
                <a:gd name="T59" fmla="*/ 16 h 28"/>
                <a:gd name="T60" fmla="*/ 25 w 27"/>
                <a:gd name="T61" fmla="*/ 15 h 28"/>
                <a:gd name="T62" fmla="*/ 25 w 27"/>
                <a:gd name="T63" fmla="*/ 14 h 28"/>
                <a:gd name="T64" fmla="*/ 24 w 27"/>
                <a:gd name="T65" fmla="*/ 13 h 28"/>
                <a:gd name="T66" fmla="*/ 23 w 27"/>
                <a:gd name="T6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8">
                  <a:moveTo>
                    <a:pt x="23" y="12"/>
                  </a:moveTo>
                  <a:cubicBezTo>
                    <a:pt x="23" y="11"/>
                    <a:pt x="22" y="11"/>
                    <a:pt x="21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9"/>
                    <a:pt x="13" y="3"/>
                    <a:pt x="13" y="2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4" y="19"/>
                    <a:pt x="4" y="21"/>
                    <a:pt x="4" y="23"/>
                  </a:cubicBezTo>
                  <a:cubicBezTo>
                    <a:pt x="4" y="24"/>
                    <a:pt x="5" y="25"/>
                    <a:pt x="5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2" y="28"/>
                    <a:pt x="22" y="27"/>
                    <a:pt x="22" y="27"/>
                  </a:cubicBezTo>
                  <a:cubicBezTo>
                    <a:pt x="22" y="27"/>
                    <a:pt x="22" y="26"/>
                    <a:pt x="22" y="26"/>
                  </a:cubicBezTo>
                  <a:cubicBezTo>
                    <a:pt x="23" y="26"/>
                    <a:pt x="24" y="27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4" y="26"/>
                  </a:cubicBezTo>
                  <a:cubicBezTo>
                    <a:pt x="24" y="25"/>
                    <a:pt x="24" y="25"/>
                    <a:pt x="24" y="24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5" y="23"/>
                    <a:pt x="24" y="23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7" y="17"/>
                    <a:pt x="27" y="16"/>
                    <a:pt x="25" y="17"/>
                  </a:cubicBezTo>
                  <a:cubicBezTo>
                    <a:pt x="25" y="17"/>
                    <a:pt x="25" y="17"/>
                    <a:pt x="25" y="16"/>
                  </a:cubicBezTo>
                  <a:cubicBezTo>
                    <a:pt x="25" y="16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4" y="14"/>
                    <a:pt x="24" y="13"/>
                  </a:cubicBezTo>
                  <a:cubicBezTo>
                    <a:pt x="23" y="13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25">
              <a:extLst>
                <a:ext uri="{FF2B5EF4-FFF2-40B4-BE49-F238E27FC236}">
                  <a16:creationId xmlns:a16="http://schemas.microsoft.com/office/drawing/2014/main" id="{961CB421-8B91-4904-A535-289DB90DB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68475" y="1071563"/>
              <a:ext cx="101600" cy="93663"/>
            </a:xfrm>
            <a:custGeom>
              <a:avLst/>
              <a:gdLst>
                <a:gd name="T0" fmla="*/ 25 w 28"/>
                <a:gd name="T1" fmla="*/ 17 h 26"/>
                <a:gd name="T2" fmla="*/ 24 w 28"/>
                <a:gd name="T3" fmla="*/ 14 h 26"/>
                <a:gd name="T4" fmla="*/ 14 w 28"/>
                <a:gd name="T5" fmla="*/ 13 h 26"/>
                <a:gd name="T6" fmla="*/ 15 w 28"/>
                <a:gd name="T7" fmla="*/ 11 h 26"/>
                <a:gd name="T8" fmla="*/ 16 w 28"/>
                <a:gd name="T9" fmla="*/ 8 h 26"/>
                <a:gd name="T10" fmla="*/ 18 w 28"/>
                <a:gd name="T11" fmla="*/ 5 h 26"/>
                <a:gd name="T12" fmla="*/ 17 w 28"/>
                <a:gd name="T13" fmla="*/ 3 h 26"/>
                <a:gd name="T14" fmla="*/ 17 w 28"/>
                <a:gd name="T15" fmla="*/ 0 h 26"/>
                <a:gd name="T16" fmla="*/ 0 w 28"/>
                <a:gd name="T17" fmla="*/ 6 h 26"/>
                <a:gd name="T18" fmla="*/ 2 w 28"/>
                <a:gd name="T19" fmla="*/ 9 h 26"/>
                <a:gd name="T20" fmla="*/ 3 w 28"/>
                <a:gd name="T21" fmla="*/ 13 h 26"/>
                <a:gd name="T22" fmla="*/ 3 w 28"/>
                <a:gd name="T23" fmla="*/ 17 h 26"/>
                <a:gd name="T24" fmla="*/ 3 w 28"/>
                <a:gd name="T25" fmla="*/ 20 h 26"/>
                <a:gd name="T26" fmla="*/ 2 w 28"/>
                <a:gd name="T27" fmla="*/ 22 h 26"/>
                <a:gd name="T28" fmla="*/ 4 w 28"/>
                <a:gd name="T29" fmla="*/ 21 h 26"/>
                <a:gd name="T30" fmla="*/ 5 w 28"/>
                <a:gd name="T31" fmla="*/ 20 h 26"/>
                <a:gd name="T32" fmla="*/ 6 w 28"/>
                <a:gd name="T33" fmla="*/ 20 h 26"/>
                <a:gd name="T34" fmla="*/ 6 w 28"/>
                <a:gd name="T35" fmla="*/ 21 h 26"/>
                <a:gd name="T36" fmla="*/ 7 w 28"/>
                <a:gd name="T37" fmla="*/ 22 h 26"/>
                <a:gd name="T38" fmla="*/ 10 w 28"/>
                <a:gd name="T39" fmla="*/ 22 h 26"/>
                <a:gd name="T40" fmla="*/ 12 w 28"/>
                <a:gd name="T41" fmla="*/ 22 h 26"/>
                <a:gd name="T42" fmla="*/ 12 w 28"/>
                <a:gd name="T43" fmla="*/ 22 h 26"/>
                <a:gd name="T44" fmla="*/ 12 w 28"/>
                <a:gd name="T45" fmla="*/ 20 h 26"/>
                <a:gd name="T46" fmla="*/ 14 w 28"/>
                <a:gd name="T47" fmla="*/ 21 h 26"/>
                <a:gd name="T48" fmla="*/ 15 w 28"/>
                <a:gd name="T49" fmla="*/ 22 h 26"/>
                <a:gd name="T50" fmla="*/ 16 w 28"/>
                <a:gd name="T51" fmla="*/ 22 h 26"/>
                <a:gd name="T52" fmla="*/ 17 w 28"/>
                <a:gd name="T53" fmla="*/ 22 h 26"/>
                <a:gd name="T54" fmla="*/ 16 w 28"/>
                <a:gd name="T55" fmla="*/ 24 h 26"/>
                <a:gd name="T56" fmla="*/ 18 w 28"/>
                <a:gd name="T57" fmla="*/ 24 h 26"/>
                <a:gd name="T58" fmla="*/ 20 w 28"/>
                <a:gd name="T59" fmla="*/ 25 h 26"/>
                <a:gd name="T60" fmla="*/ 20 w 28"/>
                <a:gd name="T61" fmla="*/ 23 h 26"/>
                <a:gd name="T62" fmla="*/ 22 w 28"/>
                <a:gd name="T63" fmla="*/ 24 h 26"/>
                <a:gd name="T64" fmla="*/ 22 w 28"/>
                <a:gd name="T65" fmla="*/ 25 h 26"/>
                <a:gd name="T66" fmla="*/ 23 w 28"/>
                <a:gd name="T67" fmla="*/ 25 h 26"/>
                <a:gd name="T68" fmla="*/ 23 w 28"/>
                <a:gd name="T69" fmla="*/ 23 h 26"/>
                <a:gd name="T70" fmla="*/ 25 w 28"/>
                <a:gd name="T71" fmla="*/ 23 h 26"/>
                <a:gd name="T72" fmla="*/ 25 w 28"/>
                <a:gd name="T73" fmla="*/ 24 h 26"/>
                <a:gd name="T74" fmla="*/ 26 w 28"/>
                <a:gd name="T75" fmla="*/ 26 h 26"/>
                <a:gd name="T76" fmla="*/ 26 w 28"/>
                <a:gd name="T77" fmla="*/ 26 h 26"/>
                <a:gd name="T78" fmla="*/ 27 w 28"/>
                <a:gd name="T79" fmla="*/ 26 h 26"/>
                <a:gd name="T80" fmla="*/ 27 w 28"/>
                <a:gd name="T81" fmla="*/ 25 h 26"/>
                <a:gd name="T82" fmla="*/ 27 w 28"/>
                <a:gd name="T83" fmla="*/ 24 h 26"/>
                <a:gd name="T84" fmla="*/ 28 w 28"/>
                <a:gd name="T85" fmla="*/ 24 h 26"/>
                <a:gd name="T86" fmla="*/ 26 w 28"/>
                <a:gd name="T87" fmla="*/ 23 h 26"/>
                <a:gd name="T88" fmla="*/ 26 w 28"/>
                <a:gd name="T89" fmla="*/ 22 h 26"/>
                <a:gd name="T90" fmla="*/ 26 w 28"/>
                <a:gd name="T91" fmla="*/ 21 h 26"/>
                <a:gd name="T92" fmla="*/ 26 w 28"/>
                <a:gd name="T93" fmla="*/ 21 h 26"/>
                <a:gd name="T94" fmla="*/ 27 w 28"/>
                <a:gd name="T95" fmla="*/ 21 h 26"/>
                <a:gd name="T96" fmla="*/ 27 w 28"/>
                <a:gd name="T97" fmla="*/ 19 h 26"/>
                <a:gd name="T98" fmla="*/ 26 w 28"/>
                <a:gd name="T99" fmla="*/ 20 h 26"/>
                <a:gd name="T100" fmla="*/ 25 w 28"/>
                <a:gd name="T101" fmla="*/ 20 h 26"/>
                <a:gd name="T102" fmla="*/ 24 w 28"/>
                <a:gd name="T103" fmla="*/ 20 h 26"/>
                <a:gd name="T104" fmla="*/ 24 w 28"/>
                <a:gd name="T105" fmla="*/ 19 h 26"/>
                <a:gd name="T106" fmla="*/ 26 w 28"/>
                <a:gd name="T107" fmla="*/ 19 h 26"/>
                <a:gd name="T108" fmla="*/ 23 w 28"/>
                <a:gd name="T109" fmla="*/ 19 h 26"/>
                <a:gd name="T110" fmla="*/ 20 w 28"/>
                <a:gd name="T111" fmla="*/ 19 h 26"/>
                <a:gd name="T112" fmla="*/ 20 w 28"/>
                <a:gd name="T113" fmla="*/ 18 h 26"/>
                <a:gd name="T114" fmla="*/ 21 w 28"/>
                <a:gd name="T115" fmla="*/ 17 h 26"/>
                <a:gd name="T116" fmla="*/ 24 w 28"/>
                <a:gd name="T117" fmla="*/ 17 h 26"/>
                <a:gd name="T118" fmla="*/ 25 w 28"/>
                <a:gd name="T11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26">
                  <a:moveTo>
                    <a:pt x="25" y="17"/>
                  </a:moveTo>
                  <a:cubicBezTo>
                    <a:pt x="25" y="17"/>
                    <a:pt x="25" y="17"/>
                    <a:pt x="25" y="17"/>
                  </a:cubicBezTo>
                  <a:cubicBezTo>
                    <a:pt x="25" y="16"/>
                    <a:pt x="25" y="16"/>
                    <a:pt x="24" y="16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4" y="13"/>
                    <a:pt x="14" y="14"/>
                    <a:pt x="14" y="13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7" y="8"/>
                    <a:pt x="17" y="7"/>
                    <a:pt x="17" y="6"/>
                  </a:cubicBezTo>
                  <a:cubicBezTo>
                    <a:pt x="17" y="6"/>
                    <a:pt x="18" y="5"/>
                    <a:pt x="18" y="5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10"/>
                    <a:pt x="2" y="11"/>
                  </a:cubicBezTo>
                  <a:cubicBezTo>
                    <a:pt x="2" y="12"/>
                    <a:pt x="2" y="12"/>
                    <a:pt x="3" y="13"/>
                  </a:cubicBezTo>
                  <a:cubicBezTo>
                    <a:pt x="3" y="13"/>
                    <a:pt x="4" y="13"/>
                    <a:pt x="3" y="14"/>
                  </a:cubicBezTo>
                  <a:cubicBezTo>
                    <a:pt x="3" y="15"/>
                    <a:pt x="3" y="16"/>
                    <a:pt x="3" y="17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6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5" y="21"/>
                    <a:pt x="5" y="21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10" y="22"/>
                  </a:cubicBezTo>
                  <a:cubicBezTo>
                    <a:pt x="11" y="23"/>
                    <a:pt x="11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2"/>
                  </a:cubicBezTo>
                  <a:cubicBezTo>
                    <a:pt x="12" y="22"/>
                    <a:pt x="11" y="21"/>
                    <a:pt x="11" y="21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21"/>
                    <a:pt x="15" y="22"/>
                    <a:pt x="15" y="22"/>
                  </a:cubicBezTo>
                  <a:cubicBezTo>
                    <a:pt x="15" y="22"/>
                    <a:pt x="14" y="22"/>
                    <a:pt x="15" y="22"/>
                  </a:cubicBezTo>
                  <a:cubicBezTo>
                    <a:pt x="15" y="23"/>
                    <a:pt x="16" y="22"/>
                    <a:pt x="16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16" y="22"/>
                    <a:pt x="16" y="23"/>
                    <a:pt x="17" y="23"/>
                  </a:cubicBezTo>
                  <a:cubicBezTo>
                    <a:pt x="17" y="23"/>
                    <a:pt x="16" y="24"/>
                    <a:pt x="16" y="24"/>
                  </a:cubicBezTo>
                  <a:cubicBezTo>
                    <a:pt x="16" y="24"/>
                    <a:pt x="16" y="25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19" y="25"/>
                    <a:pt x="20" y="25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4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4" y="23"/>
                    <a:pt x="24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5"/>
                    <a:pt x="25" y="25"/>
                  </a:cubicBezTo>
                  <a:cubicBezTo>
                    <a:pt x="25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8" y="26"/>
                    <a:pt x="28" y="25"/>
                  </a:cubicBezTo>
                  <a:cubicBezTo>
                    <a:pt x="28" y="24"/>
                    <a:pt x="27" y="25"/>
                    <a:pt x="27" y="25"/>
                  </a:cubicBezTo>
                  <a:cubicBezTo>
                    <a:pt x="27" y="25"/>
                    <a:pt x="27" y="25"/>
                    <a:pt x="26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3"/>
                    <a:pt x="26" y="23"/>
                  </a:cubicBezTo>
                  <a:cubicBezTo>
                    <a:pt x="26" y="23"/>
                    <a:pt x="25" y="23"/>
                    <a:pt x="25" y="22"/>
                  </a:cubicBezTo>
                  <a:cubicBezTo>
                    <a:pt x="25" y="22"/>
                    <a:pt x="25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1"/>
                    <a:pt x="26" y="20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19"/>
                    <a:pt x="26" y="19"/>
                    <a:pt x="26" y="20"/>
                  </a:cubicBezTo>
                  <a:cubicBezTo>
                    <a:pt x="26" y="20"/>
                    <a:pt x="25" y="21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21"/>
                    <a:pt x="24" y="20"/>
                  </a:cubicBezTo>
                  <a:cubicBezTo>
                    <a:pt x="24" y="20"/>
                    <a:pt x="24" y="19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6" y="19"/>
                    <a:pt x="26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3" y="19"/>
                    <a:pt x="23" y="19"/>
                  </a:cubicBezTo>
                  <a:cubicBezTo>
                    <a:pt x="22" y="19"/>
                    <a:pt x="22" y="20"/>
                    <a:pt x="21" y="19"/>
                  </a:cubicBezTo>
                  <a:cubicBezTo>
                    <a:pt x="21" y="19"/>
                    <a:pt x="20" y="18"/>
                    <a:pt x="20" y="19"/>
                  </a:cubicBezTo>
                  <a:cubicBezTo>
                    <a:pt x="20" y="19"/>
                    <a:pt x="19" y="19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1" y="18"/>
                    <a:pt x="21" y="18"/>
                  </a:cubicBezTo>
                  <a:cubicBezTo>
                    <a:pt x="21" y="17"/>
                    <a:pt x="20" y="17"/>
                    <a:pt x="21" y="17"/>
                  </a:cubicBezTo>
                  <a:cubicBezTo>
                    <a:pt x="22" y="17"/>
                    <a:pt x="23" y="17"/>
                    <a:pt x="23" y="17"/>
                  </a:cubicBezTo>
                  <a:cubicBezTo>
                    <a:pt x="23" y="17"/>
                    <a:pt x="23" y="17"/>
                    <a:pt x="24" y="17"/>
                  </a:cubicBezTo>
                  <a:cubicBezTo>
                    <a:pt x="24" y="18"/>
                    <a:pt x="25" y="18"/>
                    <a:pt x="26" y="18"/>
                  </a:cubicBezTo>
                  <a:cubicBezTo>
                    <a:pt x="26" y="18"/>
                    <a:pt x="26" y="17"/>
                    <a:pt x="25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26">
              <a:extLst>
                <a:ext uri="{FF2B5EF4-FFF2-40B4-BE49-F238E27FC236}">
                  <a16:creationId xmlns:a16="http://schemas.microsoft.com/office/drawing/2014/main" id="{D42A5600-0637-4C9A-8038-567BF88ED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60512" y="1009651"/>
              <a:ext cx="93663" cy="65088"/>
            </a:xfrm>
            <a:custGeom>
              <a:avLst/>
              <a:gdLst>
                <a:gd name="T0" fmla="*/ 14 w 26"/>
                <a:gd name="T1" fmla="*/ 1 h 18"/>
                <a:gd name="T2" fmla="*/ 11 w 26"/>
                <a:gd name="T3" fmla="*/ 0 h 18"/>
                <a:gd name="T4" fmla="*/ 5 w 26"/>
                <a:gd name="T5" fmla="*/ 0 h 18"/>
                <a:gd name="T6" fmla="*/ 1 w 26"/>
                <a:gd name="T7" fmla="*/ 2 h 18"/>
                <a:gd name="T8" fmla="*/ 1 w 26"/>
                <a:gd name="T9" fmla="*/ 3 h 18"/>
                <a:gd name="T10" fmla="*/ 1 w 26"/>
                <a:gd name="T11" fmla="*/ 4 h 18"/>
                <a:gd name="T12" fmla="*/ 8 w 26"/>
                <a:gd name="T13" fmla="*/ 11 h 18"/>
                <a:gd name="T14" fmla="*/ 9 w 26"/>
                <a:gd name="T15" fmla="*/ 12 h 18"/>
                <a:gd name="T16" fmla="*/ 11 w 26"/>
                <a:gd name="T17" fmla="*/ 14 h 18"/>
                <a:gd name="T18" fmla="*/ 12 w 26"/>
                <a:gd name="T19" fmla="*/ 15 h 18"/>
                <a:gd name="T20" fmla="*/ 13 w 26"/>
                <a:gd name="T21" fmla="*/ 16 h 18"/>
                <a:gd name="T22" fmla="*/ 13 w 26"/>
                <a:gd name="T23" fmla="*/ 17 h 18"/>
                <a:gd name="T24" fmla="*/ 14 w 26"/>
                <a:gd name="T25" fmla="*/ 18 h 18"/>
                <a:gd name="T26" fmla="*/ 15 w 26"/>
                <a:gd name="T27" fmla="*/ 18 h 18"/>
                <a:gd name="T28" fmla="*/ 15 w 26"/>
                <a:gd name="T29" fmla="*/ 18 h 18"/>
                <a:gd name="T30" fmla="*/ 16 w 26"/>
                <a:gd name="T31" fmla="*/ 18 h 18"/>
                <a:gd name="T32" fmla="*/ 16 w 26"/>
                <a:gd name="T33" fmla="*/ 18 h 18"/>
                <a:gd name="T34" fmla="*/ 16 w 26"/>
                <a:gd name="T35" fmla="*/ 18 h 18"/>
                <a:gd name="T36" fmla="*/ 17 w 26"/>
                <a:gd name="T37" fmla="*/ 17 h 18"/>
                <a:gd name="T38" fmla="*/ 16 w 26"/>
                <a:gd name="T39" fmla="*/ 17 h 18"/>
                <a:gd name="T40" fmla="*/ 15 w 26"/>
                <a:gd name="T41" fmla="*/ 16 h 18"/>
                <a:gd name="T42" fmla="*/ 16 w 26"/>
                <a:gd name="T43" fmla="*/ 16 h 18"/>
                <a:gd name="T44" fmla="*/ 17 w 26"/>
                <a:gd name="T45" fmla="*/ 16 h 18"/>
                <a:gd name="T46" fmla="*/ 17 w 26"/>
                <a:gd name="T47" fmla="*/ 16 h 18"/>
                <a:gd name="T48" fmla="*/ 18 w 26"/>
                <a:gd name="T49" fmla="*/ 16 h 18"/>
                <a:gd name="T50" fmla="*/ 19 w 26"/>
                <a:gd name="T51" fmla="*/ 15 h 18"/>
                <a:gd name="T52" fmla="*/ 21 w 26"/>
                <a:gd name="T53" fmla="*/ 14 h 18"/>
                <a:gd name="T54" fmla="*/ 21 w 26"/>
                <a:gd name="T55" fmla="*/ 13 h 18"/>
                <a:gd name="T56" fmla="*/ 21 w 26"/>
                <a:gd name="T57" fmla="*/ 12 h 18"/>
                <a:gd name="T58" fmla="*/ 22 w 26"/>
                <a:gd name="T59" fmla="*/ 12 h 18"/>
                <a:gd name="T60" fmla="*/ 22 w 26"/>
                <a:gd name="T61" fmla="*/ 12 h 18"/>
                <a:gd name="T62" fmla="*/ 23 w 26"/>
                <a:gd name="T63" fmla="*/ 11 h 18"/>
                <a:gd name="T64" fmla="*/ 23 w 26"/>
                <a:gd name="T65" fmla="*/ 10 h 18"/>
                <a:gd name="T66" fmla="*/ 23 w 26"/>
                <a:gd name="T67" fmla="*/ 9 h 18"/>
                <a:gd name="T68" fmla="*/ 24 w 26"/>
                <a:gd name="T69" fmla="*/ 9 h 18"/>
                <a:gd name="T70" fmla="*/ 24 w 26"/>
                <a:gd name="T71" fmla="*/ 8 h 18"/>
                <a:gd name="T72" fmla="*/ 25 w 26"/>
                <a:gd name="T73" fmla="*/ 7 h 18"/>
                <a:gd name="T74" fmla="*/ 26 w 26"/>
                <a:gd name="T75" fmla="*/ 6 h 18"/>
                <a:gd name="T76" fmla="*/ 19 w 26"/>
                <a:gd name="T77" fmla="*/ 0 h 18"/>
                <a:gd name="T78" fmla="*/ 14 w 26"/>
                <a:gd name="T7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8">
                  <a:moveTo>
                    <a:pt x="14" y="1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1" y="4"/>
                  </a:cubicBezTo>
                  <a:cubicBezTo>
                    <a:pt x="1" y="5"/>
                    <a:pt x="8" y="11"/>
                    <a:pt x="8" y="11"/>
                  </a:cubicBezTo>
                  <a:cubicBezTo>
                    <a:pt x="8" y="11"/>
                    <a:pt x="8" y="12"/>
                    <a:pt x="9" y="12"/>
                  </a:cubicBezTo>
                  <a:cubicBezTo>
                    <a:pt x="10" y="13"/>
                    <a:pt x="11" y="13"/>
                    <a:pt x="11" y="14"/>
                  </a:cubicBezTo>
                  <a:cubicBezTo>
                    <a:pt x="11" y="14"/>
                    <a:pt x="11" y="15"/>
                    <a:pt x="12" y="15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6"/>
                    <a:pt x="13" y="17"/>
                    <a:pt x="13" y="17"/>
                  </a:cubicBezTo>
                  <a:cubicBezTo>
                    <a:pt x="13" y="17"/>
                    <a:pt x="13" y="17"/>
                    <a:pt x="14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7" y="18"/>
                    <a:pt x="17" y="17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6"/>
                    <a:pt x="19" y="16"/>
                    <a:pt x="19" y="15"/>
                  </a:cubicBezTo>
                  <a:cubicBezTo>
                    <a:pt x="20" y="14"/>
                    <a:pt x="20" y="14"/>
                    <a:pt x="21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1"/>
                    <a:pt x="22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1"/>
                    <a:pt x="22" y="11"/>
                    <a:pt x="23" y="11"/>
                  </a:cubicBezTo>
                  <a:cubicBezTo>
                    <a:pt x="23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4" y="9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4" y="8"/>
                    <a:pt x="24" y="8"/>
                    <a:pt x="25" y="7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27">
              <a:extLst>
                <a:ext uri="{FF2B5EF4-FFF2-40B4-BE49-F238E27FC236}">
                  <a16:creationId xmlns:a16="http://schemas.microsoft.com/office/drawing/2014/main" id="{3E923DCA-F64B-4B51-A6A3-6F8C8BD51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7675" y="1023938"/>
              <a:ext cx="65088" cy="112713"/>
            </a:xfrm>
            <a:custGeom>
              <a:avLst/>
              <a:gdLst>
                <a:gd name="T0" fmla="*/ 18 w 18"/>
                <a:gd name="T1" fmla="*/ 1 h 31"/>
                <a:gd name="T2" fmla="*/ 17 w 18"/>
                <a:gd name="T3" fmla="*/ 0 h 31"/>
                <a:gd name="T4" fmla="*/ 7 w 18"/>
                <a:gd name="T5" fmla="*/ 0 h 31"/>
                <a:gd name="T6" fmla="*/ 7 w 18"/>
                <a:gd name="T7" fmla="*/ 0 h 31"/>
                <a:gd name="T8" fmla="*/ 7 w 18"/>
                <a:gd name="T9" fmla="*/ 1 h 31"/>
                <a:gd name="T10" fmla="*/ 6 w 18"/>
                <a:gd name="T11" fmla="*/ 2 h 31"/>
                <a:gd name="T12" fmla="*/ 6 w 18"/>
                <a:gd name="T13" fmla="*/ 2 h 31"/>
                <a:gd name="T14" fmla="*/ 6 w 18"/>
                <a:gd name="T15" fmla="*/ 3 h 31"/>
                <a:gd name="T16" fmla="*/ 4 w 18"/>
                <a:gd name="T17" fmla="*/ 5 h 31"/>
                <a:gd name="T18" fmla="*/ 3 w 18"/>
                <a:gd name="T19" fmla="*/ 9 h 31"/>
                <a:gd name="T20" fmla="*/ 3 w 18"/>
                <a:gd name="T21" fmla="*/ 10 h 31"/>
                <a:gd name="T22" fmla="*/ 4 w 18"/>
                <a:gd name="T23" fmla="*/ 11 h 31"/>
                <a:gd name="T24" fmla="*/ 3 w 18"/>
                <a:gd name="T25" fmla="*/ 13 h 31"/>
                <a:gd name="T26" fmla="*/ 3 w 18"/>
                <a:gd name="T27" fmla="*/ 14 h 31"/>
                <a:gd name="T28" fmla="*/ 3 w 18"/>
                <a:gd name="T29" fmla="*/ 16 h 31"/>
                <a:gd name="T30" fmla="*/ 3 w 18"/>
                <a:gd name="T31" fmla="*/ 17 h 31"/>
                <a:gd name="T32" fmla="*/ 4 w 18"/>
                <a:gd name="T33" fmla="*/ 18 h 31"/>
                <a:gd name="T34" fmla="*/ 3 w 18"/>
                <a:gd name="T35" fmla="*/ 19 h 31"/>
                <a:gd name="T36" fmla="*/ 2 w 18"/>
                <a:gd name="T37" fmla="*/ 21 h 31"/>
                <a:gd name="T38" fmla="*/ 2 w 18"/>
                <a:gd name="T39" fmla="*/ 22 h 31"/>
                <a:gd name="T40" fmla="*/ 1 w 18"/>
                <a:gd name="T41" fmla="*/ 24 h 31"/>
                <a:gd name="T42" fmla="*/ 1 w 18"/>
                <a:gd name="T43" fmla="*/ 25 h 31"/>
                <a:gd name="T44" fmla="*/ 0 w 18"/>
                <a:gd name="T45" fmla="*/ 26 h 31"/>
                <a:gd name="T46" fmla="*/ 10 w 18"/>
                <a:gd name="T47" fmla="*/ 26 h 31"/>
                <a:gd name="T48" fmla="*/ 10 w 18"/>
                <a:gd name="T49" fmla="*/ 27 h 31"/>
                <a:gd name="T50" fmla="*/ 10 w 18"/>
                <a:gd name="T51" fmla="*/ 29 h 31"/>
                <a:gd name="T52" fmla="*/ 11 w 18"/>
                <a:gd name="T53" fmla="*/ 30 h 31"/>
                <a:gd name="T54" fmla="*/ 11 w 18"/>
                <a:gd name="T55" fmla="*/ 30 h 31"/>
                <a:gd name="T56" fmla="*/ 12 w 18"/>
                <a:gd name="T57" fmla="*/ 31 h 31"/>
                <a:gd name="T58" fmla="*/ 13 w 18"/>
                <a:gd name="T59" fmla="*/ 31 h 31"/>
                <a:gd name="T60" fmla="*/ 14 w 18"/>
                <a:gd name="T61" fmla="*/ 30 h 31"/>
                <a:gd name="T62" fmla="*/ 15 w 18"/>
                <a:gd name="T63" fmla="*/ 30 h 31"/>
                <a:gd name="T64" fmla="*/ 16 w 18"/>
                <a:gd name="T65" fmla="*/ 30 h 31"/>
                <a:gd name="T66" fmla="*/ 18 w 18"/>
                <a:gd name="T67" fmla="*/ 30 h 31"/>
                <a:gd name="T68" fmla="*/ 17 w 18"/>
                <a:gd name="T69" fmla="*/ 21 h 31"/>
                <a:gd name="T70" fmla="*/ 18 w 18"/>
                <a:gd name="T7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1">
                  <a:moveTo>
                    <a:pt x="18" y="1"/>
                  </a:moveTo>
                  <a:cubicBezTo>
                    <a:pt x="18" y="1"/>
                    <a:pt x="17" y="1"/>
                    <a:pt x="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5"/>
                    <a:pt x="4" y="5"/>
                  </a:cubicBezTo>
                  <a:cubicBezTo>
                    <a:pt x="4" y="6"/>
                    <a:pt x="3" y="7"/>
                    <a:pt x="3" y="9"/>
                  </a:cubicBezTo>
                  <a:cubicBezTo>
                    <a:pt x="3" y="10"/>
                    <a:pt x="4" y="10"/>
                    <a:pt x="3" y="10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4" y="18"/>
                    <a:pt x="3" y="19"/>
                    <a:pt x="3" y="19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27"/>
                    <a:pt x="10" y="26"/>
                    <a:pt x="10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10" y="28"/>
                    <a:pt x="10" y="28"/>
                    <a:pt x="10" y="29"/>
                  </a:cubicBezTo>
                  <a:cubicBezTo>
                    <a:pt x="11" y="29"/>
                    <a:pt x="11" y="29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30"/>
                    <a:pt x="12" y="31"/>
                    <a:pt x="12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1"/>
                    <a:pt x="13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7" y="21"/>
                    <a:pt x="17" y="21"/>
                    <a:pt x="17" y="21"/>
                  </a:cubicBezTo>
                  <a:lnTo>
                    <a:pt x="18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28">
              <a:extLst>
                <a:ext uri="{FF2B5EF4-FFF2-40B4-BE49-F238E27FC236}">
                  <a16:creationId xmlns:a16="http://schemas.microsoft.com/office/drawing/2014/main" id="{82A3E630-B174-40CF-864C-DE94F805B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3461" y="784226"/>
              <a:ext cx="152400" cy="254000"/>
            </a:xfrm>
            <a:custGeom>
              <a:avLst/>
              <a:gdLst>
                <a:gd name="T0" fmla="*/ 39 w 42"/>
                <a:gd name="T1" fmla="*/ 69 h 70"/>
                <a:gd name="T2" fmla="*/ 39 w 42"/>
                <a:gd name="T3" fmla="*/ 64 h 70"/>
                <a:gd name="T4" fmla="*/ 40 w 42"/>
                <a:gd name="T5" fmla="*/ 62 h 70"/>
                <a:gd name="T6" fmla="*/ 41 w 42"/>
                <a:gd name="T7" fmla="*/ 59 h 70"/>
                <a:gd name="T8" fmla="*/ 41 w 42"/>
                <a:gd name="T9" fmla="*/ 56 h 70"/>
                <a:gd name="T10" fmla="*/ 20 w 42"/>
                <a:gd name="T11" fmla="*/ 24 h 70"/>
                <a:gd name="T12" fmla="*/ 21 w 42"/>
                <a:gd name="T13" fmla="*/ 22 h 70"/>
                <a:gd name="T14" fmla="*/ 25 w 42"/>
                <a:gd name="T15" fmla="*/ 5 h 70"/>
                <a:gd name="T16" fmla="*/ 5 w 42"/>
                <a:gd name="T17" fmla="*/ 0 h 70"/>
                <a:gd name="T18" fmla="*/ 5 w 42"/>
                <a:gd name="T19" fmla="*/ 1 h 70"/>
                <a:gd name="T20" fmla="*/ 5 w 42"/>
                <a:gd name="T21" fmla="*/ 3 h 70"/>
                <a:gd name="T22" fmla="*/ 4 w 42"/>
                <a:gd name="T23" fmla="*/ 4 h 70"/>
                <a:gd name="T24" fmla="*/ 3 w 42"/>
                <a:gd name="T25" fmla="*/ 7 h 70"/>
                <a:gd name="T26" fmla="*/ 1 w 42"/>
                <a:gd name="T27" fmla="*/ 9 h 70"/>
                <a:gd name="T28" fmla="*/ 2 w 42"/>
                <a:gd name="T29" fmla="*/ 11 h 70"/>
                <a:gd name="T30" fmla="*/ 2 w 42"/>
                <a:gd name="T31" fmla="*/ 12 h 70"/>
                <a:gd name="T32" fmla="*/ 2 w 42"/>
                <a:gd name="T33" fmla="*/ 15 h 70"/>
                <a:gd name="T34" fmla="*/ 2 w 42"/>
                <a:gd name="T35" fmla="*/ 17 h 70"/>
                <a:gd name="T36" fmla="*/ 1 w 42"/>
                <a:gd name="T37" fmla="*/ 18 h 70"/>
                <a:gd name="T38" fmla="*/ 0 w 42"/>
                <a:gd name="T39" fmla="*/ 19 h 70"/>
                <a:gd name="T40" fmla="*/ 1 w 42"/>
                <a:gd name="T41" fmla="*/ 20 h 70"/>
                <a:gd name="T42" fmla="*/ 2 w 42"/>
                <a:gd name="T43" fmla="*/ 20 h 70"/>
                <a:gd name="T44" fmla="*/ 3 w 42"/>
                <a:gd name="T45" fmla="*/ 22 h 70"/>
                <a:gd name="T46" fmla="*/ 3 w 42"/>
                <a:gd name="T47" fmla="*/ 23 h 70"/>
                <a:gd name="T48" fmla="*/ 3 w 42"/>
                <a:gd name="T49" fmla="*/ 24 h 70"/>
                <a:gd name="T50" fmla="*/ 3 w 42"/>
                <a:gd name="T51" fmla="*/ 26 h 70"/>
                <a:gd name="T52" fmla="*/ 4 w 42"/>
                <a:gd name="T53" fmla="*/ 26 h 70"/>
                <a:gd name="T54" fmla="*/ 6 w 42"/>
                <a:gd name="T55" fmla="*/ 26 h 70"/>
                <a:gd name="T56" fmla="*/ 9 w 42"/>
                <a:gd name="T57" fmla="*/ 26 h 70"/>
                <a:gd name="T58" fmla="*/ 9 w 42"/>
                <a:gd name="T59" fmla="*/ 27 h 70"/>
                <a:gd name="T60" fmla="*/ 6 w 42"/>
                <a:gd name="T61" fmla="*/ 26 h 70"/>
                <a:gd name="T62" fmla="*/ 6 w 42"/>
                <a:gd name="T63" fmla="*/ 27 h 70"/>
                <a:gd name="T64" fmla="*/ 7 w 42"/>
                <a:gd name="T65" fmla="*/ 30 h 70"/>
                <a:gd name="T66" fmla="*/ 6 w 42"/>
                <a:gd name="T67" fmla="*/ 31 h 70"/>
                <a:gd name="T68" fmla="*/ 6 w 42"/>
                <a:gd name="T69" fmla="*/ 30 h 70"/>
                <a:gd name="T70" fmla="*/ 5 w 42"/>
                <a:gd name="T71" fmla="*/ 28 h 70"/>
                <a:gd name="T72" fmla="*/ 4 w 42"/>
                <a:gd name="T73" fmla="*/ 30 h 70"/>
                <a:gd name="T74" fmla="*/ 4 w 42"/>
                <a:gd name="T75" fmla="*/ 33 h 70"/>
                <a:gd name="T76" fmla="*/ 4 w 42"/>
                <a:gd name="T77" fmla="*/ 35 h 70"/>
                <a:gd name="T78" fmla="*/ 5 w 42"/>
                <a:gd name="T79" fmla="*/ 37 h 70"/>
                <a:gd name="T80" fmla="*/ 6 w 42"/>
                <a:gd name="T81" fmla="*/ 40 h 70"/>
                <a:gd name="T82" fmla="*/ 7 w 42"/>
                <a:gd name="T83" fmla="*/ 42 h 70"/>
                <a:gd name="T84" fmla="*/ 8 w 42"/>
                <a:gd name="T85" fmla="*/ 44 h 70"/>
                <a:gd name="T86" fmla="*/ 9 w 42"/>
                <a:gd name="T87" fmla="*/ 45 h 70"/>
                <a:gd name="T88" fmla="*/ 9 w 42"/>
                <a:gd name="T89" fmla="*/ 48 h 70"/>
                <a:gd name="T90" fmla="*/ 8 w 42"/>
                <a:gd name="T91" fmla="*/ 50 h 70"/>
                <a:gd name="T92" fmla="*/ 10 w 42"/>
                <a:gd name="T93" fmla="*/ 52 h 70"/>
                <a:gd name="T94" fmla="*/ 12 w 42"/>
                <a:gd name="T95" fmla="*/ 53 h 70"/>
                <a:gd name="T96" fmla="*/ 14 w 42"/>
                <a:gd name="T97" fmla="*/ 54 h 70"/>
                <a:gd name="T98" fmla="*/ 16 w 42"/>
                <a:gd name="T99" fmla="*/ 55 h 70"/>
                <a:gd name="T100" fmla="*/ 17 w 42"/>
                <a:gd name="T101" fmla="*/ 56 h 70"/>
                <a:gd name="T102" fmla="*/ 19 w 42"/>
                <a:gd name="T103" fmla="*/ 58 h 70"/>
                <a:gd name="T104" fmla="*/ 19 w 42"/>
                <a:gd name="T105" fmla="*/ 59 h 70"/>
                <a:gd name="T106" fmla="*/ 20 w 42"/>
                <a:gd name="T107" fmla="*/ 60 h 70"/>
                <a:gd name="T108" fmla="*/ 22 w 42"/>
                <a:gd name="T109" fmla="*/ 60 h 70"/>
                <a:gd name="T110" fmla="*/ 22 w 42"/>
                <a:gd name="T111" fmla="*/ 62 h 70"/>
                <a:gd name="T112" fmla="*/ 24 w 42"/>
                <a:gd name="T113" fmla="*/ 65 h 70"/>
                <a:gd name="T114" fmla="*/ 23 w 42"/>
                <a:gd name="T115" fmla="*/ 67 h 70"/>
                <a:gd name="T116" fmla="*/ 24 w 42"/>
                <a:gd name="T117" fmla="*/ 67 h 70"/>
                <a:gd name="T118" fmla="*/ 24 w 42"/>
                <a:gd name="T119" fmla="*/ 68 h 70"/>
                <a:gd name="T120" fmla="*/ 27 w 42"/>
                <a:gd name="T121" fmla="*/ 69 h 70"/>
                <a:gd name="T122" fmla="*/ 37 w 42"/>
                <a:gd name="T12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70">
                  <a:moveTo>
                    <a:pt x="38" y="69"/>
                  </a:moveTo>
                  <a:cubicBezTo>
                    <a:pt x="39" y="70"/>
                    <a:pt x="39" y="69"/>
                    <a:pt x="39" y="69"/>
                  </a:cubicBezTo>
                  <a:cubicBezTo>
                    <a:pt x="39" y="69"/>
                    <a:pt x="38" y="68"/>
                    <a:pt x="38" y="67"/>
                  </a:cubicBezTo>
                  <a:cubicBezTo>
                    <a:pt x="37" y="66"/>
                    <a:pt x="39" y="64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40" y="63"/>
                    <a:pt x="40" y="62"/>
                  </a:cubicBezTo>
                  <a:cubicBezTo>
                    <a:pt x="40" y="62"/>
                    <a:pt x="40" y="61"/>
                    <a:pt x="41" y="61"/>
                  </a:cubicBezTo>
                  <a:cubicBezTo>
                    <a:pt x="42" y="60"/>
                    <a:pt x="42" y="59"/>
                    <a:pt x="41" y="59"/>
                  </a:cubicBezTo>
                  <a:cubicBezTo>
                    <a:pt x="41" y="59"/>
                    <a:pt x="41" y="59"/>
                    <a:pt x="41" y="58"/>
                  </a:cubicBezTo>
                  <a:cubicBezTo>
                    <a:pt x="40" y="57"/>
                    <a:pt x="41" y="57"/>
                    <a:pt x="41" y="56"/>
                  </a:cubicBezTo>
                  <a:cubicBezTo>
                    <a:pt x="41" y="56"/>
                    <a:pt x="40" y="55"/>
                    <a:pt x="40" y="55"/>
                  </a:cubicBezTo>
                  <a:cubicBezTo>
                    <a:pt x="40" y="55"/>
                    <a:pt x="19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1" y="22"/>
                    <a:pt x="21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6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2" y="17"/>
                    <a:pt x="2" y="17"/>
                  </a:cubicBezTo>
                  <a:cubicBezTo>
                    <a:pt x="2" y="17"/>
                    <a:pt x="1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1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4" y="24"/>
                    <a:pt x="4" y="24"/>
                  </a:cubicBezTo>
                  <a:cubicBezTo>
                    <a:pt x="4" y="24"/>
                    <a:pt x="3" y="24"/>
                    <a:pt x="3" y="24"/>
                  </a:cubicBezTo>
                  <a:cubicBezTo>
                    <a:pt x="2" y="25"/>
                    <a:pt x="2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5" y="27"/>
                  </a:cubicBezTo>
                  <a:cubicBezTo>
                    <a:pt x="5" y="27"/>
                    <a:pt x="5" y="27"/>
                    <a:pt x="6" y="26"/>
                  </a:cubicBezTo>
                  <a:cubicBezTo>
                    <a:pt x="6" y="26"/>
                    <a:pt x="6" y="25"/>
                    <a:pt x="7" y="26"/>
                  </a:cubicBezTo>
                  <a:cubicBezTo>
                    <a:pt x="7" y="26"/>
                    <a:pt x="8" y="26"/>
                    <a:pt x="9" y="26"/>
                  </a:cubicBezTo>
                  <a:cubicBezTo>
                    <a:pt x="9" y="26"/>
                    <a:pt x="11" y="25"/>
                    <a:pt x="10" y="26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9" y="27"/>
                    <a:pt x="9" y="26"/>
                    <a:pt x="8" y="26"/>
                  </a:cubicBezTo>
                  <a:cubicBezTo>
                    <a:pt x="7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7" y="29"/>
                    <a:pt x="7" y="30"/>
                  </a:cubicBezTo>
                  <a:cubicBezTo>
                    <a:pt x="7" y="30"/>
                    <a:pt x="7" y="31"/>
                    <a:pt x="7" y="31"/>
                  </a:cubicBezTo>
                  <a:cubicBezTo>
                    <a:pt x="7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9"/>
                    <a:pt x="6" y="28"/>
                    <a:pt x="6" y="28"/>
                  </a:cubicBezTo>
                  <a:cubicBezTo>
                    <a:pt x="6" y="28"/>
                    <a:pt x="5" y="28"/>
                    <a:pt x="5" y="28"/>
                  </a:cubicBezTo>
                  <a:cubicBezTo>
                    <a:pt x="5" y="28"/>
                    <a:pt x="4" y="28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1"/>
                    <a:pt x="4" y="31"/>
                    <a:pt x="4" y="32"/>
                  </a:cubicBezTo>
                  <a:cubicBezTo>
                    <a:pt x="4" y="32"/>
                    <a:pt x="4" y="32"/>
                    <a:pt x="4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4" y="34"/>
                    <a:pt x="4" y="35"/>
                    <a:pt x="4" y="35"/>
                  </a:cubicBezTo>
                  <a:cubicBezTo>
                    <a:pt x="4" y="35"/>
                    <a:pt x="5" y="35"/>
                    <a:pt x="5" y="36"/>
                  </a:cubicBezTo>
                  <a:cubicBezTo>
                    <a:pt x="5" y="36"/>
                    <a:pt x="5" y="36"/>
                    <a:pt x="5" y="37"/>
                  </a:cubicBezTo>
                  <a:cubicBezTo>
                    <a:pt x="5" y="37"/>
                    <a:pt x="5" y="38"/>
                    <a:pt x="5" y="38"/>
                  </a:cubicBezTo>
                  <a:cubicBezTo>
                    <a:pt x="6" y="39"/>
                    <a:pt x="6" y="39"/>
                    <a:pt x="6" y="40"/>
                  </a:cubicBezTo>
                  <a:cubicBezTo>
                    <a:pt x="6" y="40"/>
                    <a:pt x="7" y="41"/>
                    <a:pt x="7" y="41"/>
                  </a:cubicBezTo>
                  <a:cubicBezTo>
                    <a:pt x="7" y="41"/>
                    <a:pt x="7" y="42"/>
                    <a:pt x="7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8" y="44"/>
                    <a:pt x="9" y="44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6"/>
                    <a:pt x="8" y="46"/>
                    <a:pt x="9" y="46"/>
                  </a:cubicBezTo>
                  <a:cubicBezTo>
                    <a:pt x="9" y="46"/>
                    <a:pt x="9" y="47"/>
                    <a:pt x="9" y="48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49"/>
                    <a:pt x="8" y="50"/>
                    <a:pt x="8" y="50"/>
                  </a:cubicBezTo>
                  <a:cubicBezTo>
                    <a:pt x="8" y="50"/>
                    <a:pt x="8" y="51"/>
                    <a:pt x="9" y="51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4" y="53"/>
                    <a:pt x="14" y="54"/>
                    <a:pt x="14" y="54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15" y="54"/>
                    <a:pt x="15" y="54"/>
                    <a:pt x="16" y="55"/>
                  </a:cubicBezTo>
                  <a:cubicBezTo>
                    <a:pt x="16" y="55"/>
                    <a:pt x="16" y="56"/>
                    <a:pt x="16" y="56"/>
                  </a:cubicBezTo>
                  <a:cubicBezTo>
                    <a:pt x="16" y="56"/>
                    <a:pt x="16" y="56"/>
                    <a:pt x="17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7"/>
                    <a:pt x="19" y="57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9"/>
                    <a:pt x="19" y="59"/>
                  </a:cubicBezTo>
                  <a:cubicBezTo>
                    <a:pt x="19" y="59"/>
                    <a:pt x="18" y="60"/>
                    <a:pt x="19" y="60"/>
                  </a:cubicBezTo>
                  <a:cubicBezTo>
                    <a:pt x="19" y="60"/>
                    <a:pt x="19" y="60"/>
                    <a:pt x="20" y="60"/>
                  </a:cubicBezTo>
                  <a:cubicBezTo>
                    <a:pt x="20" y="59"/>
                    <a:pt x="20" y="59"/>
                    <a:pt x="21" y="60"/>
                  </a:cubicBezTo>
                  <a:cubicBezTo>
                    <a:pt x="21" y="60"/>
                    <a:pt x="21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1"/>
                    <a:pt x="22" y="62"/>
                    <a:pt x="22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4" y="64"/>
                    <a:pt x="24" y="65"/>
                  </a:cubicBezTo>
                  <a:cubicBezTo>
                    <a:pt x="24" y="66"/>
                    <a:pt x="23" y="66"/>
                    <a:pt x="23" y="66"/>
                  </a:cubicBezTo>
                  <a:cubicBezTo>
                    <a:pt x="23" y="66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4" y="67"/>
                    <a:pt x="24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69"/>
                    <a:pt x="37" y="69"/>
                    <a:pt x="37" y="70"/>
                  </a:cubicBezTo>
                  <a:cubicBezTo>
                    <a:pt x="38" y="70"/>
                    <a:pt x="38" y="69"/>
                    <a:pt x="38" y="6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29">
              <a:extLst>
                <a:ext uri="{FF2B5EF4-FFF2-40B4-BE49-F238E27FC236}">
                  <a16:creationId xmlns:a16="http://schemas.microsoft.com/office/drawing/2014/main" id="{23B43DFF-F456-4896-829B-A104CA976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3286" y="944563"/>
              <a:ext cx="131763" cy="144463"/>
            </a:xfrm>
            <a:custGeom>
              <a:avLst/>
              <a:gdLst>
                <a:gd name="T0" fmla="*/ 10 w 36"/>
                <a:gd name="T1" fmla="*/ 0 h 40"/>
                <a:gd name="T2" fmla="*/ 9 w 36"/>
                <a:gd name="T3" fmla="*/ 5 h 40"/>
                <a:gd name="T4" fmla="*/ 8 w 36"/>
                <a:gd name="T5" fmla="*/ 4 h 40"/>
                <a:gd name="T6" fmla="*/ 7 w 36"/>
                <a:gd name="T7" fmla="*/ 4 h 40"/>
                <a:gd name="T8" fmla="*/ 5 w 36"/>
                <a:gd name="T9" fmla="*/ 5 h 40"/>
                <a:gd name="T10" fmla="*/ 5 w 36"/>
                <a:gd name="T11" fmla="*/ 7 h 40"/>
                <a:gd name="T12" fmla="*/ 4 w 36"/>
                <a:gd name="T13" fmla="*/ 8 h 40"/>
                <a:gd name="T14" fmla="*/ 5 w 36"/>
                <a:gd name="T15" fmla="*/ 11 h 40"/>
                <a:gd name="T16" fmla="*/ 4 w 36"/>
                <a:gd name="T17" fmla="*/ 11 h 40"/>
                <a:gd name="T18" fmla="*/ 5 w 36"/>
                <a:gd name="T19" fmla="*/ 12 h 40"/>
                <a:gd name="T20" fmla="*/ 5 w 36"/>
                <a:gd name="T21" fmla="*/ 14 h 40"/>
                <a:gd name="T22" fmla="*/ 5 w 36"/>
                <a:gd name="T23" fmla="*/ 15 h 40"/>
                <a:gd name="T24" fmla="*/ 5 w 36"/>
                <a:gd name="T25" fmla="*/ 17 h 40"/>
                <a:gd name="T26" fmla="*/ 4 w 36"/>
                <a:gd name="T27" fmla="*/ 18 h 40"/>
                <a:gd name="T28" fmla="*/ 3 w 36"/>
                <a:gd name="T29" fmla="*/ 19 h 40"/>
                <a:gd name="T30" fmla="*/ 3 w 36"/>
                <a:gd name="T31" fmla="*/ 20 h 40"/>
                <a:gd name="T32" fmla="*/ 2 w 36"/>
                <a:gd name="T33" fmla="*/ 23 h 40"/>
                <a:gd name="T34" fmla="*/ 3 w 36"/>
                <a:gd name="T35" fmla="*/ 25 h 40"/>
                <a:gd name="T36" fmla="*/ 2 w 36"/>
                <a:gd name="T37" fmla="*/ 25 h 40"/>
                <a:gd name="T38" fmla="*/ 1 w 36"/>
                <a:gd name="T39" fmla="*/ 26 h 40"/>
                <a:gd name="T40" fmla="*/ 0 w 36"/>
                <a:gd name="T41" fmla="*/ 27 h 40"/>
                <a:gd name="T42" fmla="*/ 20 w 36"/>
                <a:gd name="T43" fmla="*/ 38 h 40"/>
                <a:gd name="T44" fmla="*/ 31 w 36"/>
                <a:gd name="T45" fmla="*/ 40 h 40"/>
                <a:gd name="T46" fmla="*/ 36 w 36"/>
                <a:gd name="T47" fmla="*/ 4 h 40"/>
                <a:gd name="T48" fmla="*/ 10 w 36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40">
                  <a:moveTo>
                    <a:pt x="10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5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10"/>
                    <a:pt x="5" y="11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4" y="13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6"/>
                    <a:pt x="5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4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1" y="22"/>
                    <a:pt x="2" y="23"/>
                  </a:cubicBezTo>
                  <a:cubicBezTo>
                    <a:pt x="2" y="24"/>
                    <a:pt x="3" y="25"/>
                    <a:pt x="3" y="25"/>
                  </a:cubicBezTo>
                  <a:cubicBezTo>
                    <a:pt x="3" y="25"/>
                    <a:pt x="3" y="26"/>
                    <a:pt x="2" y="25"/>
                  </a:cubicBezTo>
                  <a:cubicBezTo>
                    <a:pt x="2" y="25"/>
                    <a:pt x="2" y="26"/>
                    <a:pt x="1" y="26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30">
              <a:extLst>
                <a:ext uri="{FF2B5EF4-FFF2-40B4-BE49-F238E27FC236}">
                  <a16:creationId xmlns:a16="http://schemas.microsoft.com/office/drawing/2014/main" id="{5D1F9236-0EAC-48E4-B392-6C8DBAF8B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2950" y="984251"/>
              <a:ext cx="258763" cy="254000"/>
            </a:xfrm>
            <a:custGeom>
              <a:avLst/>
              <a:gdLst>
                <a:gd name="T0" fmla="*/ 65 w 71"/>
                <a:gd name="T1" fmla="*/ 21 h 70"/>
                <a:gd name="T2" fmla="*/ 62 w 71"/>
                <a:gd name="T3" fmla="*/ 19 h 70"/>
                <a:gd name="T4" fmla="*/ 58 w 71"/>
                <a:gd name="T5" fmla="*/ 20 h 70"/>
                <a:gd name="T6" fmla="*/ 56 w 71"/>
                <a:gd name="T7" fmla="*/ 20 h 70"/>
                <a:gd name="T8" fmla="*/ 54 w 71"/>
                <a:gd name="T9" fmla="*/ 19 h 70"/>
                <a:gd name="T10" fmla="*/ 52 w 71"/>
                <a:gd name="T11" fmla="*/ 20 h 70"/>
                <a:gd name="T12" fmla="*/ 50 w 71"/>
                <a:gd name="T13" fmla="*/ 19 h 70"/>
                <a:gd name="T14" fmla="*/ 48 w 71"/>
                <a:gd name="T15" fmla="*/ 20 h 70"/>
                <a:gd name="T16" fmla="*/ 46 w 71"/>
                <a:gd name="T17" fmla="*/ 17 h 70"/>
                <a:gd name="T18" fmla="*/ 45 w 71"/>
                <a:gd name="T19" fmla="*/ 18 h 70"/>
                <a:gd name="T20" fmla="*/ 43 w 71"/>
                <a:gd name="T21" fmla="*/ 17 h 70"/>
                <a:gd name="T22" fmla="*/ 40 w 71"/>
                <a:gd name="T23" fmla="*/ 16 h 70"/>
                <a:gd name="T24" fmla="*/ 37 w 71"/>
                <a:gd name="T25" fmla="*/ 14 h 70"/>
                <a:gd name="T26" fmla="*/ 21 w 71"/>
                <a:gd name="T27" fmla="*/ 0 h 70"/>
                <a:gd name="T28" fmla="*/ 0 w 71"/>
                <a:gd name="T29" fmla="*/ 28 h 70"/>
                <a:gd name="T30" fmla="*/ 2 w 71"/>
                <a:gd name="T31" fmla="*/ 31 h 70"/>
                <a:gd name="T32" fmla="*/ 6 w 71"/>
                <a:gd name="T33" fmla="*/ 35 h 70"/>
                <a:gd name="T34" fmla="*/ 9 w 71"/>
                <a:gd name="T35" fmla="*/ 40 h 70"/>
                <a:gd name="T36" fmla="*/ 12 w 71"/>
                <a:gd name="T37" fmla="*/ 46 h 70"/>
                <a:gd name="T38" fmla="*/ 15 w 71"/>
                <a:gd name="T39" fmla="*/ 47 h 70"/>
                <a:gd name="T40" fmla="*/ 19 w 71"/>
                <a:gd name="T41" fmla="*/ 44 h 70"/>
                <a:gd name="T42" fmla="*/ 23 w 71"/>
                <a:gd name="T43" fmla="*/ 44 h 70"/>
                <a:gd name="T44" fmla="*/ 27 w 71"/>
                <a:gd name="T45" fmla="*/ 45 h 70"/>
                <a:gd name="T46" fmla="*/ 30 w 71"/>
                <a:gd name="T47" fmla="*/ 48 h 70"/>
                <a:gd name="T48" fmla="*/ 34 w 71"/>
                <a:gd name="T49" fmla="*/ 54 h 70"/>
                <a:gd name="T50" fmla="*/ 37 w 71"/>
                <a:gd name="T51" fmla="*/ 59 h 70"/>
                <a:gd name="T52" fmla="*/ 39 w 71"/>
                <a:gd name="T53" fmla="*/ 64 h 70"/>
                <a:gd name="T54" fmla="*/ 42 w 71"/>
                <a:gd name="T55" fmla="*/ 68 h 70"/>
                <a:gd name="T56" fmla="*/ 48 w 71"/>
                <a:gd name="T57" fmla="*/ 69 h 70"/>
                <a:gd name="T58" fmla="*/ 50 w 71"/>
                <a:gd name="T59" fmla="*/ 67 h 70"/>
                <a:gd name="T60" fmla="*/ 50 w 71"/>
                <a:gd name="T61" fmla="*/ 59 h 70"/>
                <a:gd name="T62" fmla="*/ 50 w 71"/>
                <a:gd name="T63" fmla="*/ 67 h 70"/>
                <a:gd name="T64" fmla="*/ 48 w 71"/>
                <a:gd name="T65" fmla="*/ 62 h 70"/>
                <a:gd name="T66" fmla="*/ 47 w 71"/>
                <a:gd name="T67" fmla="*/ 61 h 70"/>
                <a:gd name="T68" fmla="*/ 49 w 71"/>
                <a:gd name="T69" fmla="*/ 59 h 70"/>
                <a:gd name="T70" fmla="*/ 50 w 71"/>
                <a:gd name="T71" fmla="*/ 57 h 70"/>
                <a:gd name="T72" fmla="*/ 52 w 71"/>
                <a:gd name="T73" fmla="*/ 54 h 70"/>
                <a:gd name="T74" fmla="*/ 51 w 71"/>
                <a:gd name="T75" fmla="*/ 57 h 70"/>
                <a:gd name="T76" fmla="*/ 54 w 71"/>
                <a:gd name="T77" fmla="*/ 54 h 70"/>
                <a:gd name="T78" fmla="*/ 55 w 71"/>
                <a:gd name="T79" fmla="*/ 51 h 70"/>
                <a:gd name="T80" fmla="*/ 55 w 71"/>
                <a:gd name="T81" fmla="*/ 54 h 70"/>
                <a:gd name="T82" fmla="*/ 57 w 71"/>
                <a:gd name="T83" fmla="*/ 53 h 70"/>
                <a:gd name="T84" fmla="*/ 59 w 71"/>
                <a:gd name="T85" fmla="*/ 51 h 70"/>
                <a:gd name="T86" fmla="*/ 62 w 71"/>
                <a:gd name="T87" fmla="*/ 50 h 70"/>
                <a:gd name="T88" fmla="*/ 63 w 71"/>
                <a:gd name="T89" fmla="*/ 49 h 70"/>
                <a:gd name="T90" fmla="*/ 64 w 71"/>
                <a:gd name="T91" fmla="*/ 45 h 70"/>
                <a:gd name="T92" fmla="*/ 64 w 71"/>
                <a:gd name="T93" fmla="*/ 47 h 70"/>
                <a:gd name="T94" fmla="*/ 68 w 71"/>
                <a:gd name="T95" fmla="*/ 46 h 70"/>
                <a:gd name="T96" fmla="*/ 70 w 71"/>
                <a:gd name="T97" fmla="*/ 44 h 70"/>
                <a:gd name="T98" fmla="*/ 70 w 71"/>
                <a:gd name="T99" fmla="*/ 38 h 70"/>
                <a:gd name="T100" fmla="*/ 68 w 71"/>
                <a:gd name="T101" fmla="*/ 32 h 70"/>
                <a:gd name="T102" fmla="*/ 67 w 71"/>
                <a:gd name="T103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0">
                  <a:moveTo>
                    <a:pt x="67" y="21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0"/>
                    <a:pt x="63" y="20"/>
                    <a:pt x="63" y="20"/>
                  </a:cubicBezTo>
                  <a:cubicBezTo>
                    <a:pt x="63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1" y="19"/>
                  </a:cubicBezTo>
                  <a:cubicBezTo>
                    <a:pt x="61" y="19"/>
                    <a:pt x="60" y="19"/>
                    <a:pt x="60" y="19"/>
                  </a:cubicBezTo>
                  <a:cubicBezTo>
                    <a:pt x="59" y="19"/>
                    <a:pt x="60" y="20"/>
                    <a:pt x="59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8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9"/>
                    <a:pt x="52" y="19"/>
                    <a:pt x="51" y="19"/>
                  </a:cubicBezTo>
                  <a:cubicBezTo>
                    <a:pt x="51" y="19"/>
                    <a:pt x="51" y="19"/>
                    <a:pt x="51" y="20"/>
                  </a:cubicBezTo>
                  <a:cubicBezTo>
                    <a:pt x="51" y="20"/>
                    <a:pt x="50" y="20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20"/>
                    <a:pt x="48" y="20"/>
                  </a:cubicBezTo>
                  <a:cubicBezTo>
                    <a:pt x="48" y="20"/>
                    <a:pt x="47" y="19"/>
                    <a:pt x="47" y="19"/>
                  </a:cubicBezTo>
                  <a:cubicBezTo>
                    <a:pt x="47" y="19"/>
                    <a:pt x="47" y="19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9"/>
                    <a:pt x="45" y="19"/>
                  </a:cubicBezTo>
                  <a:cubicBezTo>
                    <a:pt x="45" y="19"/>
                    <a:pt x="45" y="19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41" y="16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7" y="15"/>
                    <a:pt x="37" y="14"/>
                  </a:cubicBezTo>
                  <a:cubicBezTo>
                    <a:pt x="37" y="14"/>
                    <a:pt x="37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2" y="31"/>
                    <a:pt x="3" y="32"/>
                    <a:pt x="4" y="32"/>
                  </a:cubicBezTo>
                  <a:cubicBezTo>
                    <a:pt x="4" y="33"/>
                    <a:pt x="4" y="33"/>
                    <a:pt x="4" y="34"/>
                  </a:cubicBezTo>
                  <a:cubicBezTo>
                    <a:pt x="5" y="34"/>
                    <a:pt x="5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7" y="36"/>
                  </a:cubicBezTo>
                  <a:cubicBezTo>
                    <a:pt x="7" y="36"/>
                    <a:pt x="8" y="37"/>
                    <a:pt x="8" y="37"/>
                  </a:cubicBezTo>
                  <a:cubicBezTo>
                    <a:pt x="8" y="38"/>
                    <a:pt x="8" y="40"/>
                    <a:pt x="9" y="40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9" y="43"/>
                    <a:pt x="9" y="43"/>
                    <a:pt x="10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3" y="46"/>
                    <a:pt x="14" y="46"/>
                  </a:cubicBezTo>
                  <a:cubicBezTo>
                    <a:pt x="14" y="46"/>
                    <a:pt x="14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6" y="49"/>
                    <a:pt x="17" y="48"/>
                  </a:cubicBezTo>
                  <a:cubicBezTo>
                    <a:pt x="17" y="48"/>
                    <a:pt x="17" y="47"/>
                    <a:pt x="18" y="47"/>
                  </a:cubicBezTo>
                  <a:cubicBezTo>
                    <a:pt x="18" y="47"/>
                    <a:pt x="19" y="46"/>
                    <a:pt x="19" y="45"/>
                  </a:cubicBezTo>
                  <a:cubicBezTo>
                    <a:pt x="19" y="45"/>
                    <a:pt x="19" y="44"/>
                    <a:pt x="19" y="44"/>
                  </a:cubicBezTo>
                  <a:cubicBezTo>
                    <a:pt x="20" y="44"/>
                    <a:pt x="20" y="43"/>
                    <a:pt x="20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3" y="43"/>
                    <a:pt x="23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5" y="44"/>
                    <a:pt x="25" y="44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6" y="44"/>
                    <a:pt x="26" y="44"/>
                    <a:pt x="27" y="45"/>
                  </a:cubicBezTo>
                  <a:cubicBezTo>
                    <a:pt x="27" y="45"/>
                    <a:pt x="28" y="45"/>
                    <a:pt x="28" y="45"/>
                  </a:cubicBezTo>
                  <a:cubicBezTo>
                    <a:pt x="28" y="45"/>
                    <a:pt x="29" y="45"/>
                    <a:pt x="29" y="46"/>
                  </a:cubicBezTo>
                  <a:cubicBezTo>
                    <a:pt x="29" y="46"/>
                    <a:pt x="30" y="47"/>
                    <a:pt x="30" y="47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8"/>
                    <a:pt x="32" y="49"/>
                    <a:pt x="32" y="50"/>
                  </a:cubicBezTo>
                  <a:cubicBezTo>
                    <a:pt x="32" y="50"/>
                    <a:pt x="32" y="50"/>
                    <a:pt x="32" y="51"/>
                  </a:cubicBezTo>
                  <a:cubicBezTo>
                    <a:pt x="32" y="51"/>
                    <a:pt x="33" y="52"/>
                    <a:pt x="33" y="53"/>
                  </a:cubicBezTo>
                  <a:cubicBezTo>
                    <a:pt x="33" y="53"/>
                    <a:pt x="33" y="53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5" y="56"/>
                    <a:pt x="35" y="56"/>
                  </a:cubicBezTo>
                  <a:cubicBezTo>
                    <a:pt x="35" y="56"/>
                    <a:pt x="35" y="57"/>
                    <a:pt x="36" y="57"/>
                  </a:cubicBezTo>
                  <a:cubicBezTo>
                    <a:pt x="36" y="58"/>
                    <a:pt x="37" y="58"/>
                    <a:pt x="37" y="59"/>
                  </a:cubicBezTo>
                  <a:cubicBezTo>
                    <a:pt x="37" y="60"/>
                    <a:pt x="37" y="60"/>
                    <a:pt x="37" y="61"/>
                  </a:cubicBezTo>
                  <a:cubicBezTo>
                    <a:pt x="38" y="61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4"/>
                    <a:pt x="39" y="64"/>
                  </a:cubicBezTo>
                  <a:cubicBezTo>
                    <a:pt x="39" y="64"/>
                    <a:pt x="40" y="64"/>
                    <a:pt x="40" y="65"/>
                  </a:cubicBezTo>
                  <a:cubicBezTo>
                    <a:pt x="40" y="66"/>
                    <a:pt x="40" y="66"/>
                    <a:pt x="41" y="67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2" y="67"/>
                    <a:pt x="43" y="68"/>
                    <a:pt x="43" y="68"/>
                  </a:cubicBezTo>
                  <a:cubicBezTo>
                    <a:pt x="43" y="68"/>
                    <a:pt x="43" y="68"/>
                    <a:pt x="44" y="68"/>
                  </a:cubicBezTo>
                  <a:cubicBezTo>
                    <a:pt x="44" y="68"/>
                    <a:pt x="47" y="68"/>
                    <a:pt x="47" y="68"/>
                  </a:cubicBezTo>
                  <a:cubicBezTo>
                    <a:pt x="47" y="68"/>
                    <a:pt x="48" y="68"/>
                    <a:pt x="48" y="69"/>
                  </a:cubicBezTo>
                  <a:cubicBezTo>
                    <a:pt x="48" y="69"/>
                    <a:pt x="49" y="70"/>
                    <a:pt x="49" y="70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7"/>
                    <a:pt x="50" y="67"/>
                  </a:cubicBezTo>
                  <a:cubicBezTo>
                    <a:pt x="50" y="66"/>
                    <a:pt x="50" y="66"/>
                    <a:pt x="50" y="65"/>
                  </a:cubicBezTo>
                  <a:cubicBezTo>
                    <a:pt x="50" y="65"/>
                    <a:pt x="49" y="64"/>
                    <a:pt x="50" y="62"/>
                  </a:cubicBezTo>
                  <a:cubicBezTo>
                    <a:pt x="50" y="61"/>
                    <a:pt x="50" y="60"/>
                    <a:pt x="50" y="60"/>
                  </a:cubicBezTo>
                  <a:cubicBezTo>
                    <a:pt x="51" y="59"/>
                    <a:pt x="50" y="59"/>
                    <a:pt x="50" y="59"/>
                  </a:cubicBezTo>
                  <a:cubicBezTo>
                    <a:pt x="49" y="60"/>
                    <a:pt x="49" y="61"/>
                    <a:pt x="49" y="62"/>
                  </a:cubicBezTo>
                  <a:cubicBezTo>
                    <a:pt x="49" y="64"/>
                    <a:pt x="49" y="64"/>
                    <a:pt x="49" y="65"/>
                  </a:cubicBezTo>
                  <a:cubicBezTo>
                    <a:pt x="49" y="66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9" y="66"/>
                    <a:pt x="49" y="66"/>
                  </a:cubicBezTo>
                  <a:cubicBezTo>
                    <a:pt x="49" y="66"/>
                    <a:pt x="49" y="66"/>
                    <a:pt x="49" y="65"/>
                  </a:cubicBezTo>
                  <a:cubicBezTo>
                    <a:pt x="49" y="65"/>
                    <a:pt x="49" y="64"/>
                    <a:pt x="49" y="64"/>
                  </a:cubicBezTo>
                  <a:cubicBezTo>
                    <a:pt x="48" y="63"/>
                    <a:pt x="48" y="63"/>
                    <a:pt x="48" y="62"/>
                  </a:cubicBezTo>
                  <a:cubicBezTo>
                    <a:pt x="48" y="62"/>
                    <a:pt x="48" y="61"/>
                    <a:pt x="47" y="61"/>
                  </a:cubicBezTo>
                  <a:cubicBezTo>
                    <a:pt x="47" y="61"/>
                    <a:pt x="47" y="61"/>
                    <a:pt x="47" y="60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59"/>
                    <a:pt x="48" y="59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9" y="62"/>
                    <a:pt x="49" y="61"/>
                  </a:cubicBezTo>
                  <a:cubicBezTo>
                    <a:pt x="49" y="61"/>
                    <a:pt x="49" y="60"/>
                    <a:pt x="49" y="59"/>
                  </a:cubicBezTo>
                  <a:cubicBezTo>
                    <a:pt x="50" y="58"/>
                    <a:pt x="50" y="57"/>
                    <a:pt x="49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9" y="57"/>
                  </a:cubicBezTo>
                  <a:cubicBezTo>
                    <a:pt x="49" y="57"/>
                    <a:pt x="50" y="57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57"/>
                    <a:pt x="51" y="57"/>
                    <a:pt x="51" y="55"/>
                  </a:cubicBezTo>
                  <a:cubicBezTo>
                    <a:pt x="51" y="55"/>
                    <a:pt x="51" y="55"/>
                    <a:pt x="52" y="55"/>
                  </a:cubicBezTo>
                  <a:cubicBezTo>
                    <a:pt x="52" y="55"/>
                    <a:pt x="52" y="55"/>
                    <a:pt x="52" y="54"/>
                  </a:cubicBezTo>
                  <a:cubicBezTo>
                    <a:pt x="53" y="54"/>
                    <a:pt x="53" y="53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2" y="55"/>
                    <a:pt x="52" y="56"/>
                  </a:cubicBezTo>
                  <a:cubicBezTo>
                    <a:pt x="52" y="56"/>
                    <a:pt x="51" y="56"/>
                    <a:pt x="51" y="57"/>
                  </a:cubicBezTo>
                  <a:cubicBezTo>
                    <a:pt x="51" y="57"/>
                    <a:pt x="51" y="57"/>
                    <a:pt x="52" y="57"/>
                  </a:cubicBezTo>
                  <a:cubicBezTo>
                    <a:pt x="52" y="57"/>
                    <a:pt x="52" y="56"/>
                    <a:pt x="52" y="56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3"/>
                  </a:cubicBezTo>
                  <a:cubicBezTo>
                    <a:pt x="54" y="53"/>
                    <a:pt x="53" y="52"/>
                    <a:pt x="53" y="52"/>
                  </a:cubicBezTo>
                  <a:cubicBezTo>
                    <a:pt x="54" y="51"/>
                    <a:pt x="54" y="52"/>
                    <a:pt x="54" y="52"/>
                  </a:cubicBezTo>
                  <a:cubicBezTo>
                    <a:pt x="55" y="52"/>
                    <a:pt x="54" y="51"/>
                    <a:pt x="55" y="51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2"/>
                    <a:pt x="56" y="51"/>
                    <a:pt x="56" y="51"/>
                  </a:cubicBezTo>
                  <a:cubicBezTo>
                    <a:pt x="56" y="52"/>
                    <a:pt x="55" y="52"/>
                    <a:pt x="55" y="52"/>
                  </a:cubicBezTo>
                  <a:cubicBezTo>
                    <a:pt x="55" y="53"/>
                    <a:pt x="54" y="53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4"/>
                    <a:pt x="58" y="52"/>
                    <a:pt x="58" y="52"/>
                  </a:cubicBezTo>
                  <a:cubicBezTo>
                    <a:pt x="58" y="52"/>
                    <a:pt x="58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6" y="53"/>
                    <a:pt x="56" y="52"/>
                  </a:cubicBezTo>
                  <a:cubicBezTo>
                    <a:pt x="56" y="52"/>
                    <a:pt x="57" y="52"/>
                    <a:pt x="58" y="52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8" y="52"/>
                    <a:pt x="59" y="52"/>
                    <a:pt x="59" y="51"/>
                  </a:cubicBezTo>
                  <a:cubicBezTo>
                    <a:pt x="59" y="51"/>
                    <a:pt x="59" y="51"/>
                    <a:pt x="60" y="51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1"/>
                    <a:pt x="62" y="50"/>
                    <a:pt x="62" y="50"/>
                  </a:cubicBezTo>
                  <a:cubicBezTo>
                    <a:pt x="62" y="50"/>
                    <a:pt x="63" y="50"/>
                    <a:pt x="63" y="49"/>
                  </a:cubicBezTo>
                  <a:cubicBezTo>
                    <a:pt x="63" y="49"/>
                    <a:pt x="63" y="50"/>
                    <a:pt x="64" y="50"/>
                  </a:cubicBezTo>
                  <a:cubicBezTo>
                    <a:pt x="64" y="49"/>
                    <a:pt x="64" y="49"/>
                    <a:pt x="64" y="48"/>
                  </a:cubicBezTo>
                  <a:cubicBezTo>
                    <a:pt x="64" y="48"/>
                    <a:pt x="63" y="49"/>
                    <a:pt x="63" y="49"/>
                  </a:cubicBezTo>
                  <a:cubicBezTo>
                    <a:pt x="63" y="49"/>
                    <a:pt x="63" y="49"/>
                    <a:pt x="63" y="48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2" y="46"/>
                    <a:pt x="63" y="46"/>
                    <a:pt x="63" y="46"/>
                  </a:cubicBezTo>
                  <a:cubicBezTo>
                    <a:pt x="63" y="46"/>
                    <a:pt x="64" y="45"/>
                    <a:pt x="64" y="45"/>
                  </a:cubicBezTo>
                  <a:cubicBezTo>
                    <a:pt x="64" y="45"/>
                    <a:pt x="65" y="45"/>
                    <a:pt x="65" y="45"/>
                  </a:cubicBezTo>
                  <a:cubicBezTo>
                    <a:pt x="64" y="46"/>
                    <a:pt x="64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5" y="47"/>
                    <a:pt x="64" y="47"/>
                  </a:cubicBezTo>
                  <a:cubicBezTo>
                    <a:pt x="64" y="47"/>
                    <a:pt x="64" y="48"/>
                    <a:pt x="64" y="48"/>
                  </a:cubicBezTo>
                  <a:cubicBezTo>
                    <a:pt x="65" y="48"/>
                    <a:pt x="66" y="47"/>
                    <a:pt x="66" y="47"/>
                  </a:cubicBezTo>
                  <a:cubicBezTo>
                    <a:pt x="66" y="47"/>
                    <a:pt x="66" y="46"/>
                    <a:pt x="67" y="46"/>
                  </a:cubicBezTo>
                  <a:cubicBezTo>
                    <a:pt x="67" y="46"/>
                    <a:pt x="68" y="46"/>
                    <a:pt x="68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69" y="45"/>
                    <a:pt x="69" y="45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3"/>
                  </a:cubicBezTo>
                  <a:cubicBezTo>
                    <a:pt x="70" y="43"/>
                    <a:pt x="70" y="42"/>
                    <a:pt x="70" y="41"/>
                  </a:cubicBezTo>
                  <a:cubicBezTo>
                    <a:pt x="70" y="40"/>
                    <a:pt x="70" y="39"/>
                    <a:pt x="70" y="38"/>
                  </a:cubicBezTo>
                  <a:cubicBezTo>
                    <a:pt x="71" y="37"/>
                    <a:pt x="70" y="37"/>
                    <a:pt x="70" y="37"/>
                  </a:cubicBezTo>
                  <a:cubicBezTo>
                    <a:pt x="69" y="36"/>
                    <a:pt x="69" y="36"/>
                    <a:pt x="69" y="35"/>
                  </a:cubicBezTo>
                  <a:cubicBezTo>
                    <a:pt x="69" y="34"/>
                    <a:pt x="69" y="33"/>
                    <a:pt x="69" y="33"/>
                  </a:cubicBezTo>
                  <a:cubicBezTo>
                    <a:pt x="69" y="33"/>
                    <a:pt x="68" y="33"/>
                    <a:pt x="68" y="32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7" y="22"/>
                    <a:pt x="67" y="22"/>
                    <a:pt x="67" y="22"/>
                  </a:cubicBezTo>
                  <a:lnTo>
                    <a:pt x="67" y="2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31">
              <a:extLst>
                <a:ext uri="{FF2B5EF4-FFF2-40B4-BE49-F238E27FC236}">
                  <a16:creationId xmlns:a16="http://schemas.microsoft.com/office/drawing/2014/main" id="{3287904E-D860-4AF8-8283-3522DA1EF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7" y="958851"/>
              <a:ext cx="127000" cy="133350"/>
            </a:xfrm>
            <a:custGeom>
              <a:avLst/>
              <a:gdLst>
                <a:gd name="T0" fmla="*/ 13 w 35"/>
                <a:gd name="T1" fmla="*/ 34 h 37"/>
                <a:gd name="T2" fmla="*/ 32 w 35"/>
                <a:gd name="T3" fmla="*/ 36 h 37"/>
                <a:gd name="T4" fmla="*/ 35 w 35"/>
                <a:gd name="T5" fmla="*/ 4 h 37"/>
                <a:gd name="T6" fmla="*/ 34 w 35"/>
                <a:gd name="T7" fmla="*/ 4 h 37"/>
                <a:gd name="T8" fmla="*/ 5 w 35"/>
                <a:gd name="T9" fmla="*/ 0 h 37"/>
                <a:gd name="T10" fmla="*/ 0 w 35"/>
                <a:gd name="T11" fmla="*/ 36 h 37"/>
                <a:gd name="T12" fmla="*/ 4 w 35"/>
                <a:gd name="T13" fmla="*/ 37 h 37"/>
                <a:gd name="T14" fmla="*/ 4 w 35"/>
                <a:gd name="T15" fmla="*/ 34 h 37"/>
                <a:gd name="T16" fmla="*/ 13 w 35"/>
                <a:gd name="T17" fmla="*/ 35 h 37"/>
                <a:gd name="T18" fmla="*/ 13 w 35"/>
                <a:gd name="T19" fmla="*/ 35 h 37"/>
                <a:gd name="T20" fmla="*/ 13 w 35"/>
                <a:gd name="T21" fmla="*/ 35 h 37"/>
                <a:gd name="T22" fmla="*/ 13 w 35"/>
                <a:gd name="T23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7">
                  <a:moveTo>
                    <a:pt x="13" y="34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2" y="3"/>
                    <a:pt x="6" y="1"/>
                    <a:pt x="5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13" y="3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32">
              <a:extLst>
                <a:ext uri="{FF2B5EF4-FFF2-40B4-BE49-F238E27FC236}">
                  <a16:creationId xmlns:a16="http://schemas.microsoft.com/office/drawing/2014/main" id="{B9BBD410-4D0C-4CB8-80BC-4641B8ED0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0" y="973138"/>
              <a:ext cx="165100" cy="87313"/>
            </a:xfrm>
            <a:custGeom>
              <a:avLst/>
              <a:gdLst>
                <a:gd name="T0" fmla="*/ 15 w 45"/>
                <a:gd name="T1" fmla="*/ 5 h 24"/>
                <a:gd name="T2" fmla="*/ 15 w 45"/>
                <a:gd name="T3" fmla="*/ 17 h 24"/>
                <a:gd name="T4" fmla="*/ 18 w 45"/>
                <a:gd name="T5" fmla="*/ 18 h 24"/>
                <a:gd name="T6" fmla="*/ 19 w 45"/>
                <a:gd name="T7" fmla="*/ 18 h 24"/>
                <a:gd name="T8" fmla="*/ 22 w 45"/>
                <a:gd name="T9" fmla="*/ 20 h 24"/>
                <a:gd name="T10" fmla="*/ 22 w 45"/>
                <a:gd name="T11" fmla="*/ 20 h 24"/>
                <a:gd name="T12" fmla="*/ 24 w 45"/>
                <a:gd name="T13" fmla="*/ 21 h 24"/>
                <a:gd name="T14" fmla="*/ 24 w 45"/>
                <a:gd name="T15" fmla="*/ 21 h 24"/>
                <a:gd name="T16" fmla="*/ 24 w 45"/>
                <a:gd name="T17" fmla="*/ 22 h 24"/>
                <a:gd name="T18" fmla="*/ 24 w 45"/>
                <a:gd name="T19" fmla="*/ 21 h 24"/>
                <a:gd name="T20" fmla="*/ 26 w 45"/>
                <a:gd name="T21" fmla="*/ 21 h 24"/>
                <a:gd name="T22" fmla="*/ 27 w 45"/>
                <a:gd name="T23" fmla="*/ 23 h 24"/>
                <a:gd name="T24" fmla="*/ 29 w 45"/>
                <a:gd name="T25" fmla="*/ 22 h 24"/>
                <a:gd name="T26" fmla="*/ 30 w 45"/>
                <a:gd name="T27" fmla="*/ 23 h 24"/>
                <a:gd name="T28" fmla="*/ 31 w 45"/>
                <a:gd name="T29" fmla="*/ 22 h 24"/>
                <a:gd name="T30" fmla="*/ 32 w 45"/>
                <a:gd name="T31" fmla="*/ 22 h 24"/>
                <a:gd name="T32" fmla="*/ 32 w 45"/>
                <a:gd name="T33" fmla="*/ 22 h 24"/>
                <a:gd name="T34" fmla="*/ 32 w 45"/>
                <a:gd name="T35" fmla="*/ 22 h 24"/>
                <a:gd name="T36" fmla="*/ 34 w 45"/>
                <a:gd name="T37" fmla="*/ 22 h 24"/>
                <a:gd name="T38" fmla="*/ 34 w 45"/>
                <a:gd name="T39" fmla="*/ 22 h 24"/>
                <a:gd name="T40" fmla="*/ 35 w 45"/>
                <a:gd name="T41" fmla="*/ 23 h 24"/>
                <a:gd name="T42" fmla="*/ 36 w 45"/>
                <a:gd name="T43" fmla="*/ 23 h 24"/>
                <a:gd name="T44" fmla="*/ 39 w 45"/>
                <a:gd name="T45" fmla="*/ 22 h 24"/>
                <a:gd name="T46" fmla="*/ 39 w 45"/>
                <a:gd name="T47" fmla="*/ 22 h 24"/>
                <a:gd name="T48" fmla="*/ 41 w 45"/>
                <a:gd name="T49" fmla="*/ 22 h 24"/>
                <a:gd name="T50" fmla="*/ 42 w 45"/>
                <a:gd name="T51" fmla="*/ 23 h 24"/>
                <a:gd name="T52" fmla="*/ 43 w 45"/>
                <a:gd name="T53" fmla="*/ 24 h 24"/>
                <a:gd name="T54" fmla="*/ 44 w 45"/>
                <a:gd name="T55" fmla="*/ 24 h 24"/>
                <a:gd name="T56" fmla="*/ 45 w 45"/>
                <a:gd name="T57" fmla="*/ 24 h 24"/>
                <a:gd name="T58" fmla="*/ 44 w 45"/>
                <a:gd name="T59" fmla="*/ 2 h 24"/>
                <a:gd name="T60" fmla="*/ 6 w 45"/>
                <a:gd name="T61" fmla="*/ 1 h 24"/>
                <a:gd name="T62" fmla="*/ 1 w 45"/>
                <a:gd name="T6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24">
                  <a:moveTo>
                    <a:pt x="0" y="3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9"/>
                    <a:pt x="20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0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7" y="23"/>
                    <a:pt x="27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2" y="23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1"/>
                    <a:pt x="32" y="21"/>
                    <a:pt x="32" y="22"/>
                  </a:cubicBezTo>
                  <a:cubicBezTo>
                    <a:pt x="33" y="22"/>
                    <a:pt x="33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6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3"/>
                    <a:pt x="38" y="23"/>
                    <a:pt x="38" y="23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3" y="23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33">
              <a:extLst>
                <a:ext uri="{FF2B5EF4-FFF2-40B4-BE49-F238E27FC236}">
                  <a16:creationId xmlns:a16="http://schemas.microsoft.com/office/drawing/2014/main" id="{4FF3BFC9-2AFF-4DE7-8242-C4D701311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76412" y="990601"/>
              <a:ext cx="95250" cy="84138"/>
            </a:xfrm>
            <a:custGeom>
              <a:avLst/>
              <a:gdLst>
                <a:gd name="T0" fmla="*/ 26 w 26"/>
                <a:gd name="T1" fmla="*/ 4 h 23"/>
                <a:gd name="T2" fmla="*/ 26 w 26"/>
                <a:gd name="T3" fmla="*/ 3 h 23"/>
                <a:gd name="T4" fmla="*/ 25 w 26"/>
                <a:gd name="T5" fmla="*/ 2 h 23"/>
                <a:gd name="T6" fmla="*/ 25 w 26"/>
                <a:gd name="T7" fmla="*/ 2 h 23"/>
                <a:gd name="T8" fmla="*/ 23 w 26"/>
                <a:gd name="T9" fmla="*/ 2 h 23"/>
                <a:gd name="T10" fmla="*/ 23 w 26"/>
                <a:gd name="T11" fmla="*/ 1 h 23"/>
                <a:gd name="T12" fmla="*/ 23 w 26"/>
                <a:gd name="T13" fmla="*/ 0 h 23"/>
                <a:gd name="T14" fmla="*/ 23 w 26"/>
                <a:gd name="T15" fmla="*/ 0 h 23"/>
                <a:gd name="T16" fmla="*/ 0 w 26"/>
                <a:gd name="T17" fmla="*/ 1 h 23"/>
                <a:gd name="T18" fmla="*/ 0 w 26"/>
                <a:gd name="T19" fmla="*/ 12 h 23"/>
                <a:gd name="T20" fmla="*/ 1 w 26"/>
                <a:gd name="T21" fmla="*/ 19 h 23"/>
                <a:gd name="T22" fmla="*/ 1 w 26"/>
                <a:gd name="T23" fmla="*/ 19 h 23"/>
                <a:gd name="T24" fmla="*/ 1 w 26"/>
                <a:gd name="T25" fmla="*/ 19 h 23"/>
                <a:gd name="T26" fmla="*/ 1 w 26"/>
                <a:gd name="T27" fmla="*/ 19 h 23"/>
                <a:gd name="T28" fmla="*/ 1 w 26"/>
                <a:gd name="T29" fmla="*/ 19 h 23"/>
                <a:gd name="T30" fmla="*/ 2 w 26"/>
                <a:gd name="T31" fmla="*/ 20 h 23"/>
                <a:gd name="T32" fmla="*/ 2 w 26"/>
                <a:gd name="T33" fmla="*/ 20 h 23"/>
                <a:gd name="T34" fmla="*/ 2 w 26"/>
                <a:gd name="T35" fmla="*/ 20 h 23"/>
                <a:gd name="T36" fmla="*/ 3 w 26"/>
                <a:gd name="T37" fmla="*/ 23 h 23"/>
                <a:gd name="T38" fmla="*/ 19 w 26"/>
                <a:gd name="T39" fmla="*/ 22 h 23"/>
                <a:gd name="T40" fmla="*/ 20 w 26"/>
                <a:gd name="T41" fmla="*/ 20 h 23"/>
                <a:gd name="T42" fmla="*/ 20 w 26"/>
                <a:gd name="T43" fmla="*/ 20 h 23"/>
                <a:gd name="T44" fmla="*/ 19 w 26"/>
                <a:gd name="T45" fmla="*/ 20 h 23"/>
                <a:gd name="T46" fmla="*/ 19 w 26"/>
                <a:gd name="T47" fmla="*/ 19 h 23"/>
                <a:gd name="T48" fmla="*/ 19 w 26"/>
                <a:gd name="T49" fmla="*/ 19 h 23"/>
                <a:gd name="T50" fmla="*/ 19 w 26"/>
                <a:gd name="T51" fmla="*/ 19 h 23"/>
                <a:gd name="T52" fmla="*/ 19 w 26"/>
                <a:gd name="T53" fmla="*/ 19 h 23"/>
                <a:gd name="T54" fmla="*/ 19 w 26"/>
                <a:gd name="T55" fmla="*/ 18 h 23"/>
                <a:gd name="T56" fmla="*/ 19 w 26"/>
                <a:gd name="T57" fmla="*/ 17 h 23"/>
                <a:gd name="T58" fmla="*/ 19 w 26"/>
                <a:gd name="T59" fmla="*/ 16 h 23"/>
                <a:gd name="T60" fmla="*/ 20 w 26"/>
                <a:gd name="T61" fmla="*/ 15 h 23"/>
                <a:gd name="T62" fmla="*/ 21 w 26"/>
                <a:gd name="T63" fmla="*/ 13 h 23"/>
                <a:gd name="T64" fmla="*/ 21 w 26"/>
                <a:gd name="T65" fmla="*/ 13 h 23"/>
                <a:gd name="T66" fmla="*/ 21 w 26"/>
                <a:gd name="T67" fmla="*/ 13 h 23"/>
                <a:gd name="T68" fmla="*/ 22 w 26"/>
                <a:gd name="T69" fmla="*/ 12 h 23"/>
                <a:gd name="T70" fmla="*/ 22 w 26"/>
                <a:gd name="T71" fmla="*/ 11 h 23"/>
                <a:gd name="T72" fmla="*/ 22 w 26"/>
                <a:gd name="T73" fmla="*/ 11 h 23"/>
                <a:gd name="T74" fmla="*/ 22 w 26"/>
                <a:gd name="T75" fmla="*/ 11 h 23"/>
                <a:gd name="T76" fmla="*/ 23 w 26"/>
                <a:gd name="T77" fmla="*/ 10 h 23"/>
                <a:gd name="T78" fmla="*/ 23 w 26"/>
                <a:gd name="T79" fmla="*/ 9 h 23"/>
                <a:gd name="T80" fmla="*/ 23 w 26"/>
                <a:gd name="T81" fmla="*/ 9 h 23"/>
                <a:gd name="T82" fmla="*/ 23 w 26"/>
                <a:gd name="T83" fmla="*/ 9 h 23"/>
                <a:gd name="T84" fmla="*/ 23 w 26"/>
                <a:gd name="T85" fmla="*/ 9 h 23"/>
                <a:gd name="T86" fmla="*/ 23 w 26"/>
                <a:gd name="T87" fmla="*/ 9 h 23"/>
                <a:gd name="T88" fmla="*/ 23 w 26"/>
                <a:gd name="T89" fmla="*/ 9 h 23"/>
                <a:gd name="T90" fmla="*/ 24 w 26"/>
                <a:gd name="T91" fmla="*/ 8 h 23"/>
                <a:gd name="T92" fmla="*/ 24 w 26"/>
                <a:gd name="T93" fmla="*/ 7 h 23"/>
                <a:gd name="T94" fmla="*/ 24 w 26"/>
                <a:gd name="T95" fmla="*/ 6 h 23"/>
                <a:gd name="T96" fmla="*/ 25 w 26"/>
                <a:gd name="T97" fmla="*/ 5 h 23"/>
                <a:gd name="T98" fmla="*/ 25 w 26"/>
                <a:gd name="T99" fmla="*/ 5 h 23"/>
                <a:gd name="T100" fmla="*/ 25 w 26"/>
                <a:gd name="T101" fmla="*/ 4 h 23"/>
                <a:gd name="T102" fmla="*/ 26 w 26"/>
                <a:gd name="T10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23">
                  <a:moveTo>
                    <a:pt x="26" y="4"/>
                  </a:moveTo>
                  <a:cubicBezTo>
                    <a:pt x="26" y="4"/>
                    <a:pt x="26" y="4"/>
                    <a:pt x="26" y="3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2"/>
                    <a:pt x="23" y="2"/>
                  </a:cubicBezTo>
                  <a:cubicBezTo>
                    <a:pt x="23" y="2"/>
                    <a:pt x="23" y="2"/>
                    <a:pt x="23" y="1"/>
                  </a:cubicBezTo>
                  <a:cubicBezTo>
                    <a:pt x="23" y="1"/>
                    <a:pt x="23" y="1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9"/>
                    <a:pt x="0" y="12"/>
                  </a:cubicBezTo>
                  <a:cubicBezTo>
                    <a:pt x="1" y="15"/>
                    <a:pt x="1" y="17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2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2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4" y="8"/>
                    <a:pt x="24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6" y="4"/>
                    <a:pt x="2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34">
              <a:extLst>
                <a:ext uri="{FF2B5EF4-FFF2-40B4-BE49-F238E27FC236}">
                  <a16:creationId xmlns:a16="http://schemas.microsoft.com/office/drawing/2014/main" id="{A3A6CF42-4841-4BC3-8A51-CBB85587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0850" y="854076"/>
              <a:ext cx="73025" cy="127000"/>
            </a:xfrm>
            <a:custGeom>
              <a:avLst/>
              <a:gdLst>
                <a:gd name="T0" fmla="*/ 13 w 20"/>
                <a:gd name="T1" fmla="*/ 35 h 35"/>
                <a:gd name="T2" fmla="*/ 14 w 20"/>
                <a:gd name="T3" fmla="*/ 33 h 35"/>
                <a:gd name="T4" fmla="*/ 16 w 20"/>
                <a:gd name="T5" fmla="*/ 34 h 35"/>
                <a:gd name="T6" fmla="*/ 17 w 20"/>
                <a:gd name="T7" fmla="*/ 32 h 35"/>
                <a:gd name="T8" fmla="*/ 18 w 20"/>
                <a:gd name="T9" fmla="*/ 31 h 35"/>
                <a:gd name="T10" fmla="*/ 18 w 20"/>
                <a:gd name="T11" fmla="*/ 29 h 35"/>
                <a:gd name="T12" fmla="*/ 18 w 20"/>
                <a:gd name="T13" fmla="*/ 28 h 35"/>
                <a:gd name="T14" fmla="*/ 18 w 20"/>
                <a:gd name="T15" fmla="*/ 27 h 35"/>
                <a:gd name="T16" fmla="*/ 18 w 20"/>
                <a:gd name="T17" fmla="*/ 27 h 35"/>
                <a:gd name="T18" fmla="*/ 19 w 20"/>
                <a:gd name="T19" fmla="*/ 26 h 35"/>
                <a:gd name="T20" fmla="*/ 20 w 20"/>
                <a:gd name="T21" fmla="*/ 24 h 35"/>
                <a:gd name="T22" fmla="*/ 20 w 20"/>
                <a:gd name="T23" fmla="*/ 22 h 35"/>
                <a:gd name="T24" fmla="*/ 20 w 20"/>
                <a:gd name="T25" fmla="*/ 20 h 35"/>
                <a:gd name="T26" fmla="*/ 19 w 20"/>
                <a:gd name="T27" fmla="*/ 4 h 35"/>
                <a:gd name="T28" fmla="*/ 17 w 20"/>
                <a:gd name="T29" fmla="*/ 1 h 35"/>
                <a:gd name="T30" fmla="*/ 16 w 20"/>
                <a:gd name="T31" fmla="*/ 0 h 35"/>
                <a:gd name="T32" fmla="*/ 3 w 20"/>
                <a:gd name="T33" fmla="*/ 0 h 35"/>
                <a:gd name="T34" fmla="*/ 5 w 20"/>
                <a:gd name="T35" fmla="*/ 2 h 35"/>
                <a:gd name="T36" fmla="*/ 6 w 20"/>
                <a:gd name="T37" fmla="*/ 3 h 35"/>
                <a:gd name="T38" fmla="*/ 6 w 20"/>
                <a:gd name="T39" fmla="*/ 5 h 35"/>
                <a:gd name="T40" fmla="*/ 6 w 20"/>
                <a:gd name="T41" fmla="*/ 5 h 35"/>
                <a:gd name="T42" fmla="*/ 5 w 20"/>
                <a:gd name="T43" fmla="*/ 6 h 35"/>
                <a:gd name="T44" fmla="*/ 3 w 20"/>
                <a:gd name="T45" fmla="*/ 8 h 35"/>
                <a:gd name="T46" fmla="*/ 3 w 20"/>
                <a:gd name="T47" fmla="*/ 8 h 35"/>
                <a:gd name="T48" fmla="*/ 2 w 20"/>
                <a:gd name="T49" fmla="*/ 9 h 35"/>
                <a:gd name="T50" fmla="*/ 2 w 20"/>
                <a:gd name="T51" fmla="*/ 11 h 35"/>
                <a:gd name="T52" fmla="*/ 1 w 20"/>
                <a:gd name="T53" fmla="*/ 12 h 35"/>
                <a:gd name="T54" fmla="*/ 0 w 20"/>
                <a:gd name="T55" fmla="*/ 14 h 35"/>
                <a:gd name="T56" fmla="*/ 1 w 20"/>
                <a:gd name="T57" fmla="*/ 18 h 35"/>
                <a:gd name="T58" fmla="*/ 3 w 20"/>
                <a:gd name="T59" fmla="*/ 20 h 35"/>
                <a:gd name="T60" fmla="*/ 4 w 20"/>
                <a:gd name="T61" fmla="*/ 22 h 35"/>
                <a:gd name="T62" fmla="*/ 7 w 20"/>
                <a:gd name="T63" fmla="*/ 24 h 35"/>
                <a:gd name="T64" fmla="*/ 7 w 20"/>
                <a:gd name="T65" fmla="*/ 27 h 35"/>
                <a:gd name="T66" fmla="*/ 10 w 20"/>
                <a:gd name="T67" fmla="*/ 30 h 35"/>
                <a:gd name="T68" fmla="*/ 11 w 20"/>
                <a:gd name="T69" fmla="*/ 33 h 35"/>
                <a:gd name="T70" fmla="*/ 13 w 20"/>
                <a:gd name="T7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" h="35"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4"/>
                    <a:pt x="13" y="34"/>
                  </a:cubicBezTo>
                  <a:cubicBezTo>
                    <a:pt x="13" y="34"/>
                    <a:pt x="13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19" y="25"/>
                    <a:pt x="19" y="25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2"/>
                    <a:pt x="20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8" y="4"/>
                    <a:pt x="18" y="3"/>
                  </a:cubicBezTo>
                  <a:cubicBezTo>
                    <a:pt x="18" y="3"/>
                    <a:pt x="17" y="2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4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6"/>
                    <a:pt x="1" y="16"/>
                  </a:cubicBezTo>
                  <a:cubicBezTo>
                    <a:pt x="1" y="17"/>
                    <a:pt x="0" y="18"/>
                    <a:pt x="1" y="18"/>
                  </a:cubicBezTo>
                  <a:cubicBezTo>
                    <a:pt x="1" y="19"/>
                    <a:pt x="2" y="19"/>
                    <a:pt x="2" y="19"/>
                  </a:cubicBezTo>
                  <a:cubicBezTo>
                    <a:pt x="2" y="19"/>
                    <a:pt x="3" y="20"/>
                    <a:pt x="3" y="20"/>
                  </a:cubicBezTo>
                  <a:cubicBezTo>
                    <a:pt x="3" y="20"/>
                    <a:pt x="3" y="20"/>
                    <a:pt x="4" y="21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6" y="23"/>
                    <a:pt x="7" y="23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6"/>
                    <a:pt x="7" y="27"/>
                  </a:cubicBezTo>
                  <a:cubicBezTo>
                    <a:pt x="7" y="27"/>
                    <a:pt x="9" y="29"/>
                    <a:pt x="9" y="29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0"/>
                    <a:pt x="10" y="30"/>
                    <a:pt x="11" y="31"/>
                  </a:cubicBezTo>
                  <a:cubicBezTo>
                    <a:pt x="11" y="31"/>
                    <a:pt x="11" y="32"/>
                    <a:pt x="11" y="33"/>
                  </a:cubicBezTo>
                  <a:cubicBezTo>
                    <a:pt x="11" y="34"/>
                    <a:pt x="12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35">
              <a:extLst>
                <a:ext uri="{FF2B5EF4-FFF2-40B4-BE49-F238E27FC236}">
                  <a16:creationId xmlns:a16="http://schemas.microsoft.com/office/drawing/2014/main" id="{C6876926-8BA9-448A-8B12-E612E206D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71625" y="904876"/>
              <a:ext cx="144463" cy="76200"/>
            </a:xfrm>
            <a:custGeom>
              <a:avLst/>
              <a:gdLst>
                <a:gd name="T0" fmla="*/ 40 w 40"/>
                <a:gd name="T1" fmla="*/ 13 h 21"/>
                <a:gd name="T2" fmla="*/ 40 w 40"/>
                <a:gd name="T3" fmla="*/ 14 h 21"/>
                <a:gd name="T4" fmla="*/ 39 w 40"/>
                <a:gd name="T5" fmla="*/ 14 h 21"/>
                <a:gd name="T6" fmla="*/ 38 w 40"/>
                <a:gd name="T7" fmla="*/ 14 h 21"/>
                <a:gd name="T8" fmla="*/ 37 w 40"/>
                <a:gd name="T9" fmla="*/ 14 h 21"/>
                <a:gd name="T10" fmla="*/ 32 w 40"/>
                <a:gd name="T11" fmla="*/ 12 h 21"/>
                <a:gd name="T12" fmla="*/ 35 w 40"/>
                <a:gd name="T13" fmla="*/ 12 h 21"/>
                <a:gd name="T14" fmla="*/ 38 w 40"/>
                <a:gd name="T15" fmla="*/ 13 h 21"/>
                <a:gd name="T16" fmla="*/ 36 w 40"/>
                <a:gd name="T17" fmla="*/ 11 h 21"/>
                <a:gd name="T18" fmla="*/ 36 w 40"/>
                <a:gd name="T19" fmla="*/ 10 h 21"/>
                <a:gd name="T20" fmla="*/ 34 w 40"/>
                <a:gd name="T21" fmla="*/ 9 h 21"/>
                <a:gd name="T22" fmla="*/ 36 w 40"/>
                <a:gd name="T23" fmla="*/ 9 h 21"/>
                <a:gd name="T24" fmla="*/ 37 w 40"/>
                <a:gd name="T25" fmla="*/ 9 h 21"/>
                <a:gd name="T26" fmla="*/ 36 w 40"/>
                <a:gd name="T27" fmla="*/ 9 h 21"/>
                <a:gd name="T28" fmla="*/ 36 w 40"/>
                <a:gd name="T29" fmla="*/ 7 h 21"/>
                <a:gd name="T30" fmla="*/ 33 w 40"/>
                <a:gd name="T31" fmla="*/ 6 h 21"/>
                <a:gd name="T32" fmla="*/ 32 w 40"/>
                <a:gd name="T33" fmla="*/ 6 h 21"/>
                <a:gd name="T34" fmla="*/ 31 w 40"/>
                <a:gd name="T35" fmla="*/ 5 h 21"/>
                <a:gd name="T36" fmla="*/ 31 w 40"/>
                <a:gd name="T37" fmla="*/ 3 h 21"/>
                <a:gd name="T38" fmla="*/ 30 w 40"/>
                <a:gd name="T39" fmla="*/ 1 h 21"/>
                <a:gd name="T40" fmla="*/ 28 w 40"/>
                <a:gd name="T41" fmla="*/ 0 h 21"/>
                <a:gd name="T42" fmla="*/ 27 w 40"/>
                <a:gd name="T43" fmla="*/ 0 h 21"/>
                <a:gd name="T44" fmla="*/ 26 w 40"/>
                <a:gd name="T45" fmla="*/ 1 h 21"/>
                <a:gd name="T46" fmla="*/ 25 w 40"/>
                <a:gd name="T47" fmla="*/ 2 h 21"/>
                <a:gd name="T48" fmla="*/ 24 w 40"/>
                <a:gd name="T49" fmla="*/ 2 h 21"/>
                <a:gd name="T50" fmla="*/ 23 w 40"/>
                <a:gd name="T51" fmla="*/ 4 h 21"/>
                <a:gd name="T52" fmla="*/ 22 w 40"/>
                <a:gd name="T53" fmla="*/ 6 h 21"/>
                <a:gd name="T54" fmla="*/ 20 w 40"/>
                <a:gd name="T55" fmla="*/ 7 h 21"/>
                <a:gd name="T56" fmla="*/ 18 w 40"/>
                <a:gd name="T57" fmla="*/ 7 h 21"/>
                <a:gd name="T58" fmla="*/ 17 w 40"/>
                <a:gd name="T59" fmla="*/ 9 h 21"/>
                <a:gd name="T60" fmla="*/ 15 w 40"/>
                <a:gd name="T61" fmla="*/ 11 h 21"/>
                <a:gd name="T62" fmla="*/ 14 w 40"/>
                <a:gd name="T63" fmla="*/ 12 h 21"/>
                <a:gd name="T64" fmla="*/ 13 w 40"/>
                <a:gd name="T65" fmla="*/ 13 h 21"/>
                <a:gd name="T66" fmla="*/ 12 w 40"/>
                <a:gd name="T67" fmla="*/ 13 h 21"/>
                <a:gd name="T68" fmla="*/ 11 w 40"/>
                <a:gd name="T69" fmla="*/ 13 h 21"/>
                <a:gd name="T70" fmla="*/ 10 w 40"/>
                <a:gd name="T71" fmla="*/ 14 h 21"/>
                <a:gd name="T72" fmla="*/ 8 w 40"/>
                <a:gd name="T73" fmla="*/ 14 h 21"/>
                <a:gd name="T74" fmla="*/ 7 w 40"/>
                <a:gd name="T75" fmla="*/ 13 h 21"/>
                <a:gd name="T76" fmla="*/ 7 w 40"/>
                <a:gd name="T77" fmla="*/ 13 h 21"/>
                <a:gd name="T78" fmla="*/ 6 w 40"/>
                <a:gd name="T79" fmla="*/ 15 h 21"/>
                <a:gd name="T80" fmla="*/ 4 w 40"/>
                <a:gd name="T81" fmla="*/ 17 h 21"/>
                <a:gd name="T82" fmla="*/ 4 w 40"/>
                <a:gd name="T83" fmla="*/ 17 h 21"/>
                <a:gd name="T84" fmla="*/ 4 w 40"/>
                <a:gd name="T85" fmla="*/ 17 h 21"/>
                <a:gd name="T86" fmla="*/ 3 w 40"/>
                <a:gd name="T87" fmla="*/ 18 h 21"/>
                <a:gd name="T88" fmla="*/ 3 w 40"/>
                <a:gd name="T89" fmla="*/ 18 h 21"/>
                <a:gd name="T90" fmla="*/ 2 w 40"/>
                <a:gd name="T91" fmla="*/ 19 h 21"/>
                <a:gd name="T92" fmla="*/ 0 w 40"/>
                <a:gd name="T93" fmla="*/ 20 h 21"/>
                <a:gd name="T94" fmla="*/ 0 w 40"/>
                <a:gd name="T95" fmla="*/ 21 h 21"/>
                <a:gd name="T96" fmla="*/ 11 w 40"/>
                <a:gd name="T97" fmla="*/ 20 h 21"/>
                <a:gd name="T98" fmla="*/ 11 w 40"/>
                <a:gd name="T99" fmla="*/ 20 h 21"/>
                <a:gd name="T100" fmla="*/ 11 w 40"/>
                <a:gd name="T101" fmla="*/ 20 h 21"/>
                <a:gd name="T102" fmla="*/ 11 w 40"/>
                <a:gd name="T103" fmla="*/ 20 h 21"/>
                <a:gd name="T104" fmla="*/ 40 w 40"/>
                <a:gd name="T105" fmla="*/ 15 h 21"/>
                <a:gd name="T106" fmla="*/ 40 w 40"/>
                <a:gd name="T107" fmla="*/ 14 h 21"/>
                <a:gd name="T108" fmla="*/ 40 w 40"/>
                <a:gd name="T10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21">
                  <a:moveTo>
                    <a:pt x="40" y="13"/>
                  </a:moveTo>
                  <a:cubicBezTo>
                    <a:pt x="40" y="13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4"/>
                  </a:cubicBezTo>
                  <a:cubicBezTo>
                    <a:pt x="36" y="13"/>
                    <a:pt x="35" y="12"/>
                    <a:pt x="32" y="12"/>
                  </a:cubicBezTo>
                  <a:cubicBezTo>
                    <a:pt x="32" y="12"/>
                    <a:pt x="34" y="11"/>
                    <a:pt x="35" y="12"/>
                  </a:cubicBezTo>
                  <a:cubicBezTo>
                    <a:pt x="37" y="12"/>
                    <a:pt x="37" y="13"/>
                    <a:pt x="38" y="13"/>
                  </a:cubicBezTo>
                  <a:cubicBezTo>
                    <a:pt x="38" y="13"/>
                    <a:pt x="38" y="12"/>
                    <a:pt x="36" y="11"/>
                  </a:cubicBezTo>
                  <a:cubicBezTo>
                    <a:pt x="36" y="11"/>
                    <a:pt x="37" y="11"/>
                    <a:pt x="36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9"/>
                    <a:pt x="35" y="9"/>
                    <a:pt x="36" y="9"/>
                  </a:cubicBezTo>
                  <a:cubicBezTo>
                    <a:pt x="36" y="9"/>
                    <a:pt x="36" y="10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8"/>
                    <a:pt x="36" y="7"/>
                  </a:cubicBezTo>
                  <a:cubicBezTo>
                    <a:pt x="35" y="6"/>
                    <a:pt x="34" y="7"/>
                    <a:pt x="33" y="6"/>
                  </a:cubicBezTo>
                  <a:cubicBezTo>
                    <a:pt x="32" y="6"/>
                    <a:pt x="32" y="5"/>
                    <a:pt x="32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1" y="2"/>
                    <a:pt x="30" y="1"/>
                    <a:pt x="30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3"/>
                    <a:pt x="23" y="4"/>
                    <a:pt x="23" y="4"/>
                  </a:cubicBezTo>
                  <a:cubicBezTo>
                    <a:pt x="22" y="4"/>
                    <a:pt x="22" y="5"/>
                    <a:pt x="22" y="6"/>
                  </a:cubicBezTo>
                  <a:cubicBezTo>
                    <a:pt x="22" y="6"/>
                    <a:pt x="20" y="7"/>
                    <a:pt x="20" y="7"/>
                  </a:cubicBezTo>
                  <a:cubicBezTo>
                    <a:pt x="19" y="6"/>
                    <a:pt x="18" y="6"/>
                    <a:pt x="18" y="7"/>
                  </a:cubicBezTo>
                  <a:cubicBezTo>
                    <a:pt x="19" y="8"/>
                    <a:pt x="18" y="9"/>
                    <a:pt x="17" y="9"/>
                  </a:cubicBezTo>
                  <a:cubicBezTo>
                    <a:pt x="16" y="9"/>
                    <a:pt x="15" y="10"/>
                    <a:pt x="15" y="11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2" y="13"/>
                    <a:pt x="12" y="13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10" y="15"/>
                    <a:pt x="8" y="14"/>
                    <a:pt x="8" y="14"/>
                  </a:cubicBezTo>
                  <a:cubicBezTo>
                    <a:pt x="8" y="14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4"/>
                    <a:pt x="6" y="15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2" y="19"/>
                  </a:cubicBezTo>
                  <a:cubicBezTo>
                    <a:pt x="2" y="19"/>
                    <a:pt x="1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3"/>
                    <a:pt x="40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36">
              <a:extLst>
                <a:ext uri="{FF2B5EF4-FFF2-40B4-BE49-F238E27FC236}">
                  <a16:creationId xmlns:a16="http://schemas.microsoft.com/office/drawing/2014/main" id="{B5FD4C13-EBB9-46C7-AF66-0A21AB0D8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81162" y="922338"/>
              <a:ext cx="134938" cy="68263"/>
            </a:xfrm>
            <a:custGeom>
              <a:avLst/>
              <a:gdLst>
                <a:gd name="T0" fmla="*/ 30 w 37"/>
                <a:gd name="T1" fmla="*/ 15 h 19"/>
                <a:gd name="T2" fmla="*/ 33 w 37"/>
                <a:gd name="T3" fmla="*/ 13 h 19"/>
                <a:gd name="T4" fmla="*/ 34 w 37"/>
                <a:gd name="T5" fmla="*/ 12 h 19"/>
                <a:gd name="T6" fmla="*/ 37 w 37"/>
                <a:gd name="T7" fmla="*/ 8 h 19"/>
                <a:gd name="T8" fmla="*/ 36 w 37"/>
                <a:gd name="T9" fmla="*/ 7 h 19"/>
                <a:gd name="T10" fmla="*/ 35 w 37"/>
                <a:gd name="T11" fmla="*/ 6 h 19"/>
                <a:gd name="T12" fmla="*/ 35 w 37"/>
                <a:gd name="T13" fmla="*/ 4 h 19"/>
                <a:gd name="T14" fmla="*/ 32 w 37"/>
                <a:gd name="T15" fmla="*/ 2 h 19"/>
                <a:gd name="T16" fmla="*/ 30 w 37"/>
                <a:gd name="T17" fmla="*/ 2 h 19"/>
                <a:gd name="T18" fmla="*/ 27 w 37"/>
                <a:gd name="T19" fmla="*/ 1 h 19"/>
                <a:gd name="T20" fmla="*/ 22 w 37"/>
                <a:gd name="T21" fmla="*/ 0 h 19"/>
                <a:gd name="T22" fmla="*/ 23 w 37"/>
                <a:gd name="T23" fmla="*/ 1 h 19"/>
                <a:gd name="T24" fmla="*/ 23 w 37"/>
                <a:gd name="T25" fmla="*/ 1 h 19"/>
                <a:gd name="T26" fmla="*/ 22 w 37"/>
                <a:gd name="T27" fmla="*/ 2 h 19"/>
                <a:gd name="T28" fmla="*/ 20 w 37"/>
                <a:gd name="T29" fmla="*/ 3 h 19"/>
                <a:gd name="T30" fmla="*/ 20 w 37"/>
                <a:gd name="T31" fmla="*/ 5 h 19"/>
                <a:gd name="T32" fmla="*/ 19 w 37"/>
                <a:gd name="T33" fmla="*/ 6 h 19"/>
                <a:gd name="T34" fmla="*/ 17 w 37"/>
                <a:gd name="T35" fmla="*/ 8 h 19"/>
                <a:gd name="T36" fmla="*/ 17 w 37"/>
                <a:gd name="T37" fmla="*/ 8 h 19"/>
                <a:gd name="T38" fmla="*/ 15 w 37"/>
                <a:gd name="T39" fmla="*/ 7 h 19"/>
                <a:gd name="T40" fmla="*/ 15 w 37"/>
                <a:gd name="T41" fmla="*/ 9 h 19"/>
                <a:gd name="T42" fmla="*/ 14 w 37"/>
                <a:gd name="T43" fmla="*/ 9 h 19"/>
                <a:gd name="T44" fmla="*/ 13 w 37"/>
                <a:gd name="T45" fmla="*/ 9 h 19"/>
                <a:gd name="T46" fmla="*/ 12 w 37"/>
                <a:gd name="T47" fmla="*/ 9 h 19"/>
                <a:gd name="T48" fmla="*/ 9 w 37"/>
                <a:gd name="T49" fmla="*/ 10 h 19"/>
                <a:gd name="T50" fmla="*/ 8 w 37"/>
                <a:gd name="T51" fmla="*/ 9 h 19"/>
                <a:gd name="T52" fmla="*/ 7 w 37"/>
                <a:gd name="T53" fmla="*/ 10 h 19"/>
                <a:gd name="T54" fmla="*/ 7 w 37"/>
                <a:gd name="T55" fmla="*/ 12 h 19"/>
                <a:gd name="T56" fmla="*/ 6 w 37"/>
                <a:gd name="T57" fmla="*/ 13 h 19"/>
                <a:gd name="T58" fmla="*/ 6 w 37"/>
                <a:gd name="T59" fmla="*/ 13 h 19"/>
                <a:gd name="T60" fmla="*/ 5 w 37"/>
                <a:gd name="T61" fmla="*/ 15 h 19"/>
                <a:gd name="T62" fmla="*/ 3 w 37"/>
                <a:gd name="T63" fmla="*/ 14 h 19"/>
                <a:gd name="T64" fmla="*/ 2 w 37"/>
                <a:gd name="T65" fmla="*/ 16 h 19"/>
                <a:gd name="T66" fmla="*/ 2 w 37"/>
                <a:gd name="T67" fmla="*/ 16 h 19"/>
                <a:gd name="T68" fmla="*/ 2 w 37"/>
                <a:gd name="T69" fmla="*/ 16 h 19"/>
                <a:gd name="T70" fmla="*/ 0 w 37"/>
                <a:gd name="T71" fmla="*/ 18 h 19"/>
                <a:gd name="T72" fmla="*/ 0 w 37"/>
                <a:gd name="T73" fmla="*/ 19 h 19"/>
                <a:gd name="T74" fmla="*/ 7 w 37"/>
                <a:gd name="T75" fmla="*/ 18 h 19"/>
                <a:gd name="T76" fmla="*/ 30 w 37"/>
                <a:gd name="T77" fmla="*/ 16 h 19"/>
                <a:gd name="T78" fmla="*/ 30 w 37"/>
                <a:gd name="T7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19">
                  <a:moveTo>
                    <a:pt x="30" y="16"/>
                  </a:moveTo>
                  <a:cubicBezTo>
                    <a:pt x="30" y="16"/>
                    <a:pt x="30" y="16"/>
                    <a:pt x="30" y="15"/>
                  </a:cubicBezTo>
                  <a:cubicBezTo>
                    <a:pt x="31" y="15"/>
                    <a:pt x="32" y="14"/>
                    <a:pt x="32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4" y="12"/>
                    <a:pt x="34" y="12"/>
                  </a:cubicBezTo>
                  <a:cubicBezTo>
                    <a:pt x="34" y="11"/>
                    <a:pt x="35" y="10"/>
                    <a:pt x="36" y="10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4" y="4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2"/>
                    <a:pt x="22" y="2"/>
                  </a:cubicBezTo>
                  <a:cubicBezTo>
                    <a:pt x="22" y="2"/>
                    <a:pt x="22" y="3"/>
                    <a:pt x="21" y="3"/>
                  </a:cubicBezTo>
                  <a:cubicBezTo>
                    <a:pt x="21" y="3"/>
                    <a:pt x="20" y="3"/>
                    <a:pt x="20" y="3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8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1" y="9"/>
                    <a:pt x="10" y="9"/>
                  </a:cubicBezTo>
                  <a:cubicBezTo>
                    <a:pt x="10" y="9"/>
                    <a:pt x="10" y="10"/>
                    <a:pt x="9" y="10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8"/>
                    <a:pt x="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16"/>
                    <a:pt x="30" y="16"/>
                    <a:pt x="30" y="1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37">
              <a:extLst>
                <a:ext uri="{FF2B5EF4-FFF2-40B4-BE49-F238E27FC236}">
                  <a16:creationId xmlns:a16="http://schemas.microsoft.com/office/drawing/2014/main" id="{1341DCAC-7528-435F-AD6A-6BC3E4502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12925" y="831851"/>
              <a:ext cx="114300" cy="73025"/>
            </a:xfrm>
            <a:custGeom>
              <a:avLst/>
              <a:gdLst>
                <a:gd name="T0" fmla="*/ 26 w 31"/>
                <a:gd name="T1" fmla="*/ 20 h 20"/>
                <a:gd name="T2" fmla="*/ 26 w 31"/>
                <a:gd name="T3" fmla="*/ 18 h 20"/>
                <a:gd name="T4" fmla="*/ 26 w 31"/>
                <a:gd name="T5" fmla="*/ 18 h 20"/>
                <a:gd name="T6" fmla="*/ 27 w 31"/>
                <a:gd name="T7" fmla="*/ 17 h 20"/>
                <a:gd name="T8" fmla="*/ 27 w 31"/>
                <a:gd name="T9" fmla="*/ 16 h 20"/>
                <a:gd name="T10" fmla="*/ 27 w 31"/>
                <a:gd name="T11" fmla="*/ 15 h 20"/>
                <a:gd name="T12" fmla="*/ 27 w 31"/>
                <a:gd name="T13" fmla="*/ 15 h 20"/>
                <a:gd name="T14" fmla="*/ 28 w 31"/>
                <a:gd name="T15" fmla="*/ 14 h 20"/>
                <a:gd name="T16" fmla="*/ 28 w 31"/>
                <a:gd name="T17" fmla="*/ 14 h 20"/>
                <a:gd name="T18" fmla="*/ 28 w 31"/>
                <a:gd name="T19" fmla="*/ 14 h 20"/>
                <a:gd name="T20" fmla="*/ 28 w 31"/>
                <a:gd name="T21" fmla="*/ 14 h 20"/>
                <a:gd name="T22" fmla="*/ 29 w 31"/>
                <a:gd name="T23" fmla="*/ 13 h 20"/>
                <a:gd name="T24" fmla="*/ 30 w 31"/>
                <a:gd name="T25" fmla="*/ 12 h 20"/>
                <a:gd name="T26" fmla="*/ 31 w 31"/>
                <a:gd name="T27" fmla="*/ 11 h 20"/>
                <a:gd name="T28" fmla="*/ 31 w 31"/>
                <a:gd name="T29" fmla="*/ 9 h 20"/>
                <a:gd name="T30" fmla="*/ 31 w 31"/>
                <a:gd name="T31" fmla="*/ 9 h 20"/>
                <a:gd name="T32" fmla="*/ 31 w 31"/>
                <a:gd name="T33" fmla="*/ 9 h 20"/>
                <a:gd name="T34" fmla="*/ 31 w 31"/>
                <a:gd name="T35" fmla="*/ 9 h 20"/>
                <a:gd name="T36" fmla="*/ 30 w 31"/>
                <a:gd name="T37" fmla="*/ 9 h 20"/>
                <a:gd name="T38" fmla="*/ 30 w 31"/>
                <a:gd name="T39" fmla="*/ 8 h 20"/>
                <a:gd name="T40" fmla="*/ 30 w 31"/>
                <a:gd name="T41" fmla="*/ 8 h 20"/>
                <a:gd name="T42" fmla="*/ 30 w 31"/>
                <a:gd name="T43" fmla="*/ 7 h 20"/>
                <a:gd name="T44" fmla="*/ 28 w 31"/>
                <a:gd name="T45" fmla="*/ 6 h 20"/>
                <a:gd name="T46" fmla="*/ 27 w 31"/>
                <a:gd name="T47" fmla="*/ 5 h 20"/>
                <a:gd name="T48" fmla="*/ 26 w 31"/>
                <a:gd name="T49" fmla="*/ 5 h 20"/>
                <a:gd name="T50" fmla="*/ 26 w 31"/>
                <a:gd name="T51" fmla="*/ 5 h 20"/>
                <a:gd name="T52" fmla="*/ 26 w 31"/>
                <a:gd name="T53" fmla="*/ 4 h 20"/>
                <a:gd name="T54" fmla="*/ 26 w 31"/>
                <a:gd name="T55" fmla="*/ 2 h 20"/>
                <a:gd name="T56" fmla="*/ 26 w 31"/>
                <a:gd name="T57" fmla="*/ 2 h 20"/>
                <a:gd name="T58" fmla="*/ 25 w 31"/>
                <a:gd name="T59" fmla="*/ 0 h 20"/>
                <a:gd name="T60" fmla="*/ 1 w 31"/>
                <a:gd name="T61" fmla="*/ 0 h 20"/>
                <a:gd name="T62" fmla="*/ 0 w 31"/>
                <a:gd name="T63" fmla="*/ 0 h 20"/>
                <a:gd name="T64" fmla="*/ 1 w 31"/>
                <a:gd name="T65" fmla="*/ 1 h 20"/>
                <a:gd name="T66" fmla="*/ 1 w 31"/>
                <a:gd name="T67" fmla="*/ 3 h 20"/>
                <a:gd name="T68" fmla="*/ 1 w 31"/>
                <a:gd name="T69" fmla="*/ 4 h 20"/>
                <a:gd name="T70" fmla="*/ 1 w 31"/>
                <a:gd name="T71" fmla="*/ 4 h 20"/>
                <a:gd name="T72" fmla="*/ 1 w 31"/>
                <a:gd name="T73" fmla="*/ 5 h 20"/>
                <a:gd name="T74" fmla="*/ 1 w 31"/>
                <a:gd name="T75" fmla="*/ 6 h 20"/>
                <a:gd name="T76" fmla="*/ 1 w 31"/>
                <a:gd name="T77" fmla="*/ 7 h 20"/>
                <a:gd name="T78" fmla="*/ 2 w 31"/>
                <a:gd name="T79" fmla="*/ 9 h 20"/>
                <a:gd name="T80" fmla="*/ 2 w 31"/>
                <a:gd name="T81" fmla="*/ 9 h 20"/>
                <a:gd name="T82" fmla="*/ 2 w 31"/>
                <a:gd name="T83" fmla="*/ 10 h 20"/>
                <a:gd name="T84" fmla="*/ 3 w 31"/>
                <a:gd name="T85" fmla="*/ 11 h 20"/>
                <a:gd name="T86" fmla="*/ 3 w 31"/>
                <a:gd name="T87" fmla="*/ 12 h 20"/>
                <a:gd name="T88" fmla="*/ 3 w 31"/>
                <a:gd name="T89" fmla="*/ 13 h 20"/>
                <a:gd name="T90" fmla="*/ 4 w 31"/>
                <a:gd name="T91" fmla="*/ 13 h 20"/>
                <a:gd name="T92" fmla="*/ 4 w 31"/>
                <a:gd name="T93" fmla="*/ 17 h 20"/>
                <a:gd name="T94" fmla="*/ 4 w 31"/>
                <a:gd name="T95" fmla="*/ 17 h 20"/>
                <a:gd name="T96" fmla="*/ 4 w 31"/>
                <a:gd name="T97" fmla="*/ 17 h 20"/>
                <a:gd name="T98" fmla="*/ 5 w 31"/>
                <a:gd name="T99" fmla="*/ 18 h 20"/>
                <a:gd name="T100" fmla="*/ 5 w 31"/>
                <a:gd name="T101" fmla="*/ 19 h 20"/>
                <a:gd name="T102" fmla="*/ 5 w 31"/>
                <a:gd name="T103" fmla="*/ 19 h 20"/>
                <a:gd name="T104" fmla="*/ 20 w 31"/>
                <a:gd name="T105" fmla="*/ 19 h 20"/>
                <a:gd name="T106" fmla="*/ 22 w 31"/>
                <a:gd name="T107" fmla="*/ 19 h 20"/>
                <a:gd name="T108" fmla="*/ 23 w 31"/>
                <a:gd name="T109" fmla="*/ 19 h 20"/>
                <a:gd name="T110" fmla="*/ 24 w 31"/>
                <a:gd name="T111" fmla="*/ 19 h 20"/>
                <a:gd name="T112" fmla="*/ 25 w 31"/>
                <a:gd name="T113" fmla="*/ 20 h 20"/>
                <a:gd name="T114" fmla="*/ 25 w 31"/>
                <a:gd name="T115" fmla="*/ 20 h 20"/>
                <a:gd name="T116" fmla="*/ 25 w 31"/>
                <a:gd name="T117" fmla="*/ 20 h 20"/>
                <a:gd name="T118" fmla="*/ 26 w 31"/>
                <a:gd name="T1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20">
                  <a:moveTo>
                    <a:pt x="26" y="20"/>
                  </a:moveTo>
                  <a:cubicBezTo>
                    <a:pt x="26" y="20"/>
                    <a:pt x="25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7" y="17"/>
                    <a:pt x="27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9" y="13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1" y="11"/>
                    <a:pt x="31" y="11"/>
                  </a:cubicBezTo>
                  <a:cubicBezTo>
                    <a:pt x="31" y="10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7"/>
                  </a:cubicBezTo>
                  <a:cubicBezTo>
                    <a:pt x="30" y="7"/>
                    <a:pt x="28" y="7"/>
                    <a:pt x="28" y="6"/>
                  </a:cubicBezTo>
                  <a:cubicBezTo>
                    <a:pt x="28" y="6"/>
                    <a:pt x="27" y="6"/>
                    <a:pt x="27" y="5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3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4"/>
                    <a:pt x="4" y="15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8"/>
                    <a:pt x="23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5" y="19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6" y="20"/>
                    <a:pt x="26" y="2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38">
              <a:extLst>
                <a:ext uri="{FF2B5EF4-FFF2-40B4-BE49-F238E27FC236}">
                  <a16:creationId xmlns:a16="http://schemas.microsoft.com/office/drawing/2014/main" id="{027D0957-EA00-4D8C-8B2F-56C5DEBAC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0" y="766763"/>
              <a:ext cx="131763" cy="90488"/>
            </a:xfrm>
            <a:custGeom>
              <a:avLst/>
              <a:gdLst>
                <a:gd name="T0" fmla="*/ 35 w 36"/>
                <a:gd name="T1" fmla="*/ 24 h 25"/>
                <a:gd name="T2" fmla="*/ 35 w 36"/>
                <a:gd name="T3" fmla="*/ 22 h 25"/>
                <a:gd name="T4" fmla="*/ 35 w 36"/>
                <a:gd name="T5" fmla="*/ 19 h 25"/>
                <a:gd name="T6" fmla="*/ 34 w 36"/>
                <a:gd name="T7" fmla="*/ 18 h 25"/>
                <a:gd name="T8" fmla="*/ 35 w 36"/>
                <a:gd name="T9" fmla="*/ 18 h 25"/>
                <a:gd name="T10" fmla="*/ 35 w 36"/>
                <a:gd name="T11" fmla="*/ 6 h 25"/>
                <a:gd name="T12" fmla="*/ 35 w 36"/>
                <a:gd name="T13" fmla="*/ 5 h 25"/>
                <a:gd name="T14" fmla="*/ 35 w 36"/>
                <a:gd name="T15" fmla="*/ 2 h 25"/>
                <a:gd name="T16" fmla="*/ 2 w 36"/>
                <a:gd name="T17" fmla="*/ 0 h 25"/>
                <a:gd name="T18" fmla="*/ 1 w 36"/>
                <a:gd name="T19" fmla="*/ 6 h 25"/>
                <a:gd name="T20" fmla="*/ 1 w 36"/>
                <a:gd name="T21" fmla="*/ 6 h 25"/>
                <a:gd name="T22" fmla="*/ 0 w 36"/>
                <a:gd name="T23" fmla="*/ 19 h 25"/>
                <a:gd name="T24" fmla="*/ 19 w 36"/>
                <a:gd name="T25" fmla="*/ 21 h 25"/>
                <a:gd name="T26" fmla="*/ 21 w 36"/>
                <a:gd name="T27" fmla="*/ 21 h 25"/>
                <a:gd name="T28" fmla="*/ 22 w 36"/>
                <a:gd name="T29" fmla="*/ 21 h 25"/>
                <a:gd name="T30" fmla="*/ 23 w 36"/>
                <a:gd name="T31" fmla="*/ 22 h 25"/>
                <a:gd name="T32" fmla="*/ 25 w 36"/>
                <a:gd name="T33" fmla="*/ 22 h 25"/>
                <a:gd name="T34" fmla="*/ 27 w 36"/>
                <a:gd name="T35" fmla="*/ 23 h 25"/>
                <a:gd name="T36" fmla="*/ 29 w 36"/>
                <a:gd name="T37" fmla="*/ 23 h 25"/>
                <a:gd name="T38" fmla="*/ 31 w 36"/>
                <a:gd name="T39" fmla="*/ 23 h 25"/>
                <a:gd name="T40" fmla="*/ 32 w 36"/>
                <a:gd name="T41" fmla="*/ 23 h 25"/>
                <a:gd name="T42" fmla="*/ 35 w 36"/>
                <a:gd name="T43" fmla="*/ 24 h 25"/>
                <a:gd name="T44" fmla="*/ 35 w 36"/>
                <a:gd name="T45" fmla="*/ 25 h 25"/>
                <a:gd name="T46" fmla="*/ 35 w 36"/>
                <a:gd name="T4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25">
                  <a:moveTo>
                    <a:pt x="35" y="24"/>
                  </a:moveTo>
                  <a:cubicBezTo>
                    <a:pt x="35" y="24"/>
                    <a:pt x="35" y="24"/>
                    <a:pt x="35" y="22"/>
                  </a:cubicBezTo>
                  <a:cubicBezTo>
                    <a:pt x="35" y="21"/>
                    <a:pt x="36" y="20"/>
                    <a:pt x="35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3"/>
                    <a:pt x="35" y="2"/>
                  </a:cubicBezTo>
                  <a:cubicBezTo>
                    <a:pt x="35" y="2"/>
                    <a:pt x="12" y="2"/>
                    <a:pt x="2" y="0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2" y="22"/>
                    <a:pt x="23" y="22"/>
                    <a:pt x="23" y="22"/>
                  </a:cubicBezTo>
                  <a:cubicBezTo>
                    <a:pt x="24" y="22"/>
                    <a:pt x="25" y="22"/>
                    <a:pt x="25" y="22"/>
                  </a:cubicBezTo>
                  <a:cubicBezTo>
                    <a:pt x="25" y="22"/>
                    <a:pt x="26" y="23"/>
                    <a:pt x="27" y="23"/>
                  </a:cubicBezTo>
                  <a:cubicBezTo>
                    <a:pt x="27" y="24"/>
                    <a:pt x="28" y="23"/>
                    <a:pt x="29" y="23"/>
                  </a:cubicBezTo>
                  <a:cubicBezTo>
                    <a:pt x="30" y="22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5" y="24"/>
                    <a:pt x="35" y="24"/>
                  </a:cubicBezTo>
                  <a:cubicBezTo>
                    <a:pt x="36" y="25"/>
                    <a:pt x="35" y="25"/>
                    <a:pt x="35" y="25"/>
                  </a:cubicBezTo>
                  <a:cubicBezTo>
                    <a:pt x="35" y="25"/>
                    <a:pt x="36" y="25"/>
                    <a:pt x="35" y="2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39">
              <a:extLst>
                <a:ext uri="{FF2B5EF4-FFF2-40B4-BE49-F238E27FC236}">
                  <a16:creationId xmlns:a16="http://schemas.microsoft.com/office/drawing/2014/main" id="{507AF0B6-9D93-4FE2-B14B-A89EC7F2076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2" y="865188"/>
              <a:ext cx="58738" cy="93663"/>
            </a:xfrm>
            <a:custGeom>
              <a:avLst/>
              <a:gdLst>
                <a:gd name="T0" fmla="*/ 2 w 16"/>
                <a:gd name="T1" fmla="*/ 17 h 26"/>
                <a:gd name="T2" fmla="*/ 2 w 16"/>
                <a:gd name="T3" fmla="*/ 19 h 26"/>
                <a:gd name="T4" fmla="*/ 2 w 16"/>
                <a:gd name="T5" fmla="*/ 20 h 26"/>
                <a:gd name="T6" fmla="*/ 2 w 16"/>
                <a:gd name="T7" fmla="*/ 21 h 26"/>
                <a:gd name="T8" fmla="*/ 1 w 16"/>
                <a:gd name="T9" fmla="*/ 23 h 26"/>
                <a:gd name="T10" fmla="*/ 1 w 16"/>
                <a:gd name="T11" fmla="*/ 23 h 26"/>
                <a:gd name="T12" fmla="*/ 0 w 16"/>
                <a:gd name="T13" fmla="*/ 24 h 26"/>
                <a:gd name="T14" fmla="*/ 0 w 16"/>
                <a:gd name="T15" fmla="*/ 24 h 26"/>
                <a:gd name="T16" fmla="*/ 0 w 16"/>
                <a:gd name="T17" fmla="*/ 25 h 26"/>
                <a:gd name="T18" fmla="*/ 0 w 16"/>
                <a:gd name="T19" fmla="*/ 26 h 26"/>
                <a:gd name="T20" fmla="*/ 0 w 16"/>
                <a:gd name="T21" fmla="*/ 26 h 26"/>
                <a:gd name="T22" fmla="*/ 1 w 16"/>
                <a:gd name="T23" fmla="*/ 25 h 26"/>
                <a:gd name="T24" fmla="*/ 2 w 16"/>
                <a:gd name="T25" fmla="*/ 25 h 26"/>
                <a:gd name="T26" fmla="*/ 2 w 16"/>
                <a:gd name="T27" fmla="*/ 26 h 26"/>
                <a:gd name="T28" fmla="*/ 2 w 16"/>
                <a:gd name="T29" fmla="*/ 26 h 26"/>
                <a:gd name="T30" fmla="*/ 2 w 16"/>
                <a:gd name="T31" fmla="*/ 26 h 26"/>
                <a:gd name="T32" fmla="*/ 3 w 16"/>
                <a:gd name="T33" fmla="*/ 25 h 26"/>
                <a:gd name="T34" fmla="*/ 3 w 16"/>
                <a:gd name="T35" fmla="*/ 25 h 26"/>
                <a:gd name="T36" fmla="*/ 3 w 16"/>
                <a:gd name="T37" fmla="*/ 25 h 26"/>
                <a:gd name="T38" fmla="*/ 6 w 16"/>
                <a:gd name="T39" fmla="*/ 25 h 26"/>
                <a:gd name="T40" fmla="*/ 6 w 16"/>
                <a:gd name="T41" fmla="*/ 25 h 26"/>
                <a:gd name="T42" fmla="*/ 6 w 16"/>
                <a:gd name="T43" fmla="*/ 25 h 26"/>
                <a:gd name="T44" fmla="*/ 6 w 16"/>
                <a:gd name="T45" fmla="*/ 25 h 26"/>
                <a:gd name="T46" fmla="*/ 8 w 16"/>
                <a:gd name="T47" fmla="*/ 25 h 26"/>
                <a:gd name="T48" fmla="*/ 8 w 16"/>
                <a:gd name="T49" fmla="*/ 24 h 26"/>
                <a:gd name="T50" fmla="*/ 8 w 16"/>
                <a:gd name="T51" fmla="*/ 23 h 26"/>
                <a:gd name="T52" fmla="*/ 8 w 16"/>
                <a:gd name="T53" fmla="*/ 23 h 26"/>
                <a:gd name="T54" fmla="*/ 8 w 16"/>
                <a:gd name="T55" fmla="*/ 23 h 26"/>
                <a:gd name="T56" fmla="*/ 9 w 16"/>
                <a:gd name="T57" fmla="*/ 23 h 26"/>
                <a:gd name="T58" fmla="*/ 9 w 16"/>
                <a:gd name="T59" fmla="*/ 23 h 26"/>
                <a:gd name="T60" fmla="*/ 10 w 16"/>
                <a:gd name="T61" fmla="*/ 24 h 26"/>
                <a:gd name="T62" fmla="*/ 10 w 16"/>
                <a:gd name="T63" fmla="*/ 24 h 26"/>
                <a:gd name="T64" fmla="*/ 10 w 16"/>
                <a:gd name="T65" fmla="*/ 24 h 26"/>
                <a:gd name="T66" fmla="*/ 11 w 16"/>
                <a:gd name="T67" fmla="*/ 24 h 26"/>
                <a:gd name="T68" fmla="*/ 12 w 16"/>
                <a:gd name="T69" fmla="*/ 22 h 26"/>
                <a:gd name="T70" fmla="*/ 13 w 16"/>
                <a:gd name="T71" fmla="*/ 21 h 26"/>
                <a:gd name="T72" fmla="*/ 13 w 16"/>
                <a:gd name="T73" fmla="*/ 20 h 26"/>
                <a:gd name="T74" fmla="*/ 13 w 16"/>
                <a:gd name="T75" fmla="*/ 19 h 26"/>
                <a:gd name="T76" fmla="*/ 14 w 16"/>
                <a:gd name="T77" fmla="*/ 19 h 26"/>
                <a:gd name="T78" fmla="*/ 15 w 16"/>
                <a:gd name="T79" fmla="*/ 18 h 26"/>
                <a:gd name="T80" fmla="*/ 16 w 16"/>
                <a:gd name="T81" fmla="*/ 17 h 26"/>
                <a:gd name="T82" fmla="*/ 16 w 16"/>
                <a:gd name="T83" fmla="*/ 17 h 26"/>
                <a:gd name="T84" fmla="*/ 16 w 16"/>
                <a:gd name="T85" fmla="*/ 17 h 26"/>
                <a:gd name="T86" fmla="*/ 16 w 16"/>
                <a:gd name="T87" fmla="*/ 17 h 26"/>
                <a:gd name="T88" fmla="*/ 16 w 16"/>
                <a:gd name="T89" fmla="*/ 17 h 26"/>
                <a:gd name="T90" fmla="*/ 15 w 16"/>
                <a:gd name="T91" fmla="*/ 16 h 26"/>
                <a:gd name="T92" fmla="*/ 14 w 16"/>
                <a:gd name="T93" fmla="*/ 0 h 26"/>
                <a:gd name="T94" fmla="*/ 13 w 16"/>
                <a:gd name="T95" fmla="*/ 0 h 26"/>
                <a:gd name="T96" fmla="*/ 3 w 16"/>
                <a:gd name="T97" fmla="*/ 0 h 26"/>
                <a:gd name="T98" fmla="*/ 3 w 16"/>
                <a:gd name="T99" fmla="*/ 1 h 26"/>
                <a:gd name="T100" fmla="*/ 2 w 16"/>
                <a:gd name="T101" fmla="*/ 1 h 26"/>
                <a:gd name="T102" fmla="*/ 2 w 16"/>
                <a:gd name="T103" fmla="*/ 1 h 26"/>
                <a:gd name="T104" fmla="*/ 2 w 16"/>
                <a:gd name="T105" fmla="*/ 1 h 26"/>
                <a:gd name="T106" fmla="*/ 1 w 16"/>
                <a:gd name="T107" fmla="*/ 1 h 26"/>
                <a:gd name="T108" fmla="*/ 1 w 16"/>
                <a:gd name="T109" fmla="*/ 1 h 26"/>
                <a:gd name="T110" fmla="*/ 1 w 16"/>
                <a:gd name="T111" fmla="*/ 1 h 26"/>
                <a:gd name="T112" fmla="*/ 2 w 16"/>
                <a:gd name="T1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" h="26">
                  <a:moveTo>
                    <a:pt x="2" y="17"/>
                  </a:moveTo>
                  <a:cubicBezTo>
                    <a:pt x="2" y="18"/>
                    <a:pt x="2" y="18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1" y="23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1" y="26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8" y="25"/>
                  </a:cubicBezTo>
                  <a:cubicBezTo>
                    <a:pt x="8" y="25"/>
                    <a:pt x="8" y="24"/>
                    <a:pt x="8" y="24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2"/>
                    <a:pt x="13" y="22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9"/>
                    <a:pt x="13" y="19"/>
                    <a:pt x="14" y="19"/>
                  </a:cubicBezTo>
                  <a:cubicBezTo>
                    <a:pt x="14" y="19"/>
                    <a:pt x="15" y="19"/>
                    <a:pt x="15" y="18"/>
                  </a:cubicBezTo>
                  <a:cubicBezTo>
                    <a:pt x="15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17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40">
              <a:extLst>
                <a:ext uri="{FF2B5EF4-FFF2-40B4-BE49-F238E27FC236}">
                  <a16:creationId xmlns:a16="http://schemas.microsoft.com/office/drawing/2014/main" id="{B3499506-CC6E-4485-AEDD-F627F08ED9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6687" y="882651"/>
              <a:ext cx="25400" cy="36513"/>
            </a:xfrm>
            <a:custGeom>
              <a:avLst/>
              <a:gdLst>
                <a:gd name="T0" fmla="*/ 6 w 7"/>
                <a:gd name="T1" fmla="*/ 9 h 10"/>
                <a:gd name="T2" fmla="*/ 5 w 7"/>
                <a:gd name="T3" fmla="*/ 9 h 10"/>
                <a:gd name="T4" fmla="*/ 6 w 7"/>
                <a:gd name="T5" fmla="*/ 8 h 10"/>
                <a:gd name="T6" fmla="*/ 6 w 7"/>
                <a:gd name="T7" fmla="*/ 8 h 10"/>
                <a:gd name="T8" fmla="*/ 6 w 7"/>
                <a:gd name="T9" fmla="*/ 8 h 10"/>
                <a:gd name="T10" fmla="*/ 6 w 7"/>
                <a:gd name="T11" fmla="*/ 7 h 10"/>
                <a:gd name="T12" fmla="*/ 4 w 7"/>
                <a:gd name="T13" fmla="*/ 6 h 10"/>
                <a:gd name="T14" fmla="*/ 4 w 7"/>
                <a:gd name="T15" fmla="*/ 6 h 10"/>
                <a:gd name="T16" fmla="*/ 4 w 7"/>
                <a:gd name="T17" fmla="*/ 5 h 10"/>
                <a:gd name="T18" fmla="*/ 3 w 7"/>
                <a:gd name="T19" fmla="*/ 4 h 10"/>
                <a:gd name="T20" fmla="*/ 2 w 7"/>
                <a:gd name="T21" fmla="*/ 3 h 10"/>
                <a:gd name="T22" fmla="*/ 2 w 7"/>
                <a:gd name="T23" fmla="*/ 2 h 10"/>
                <a:gd name="T24" fmla="*/ 2 w 7"/>
                <a:gd name="T25" fmla="*/ 2 h 10"/>
                <a:gd name="T26" fmla="*/ 1 w 7"/>
                <a:gd name="T27" fmla="*/ 1 h 10"/>
                <a:gd name="T28" fmla="*/ 1 w 7"/>
                <a:gd name="T29" fmla="*/ 0 h 10"/>
                <a:gd name="T30" fmla="*/ 0 w 7"/>
                <a:gd name="T31" fmla="*/ 1 h 10"/>
                <a:gd name="T32" fmla="*/ 0 w 7"/>
                <a:gd name="T33" fmla="*/ 1 h 10"/>
                <a:gd name="T34" fmla="*/ 1 w 7"/>
                <a:gd name="T35" fmla="*/ 0 h 10"/>
                <a:gd name="T36" fmla="*/ 0 w 7"/>
                <a:gd name="T37" fmla="*/ 1 h 10"/>
                <a:gd name="T38" fmla="*/ 0 w 7"/>
                <a:gd name="T39" fmla="*/ 1 h 10"/>
                <a:gd name="T40" fmla="*/ 3 w 7"/>
                <a:gd name="T41" fmla="*/ 10 h 10"/>
                <a:gd name="T42" fmla="*/ 6 w 7"/>
                <a:gd name="T43" fmla="*/ 9 h 10"/>
                <a:gd name="T44" fmla="*/ 7 w 7"/>
                <a:gd name="T45" fmla="*/ 9 h 10"/>
                <a:gd name="T46" fmla="*/ 6 w 7"/>
                <a:gd name="T4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4"/>
                    <a:pt x="3" y="4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6" y="8"/>
                    <a:pt x="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41">
              <a:extLst>
                <a:ext uri="{FF2B5EF4-FFF2-40B4-BE49-F238E27FC236}">
                  <a16:creationId xmlns:a16="http://schemas.microsoft.com/office/drawing/2014/main" id="{34B3289E-A990-4C13-88F6-E3C7A9F9E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31937" y="831851"/>
              <a:ext cx="104775" cy="68263"/>
            </a:xfrm>
            <a:custGeom>
              <a:avLst/>
              <a:gdLst>
                <a:gd name="T0" fmla="*/ 27 w 29"/>
                <a:gd name="T1" fmla="*/ 14 h 19"/>
                <a:gd name="T2" fmla="*/ 27 w 29"/>
                <a:gd name="T3" fmla="*/ 13 h 19"/>
                <a:gd name="T4" fmla="*/ 28 w 29"/>
                <a:gd name="T5" fmla="*/ 13 h 19"/>
                <a:gd name="T6" fmla="*/ 28 w 29"/>
                <a:gd name="T7" fmla="*/ 13 h 19"/>
                <a:gd name="T8" fmla="*/ 29 w 29"/>
                <a:gd name="T9" fmla="*/ 13 h 19"/>
                <a:gd name="T10" fmla="*/ 29 w 29"/>
                <a:gd name="T11" fmla="*/ 12 h 19"/>
                <a:gd name="T12" fmla="*/ 29 w 29"/>
                <a:gd name="T13" fmla="*/ 11 h 19"/>
                <a:gd name="T14" fmla="*/ 29 w 29"/>
                <a:gd name="T15" fmla="*/ 11 h 19"/>
                <a:gd name="T16" fmla="*/ 29 w 29"/>
                <a:gd name="T17" fmla="*/ 11 h 19"/>
                <a:gd name="T18" fmla="*/ 28 w 29"/>
                <a:gd name="T19" fmla="*/ 10 h 19"/>
                <a:gd name="T20" fmla="*/ 27 w 29"/>
                <a:gd name="T21" fmla="*/ 9 h 19"/>
                <a:gd name="T22" fmla="*/ 27 w 29"/>
                <a:gd name="T23" fmla="*/ 6 h 19"/>
                <a:gd name="T24" fmla="*/ 28 w 29"/>
                <a:gd name="T25" fmla="*/ 5 h 19"/>
                <a:gd name="T26" fmla="*/ 28 w 29"/>
                <a:gd name="T27" fmla="*/ 4 h 19"/>
                <a:gd name="T28" fmla="*/ 28 w 29"/>
                <a:gd name="T29" fmla="*/ 4 h 19"/>
                <a:gd name="T30" fmla="*/ 28 w 29"/>
                <a:gd name="T31" fmla="*/ 4 h 19"/>
                <a:gd name="T32" fmla="*/ 28 w 29"/>
                <a:gd name="T33" fmla="*/ 4 h 19"/>
                <a:gd name="T34" fmla="*/ 27 w 29"/>
                <a:gd name="T35" fmla="*/ 4 h 19"/>
                <a:gd name="T36" fmla="*/ 26 w 29"/>
                <a:gd name="T37" fmla="*/ 3 h 19"/>
                <a:gd name="T38" fmla="*/ 24 w 29"/>
                <a:gd name="T39" fmla="*/ 1 h 19"/>
                <a:gd name="T40" fmla="*/ 23 w 29"/>
                <a:gd name="T41" fmla="*/ 1 h 19"/>
                <a:gd name="T42" fmla="*/ 3 w 29"/>
                <a:gd name="T43" fmla="*/ 5 h 19"/>
                <a:gd name="T44" fmla="*/ 3 w 29"/>
                <a:gd name="T45" fmla="*/ 3 h 19"/>
                <a:gd name="T46" fmla="*/ 2 w 29"/>
                <a:gd name="T47" fmla="*/ 4 h 19"/>
                <a:gd name="T48" fmla="*/ 1 w 29"/>
                <a:gd name="T49" fmla="*/ 4 h 19"/>
                <a:gd name="T50" fmla="*/ 0 w 29"/>
                <a:gd name="T51" fmla="*/ 5 h 19"/>
                <a:gd name="T52" fmla="*/ 0 w 29"/>
                <a:gd name="T53" fmla="*/ 5 h 19"/>
                <a:gd name="T54" fmla="*/ 2 w 29"/>
                <a:gd name="T55" fmla="*/ 19 h 19"/>
                <a:gd name="T56" fmla="*/ 26 w 29"/>
                <a:gd name="T57" fmla="*/ 15 h 19"/>
                <a:gd name="T58" fmla="*/ 27 w 29"/>
                <a:gd name="T59" fmla="*/ 14 h 19"/>
                <a:gd name="T60" fmla="*/ 27 w 29"/>
                <a:gd name="T61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" h="19">
                  <a:moveTo>
                    <a:pt x="27" y="14"/>
                  </a:moveTo>
                  <a:cubicBezTo>
                    <a:pt x="27" y="14"/>
                    <a:pt x="27" y="14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9" y="13"/>
                  </a:cubicBezTo>
                  <a:cubicBezTo>
                    <a:pt x="29" y="13"/>
                    <a:pt x="29" y="12"/>
                    <a:pt x="29" y="12"/>
                  </a:cubicBezTo>
                  <a:cubicBezTo>
                    <a:pt x="29" y="12"/>
                    <a:pt x="29" y="12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8" y="10"/>
                    <a:pt x="28" y="10"/>
                  </a:cubicBezTo>
                  <a:cubicBezTo>
                    <a:pt x="27" y="10"/>
                    <a:pt x="27" y="10"/>
                    <a:pt x="27" y="9"/>
                  </a:cubicBezTo>
                  <a:cubicBezTo>
                    <a:pt x="26" y="8"/>
                    <a:pt x="26" y="6"/>
                    <a:pt x="27" y="6"/>
                  </a:cubicBezTo>
                  <a:cubicBezTo>
                    <a:pt x="27" y="5"/>
                    <a:pt x="27" y="5"/>
                    <a:pt x="28" y="5"/>
                  </a:cubicBezTo>
                  <a:cubicBezTo>
                    <a:pt x="28" y="5"/>
                    <a:pt x="28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3"/>
                  </a:cubicBezTo>
                  <a:cubicBezTo>
                    <a:pt x="26" y="3"/>
                    <a:pt x="25" y="2"/>
                    <a:pt x="24" y="1"/>
                  </a:cubicBezTo>
                  <a:cubicBezTo>
                    <a:pt x="24" y="0"/>
                    <a:pt x="23" y="1"/>
                    <a:pt x="23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42">
              <a:extLst>
                <a:ext uri="{FF2B5EF4-FFF2-40B4-BE49-F238E27FC236}">
                  <a16:creationId xmlns:a16="http://schemas.microsoft.com/office/drawing/2014/main" id="{EB9C005C-2251-4BDD-B2C9-BBC81760CE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33512" y="846138"/>
              <a:ext cx="17463" cy="47625"/>
            </a:xfrm>
            <a:custGeom>
              <a:avLst/>
              <a:gdLst>
                <a:gd name="T0" fmla="*/ 1 w 5"/>
                <a:gd name="T1" fmla="*/ 1 h 13"/>
                <a:gd name="T2" fmla="*/ 0 w 5"/>
                <a:gd name="T3" fmla="*/ 2 h 13"/>
                <a:gd name="T4" fmla="*/ 0 w 5"/>
                <a:gd name="T5" fmla="*/ 4 h 13"/>
                <a:gd name="T6" fmla="*/ 0 w 5"/>
                <a:gd name="T7" fmla="*/ 5 h 13"/>
                <a:gd name="T8" fmla="*/ 1 w 5"/>
                <a:gd name="T9" fmla="*/ 6 h 13"/>
                <a:gd name="T10" fmla="*/ 2 w 5"/>
                <a:gd name="T11" fmla="*/ 7 h 13"/>
                <a:gd name="T12" fmla="*/ 2 w 5"/>
                <a:gd name="T13" fmla="*/ 7 h 13"/>
                <a:gd name="T14" fmla="*/ 2 w 5"/>
                <a:gd name="T15" fmla="*/ 7 h 13"/>
                <a:gd name="T16" fmla="*/ 2 w 5"/>
                <a:gd name="T17" fmla="*/ 8 h 13"/>
                <a:gd name="T18" fmla="*/ 2 w 5"/>
                <a:gd name="T19" fmla="*/ 8 h 13"/>
                <a:gd name="T20" fmla="*/ 2 w 5"/>
                <a:gd name="T21" fmla="*/ 9 h 13"/>
                <a:gd name="T22" fmla="*/ 2 w 5"/>
                <a:gd name="T23" fmla="*/ 9 h 13"/>
                <a:gd name="T24" fmla="*/ 1 w 5"/>
                <a:gd name="T25" fmla="*/ 9 h 13"/>
                <a:gd name="T26" fmla="*/ 0 w 5"/>
                <a:gd name="T27" fmla="*/ 9 h 13"/>
                <a:gd name="T28" fmla="*/ 0 w 5"/>
                <a:gd name="T29" fmla="*/ 10 h 13"/>
                <a:gd name="T30" fmla="*/ 0 w 5"/>
                <a:gd name="T31" fmla="*/ 10 h 13"/>
                <a:gd name="T32" fmla="*/ 0 w 5"/>
                <a:gd name="T33" fmla="*/ 11 h 13"/>
                <a:gd name="T34" fmla="*/ 1 w 5"/>
                <a:gd name="T35" fmla="*/ 12 h 13"/>
                <a:gd name="T36" fmla="*/ 1 w 5"/>
                <a:gd name="T37" fmla="*/ 12 h 13"/>
                <a:gd name="T38" fmla="*/ 2 w 5"/>
                <a:gd name="T39" fmla="*/ 12 h 13"/>
                <a:gd name="T40" fmla="*/ 2 w 5"/>
                <a:gd name="T41" fmla="*/ 12 h 13"/>
                <a:gd name="T42" fmla="*/ 3 w 5"/>
                <a:gd name="T43" fmla="*/ 12 h 13"/>
                <a:gd name="T44" fmla="*/ 3 w 5"/>
                <a:gd name="T45" fmla="*/ 12 h 13"/>
                <a:gd name="T46" fmla="*/ 3 w 5"/>
                <a:gd name="T47" fmla="*/ 13 h 13"/>
                <a:gd name="T48" fmla="*/ 4 w 5"/>
                <a:gd name="T49" fmla="*/ 12 h 13"/>
                <a:gd name="T50" fmla="*/ 4 w 5"/>
                <a:gd name="T51" fmla="*/ 11 h 13"/>
                <a:gd name="T52" fmla="*/ 4 w 5"/>
                <a:gd name="T53" fmla="*/ 11 h 13"/>
                <a:gd name="T54" fmla="*/ 4 w 5"/>
                <a:gd name="T55" fmla="*/ 11 h 13"/>
                <a:gd name="T56" fmla="*/ 5 w 5"/>
                <a:gd name="T57" fmla="*/ 10 h 13"/>
                <a:gd name="T58" fmla="*/ 4 w 5"/>
                <a:gd name="T59" fmla="*/ 10 h 13"/>
                <a:gd name="T60" fmla="*/ 5 w 5"/>
                <a:gd name="T61" fmla="*/ 9 h 13"/>
                <a:gd name="T62" fmla="*/ 5 w 5"/>
                <a:gd name="T63" fmla="*/ 8 h 13"/>
                <a:gd name="T64" fmla="*/ 5 w 5"/>
                <a:gd name="T65" fmla="*/ 7 h 13"/>
                <a:gd name="T66" fmla="*/ 5 w 5"/>
                <a:gd name="T67" fmla="*/ 6 h 13"/>
                <a:gd name="T68" fmla="*/ 5 w 5"/>
                <a:gd name="T69" fmla="*/ 5 h 13"/>
                <a:gd name="T70" fmla="*/ 5 w 5"/>
                <a:gd name="T71" fmla="*/ 4 h 13"/>
                <a:gd name="T72" fmla="*/ 4 w 5"/>
                <a:gd name="T73" fmla="*/ 5 h 13"/>
                <a:gd name="T74" fmla="*/ 4 w 5"/>
                <a:gd name="T75" fmla="*/ 4 h 13"/>
                <a:gd name="T76" fmla="*/ 4 w 5"/>
                <a:gd name="T77" fmla="*/ 4 h 13"/>
                <a:gd name="T78" fmla="*/ 4 w 5"/>
                <a:gd name="T79" fmla="*/ 3 h 13"/>
                <a:gd name="T80" fmla="*/ 5 w 5"/>
                <a:gd name="T81" fmla="*/ 2 h 13"/>
                <a:gd name="T82" fmla="*/ 5 w 5"/>
                <a:gd name="T83" fmla="*/ 1 h 13"/>
                <a:gd name="T84" fmla="*/ 1 w 5"/>
                <a:gd name="T85" fmla="*/ 0 h 13"/>
                <a:gd name="T86" fmla="*/ 1 w 5"/>
                <a:gd name="T87" fmla="*/ 0 h 13"/>
                <a:gd name="T88" fmla="*/ 1 w 5"/>
                <a:gd name="T89" fmla="*/ 1 h 13"/>
                <a:gd name="T90" fmla="*/ 1 w 5"/>
                <a:gd name="T91" fmla="*/ 12 h 13"/>
                <a:gd name="T92" fmla="*/ 0 w 5"/>
                <a:gd name="T93" fmla="*/ 11 h 13"/>
                <a:gd name="T94" fmla="*/ 0 w 5"/>
                <a:gd name="T95" fmla="*/ 10 h 13"/>
                <a:gd name="T96" fmla="*/ 0 w 5"/>
                <a:gd name="T97" fmla="*/ 11 h 13"/>
                <a:gd name="T98" fmla="*/ 1 w 5"/>
                <a:gd name="T9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" h="13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0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1" y="12"/>
                  </a:moveTo>
                  <a:cubicBezTo>
                    <a:pt x="1" y="12"/>
                    <a:pt x="1" y="12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43">
              <a:extLst>
                <a:ext uri="{FF2B5EF4-FFF2-40B4-BE49-F238E27FC236}">
                  <a16:creationId xmlns:a16="http://schemas.microsoft.com/office/drawing/2014/main" id="{ADCD8CDF-4003-4AA1-B1C1-A0EFCA117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85887" y="817563"/>
              <a:ext cx="17463" cy="17463"/>
            </a:xfrm>
            <a:custGeom>
              <a:avLst/>
              <a:gdLst>
                <a:gd name="T0" fmla="*/ 3 w 5"/>
                <a:gd name="T1" fmla="*/ 1 h 5"/>
                <a:gd name="T2" fmla="*/ 3 w 5"/>
                <a:gd name="T3" fmla="*/ 0 h 5"/>
                <a:gd name="T4" fmla="*/ 2 w 5"/>
                <a:gd name="T5" fmla="*/ 0 h 5"/>
                <a:gd name="T6" fmla="*/ 0 w 5"/>
                <a:gd name="T7" fmla="*/ 0 h 5"/>
                <a:gd name="T8" fmla="*/ 1 w 5"/>
                <a:gd name="T9" fmla="*/ 4 h 5"/>
                <a:gd name="T10" fmla="*/ 1 w 5"/>
                <a:gd name="T11" fmla="*/ 5 h 5"/>
                <a:gd name="T12" fmla="*/ 2 w 5"/>
                <a:gd name="T13" fmla="*/ 5 h 5"/>
                <a:gd name="T14" fmla="*/ 3 w 5"/>
                <a:gd name="T15" fmla="*/ 4 h 5"/>
                <a:gd name="T16" fmla="*/ 3 w 5"/>
                <a:gd name="T17" fmla="*/ 3 h 5"/>
                <a:gd name="T18" fmla="*/ 3 w 5"/>
                <a:gd name="T19" fmla="*/ 2 h 5"/>
                <a:gd name="T20" fmla="*/ 3 w 5"/>
                <a:gd name="T21" fmla="*/ 2 h 5"/>
                <a:gd name="T22" fmla="*/ 4 w 5"/>
                <a:gd name="T23" fmla="*/ 3 h 5"/>
                <a:gd name="T24" fmla="*/ 4 w 5"/>
                <a:gd name="T25" fmla="*/ 3 h 5"/>
                <a:gd name="T26" fmla="*/ 5 w 5"/>
                <a:gd name="T27" fmla="*/ 3 h 5"/>
                <a:gd name="T28" fmla="*/ 4 w 5"/>
                <a:gd name="T29" fmla="*/ 1 h 5"/>
                <a:gd name="T30" fmla="*/ 3 w 5"/>
                <a:gd name="T3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44">
              <a:extLst>
                <a:ext uri="{FF2B5EF4-FFF2-40B4-BE49-F238E27FC236}">
                  <a16:creationId xmlns:a16="http://schemas.microsoft.com/office/drawing/2014/main" id="{CA16FE7A-9B1F-4A3E-9A4F-0A10FB2DB37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0" y="795338"/>
              <a:ext cx="66675" cy="33338"/>
            </a:xfrm>
            <a:custGeom>
              <a:avLst/>
              <a:gdLst>
                <a:gd name="T0" fmla="*/ 18 w 18"/>
                <a:gd name="T1" fmla="*/ 6 h 9"/>
                <a:gd name="T2" fmla="*/ 17 w 18"/>
                <a:gd name="T3" fmla="*/ 5 h 9"/>
                <a:gd name="T4" fmla="*/ 17 w 18"/>
                <a:gd name="T5" fmla="*/ 4 h 9"/>
                <a:gd name="T6" fmla="*/ 16 w 18"/>
                <a:gd name="T7" fmla="*/ 4 h 9"/>
                <a:gd name="T8" fmla="*/ 16 w 18"/>
                <a:gd name="T9" fmla="*/ 4 h 9"/>
                <a:gd name="T10" fmla="*/ 17 w 18"/>
                <a:gd name="T11" fmla="*/ 4 h 9"/>
                <a:gd name="T12" fmla="*/ 17 w 18"/>
                <a:gd name="T13" fmla="*/ 5 h 9"/>
                <a:gd name="T14" fmla="*/ 17 w 18"/>
                <a:gd name="T15" fmla="*/ 5 h 9"/>
                <a:gd name="T16" fmla="*/ 17 w 18"/>
                <a:gd name="T17" fmla="*/ 6 h 9"/>
                <a:gd name="T18" fmla="*/ 16 w 18"/>
                <a:gd name="T19" fmla="*/ 6 h 9"/>
                <a:gd name="T20" fmla="*/ 16 w 18"/>
                <a:gd name="T21" fmla="*/ 6 h 9"/>
                <a:gd name="T22" fmla="*/ 15 w 18"/>
                <a:gd name="T23" fmla="*/ 6 h 9"/>
                <a:gd name="T24" fmla="*/ 14 w 18"/>
                <a:gd name="T25" fmla="*/ 5 h 9"/>
                <a:gd name="T26" fmla="*/ 14 w 18"/>
                <a:gd name="T27" fmla="*/ 5 h 9"/>
                <a:gd name="T28" fmla="*/ 14 w 18"/>
                <a:gd name="T29" fmla="*/ 4 h 9"/>
                <a:gd name="T30" fmla="*/ 13 w 18"/>
                <a:gd name="T31" fmla="*/ 4 h 9"/>
                <a:gd name="T32" fmla="*/ 13 w 18"/>
                <a:gd name="T33" fmla="*/ 4 h 9"/>
                <a:gd name="T34" fmla="*/ 12 w 18"/>
                <a:gd name="T35" fmla="*/ 4 h 9"/>
                <a:gd name="T36" fmla="*/ 12 w 18"/>
                <a:gd name="T37" fmla="*/ 4 h 9"/>
                <a:gd name="T38" fmla="*/ 11 w 18"/>
                <a:gd name="T39" fmla="*/ 3 h 9"/>
                <a:gd name="T40" fmla="*/ 11 w 18"/>
                <a:gd name="T41" fmla="*/ 3 h 9"/>
                <a:gd name="T42" fmla="*/ 12 w 18"/>
                <a:gd name="T43" fmla="*/ 2 h 9"/>
                <a:gd name="T44" fmla="*/ 12 w 18"/>
                <a:gd name="T45" fmla="*/ 2 h 9"/>
                <a:gd name="T46" fmla="*/ 12 w 18"/>
                <a:gd name="T47" fmla="*/ 1 h 9"/>
                <a:gd name="T48" fmla="*/ 12 w 18"/>
                <a:gd name="T49" fmla="*/ 1 h 9"/>
                <a:gd name="T50" fmla="*/ 11 w 18"/>
                <a:gd name="T51" fmla="*/ 0 h 9"/>
                <a:gd name="T52" fmla="*/ 11 w 18"/>
                <a:gd name="T53" fmla="*/ 0 h 9"/>
                <a:gd name="T54" fmla="*/ 11 w 18"/>
                <a:gd name="T55" fmla="*/ 0 h 9"/>
                <a:gd name="T56" fmla="*/ 10 w 18"/>
                <a:gd name="T57" fmla="*/ 0 h 9"/>
                <a:gd name="T58" fmla="*/ 10 w 18"/>
                <a:gd name="T59" fmla="*/ 0 h 9"/>
                <a:gd name="T60" fmla="*/ 10 w 18"/>
                <a:gd name="T61" fmla="*/ 0 h 9"/>
                <a:gd name="T62" fmla="*/ 10 w 18"/>
                <a:gd name="T63" fmla="*/ 0 h 9"/>
                <a:gd name="T64" fmla="*/ 9 w 18"/>
                <a:gd name="T65" fmla="*/ 1 h 9"/>
                <a:gd name="T66" fmla="*/ 0 w 18"/>
                <a:gd name="T67" fmla="*/ 3 h 9"/>
                <a:gd name="T68" fmla="*/ 0 w 18"/>
                <a:gd name="T69" fmla="*/ 5 h 9"/>
                <a:gd name="T70" fmla="*/ 0 w 18"/>
                <a:gd name="T71" fmla="*/ 8 h 9"/>
                <a:gd name="T72" fmla="*/ 3 w 18"/>
                <a:gd name="T73" fmla="*/ 7 h 9"/>
                <a:gd name="T74" fmla="*/ 3 w 18"/>
                <a:gd name="T75" fmla="*/ 8 h 9"/>
                <a:gd name="T76" fmla="*/ 4 w 18"/>
                <a:gd name="T77" fmla="*/ 8 h 9"/>
                <a:gd name="T78" fmla="*/ 4 w 18"/>
                <a:gd name="T79" fmla="*/ 7 h 9"/>
                <a:gd name="T80" fmla="*/ 8 w 18"/>
                <a:gd name="T81" fmla="*/ 6 h 9"/>
                <a:gd name="T82" fmla="*/ 10 w 18"/>
                <a:gd name="T83" fmla="*/ 6 h 9"/>
                <a:gd name="T84" fmla="*/ 11 w 18"/>
                <a:gd name="T85" fmla="*/ 6 h 9"/>
                <a:gd name="T86" fmla="*/ 11 w 18"/>
                <a:gd name="T87" fmla="*/ 7 h 9"/>
                <a:gd name="T88" fmla="*/ 12 w 18"/>
                <a:gd name="T89" fmla="*/ 7 h 9"/>
                <a:gd name="T90" fmla="*/ 13 w 18"/>
                <a:gd name="T91" fmla="*/ 9 h 9"/>
                <a:gd name="T92" fmla="*/ 13 w 18"/>
                <a:gd name="T93" fmla="*/ 9 h 9"/>
                <a:gd name="T94" fmla="*/ 13 w 18"/>
                <a:gd name="T95" fmla="*/ 8 h 9"/>
                <a:gd name="T96" fmla="*/ 14 w 18"/>
                <a:gd name="T97" fmla="*/ 8 h 9"/>
                <a:gd name="T98" fmla="*/ 14 w 18"/>
                <a:gd name="T99" fmla="*/ 7 h 9"/>
                <a:gd name="T100" fmla="*/ 14 w 18"/>
                <a:gd name="T101" fmla="*/ 7 h 9"/>
                <a:gd name="T102" fmla="*/ 15 w 18"/>
                <a:gd name="T103" fmla="*/ 7 h 9"/>
                <a:gd name="T104" fmla="*/ 15 w 18"/>
                <a:gd name="T105" fmla="*/ 8 h 9"/>
                <a:gd name="T106" fmla="*/ 16 w 18"/>
                <a:gd name="T107" fmla="*/ 7 h 9"/>
                <a:gd name="T108" fmla="*/ 17 w 18"/>
                <a:gd name="T109" fmla="*/ 7 h 9"/>
                <a:gd name="T110" fmla="*/ 17 w 18"/>
                <a:gd name="T111" fmla="*/ 6 h 9"/>
                <a:gd name="T112" fmla="*/ 18 w 18"/>
                <a:gd name="T1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" h="9">
                  <a:moveTo>
                    <a:pt x="18" y="6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4"/>
                    <a:pt x="16" y="3"/>
                    <a:pt x="16" y="4"/>
                  </a:cubicBezTo>
                  <a:cubicBezTo>
                    <a:pt x="15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5"/>
                  </a:cubicBezTo>
                  <a:cubicBezTo>
                    <a:pt x="0" y="6"/>
                    <a:pt x="0" y="8"/>
                    <a:pt x="0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8"/>
                    <a:pt x="15" y="8"/>
                  </a:cubicBezTo>
                  <a:cubicBezTo>
                    <a:pt x="15" y="8"/>
                    <a:pt x="16" y="7"/>
                    <a:pt x="16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8" y="7"/>
                    <a:pt x="18" y="7"/>
                    <a:pt x="18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45">
              <a:extLst>
                <a:ext uri="{FF2B5EF4-FFF2-40B4-BE49-F238E27FC236}">
                  <a16:creationId xmlns:a16="http://schemas.microsoft.com/office/drawing/2014/main" id="{2BBA609C-A649-49B5-95A6-542FB1B27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0" y="817563"/>
              <a:ext cx="36513" cy="31750"/>
            </a:xfrm>
            <a:custGeom>
              <a:avLst/>
              <a:gdLst>
                <a:gd name="T0" fmla="*/ 9 w 10"/>
                <a:gd name="T1" fmla="*/ 4 h 9"/>
                <a:gd name="T2" fmla="*/ 8 w 10"/>
                <a:gd name="T3" fmla="*/ 0 h 9"/>
                <a:gd name="T4" fmla="*/ 8 w 10"/>
                <a:gd name="T5" fmla="*/ 0 h 9"/>
                <a:gd name="T6" fmla="*/ 4 w 10"/>
                <a:gd name="T7" fmla="*/ 1 h 9"/>
                <a:gd name="T8" fmla="*/ 4 w 10"/>
                <a:gd name="T9" fmla="*/ 2 h 9"/>
                <a:gd name="T10" fmla="*/ 3 w 10"/>
                <a:gd name="T11" fmla="*/ 2 h 9"/>
                <a:gd name="T12" fmla="*/ 3 w 10"/>
                <a:gd name="T13" fmla="*/ 1 h 9"/>
                <a:gd name="T14" fmla="*/ 0 w 10"/>
                <a:gd name="T15" fmla="*/ 2 h 9"/>
                <a:gd name="T16" fmla="*/ 0 w 10"/>
                <a:gd name="T17" fmla="*/ 4 h 9"/>
                <a:gd name="T18" fmla="*/ 1 w 10"/>
                <a:gd name="T19" fmla="*/ 6 h 9"/>
                <a:gd name="T20" fmla="*/ 1 w 10"/>
                <a:gd name="T21" fmla="*/ 7 h 9"/>
                <a:gd name="T22" fmla="*/ 1 w 10"/>
                <a:gd name="T23" fmla="*/ 8 h 9"/>
                <a:gd name="T24" fmla="*/ 1 w 10"/>
                <a:gd name="T25" fmla="*/ 9 h 9"/>
                <a:gd name="T26" fmla="*/ 1 w 10"/>
                <a:gd name="T27" fmla="*/ 8 h 9"/>
                <a:gd name="T28" fmla="*/ 1 w 10"/>
                <a:gd name="T29" fmla="*/ 9 h 9"/>
                <a:gd name="T30" fmla="*/ 1 w 10"/>
                <a:gd name="T31" fmla="*/ 9 h 9"/>
                <a:gd name="T32" fmla="*/ 1 w 10"/>
                <a:gd name="T33" fmla="*/ 9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3 w 10"/>
                <a:gd name="T41" fmla="*/ 8 h 9"/>
                <a:gd name="T42" fmla="*/ 4 w 10"/>
                <a:gd name="T43" fmla="*/ 7 h 9"/>
                <a:gd name="T44" fmla="*/ 4 w 10"/>
                <a:gd name="T45" fmla="*/ 7 h 9"/>
                <a:gd name="T46" fmla="*/ 4 w 10"/>
                <a:gd name="T47" fmla="*/ 7 h 9"/>
                <a:gd name="T48" fmla="*/ 5 w 10"/>
                <a:gd name="T49" fmla="*/ 7 h 9"/>
                <a:gd name="T50" fmla="*/ 5 w 10"/>
                <a:gd name="T51" fmla="*/ 6 h 9"/>
                <a:gd name="T52" fmla="*/ 6 w 10"/>
                <a:gd name="T53" fmla="*/ 6 h 9"/>
                <a:gd name="T54" fmla="*/ 6 w 10"/>
                <a:gd name="T55" fmla="*/ 6 h 9"/>
                <a:gd name="T56" fmla="*/ 7 w 10"/>
                <a:gd name="T57" fmla="*/ 6 h 9"/>
                <a:gd name="T58" fmla="*/ 7 w 10"/>
                <a:gd name="T59" fmla="*/ 6 h 9"/>
                <a:gd name="T60" fmla="*/ 7 w 10"/>
                <a:gd name="T61" fmla="*/ 6 h 9"/>
                <a:gd name="T62" fmla="*/ 8 w 10"/>
                <a:gd name="T63" fmla="*/ 5 h 9"/>
                <a:gd name="T64" fmla="*/ 8 w 10"/>
                <a:gd name="T65" fmla="*/ 5 h 9"/>
                <a:gd name="T66" fmla="*/ 9 w 10"/>
                <a:gd name="T67" fmla="*/ 5 h 9"/>
                <a:gd name="T68" fmla="*/ 9 w 10"/>
                <a:gd name="T69" fmla="*/ 5 h 9"/>
                <a:gd name="T70" fmla="*/ 9 w 10"/>
                <a:gd name="T71" fmla="*/ 5 h 9"/>
                <a:gd name="T72" fmla="*/ 9 w 10"/>
                <a:gd name="T7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4"/>
                  </a:moveTo>
                  <a:cubicBezTo>
                    <a:pt x="10" y="4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46">
              <a:extLst>
                <a:ext uri="{FF2B5EF4-FFF2-40B4-BE49-F238E27FC236}">
                  <a16:creationId xmlns:a16="http://schemas.microsoft.com/office/drawing/2014/main" id="{7858C230-3358-4A94-BBD5-490F47242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4162" y="896938"/>
              <a:ext cx="80963" cy="61913"/>
            </a:xfrm>
            <a:custGeom>
              <a:avLst/>
              <a:gdLst>
                <a:gd name="T0" fmla="*/ 22 w 22"/>
                <a:gd name="T1" fmla="*/ 1 h 17"/>
                <a:gd name="T2" fmla="*/ 21 w 22"/>
                <a:gd name="T3" fmla="*/ 0 h 17"/>
                <a:gd name="T4" fmla="*/ 20 w 22"/>
                <a:gd name="T5" fmla="*/ 0 h 17"/>
                <a:gd name="T6" fmla="*/ 17 w 22"/>
                <a:gd name="T7" fmla="*/ 0 h 17"/>
                <a:gd name="T8" fmla="*/ 16 w 22"/>
                <a:gd name="T9" fmla="*/ 2 h 17"/>
                <a:gd name="T10" fmla="*/ 14 w 22"/>
                <a:gd name="T11" fmla="*/ 4 h 17"/>
                <a:gd name="T12" fmla="*/ 14 w 22"/>
                <a:gd name="T13" fmla="*/ 4 h 17"/>
                <a:gd name="T14" fmla="*/ 14 w 22"/>
                <a:gd name="T15" fmla="*/ 4 h 17"/>
                <a:gd name="T16" fmla="*/ 13 w 22"/>
                <a:gd name="T17" fmla="*/ 0 h 17"/>
                <a:gd name="T18" fmla="*/ 8 w 22"/>
                <a:gd name="T19" fmla="*/ 1 h 17"/>
                <a:gd name="T20" fmla="*/ 8 w 22"/>
                <a:gd name="T21" fmla="*/ 0 h 17"/>
                <a:gd name="T22" fmla="*/ 7 w 22"/>
                <a:gd name="T23" fmla="*/ 0 h 17"/>
                <a:gd name="T24" fmla="*/ 7 w 22"/>
                <a:gd name="T25" fmla="*/ 0 h 17"/>
                <a:gd name="T26" fmla="*/ 6 w 22"/>
                <a:gd name="T27" fmla="*/ 1 h 17"/>
                <a:gd name="T28" fmla="*/ 6 w 22"/>
                <a:gd name="T29" fmla="*/ 2 h 17"/>
                <a:gd name="T30" fmla="*/ 6 w 22"/>
                <a:gd name="T31" fmla="*/ 2 h 17"/>
                <a:gd name="T32" fmla="*/ 6 w 22"/>
                <a:gd name="T33" fmla="*/ 2 h 17"/>
                <a:gd name="T34" fmla="*/ 6 w 22"/>
                <a:gd name="T35" fmla="*/ 3 h 17"/>
                <a:gd name="T36" fmla="*/ 6 w 22"/>
                <a:gd name="T37" fmla="*/ 3 h 17"/>
                <a:gd name="T38" fmla="*/ 6 w 22"/>
                <a:gd name="T39" fmla="*/ 3 h 17"/>
                <a:gd name="T40" fmla="*/ 6 w 22"/>
                <a:gd name="T41" fmla="*/ 3 h 17"/>
                <a:gd name="T42" fmla="*/ 5 w 22"/>
                <a:gd name="T43" fmla="*/ 3 h 17"/>
                <a:gd name="T44" fmla="*/ 5 w 22"/>
                <a:gd name="T45" fmla="*/ 4 h 17"/>
                <a:gd name="T46" fmla="*/ 4 w 22"/>
                <a:gd name="T47" fmla="*/ 4 h 17"/>
                <a:gd name="T48" fmla="*/ 4 w 22"/>
                <a:gd name="T49" fmla="*/ 4 h 17"/>
                <a:gd name="T50" fmla="*/ 4 w 22"/>
                <a:gd name="T51" fmla="*/ 4 h 17"/>
                <a:gd name="T52" fmla="*/ 4 w 22"/>
                <a:gd name="T53" fmla="*/ 4 h 17"/>
                <a:gd name="T54" fmla="*/ 3 w 22"/>
                <a:gd name="T55" fmla="*/ 6 h 17"/>
                <a:gd name="T56" fmla="*/ 3 w 22"/>
                <a:gd name="T57" fmla="*/ 7 h 17"/>
                <a:gd name="T58" fmla="*/ 3 w 22"/>
                <a:gd name="T59" fmla="*/ 7 h 17"/>
                <a:gd name="T60" fmla="*/ 3 w 22"/>
                <a:gd name="T61" fmla="*/ 7 h 17"/>
                <a:gd name="T62" fmla="*/ 3 w 22"/>
                <a:gd name="T63" fmla="*/ 7 h 17"/>
                <a:gd name="T64" fmla="*/ 2 w 22"/>
                <a:gd name="T65" fmla="*/ 8 h 17"/>
                <a:gd name="T66" fmla="*/ 2 w 22"/>
                <a:gd name="T67" fmla="*/ 8 h 17"/>
                <a:gd name="T68" fmla="*/ 1 w 22"/>
                <a:gd name="T69" fmla="*/ 8 h 17"/>
                <a:gd name="T70" fmla="*/ 1 w 22"/>
                <a:gd name="T71" fmla="*/ 9 h 17"/>
                <a:gd name="T72" fmla="*/ 1 w 22"/>
                <a:gd name="T73" fmla="*/ 9 h 17"/>
                <a:gd name="T74" fmla="*/ 1 w 22"/>
                <a:gd name="T75" fmla="*/ 10 h 17"/>
                <a:gd name="T76" fmla="*/ 0 w 22"/>
                <a:gd name="T77" fmla="*/ 11 h 17"/>
                <a:gd name="T78" fmla="*/ 0 w 22"/>
                <a:gd name="T79" fmla="*/ 12 h 17"/>
                <a:gd name="T80" fmla="*/ 0 w 22"/>
                <a:gd name="T81" fmla="*/ 13 h 17"/>
                <a:gd name="T82" fmla="*/ 1 w 22"/>
                <a:gd name="T83" fmla="*/ 14 h 17"/>
                <a:gd name="T84" fmla="*/ 1 w 22"/>
                <a:gd name="T85" fmla="*/ 14 h 17"/>
                <a:gd name="T86" fmla="*/ 2 w 22"/>
                <a:gd name="T87" fmla="*/ 15 h 17"/>
                <a:gd name="T88" fmla="*/ 3 w 22"/>
                <a:gd name="T89" fmla="*/ 16 h 17"/>
                <a:gd name="T90" fmla="*/ 5 w 22"/>
                <a:gd name="T91" fmla="*/ 16 h 17"/>
                <a:gd name="T92" fmla="*/ 6 w 22"/>
                <a:gd name="T93" fmla="*/ 15 h 17"/>
                <a:gd name="T94" fmla="*/ 7 w 22"/>
                <a:gd name="T95" fmla="*/ 15 h 17"/>
                <a:gd name="T96" fmla="*/ 8 w 22"/>
                <a:gd name="T97" fmla="*/ 15 h 17"/>
                <a:gd name="T98" fmla="*/ 9 w 22"/>
                <a:gd name="T99" fmla="*/ 14 h 17"/>
                <a:gd name="T100" fmla="*/ 10 w 22"/>
                <a:gd name="T101" fmla="*/ 13 h 17"/>
                <a:gd name="T102" fmla="*/ 12 w 22"/>
                <a:gd name="T103" fmla="*/ 11 h 17"/>
                <a:gd name="T104" fmla="*/ 13 w 22"/>
                <a:gd name="T105" fmla="*/ 9 h 17"/>
                <a:gd name="T106" fmla="*/ 15 w 22"/>
                <a:gd name="T107" fmla="*/ 9 h 17"/>
                <a:gd name="T108" fmla="*/ 17 w 22"/>
                <a:gd name="T109" fmla="*/ 8 h 17"/>
                <a:gd name="T110" fmla="*/ 18 w 22"/>
                <a:gd name="T111" fmla="*/ 6 h 17"/>
                <a:gd name="T112" fmla="*/ 19 w 22"/>
                <a:gd name="T113" fmla="*/ 4 h 17"/>
                <a:gd name="T114" fmla="*/ 20 w 22"/>
                <a:gd name="T115" fmla="*/ 4 h 17"/>
                <a:gd name="T116" fmla="*/ 21 w 22"/>
                <a:gd name="T117" fmla="*/ 3 h 17"/>
                <a:gd name="T118" fmla="*/ 22 w 22"/>
                <a:gd name="T119" fmla="*/ 2 h 17"/>
                <a:gd name="T120" fmla="*/ 22 w 22"/>
                <a:gd name="T12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" h="17">
                  <a:moveTo>
                    <a:pt x="22" y="1"/>
                  </a:move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5" y="2"/>
                    <a:pt x="15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3" y="16"/>
                    <a:pt x="5" y="17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9" y="14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2"/>
                    <a:pt x="11" y="11"/>
                    <a:pt x="12" y="11"/>
                  </a:cubicBezTo>
                  <a:cubicBezTo>
                    <a:pt x="13" y="11"/>
                    <a:pt x="14" y="10"/>
                    <a:pt x="13" y="9"/>
                  </a:cubicBezTo>
                  <a:cubicBezTo>
                    <a:pt x="13" y="8"/>
                    <a:pt x="14" y="8"/>
                    <a:pt x="15" y="9"/>
                  </a:cubicBezTo>
                  <a:cubicBezTo>
                    <a:pt x="15" y="9"/>
                    <a:pt x="17" y="8"/>
                    <a:pt x="17" y="8"/>
                  </a:cubicBezTo>
                  <a:cubicBezTo>
                    <a:pt x="17" y="7"/>
                    <a:pt x="17" y="6"/>
                    <a:pt x="18" y="6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47">
              <a:extLst>
                <a:ext uri="{FF2B5EF4-FFF2-40B4-BE49-F238E27FC236}">
                  <a16:creationId xmlns:a16="http://schemas.microsoft.com/office/drawing/2014/main" id="{0A166947-F50A-4E5D-A6D3-3C175869A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2" y="849313"/>
              <a:ext cx="80963" cy="87313"/>
            </a:xfrm>
            <a:custGeom>
              <a:avLst/>
              <a:gdLst>
                <a:gd name="T0" fmla="*/ 15 w 22"/>
                <a:gd name="T1" fmla="*/ 22 h 24"/>
                <a:gd name="T2" fmla="*/ 15 w 22"/>
                <a:gd name="T3" fmla="*/ 22 h 24"/>
                <a:gd name="T4" fmla="*/ 15 w 22"/>
                <a:gd name="T5" fmla="*/ 22 h 24"/>
                <a:gd name="T6" fmla="*/ 16 w 22"/>
                <a:gd name="T7" fmla="*/ 21 h 24"/>
                <a:gd name="T8" fmla="*/ 16 w 22"/>
                <a:gd name="T9" fmla="*/ 20 h 24"/>
                <a:gd name="T10" fmla="*/ 17 w 22"/>
                <a:gd name="T11" fmla="*/ 20 h 24"/>
                <a:gd name="T12" fmla="*/ 17 w 22"/>
                <a:gd name="T13" fmla="*/ 20 h 24"/>
                <a:gd name="T14" fmla="*/ 17 w 22"/>
                <a:gd name="T15" fmla="*/ 18 h 24"/>
                <a:gd name="T16" fmla="*/ 18 w 22"/>
                <a:gd name="T17" fmla="*/ 17 h 24"/>
                <a:gd name="T18" fmla="*/ 18 w 22"/>
                <a:gd name="T19" fmla="*/ 17 h 24"/>
                <a:gd name="T20" fmla="*/ 18 w 22"/>
                <a:gd name="T21" fmla="*/ 17 h 24"/>
                <a:gd name="T22" fmla="*/ 18 w 22"/>
                <a:gd name="T23" fmla="*/ 17 h 24"/>
                <a:gd name="T24" fmla="*/ 18 w 22"/>
                <a:gd name="T25" fmla="*/ 17 h 24"/>
                <a:gd name="T26" fmla="*/ 19 w 22"/>
                <a:gd name="T27" fmla="*/ 16 h 24"/>
                <a:gd name="T28" fmla="*/ 20 w 22"/>
                <a:gd name="T29" fmla="*/ 16 h 24"/>
                <a:gd name="T30" fmla="*/ 20 w 22"/>
                <a:gd name="T31" fmla="*/ 16 h 24"/>
                <a:gd name="T32" fmla="*/ 20 w 22"/>
                <a:gd name="T33" fmla="*/ 16 h 24"/>
                <a:gd name="T34" fmla="*/ 20 w 22"/>
                <a:gd name="T35" fmla="*/ 16 h 24"/>
                <a:gd name="T36" fmla="*/ 20 w 22"/>
                <a:gd name="T37" fmla="*/ 16 h 24"/>
                <a:gd name="T38" fmla="*/ 20 w 22"/>
                <a:gd name="T39" fmla="*/ 15 h 24"/>
                <a:gd name="T40" fmla="*/ 20 w 22"/>
                <a:gd name="T41" fmla="*/ 14 h 24"/>
                <a:gd name="T42" fmla="*/ 20 w 22"/>
                <a:gd name="T43" fmla="*/ 14 h 24"/>
                <a:gd name="T44" fmla="*/ 21 w 22"/>
                <a:gd name="T45" fmla="*/ 14 h 24"/>
                <a:gd name="T46" fmla="*/ 21 w 22"/>
                <a:gd name="T47" fmla="*/ 13 h 24"/>
                <a:gd name="T48" fmla="*/ 21 w 22"/>
                <a:gd name="T49" fmla="*/ 13 h 24"/>
                <a:gd name="T50" fmla="*/ 22 w 22"/>
                <a:gd name="T51" fmla="*/ 13 h 24"/>
                <a:gd name="T52" fmla="*/ 21 w 22"/>
                <a:gd name="T53" fmla="*/ 13 h 24"/>
                <a:gd name="T54" fmla="*/ 22 w 22"/>
                <a:gd name="T55" fmla="*/ 13 h 24"/>
                <a:gd name="T56" fmla="*/ 20 w 22"/>
                <a:gd name="T57" fmla="*/ 0 h 24"/>
                <a:gd name="T58" fmla="*/ 19 w 22"/>
                <a:gd name="T59" fmla="*/ 0 h 24"/>
                <a:gd name="T60" fmla="*/ 18 w 22"/>
                <a:gd name="T61" fmla="*/ 1 h 24"/>
                <a:gd name="T62" fmla="*/ 17 w 22"/>
                <a:gd name="T63" fmla="*/ 2 h 24"/>
                <a:gd name="T64" fmla="*/ 15 w 22"/>
                <a:gd name="T65" fmla="*/ 2 h 24"/>
                <a:gd name="T66" fmla="*/ 14 w 22"/>
                <a:gd name="T67" fmla="*/ 3 h 24"/>
                <a:gd name="T68" fmla="*/ 13 w 22"/>
                <a:gd name="T69" fmla="*/ 3 h 24"/>
                <a:gd name="T70" fmla="*/ 12 w 22"/>
                <a:gd name="T71" fmla="*/ 4 h 24"/>
                <a:gd name="T72" fmla="*/ 11 w 22"/>
                <a:gd name="T73" fmla="*/ 4 h 24"/>
                <a:gd name="T74" fmla="*/ 10 w 22"/>
                <a:gd name="T75" fmla="*/ 5 h 24"/>
                <a:gd name="T76" fmla="*/ 9 w 22"/>
                <a:gd name="T77" fmla="*/ 5 h 24"/>
                <a:gd name="T78" fmla="*/ 10 w 22"/>
                <a:gd name="T79" fmla="*/ 4 h 24"/>
                <a:gd name="T80" fmla="*/ 10 w 22"/>
                <a:gd name="T81" fmla="*/ 4 h 24"/>
                <a:gd name="T82" fmla="*/ 9 w 22"/>
                <a:gd name="T83" fmla="*/ 4 h 24"/>
                <a:gd name="T84" fmla="*/ 8 w 22"/>
                <a:gd name="T85" fmla="*/ 4 h 24"/>
                <a:gd name="T86" fmla="*/ 0 w 22"/>
                <a:gd name="T87" fmla="*/ 4 h 24"/>
                <a:gd name="T88" fmla="*/ 1 w 22"/>
                <a:gd name="T89" fmla="*/ 20 h 24"/>
                <a:gd name="T90" fmla="*/ 3 w 22"/>
                <a:gd name="T91" fmla="*/ 21 h 24"/>
                <a:gd name="T92" fmla="*/ 6 w 22"/>
                <a:gd name="T93" fmla="*/ 21 h 24"/>
                <a:gd name="T94" fmla="*/ 7 w 22"/>
                <a:gd name="T95" fmla="*/ 22 h 24"/>
                <a:gd name="T96" fmla="*/ 9 w 22"/>
                <a:gd name="T97" fmla="*/ 22 h 24"/>
                <a:gd name="T98" fmla="*/ 10 w 22"/>
                <a:gd name="T99" fmla="*/ 22 h 24"/>
                <a:gd name="T100" fmla="*/ 11 w 22"/>
                <a:gd name="T101" fmla="*/ 22 h 24"/>
                <a:gd name="T102" fmla="*/ 13 w 22"/>
                <a:gd name="T103" fmla="*/ 23 h 24"/>
                <a:gd name="T104" fmla="*/ 14 w 22"/>
                <a:gd name="T105" fmla="*/ 24 h 24"/>
                <a:gd name="T106" fmla="*/ 14 w 22"/>
                <a:gd name="T107" fmla="*/ 23 h 24"/>
                <a:gd name="T108" fmla="*/ 14 w 22"/>
                <a:gd name="T109" fmla="*/ 24 h 24"/>
                <a:gd name="T110" fmla="*/ 15 w 22"/>
                <a:gd name="T111" fmla="*/ 23 h 24"/>
                <a:gd name="T112" fmla="*/ 15 w 22"/>
                <a:gd name="T11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" h="24">
                  <a:moveTo>
                    <a:pt x="1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20"/>
                    <a:pt x="16" y="19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2" y="13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3" y="21"/>
                  </a:cubicBezTo>
                  <a:cubicBezTo>
                    <a:pt x="4" y="21"/>
                    <a:pt x="5" y="21"/>
                    <a:pt x="6" y="21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3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2"/>
                    <a:pt x="15" y="2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48">
              <a:extLst>
                <a:ext uri="{FF2B5EF4-FFF2-40B4-BE49-F238E27FC236}">
                  <a16:creationId xmlns:a16="http://schemas.microsoft.com/office/drawing/2014/main" id="{6DF4E8CF-B044-4AE9-B13C-1A752F8CA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06537" y="885826"/>
              <a:ext cx="95250" cy="47625"/>
            </a:xfrm>
            <a:custGeom>
              <a:avLst/>
              <a:gdLst>
                <a:gd name="T0" fmla="*/ 25 w 26"/>
                <a:gd name="T1" fmla="*/ 8 h 13"/>
                <a:gd name="T2" fmla="*/ 19 w 26"/>
                <a:gd name="T3" fmla="*/ 0 h 13"/>
                <a:gd name="T4" fmla="*/ 19 w 26"/>
                <a:gd name="T5" fmla="*/ 0 h 13"/>
                <a:gd name="T6" fmla="*/ 0 w 26"/>
                <a:gd name="T7" fmla="*/ 3 h 13"/>
                <a:gd name="T8" fmla="*/ 0 w 26"/>
                <a:gd name="T9" fmla="*/ 3 h 13"/>
                <a:gd name="T10" fmla="*/ 1 w 26"/>
                <a:gd name="T11" fmla="*/ 7 h 13"/>
                <a:gd name="T12" fmla="*/ 3 w 26"/>
                <a:gd name="T13" fmla="*/ 5 h 13"/>
                <a:gd name="T14" fmla="*/ 5 w 26"/>
                <a:gd name="T15" fmla="*/ 3 h 13"/>
                <a:gd name="T16" fmla="*/ 8 w 26"/>
                <a:gd name="T17" fmla="*/ 3 h 13"/>
                <a:gd name="T18" fmla="*/ 8 w 26"/>
                <a:gd name="T19" fmla="*/ 4 h 13"/>
                <a:gd name="T20" fmla="*/ 9 w 26"/>
                <a:gd name="T21" fmla="*/ 5 h 13"/>
                <a:gd name="T22" fmla="*/ 12 w 26"/>
                <a:gd name="T23" fmla="*/ 6 h 13"/>
                <a:gd name="T24" fmla="*/ 13 w 26"/>
                <a:gd name="T25" fmla="*/ 10 h 13"/>
                <a:gd name="T26" fmla="*/ 15 w 26"/>
                <a:gd name="T27" fmla="*/ 11 h 13"/>
                <a:gd name="T28" fmla="*/ 18 w 26"/>
                <a:gd name="T29" fmla="*/ 12 h 13"/>
                <a:gd name="T30" fmla="*/ 18 w 26"/>
                <a:gd name="T31" fmla="*/ 12 h 13"/>
                <a:gd name="T32" fmla="*/ 19 w 26"/>
                <a:gd name="T33" fmla="*/ 12 h 13"/>
                <a:gd name="T34" fmla="*/ 18 w 26"/>
                <a:gd name="T35" fmla="*/ 11 h 13"/>
                <a:gd name="T36" fmla="*/ 17 w 26"/>
                <a:gd name="T37" fmla="*/ 10 h 13"/>
                <a:gd name="T38" fmla="*/ 18 w 26"/>
                <a:gd name="T39" fmla="*/ 10 h 13"/>
                <a:gd name="T40" fmla="*/ 17 w 26"/>
                <a:gd name="T41" fmla="*/ 8 h 13"/>
                <a:gd name="T42" fmla="*/ 17 w 26"/>
                <a:gd name="T43" fmla="*/ 7 h 13"/>
                <a:gd name="T44" fmla="*/ 17 w 26"/>
                <a:gd name="T45" fmla="*/ 6 h 13"/>
                <a:gd name="T46" fmla="*/ 18 w 26"/>
                <a:gd name="T47" fmla="*/ 6 h 13"/>
                <a:gd name="T48" fmla="*/ 17 w 26"/>
                <a:gd name="T49" fmla="*/ 5 h 13"/>
                <a:gd name="T50" fmla="*/ 17 w 26"/>
                <a:gd name="T51" fmla="*/ 4 h 13"/>
                <a:gd name="T52" fmla="*/ 17 w 26"/>
                <a:gd name="T53" fmla="*/ 4 h 13"/>
                <a:gd name="T54" fmla="*/ 17 w 26"/>
                <a:gd name="T55" fmla="*/ 4 h 13"/>
                <a:gd name="T56" fmla="*/ 17 w 26"/>
                <a:gd name="T57" fmla="*/ 3 h 13"/>
                <a:gd name="T58" fmla="*/ 18 w 26"/>
                <a:gd name="T59" fmla="*/ 3 h 13"/>
                <a:gd name="T60" fmla="*/ 18 w 26"/>
                <a:gd name="T61" fmla="*/ 3 h 13"/>
                <a:gd name="T62" fmla="*/ 19 w 26"/>
                <a:gd name="T63" fmla="*/ 2 h 13"/>
                <a:gd name="T64" fmla="*/ 20 w 26"/>
                <a:gd name="T65" fmla="*/ 2 h 13"/>
                <a:gd name="T66" fmla="*/ 19 w 26"/>
                <a:gd name="T67" fmla="*/ 3 h 13"/>
                <a:gd name="T68" fmla="*/ 18 w 26"/>
                <a:gd name="T69" fmla="*/ 4 h 13"/>
                <a:gd name="T70" fmla="*/ 19 w 26"/>
                <a:gd name="T71" fmla="*/ 5 h 13"/>
                <a:gd name="T72" fmla="*/ 19 w 26"/>
                <a:gd name="T73" fmla="*/ 6 h 13"/>
                <a:gd name="T74" fmla="*/ 18 w 26"/>
                <a:gd name="T75" fmla="*/ 7 h 13"/>
                <a:gd name="T76" fmla="*/ 19 w 26"/>
                <a:gd name="T77" fmla="*/ 8 h 13"/>
                <a:gd name="T78" fmla="*/ 19 w 26"/>
                <a:gd name="T79" fmla="*/ 9 h 13"/>
                <a:gd name="T80" fmla="*/ 19 w 26"/>
                <a:gd name="T81" fmla="*/ 9 h 13"/>
                <a:gd name="T82" fmla="*/ 19 w 26"/>
                <a:gd name="T83" fmla="*/ 10 h 13"/>
                <a:gd name="T84" fmla="*/ 20 w 26"/>
                <a:gd name="T85" fmla="*/ 10 h 13"/>
                <a:gd name="T86" fmla="*/ 21 w 26"/>
                <a:gd name="T87" fmla="*/ 10 h 13"/>
                <a:gd name="T88" fmla="*/ 21 w 26"/>
                <a:gd name="T89" fmla="*/ 11 h 13"/>
                <a:gd name="T90" fmla="*/ 22 w 26"/>
                <a:gd name="T91" fmla="*/ 11 h 13"/>
                <a:gd name="T92" fmla="*/ 22 w 26"/>
                <a:gd name="T93" fmla="*/ 12 h 13"/>
                <a:gd name="T94" fmla="*/ 22 w 26"/>
                <a:gd name="T95" fmla="*/ 13 h 13"/>
                <a:gd name="T96" fmla="*/ 24 w 26"/>
                <a:gd name="T97" fmla="*/ 12 h 13"/>
                <a:gd name="T98" fmla="*/ 25 w 26"/>
                <a:gd name="T99" fmla="*/ 10 h 13"/>
                <a:gd name="T100" fmla="*/ 25 w 26"/>
                <a:gd name="T101" fmla="*/ 11 h 13"/>
                <a:gd name="T102" fmla="*/ 25 w 26"/>
                <a:gd name="T10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13">
                  <a:moveTo>
                    <a:pt x="26" y="9"/>
                  </a:moveTo>
                  <a:cubicBezTo>
                    <a:pt x="25" y="8"/>
                    <a:pt x="25" y="8"/>
                    <a:pt x="25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3" y="9"/>
                    <a:pt x="12" y="9"/>
                    <a:pt x="13" y="10"/>
                  </a:cubicBezTo>
                  <a:cubicBezTo>
                    <a:pt x="13" y="11"/>
                    <a:pt x="13" y="11"/>
                    <a:pt x="14" y="11"/>
                  </a:cubicBezTo>
                  <a:cubicBezTo>
                    <a:pt x="14" y="10"/>
                    <a:pt x="14" y="11"/>
                    <a:pt x="15" y="11"/>
                  </a:cubicBezTo>
                  <a:cubicBezTo>
                    <a:pt x="16" y="12"/>
                    <a:pt x="17" y="11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9" y="11"/>
                    <a:pt x="18" y="11"/>
                  </a:cubicBezTo>
                  <a:cubicBezTo>
                    <a:pt x="18" y="11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8" y="11"/>
                    <a:pt x="18" y="10"/>
                  </a:cubicBezTo>
                  <a:cubicBezTo>
                    <a:pt x="19" y="10"/>
                    <a:pt x="18" y="10"/>
                    <a:pt x="18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8"/>
                    <a:pt x="19" y="8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2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2"/>
                  </a:cubicBezTo>
                  <a:cubicBezTo>
                    <a:pt x="21" y="12"/>
                    <a:pt x="21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2"/>
                    <a:pt x="21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2"/>
                    <a:pt x="23" y="12"/>
                    <a:pt x="24" y="12"/>
                  </a:cubicBezTo>
                  <a:cubicBezTo>
                    <a:pt x="24" y="12"/>
                    <a:pt x="24" y="12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49">
              <a:extLst>
                <a:ext uri="{FF2B5EF4-FFF2-40B4-BE49-F238E27FC236}">
                  <a16:creationId xmlns:a16="http://schemas.microsoft.com/office/drawing/2014/main" id="{4F5FD520-AAEE-49BA-81C7-DE22539E1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52612" y="704851"/>
              <a:ext cx="153988" cy="127000"/>
            </a:xfrm>
            <a:custGeom>
              <a:avLst/>
              <a:gdLst>
                <a:gd name="T0" fmla="*/ 34 w 42"/>
                <a:gd name="T1" fmla="*/ 6 h 35"/>
                <a:gd name="T2" fmla="*/ 31 w 42"/>
                <a:gd name="T3" fmla="*/ 5 h 35"/>
                <a:gd name="T4" fmla="*/ 30 w 42"/>
                <a:gd name="T5" fmla="*/ 5 h 35"/>
                <a:gd name="T6" fmla="*/ 29 w 42"/>
                <a:gd name="T7" fmla="*/ 3 h 35"/>
                <a:gd name="T8" fmla="*/ 28 w 42"/>
                <a:gd name="T9" fmla="*/ 4 h 35"/>
                <a:gd name="T10" fmla="*/ 24 w 42"/>
                <a:gd name="T11" fmla="*/ 3 h 35"/>
                <a:gd name="T12" fmla="*/ 21 w 42"/>
                <a:gd name="T13" fmla="*/ 2 h 35"/>
                <a:gd name="T14" fmla="*/ 19 w 42"/>
                <a:gd name="T15" fmla="*/ 1 h 35"/>
                <a:gd name="T16" fmla="*/ 19 w 42"/>
                <a:gd name="T17" fmla="*/ 1 h 35"/>
                <a:gd name="T18" fmla="*/ 10 w 42"/>
                <a:gd name="T19" fmla="*/ 0 h 35"/>
                <a:gd name="T20" fmla="*/ 10 w 42"/>
                <a:gd name="T21" fmla="*/ 0 h 35"/>
                <a:gd name="T22" fmla="*/ 9 w 42"/>
                <a:gd name="T23" fmla="*/ 2 h 35"/>
                <a:gd name="T24" fmla="*/ 10 w 42"/>
                <a:gd name="T25" fmla="*/ 2 h 35"/>
                <a:gd name="T26" fmla="*/ 10 w 42"/>
                <a:gd name="T27" fmla="*/ 2 h 35"/>
                <a:gd name="T28" fmla="*/ 10 w 42"/>
                <a:gd name="T29" fmla="*/ 3 h 35"/>
                <a:gd name="T30" fmla="*/ 10 w 42"/>
                <a:gd name="T31" fmla="*/ 4 h 35"/>
                <a:gd name="T32" fmla="*/ 10 w 42"/>
                <a:gd name="T33" fmla="*/ 5 h 35"/>
                <a:gd name="T34" fmla="*/ 10 w 42"/>
                <a:gd name="T35" fmla="*/ 5 h 35"/>
                <a:gd name="T36" fmla="*/ 11 w 42"/>
                <a:gd name="T37" fmla="*/ 6 h 35"/>
                <a:gd name="T38" fmla="*/ 11 w 42"/>
                <a:gd name="T39" fmla="*/ 7 h 35"/>
                <a:gd name="T40" fmla="*/ 11 w 42"/>
                <a:gd name="T41" fmla="*/ 8 h 35"/>
                <a:gd name="T42" fmla="*/ 12 w 42"/>
                <a:gd name="T43" fmla="*/ 13 h 35"/>
                <a:gd name="T44" fmla="*/ 12 w 42"/>
                <a:gd name="T45" fmla="*/ 14 h 35"/>
                <a:gd name="T46" fmla="*/ 12 w 42"/>
                <a:gd name="T47" fmla="*/ 18 h 35"/>
                <a:gd name="T48" fmla="*/ 12 w 42"/>
                <a:gd name="T49" fmla="*/ 22 h 35"/>
                <a:gd name="T50" fmla="*/ 12 w 42"/>
                <a:gd name="T51" fmla="*/ 35 h 35"/>
                <a:gd name="T52" fmla="*/ 36 w 42"/>
                <a:gd name="T53" fmla="*/ 34 h 35"/>
                <a:gd name="T54" fmla="*/ 36 w 42"/>
                <a:gd name="T55" fmla="*/ 33 h 35"/>
                <a:gd name="T56" fmla="*/ 34 w 42"/>
                <a:gd name="T57" fmla="*/ 31 h 35"/>
                <a:gd name="T58" fmla="*/ 31 w 42"/>
                <a:gd name="T59" fmla="*/ 29 h 35"/>
                <a:gd name="T60" fmla="*/ 30 w 42"/>
                <a:gd name="T61" fmla="*/ 27 h 35"/>
                <a:gd name="T62" fmla="*/ 29 w 42"/>
                <a:gd name="T63" fmla="*/ 24 h 35"/>
                <a:gd name="T64" fmla="*/ 29 w 42"/>
                <a:gd name="T65" fmla="*/ 20 h 35"/>
                <a:gd name="T66" fmla="*/ 31 w 42"/>
                <a:gd name="T67" fmla="*/ 19 h 35"/>
                <a:gd name="T68" fmla="*/ 32 w 42"/>
                <a:gd name="T69" fmla="*/ 15 h 35"/>
                <a:gd name="T70" fmla="*/ 33 w 42"/>
                <a:gd name="T71" fmla="*/ 13 h 35"/>
                <a:gd name="T72" fmla="*/ 37 w 42"/>
                <a:gd name="T73" fmla="*/ 9 h 35"/>
                <a:gd name="T74" fmla="*/ 42 w 42"/>
                <a:gd name="T7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35">
                  <a:moveTo>
                    <a:pt x="40" y="5"/>
                  </a:moveTo>
                  <a:cubicBezTo>
                    <a:pt x="38" y="5"/>
                    <a:pt x="37" y="6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5"/>
                    <a:pt x="32" y="5"/>
                    <a:pt x="31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4"/>
                  </a:cubicBezTo>
                  <a:cubicBezTo>
                    <a:pt x="30" y="4"/>
                    <a:pt x="30" y="4"/>
                    <a:pt x="29" y="3"/>
                  </a:cubicBezTo>
                  <a:cubicBezTo>
                    <a:pt x="29" y="2"/>
                    <a:pt x="29" y="3"/>
                    <a:pt x="29" y="3"/>
                  </a:cubicBezTo>
                  <a:cubicBezTo>
                    <a:pt x="29" y="3"/>
                    <a:pt x="28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6" y="3"/>
                    <a:pt x="24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1"/>
                    <a:pt x="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0"/>
                    <a:pt x="0" y="0"/>
                  </a:cubicBezTo>
                  <a:cubicBezTo>
                    <a:pt x="5" y="0"/>
                    <a:pt x="9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2" y="11"/>
                    <a:pt x="12" y="12"/>
                  </a:cubicBezTo>
                  <a:cubicBezTo>
                    <a:pt x="12" y="12"/>
                    <a:pt x="12" y="12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6"/>
                  </a:cubicBezTo>
                  <a:cubicBezTo>
                    <a:pt x="12" y="16"/>
                    <a:pt x="12" y="17"/>
                    <a:pt x="12" y="18"/>
                  </a:cubicBezTo>
                  <a:cubicBezTo>
                    <a:pt x="12" y="18"/>
                    <a:pt x="12" y="19"/>
                    <a:pt x="12" y="19"/>
                  </a:cubicBezTo>
                  <a:cubicBezTo>
                    <a:pt x="12" y="20"/>
                    <a:pt x="12" y="21"/>
                    <a:pt x="12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2"/>
                    <a:pt x="35" y="32"/>
                  </a:cubicBezTo>
                  <a:cubicBezTo>
                    <a:pt x="35" y="32"/>
                    <a:pt x="35" y="32"/>
                    <a:pt x="34" y="31"/>
                  </a:cubicBezTo>
                  <a:cubicBezTo>
                    <a:pt x="33" y="31"/>
                    <a:pt x="33" y="31"/>
                    <a:pt x="33" y="30"/>
                  </a:cubicBezTo>
                  <a:cubicBezTo>
                    <a:pt x="33" y="30"/>
                    <a:pt x="32" y="29"/>
                    <a:pt x="31" y="29"/>
                  </a:cubicBezTo>
                  <a:cubicBezTo>
                    <a:pt x="30" y="29"/>
                    <a:pt x="30" y="29"/>
                    <a:pt x="30" y="28"/>
                  </a:cubicBezTo>
                  <a:cubicBezTo>
                    <a:pt x="30" y="28"/>
                    <a:pt x="30" y="27"/>
                    <a:pt x="30" y="27"/>
                  </a:cubicBezTo>
                  <a:cubicBezTo>
                    <a:pt x="29" y="27"/>
                    <a:pt x="29" y="27"/>
                    <a:pt x="29" y="26"/>
                  </a:cubicBezTo>
                  <a:cubicBezTo>
                    <a:pt x="29" y="26"/>
                    <a:pt x="29" y="25"/>
                    <a:pt x="29" y="24"/>
                  </a:cubicBezTo>
                  <a:cubicBezTo>
                    <a:pt x="30" y="24"/>
                    <a:pt x="30" y="23"/>
                    <a:pt x="29" y="23"/>
                  </a:cubicBezTo>
                  <a:cubicBezTo>
                    <a:pt x="29" y="23"/>
                    <a:pt x="29" y="21"/>
                    <a:pt x="29" y="20"/>
                  </a:cubicBezTo>
                  <a:cubicBezTo>
                    <a:pt x="29" y="20"/>
                    <a:pt x="30" y="21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5" y="10"/>
                    <a:pt x="36" y="9"/>
                    <a:pt x="37" y="9"/>
                  </a:cubicBezTo>
                  <a:cubicBezTo>
                    <a:pt x="38" y="8"/>
                    <a:pt x="39" y="7"/>
                    <a:pt x="40" y="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0" y="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50">
              <a:extLst>
                <a:ext uri="{FF2B5EF4-FFF2-40B4-BE49-F238E27FC236}">
                  <a16:creationId xmlns:a16="http://schemas.microsoft.com/office/drawing/2014/main" id="{C3CAF1A2-B137-4B06-854F-819376531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4550" y="661988"/>
              <a:ext cx="193675" cy="130175"/>
            </a:xfrm>
            <a:custGeom>
              <a:avLst/>
              <a:gdLst>
                <a:gd name="T0" fmla="*/ 0 w 53"/>
                <a:gd name="T1" fmla="*/ 0 h 36"/>
                <a:gd name="T2" fmla="*/ 4 w 53"/>
                <a:gd name="T3" fmla="*/ 1 h 36"/>
                <a:gd name="T4" fmla="*/ 3 w 53"/>
                <a:gd name="T5" fmla="*/ 4 h 36"/>
                <a:gd name="T6" fmla="*/ 3 w 53"/>
                <a:gd name="T7" fmla="*/ 4 h 36"/>
                <a:gd name="T8" fmla="*/ 2 w 53"/>
                <a:gd name="T9" fmla="*/ 6 h 36"/>
                <a:gd name="T10" fmla="*/ 2 w 53"/>
                <a:gd name="T11" fmla="*/ 7 h 36"/>
                <a:gd name="T12" fmla="*/ 4 w 53"/>
                <a:gd name="T13" fmla="*/ 9 h 36"/>
                <a:gd name="T14" fmla="*/ 4 w 53"/>
                <a:gd name="T15" fmla="*/ 10 h 36"/>
                <a:gd name="T16" fmla="*/ 5 w 53"/>
                <a:gd name="T17" fmla="*/ 12 h 36"/>
                <a:gd name="T18" fmla="*/ 5 w 53"/>
                <a:gd name="T19" fmla="*/ 12 h 36"/>
                <a:gd name="T20" fmla="*/ 5 w 53"/>
                <a:gd name="T21" fmla="*/ 14 h 36"/>
                <a:gd name="T22" fmla="*/ 6 w 53"/>
                <a:gd name="T23" fmla="*/ 15 h 36"/>
                <a:gd name="T24" fmla="*/ 6 w 53"/>
                <a:gd name="T25" fmla="*/ 16 h 36"/>
                <a:gd name="T26" fmla="*/ 7 w 53"/>
                <a:gd name="T27" fmla="*/ 19 h 36"/>
                <a:gd name="T28" fmla="*/ 5 w 53"/>
                <a:gd name="T29" fmla="*/ 21 h 36"/>
                <a:gd name="T30" fmla="*/ 5 w 53"/>
                <a:gd name="T31" fmla="*/ 22 h 36"/>
                <a:gd name="T32" fmla="*/ 5 w 53"/>
                <a:gd name="T33" fmla="*/ 23 h 36"/>
                <a:gd name="T34" fmla="*/ 6 w 53"/>
                <a:gd name="T35" fmla="*/ 23 h 36"/>
                <a:gd name="T36" fmla="*/ 7 w 53"/>
                <a:gd name="T37" fmla="*/ 23 h 36"/>
                <a:gd name="T38" fmla="*/ 7 w 53"/>
                <a:gd name="T39" fmla="*/ 24 h 36"/>
                <a:gd name="T40" fmla="*/ 7 w 53"/>
                <a:gd name="T41" fmla="*/ 28 h 36"/>
                <a:gd name="T42" fmla="*/ 8 w 53"/>
                <a:gd name="T43" fmla="*/ 28 h 36"/>
                <a:gd name="T44" fmla="*/ 9 w 53"/>
                <a:gd name="T45" fmla="*/ 30 h 36"/>
                <a:gd name="T46" fmla="*/ 9 w 53"/>
                <a:gd name="T47" fmla="*/ 30 h 36"/>
                <a:gd name="T48" fmla="*/ 9 w 53"/>
                <a:gd name="T49" fmla="*/ 31 h 36"/>
                <a:gd name="T50" fmla="*/ 10 w 53"/>
                <a:gd name="T51" fmla="*/ 32 h 36"/>
                <a:gd name="T52" fmla="*/ 13 w 53"/>
                <a:gd name="T53" fmla="*/ 32 h 36"/>
                <a:gd name="T54" fmla="*/ 14 w 53"/>
                <a:gd name="T55" fmla="*/ 33 h 36"/>
                <a:gd name="T56" fmla="*/ 15 w 53"/>
                <a:gd name="T57" fmla="*/ 33 h 36"/>
                <a:gd name="T58" fmla="*/ 17 w 53"/>
                <a:gd name="T59" fmla="*/ 33 h 36"/>
                <a:gd name="T60" fmla="*/ 17 w 53"/>
                <a:gd name="T61" fmla="*/ 34 h 36"/>
                <a:gd name="T62" fmla="*/ 17 w 53"/>
                <a:gd name="T63" fmla="*/ 34 h 36"/>
                <a:gd name="T64" fmla="*/ 17 w 53"/>
                <a:gd name="T65" fmla="*/ 34 h 36"/>
                <a:gd name="T66" fmla="*/ 17 w 53"/>
                <a:gd name="T67" fmla="*/ 34 h 36"/>
                <a:gd name="T68" fmla="*/ 17 w 53"/>
                <a:gd name="T69" fmla="*/ 34 h 36"/>
                <a:gd name="T70" fmla="*/ 19 w 53"/>
                <a:gd name="T71" fmla="*/ 31 h 36"/>
                <a:gd name="T72" fmla="*/ 50 w 53"/>
                <a:gd name="T73" fmla="*/ 35 h 36"/>
                <a:gd name="T74" fmla="*/ 50 w 53"/>
                <a:gd name="T75" fmla="*/ 35 h 36"/>
                <a:gd name="T76" fmla="*/ 51 w 53"/>
                <a:gd name="T77" fmla="*/ 29 h 36"/>
                <a:gd name="T78" fmla="*/ 51 w 53"/>
                <a:gd name="T79" fmla="*/ 29 h 36"/>
                <a:gd name="T80" fmla="*/ 51 w 53"/>
                <a:gd name="T81" fmla="*/ 29 h 36"/>
                <a:gd name="T82" fmla="*/ 4 w 53"/>
                <a:gd name="T8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36">
                  <a:moveTo>
                    <a:pt x="4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5" y="13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7" y="18"/>
                    <a:pt x="7" y="18"/>
                    <a:pt x="7" y="19"/>
                  </a:cubicBezTo>
                  <a:cubicBezTo>
                    <a:pt x="7" y="19"/>
                    <a:pt x="7" y="19"/>
                    <a:pt x="6" y="20"/>
                  </a:cubicBezTo>
                  <a:cubicBezTo>
                    <a:pt x="6" y="20"/>
                    <a:pt x="6" y="20"/>
                    <a:pt x="5" y="21"/>
                  </a:cubicBezTo>
                  <a:cubicBezTo>
                    <a:pt x="5" y="21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7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9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10" y="32"/>
                  </a:cubicBezTo>
                  <a:cubicBezTo>
                    <a:pt x="10" y="32"/>
                    <a:pt x="11" y="33"/>
                    <a:pt x="12" y="33"/>
                  </a:cubicBezTo>
                  <a:cubicBezTo>
                    <a:pt x="13" y="33"/>
                    <a:pt x="13" y="32"/>
                    <a:pt x="13" y="32"/>
                  </a:cubicBezTo>
                  <a:cubicBezTo>
                    <a:pt x="13" y="32"/>
                    <a:pt x="14" y="32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6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2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2" y="22"/>
                    <a:pt x="53" y="10"/>
                    <a:pt x="53" y="10"/>
                  </a:cubicBezTo>
                  <a:cubicBezTo>
                    <a:pt x="53" y="10"/>
                    <a:pt x="52" y="22"/>
                    <a:pt x="51" y="2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20" y="6"/>
                    <a:pt x="4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51">
              <a:extLst>
                <a:ext uri="{FF2B5EF4-FFF2-40B4-BE49-F238E27FC236}">
                  <a16:creationId xmlns:a16="http://schemas.microsoft.com/office/drawing/2014/main" id="{8A977F8F-AED6-4592-BDEF-6C6A588B2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2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52">
              <a:extLst>
                <a:ext uri="{FF2B5EF4-FFF2-40B4-BE49-F238E27FC236}">
                  <a16:creationId xmlns:a16="http://schemas.microsoft.com/office/drawing/2014/main" id="{E810C9CB-9770-4B57-80BD-7EB29C08B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2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53">
              <a:extLst>
                <a:ext uri="{FF2B5EF4-FFF2-40B4-BE49-F238E27FC236}">
                  <a16:creationId xmlns:a16="http://schemas.microsoft.com/office/drawing/2014/main" id="{DAC96E62-3D35-4953-B059-E6E6B189C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7412" y="661988"/>
              <a:ext cx="112713" cy="177800"/>
            </a:xfrm>
            <a:custGeom>
              <a:avLst/>
              <a:gdLst>
                <a:gd name="T0" fmla="*/ 29 w 31"/>
                <a:gd name="T1" fmla="*/ 34 h 49"/>
                <a:gd name="T2" fmla="*/ 29 w 31"/>
                <a:gd name="T3" fmla="*/ 34 h 49"/>
                <a:gd name="T4" fmla="*/ 29 w 31"/>
                <a:gd name="T5" fmla="*/ 34 h 49"/>
                <a:gd name="T6" fmla="*/ 29 w 31"/>
                <a:gd name="T7" fmla="*/ 34 h 49"/>
                <a:gd name="T8" fmla="*/ 28 w 31"/>
                <a:gd name="T9" fmla="*/ 33 h 49"/>
                <a:gd name="T10" fmla="*/ 27 w 31"/>
                <a:gd name="T11" fmla="*/ 33 h 49"/>
                <a:gd name="T12" fmla="*/ 26 w 31"/>
                <a:gd name="T13" fmla="*/ 32 h 49"/>
                <a:gd name="T14" fmla="*/ 25 w 31"/>
                <a:gd name="T15" fmla="*/ 32 h 49"/>
                <a:gd name="T16" fmla="*/ 24 w 31"/>
                <a:gd name="T17" fmla="*/ 33 h 49"/>
                <a:gd name="T18" fmla="*/ 22 w 31"/>
                <a:gd name="T19" fmla="*/ 32 h 49"/>
                <a:gd name="T20" fmla="*/ 21 w 31"/>
                <a:gd name="T21" fmla="*/ 31 h 49"/>
                <a:gd name="T22" fmla="*/ 21 w 31"/>
                <a:gd name="T23" fmla="*/ 30 h 49"/>
                <a:gd name="T24" fmla="*/ 21 w 31"/>
                <a:gd name="T25" fmla="*/ 30 h 49"/>
                <a:gd name="T26" fmla="*/ 20 w 31"/>
                <a:gd name="T27" fmla="*/ 29 h 49"/>
                <a:gd name="T28" fmla="*/ 20 w 31"/>
                <a:gd name="T29" fmla="*/ 28 h 49"/>
                <a:gd name="T30" fmla="*/ 19 w 31"/>
                <a:gd name="T31" fmla="*/ 25 h 49"/>
                <a:gd name="T32" fmla="*/ 19 w 31"/>
                <a:gd name="T33" fmla="*/ 23 h 49"/>
                <a:gd name="T34" fmla="*/ 18 w 31"/>
                <a:gd name="T35" fmla="*/ 23 h 49"/>
                <a:gd name="T36" fmla="*/ 17 w 31"/>
                <a:gd name="T37" fmla="*/ 24 h 49"/>
                <a:gd name="T38" fmla="*/ 17 w 31"/>
                <a:gd name="T39" fmla="*/ 22 h 49"/>
                <a:gd name="T40" fmla="*/ 19 w 31"/>
                <a:gd name="T41" fmla="*/ 19 h 49"/>
                <a:gd name="T42" fmla="*/ 18 w 31"/>
                <a:gd name="T43" fmla="*/ 17 h 49"/>
                <a:gd name="T44" fmla="*/ 18 w 31"/>
                <a:gd name="T45" fmla="*/ 16 h 49"/>
                <a:gd name="T46" fmla="*/ 18 w 31"/>
                <a:gd name="T47" fmla="*/ 14 h 49"/>
                <a:gd name="T48" fmla="*/ 17 w 31"/>
                <a:gd name="T49" fmla="*/ 12 h 49"/>
                <a:gd name="T50" fmla="*/ 17 w 31"/>
                <a:gd name="T51" fmla="*/ 12 h 49"/>
                <a:gd name="T52" fmla="*/ 16 w 31"/>
                <a:gd name="T53" fmla="*/ 10 h 49"/>
                <a:gd name="T54" fmla="*/ 16 w 31"/>
                <a:gd name="T55" fmla="*/ 9 h 49"/>
                <a:gd name="T56" fmla="*/ 14 w 31"/>
                <a:gd name="T57" fmla="*/ 7 h 49"/>
                <a:gd name="T58" fmla="*/ 14 w 31"/>
                <a:gd name="T59" fmla="*/ 6 h 49"/>
                <a:gd name="T60" fmla="*/ 14 w 31"/>
                <a:gd name="T61" fmla="*/ 6 h 49"/>
                <a:gd name="T62" fmla="*/ 15 w 31"/>
                <a:gd name="T63" fmla="*/ 5 h 49"/>
                <a:gd name="T64" fmla="*/ 15 w 31"/>
                <a:gd name="T65" fmla="*/ 4 h 49"/>
                <a:gd name="T66" fmla="*/ 13 w 31"/>
                <a:gd name="T67" fmla="*/ 1 h 49"/>
                <a:gd name="T68" fmla="*/ 6 w 31"/>
                <a:gd name="T69" fmla="*/ 19 h 49"/>
                <a:gd name="T70" fmla="*/ 6 w 31"/>
                <a:gd name="T71" fmla="*/ 20 h 49"/>
                <a:gd name="T72" fmla="*/ 7 w 31"/>
                <a:gd name="T73" fmla="*/ 21 h 49"/>
                <a:gd name="T74" fmla="*/ 8 w 31"/>
                <a:gd name="T75" fmla="*/ 23 h 49"/>
                <a:gd name="T76" fmla="*/ 7 w 31"/>
                <a:gd name="T77" fmla="*/ 23 h 49"/>
                <a:gd name="T78" fmla="*/ 7 w 31"/>
                <a:gd name="T79" fmla="*/ 24 h 49"/>
                <a:gd name="T80" fmla="*/ 6 w 31"/>
                <a:gd name="T81" fmla="*/ 24 h 49"/>
                <a:gd name="T82" fmla="*/ 5 w 31"/>
                <a:gd name="T83" fmla="*/ 25 h 49"/>
                <a:gd name="T84" fmla="*/ 5 w 31"/>
                <a:gd name="T85" fmla="*/ 27 h 49"/>
                <a:gd name="T86" fmla="*/ 4 w 31"/>
                <a:gd name="T87" fmla="*/ 29 h 49"/>
                <a:gd name="T88" fmla="*/ 3 w 31"/>
                <a:gd name="T89" fmla="*/ 30 h 49"/>
                <a:gd name="T90" fmla="*/ 3 w 31"/>
                <a:gd name="T91" fmla="*/ 32 h 49"/>
                <a:gd name="T92" fmla="*/ 13 w 31"/>
                <a:gd name="T93" fmla="*/ 47 h 49"/>
                <a:gd name="T94" fmla="*/ 31 w 31"/>
                <a:gd name="T95" fmla="*/ 34 h 49"/>
                <a:gd name="T96" fmla="*/ 31 w 31"/>
                <a:gd name="T97" fmla="*/ 34 h 49"/>
                <a:gd name="T98" fmla="*/ 29 w 31"/>
                <a:gd name="T99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49">
                  <a:moveTo>
                    <a:pt x="29" y="34"/>
                  </a:move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8" y="17"/>
                  </a:cubicBezTo>
                  <a:cubicBezTo>
                    <a:pt x="18" y="17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4"/>
                  </a:cubicBezTo>
                  <a:cubicBezTo>
                    <a:pt x="18" y="14"/>
                    <a:pt x="17" y="14"/>
                    <a:pt x="17" y="14"/>
                  </a:cubicBezTo>
                  <a:cubicBezTo>
                    <a:pt x="17" y="13"/>
                    <a:pt x="18" y="13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5" y="9"/>
                    <a:pt x="15" y="9"/>
                  </a:cubicBezTo>
                  <a:cubicBezTo>
                    <a:pt x="15" y="8"/>
                    <a:pt x="15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6" y="1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8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7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5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4" y="29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54">
              <a:extLst>
                <a:ext uri="{FF2B5EF4-FFF2-40B4-BE49-F238E27FC236}">
                  <a16:creationId xmlns:a16="http://schemas.microsoft.com/office/drawing/2014/main" id="{2ADA79AE-C9F0-4CE7-9F4E-E288F0CB4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9174" y="690563"/>
              <a:ext cx="160338" cy="127000"/>
            </a:xfrm>
            <a:custGeom>
              <a:avLst/>
              <a:gdLst>
                <a:gd name="T0" fmla="*/ 43 w 44"/>
                <a:gd name="T1" fmla="*/ 12 h 35"/>
                <a:gd name="T2" fmla="*/ 34 w 44"/>
                <a:gd name="T3" fmla="*/ 8 h 35"/>
                <a:gd name="T4" fmla="*/ 33 w 44"/>
                <a:gd name="T5" fmla="*/ 8 h 35"/>
                <a:gd name="T6" fmla="*/ 31 w 44"/>
                <a:gd name="T7" fmla="*/ 9 h 35"/>
                <a:gd name="T8" fmla="*/ 31 w 44"/>
                <a:gd name="T9" fmla="*/ 8 h 35"/>
                <a:gd name="T10" fmla="*/ 30 w 44"/>
                <a:gd name="T11" fmla="*/ 8 h 35"/>
                <a:gd name="T12" fmla="*/ 25 w 44"/>
                <a:gd name="T13" fmla="*/ 8 h 35"/>
                <a:gd name="T14" fmla="*/ 23 w 44"/>
                <a:gd name="T15" fmla="*/ 8 h 35"/>
                <a:gd name="T16" fmla="*/ 21 w 44"/>
                <a:gd name="T17" fmla="*/ 7 h 35"/>
                <a:gd name="T18" fmla="*/ 19 w 44"/>
                <a:gd name="T19" fmla="*/ 7 h 35"/>
                <a:gd name="T20" fmla="*/ 17 w 44"/>
                <a:gd name="T21" fmla="*/ 6 h 35"/>
                <a:gd name="T22" fmla="*/ 17 w 44"/>
                <a:gd name="T23" fmla="*/ 5 h 35"/>
                <a:gd name="T24" fmla="*/ 17 w 44"/>
                <a:gd name="T25" fmla="*/ 3 h 35"/>
                <a:gd name="T26" fmla="*/ 15 w 44"/>
                <a:gd name="T27" fmla="*/ 2 h 35"/>
                <a:gd name="T28" fmla="*/ 12 w 44"/>
                <a:gd name="T29" fmla="*/ 1 h 35"/>
                <a:gd name="T30" fmla="*/ 12 w 44"/>
                <a:gd name="T31" fmla="*/ 2 h 35"/>
                <a:gd name="T32" fmla="*/ 10 w 44"/>
                <a:gd name="T33" fmla="*/ 5 h 35"/>
                <a:gd name="T34" fmla="*/ 10 w 44"/>
                <a:gd name="T35" fmla="*/ 6 h 35"/>
                <a:gd name="T36" fmla="*/ 8 w 44"/>
                <a:gd name="T37" fmla="*/ 9 h 35"/>
                <a:gd name="T38" fmla="*/ 7 w 44"/>
                <a:gd name="T39" fmla="*/ 11 h 35"/>
                <a:gd name="T40" fmla="*/ 7 w 44"/>
                <a:gd name="T41" fmla="*/ 12 h 35"/>
                <a:gd name="T42" fmla="*/ 6 w 44"/>
                <a:gd name="T43" fmla="*/ 14 h 35"/>
                <a:gd name="T44" fmla="*/ 5 w 44"/>
                <a:gd name="T45" fmla="*/ 15 h 35"/>
                <a:gd name="T46" fmla="*/ 4 w 44"/>
                <a:gd name="T47" fmla="*/ 17 h 35"/>
                <a:gd name="T48" fmla="*/ 3 w 44"/>
                <a:gd name="T49" fmla="*/ 18 h 35"/>
                <a:gd name="T50" fmla="*/ 3 w 44"/>
                <a:gd name="T51" fmla="*/ 19 h 35"/>
                <a:gd name="T52" fmla="*/ 1 w 44"/>
                <a:gd name="T53" fmla="*/ 19 h 35"/>
                <a:gd name="T54" fmla="*/ 2 w 44"/>
                <a:gd name="T55" fmla="*/ 22 h 35"/>
                <a:gd name="T56" fmla="*/ 1 w 44"/>
                <a:gd name="T57" fmla="*/ 24 h 35"/>
                <a:gd name="T58" fmla="*/ 1 w 44"/>
                <a:gd name="T59" fmla="*/ 26 h 35"/>
                <a:gd name="T60" fmla="*/ 36 w 44"/>
                <a:gd name="T61" fmla="*/ 35 h 35"/>
                <a:gd name="T62" fmla="*/ 39 w 44"/>
                <a:gd name="T63" fmla="*/ 23 h 35"/>
                <a:gd name="T64" fmla="*/ 40 w 44"/>
                <a:gd name="T65" fmla="*/ 21 h 35"/>
                <a:gd name="T66" fmla="*/ 41 w 44"/>
                <a:gd name="T67" fmla="*/ 18 h 35"/>
                <a:gd name="T68" fmla="*/ 42 w 44"/>
                <a:gd name="T69" fmla="*/ 16 h 35"/>
                <a:gd name="T70" fmla="*/ 43 w 44"/>
                <a:gd name="T71" fmla="*/ 15 h 35"/>
                <a:gd name="T72" fmla="*/ 43 w 44"/>
                <a:gd name="T73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" h="35">
                  <a:moveTo>
                    <a:pt x="43" y="13"/>
                  </a:moveTo>
                  <a:cubicBezTo>
                    <a:pt x="43" y="13"/>
                    <a:pt x="43" y="13"/>
                    <a:pt x="43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1" y="9"/>
                    <a:pt x="31" y="9"/>
                  </a:cubicBezTo>
                  <a:cubicBezTo>
                    <a:pt x="31" y="9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9"/>
                    <a:pt x="27" y="9"/>
                    <a:pt x="26" y="8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2"/>
                    <a:pt x="15" y="2"/>
                  </a:cubicBezTo>
                  <a:cubicBezTo>
                    <a:pt x="15" y="2"/>
                    <a:pt x="14" y="2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0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7"/>
                    <a:pt x="9" y="7"/>
                  </a:cubicBezTo>
                  <a:cubicBezTo>
                    <a:pt x="9" y="8"/>
                    <a:pt x="8" y="8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7" y="14"/>
                    <a:pt x="6" y="14"/>
                  </a:cubicBezTo>
                  <a:cubicBezTo>
                    <a:pt x="6" y="14"/>
                    <a:pt x="6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2" y="20"/>
                  </a:cubicBezTo>
                  <a:cubicBezTo>
                    <a:pt x="2" y="20"/>
                    <a:pt x="1" y="19"/>
                    <a:pt x="1" y="19"/>
                  </a:cubicBezTo>
                  <a:cubicBezTo>
                    <a:pt x="1" y="20"/>
                    <a:pt x="0" y="20"/>
                    <a:pt x="1" y="21"/>
                  </a:cubicBezTo>
                  <a:cubicBezTo>
                    <a:pt x="1" y="21"/>
                    <a:pt x="2" y="21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1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3"/>
                    <a:pt x="39" y="23"/>
                  </a:cubicBezTo>
                  <a:cubicBezTo>
                    <a:pt x="39" y="23"/>
                    <a:pt x="39" y="22"/>
                    <a:pt x="39" y="22"/>
                  </a:cubicBezTo>
                  <a:cubicBezTo>
                    <a:pt x="39" y="22"/>
                    <a:pt x="40" y="21"/>
                    <a:pt x="40" y="21"/>
                  </a:cubicBezTo>
                  <a:cubicBezTo>
                    <a:pt x="40" y="21"/>
                    <a:pt x="40" y="20"/>
                    <a:pt x="40" y="20"/>
                  </a:cubicBezTo>
                  <a:cubicBezTo>
                    <a:pt x="40" y="20"/>
                    <a:pt x="41" y="18"/>
                    <a:pt x="41" y="18"/>
                  </a:cubicBezTo>
                  <a:cubicBezTo>
                    <a:pt x="41" y="18"/>
                    <a:pt x="42" y="17"/>
                    <a:pt x="42" y="17"/>
                  </a:cubicBezTo>
                  <a:cubicBezTo>
                    <a:pt x="42" y="17"/>
                    <a:pt x="42" y="16"/>
                    <a:pt x="42" y="16"/>
                  </a:cubicBezTo>
                  <a:cubicBezTo>
                    <a:pt x="42" y="16"/>
                    <a:pt x="43" y="16"/>
                    <a:pt x="43" y="16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3"/>
                    <a:pt x="43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55">
              <a:extLst>
                <a:ext uri="{FF2B5EF4-FFF2-40B4-BE49-F238E27FC236}">
                  <a16:creationId xmlns:a16="http://schemas.microsoft.com/office/drawing/2014/main" id="{1BD944AA-335F-4E99-AEF1-B08A85A5B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4" y="639763"/>
              <a:ext cx="130175" cy="90488"/>
            </a:xfrm>
            <a:custGeom>
              <a:avLst/>
              <a:gdLst>
                <a:gd name="T0" fmla="*/ 5 w 36"/>
                <a:gd name="T1" fmla="*/ 19 h 25"/>
                <a:gd name="T2" fmla="*/ 6 w 36"/>
                <a:gd name="T3" fmla="*/ 20 h 25"/>
                <a:gd name="T4" fmla="*/ 8 w 36"/>
                <a:gd name="T5" fmla="*/ 21 h 25"/>
                <a:gd name="T6" fmla="*/ 10 w 36"/>
                <a:gd name="T7" fmla="*/ 21 h 25"/>
                <a:gd name="T8" fmla="*/ 11 w 36"/>
                <a:gd name="T9" fmla="*/ 22 h 25"/>
                <a:gd name="T10" fmla="*/ 13 w 36"/>
                <a:gd name="T11" fmla="*/ 22 h 25"/>
                <a:gd name="T12" fmla="*/ 15 w 36"/>
                <a:gd name="T13" fmla="*/ 22 h 25"/>
                <a:gd name="T14" fmla="*/ 18 w 36"/>
                <a:gd name="T15" fmla="*/ 22 h 25"/>
                <a:gd name="T16" fmla="*/ 19 w 36"/>
                <a:gd name="T17" fmla="*/ 22 h 25"/>
                <a:gd name="T18" fmla="*/ 20 w 36"/>
                <a:gd name="T19" fmla="*/ 22 h 25"/>
                <a:gd name="T20" fmla="*/ 20 w 36"/>
                <a:gd name="T21" fmla="*/ 22 h 25"/>
                <a:gd name="T22" fmla="*/ 21 w 36"/>
                <a:gd name="T23" fmla="*/ 22 h 25"/>
                <a:gd name="T24" fmla="*/ 21 w 36"/>
                <a:gd name="T25" fmla="*/ 22 h 25"/>
                <a:gd name="T26" fmla="*/ 30 w 36"/>
                <a:gd name="T27" fmla="*/ 25 h 25"/>
                <a:gd name="T28" fmla="*/ 30 w 36"/>
                <a:gd name="T29" fmla="*/ 25 h 25"/>
                <a:gd name="T30" fmla="*/ 12 w 36"/>
                <a:gd name="T31" fmla="*/ 0 h 25"/>
                <a:gd name="T32" fmla="*/ 12 w 36"/>
                <a:gd name="T33" fmla="*/ 2 h 25"/>
                <a:gd name="T34" fmla="*/ 12 w 36"/>
                <a:gd name="T35" fmla="*/ 2 h 25"/>
                <a:gd name="T36" fmla="*/ 13 w 36"/>
                <a:gd name="T37" fmla="*/ 3 h 25"/>
                <a:gd name="T38" fmla="*/ 12 w 36"/>
                <a:gd name="T39" fmla="*/ 4 h 25"/>
                <a:gd name="T40" fmla="*/ 12 w 36"/>
                <a:gd name="T41" fmla="*/ 4 h 25"/>
                <a:gd name="T42" fmla="*/ 12 w 36"/>
                <a:gd name="T43" fmla="*/ 6 h 25"/>
                <a:gd name="T44" fmla="*/ 12 w 36"/>
                <a:gd name="T45" fmla="*/ 5 h 25"/>
                <a:gd name="T46" fmla="*/ 13 w 36"/>
                <a:gd name="T47" fmla="*/ 7 h 25"/>
                <a:gd name="T48" fmla="*/ 12 w 36"/>
                <a:gd name="T49" fmla="*/ 8 h 25"/>
                <a:gd name="T50" fmla="*/ 11 w 36"/>
                <a:gd name="T51" fmla="*/ 8 h 25"/>
                <a:gd name="T52" fmla="*/ 10 w 36"/>
                <a:gd name="T53" fmla="*/ 9 h 25"/>
                <a:gd name="T54" fmla="*/ 10 w 36"/>
                <a:gd name="T55" fmla="*/ 10 h 25"/>
                <a:gd name="T56" fmla="*/ 9 w 36"/>
                <a:gd name="T57" fmla="*/ 10 h 25"/>
                <a:gd name="T58" fmla="*/ 10 w 36"/>
                <a:gd name="T59" fmla="*/ 8 h 25"/>
                <a:gd name="T60" fmla="*/ 10 w 36"/>
                <a:gd name="T61" fmla="*/ 7 h 25"/>
                <a:gd name="T62" fmla="*/ 9 w 36"/>
                <a:gd name="T63" fmla="*/ 8 h 25"/>
                <a:gd name="T64" fmla="*/ 10 w 36"/>
                <a:gd name="T65" fmla="*/ 6 h 25"/>
                <a:gd name="T66" fmla="*/ 10 w 36"/>
                <a:gd name="T67" fmla="*/ 6 h 25"/>
                <a:gd name="T68" fmla="*/ 9 w 36"/>
                <a:gd name="T69" fmla="*/ 4 h 25"/>
                <a:gd name="T70" fmla="*/ 9 w 36"/>
                <a:gd name="T71" fmla="*/ 5 h 25"/>
                <a:gd name="T72" fmla="*/ 8 w 36"/>
                <a:gd name="T73" fmla="*/ 4 h 25"/>
                <a:gd name="T74" fmla="*/ 6 w 36"/>
                <a:gd name="T75" fmla="*/ 4 h 25"/>
                <a:gd name="T76" fmla="*/ 5 w 36"/>
                <a:gd name="T77" fmla="*/ 3 h 25"/>
                <a:gd name="T78" fmla="*/ 2 w 36"/>
                <a:gd name="T79" fmla="*/ 1 h 25"/>
                <a:gd name="T80" fmla="*/ 2 w 36"/>
                <a:gd name="T81" fmla="*/ 3 h 25"/>
                <a:gd name="T82" fmla="*/ 2 w 36"/>
                <a:gd name="T83" fmla="*/ 5 h 25"/>
                <a:gd name="T84" fmla="*/ 2 w 36"/>
                <a:gd name="T85" fmla="*/ 7 h 25"/>
                <a:gd name="T86" fmla="*/ 2 w 36"/>
                <a:gd name="T87" fmla="*/ 9 h 25"/>
                <a:gd name="T88" fmla="*/ 1 w 36"/>
                <a:gd name="T89" fmla="*/ 10 h 25"/>
                <a:gd name="T90" fmla="*/ 2 w 36"/>
                <a:gd name="T91" fmla="*/ 10 h 25"/>
                <a:gd name="T92" fmla="*/ 1 w 36"/>
                <a:gd name="T93" fmla="*/ 11 h 25"/>
                <a:gd name="T94" fmla="*/ 1 w 36"/>
                <a:gd name="T95" fmla="*/ 12 h 25"/>
                <a:gd name="T96" fmla="*/ 1 w 36"/>
                <a:gd name="T97" fmla="*/ 14 h 25"/>
                <a:gd name="T98" fmla="*/ 0 w 36"/>
                <a:gd name="T99" fmla="*/ 12 h 25"/>
                <a:gd name="T100" fmla="*/ 0 w 36"/>
                <a:gd name="T101" fmla="*/ 11 h 25"/>
                <a:gd name="T102" fmla="*/ 0 w 36"/>
                <a:gd name="T103" fmla="*/ 12 h 25"/>
                <a:gd name="T104" fmla="*/ 0 w 36"/>
                <a:gd name="T105" fmla="*/ 14 h 25"/>
                <a:gd name="T106" fmla="*/ 2 w 36"/>
                <a:gd name="T107" fmla="*/ 15 h 25"/>
                <a:gd name="T108" fmla="*/ 5 w 36"/>
                <a:gd name="T109" fmla="*/ 17 h 25"/>
                <a:gd name="T110" fmla="*/ 5 w 36"/>
                <a:gd name="T1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25">
                  <a:moveTo>
                    <a:pt x="5" y="18"/>
                  </a:move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6" y="23"/>
                    <a:pt x="18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2" y="6"/>
                  </a:cubicBezTo>
                  <a:cubicBezTo>
                    <a:pt x="12" y="6"/>
                    <a:pt x="12" y="6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3" y="7"/>
                    <a:pt x="13" y="7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1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10"/>
                    <a:pt x="1" y="10"/>
                  </a:cubicBezTo>
                  <a:cubicBezTo>
                    <a:pt x="1" y="10"/>
                    <a:pt x="1" y="11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56">
              <a:extLst>
                <a:ext uri="{FF2B5EF4-FFF2-40B4-BE49-F238E27FC236}">
                  <a16:creationId xmlns:a16="http://schemas.microsoft.com/office/drawing/2014/main" id="{82ADA265-20A1-498D-BDEA-09B498D42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2" y="958851"/>
              <a:ext cx="188913" cy="73025"/>
            </a:xfrm>
            <a:custGeom>
              <a:avLst/>
              <a:gdLst>
                <a:gd name="T0" fmla="*/ 20 w 52"/>
                <a:gd name="T1" fmla="*/ 5 h 20"/>
                <a:gd name="T2" fmla="*/ 19 w 52"/>
                <a:gd name="T3" fmla="*/ 7 h 20"/>
                <a:gd name="T4" fmla="*/ 17 w 52"/>
                <a:gd name="T5" fmla="*/ 8 h 20"/>
                <a:gd name="T6" fmla="*/ 15 w 52"/>
                <a:gd name="T7" fmla="*/ 10 h 20"/>
                <a:gd name="T8" fmla="*/ 15 w 52"/>
                <a:gd name="T9" fmla="*/ 10 h 20"/>
                <a:gd name="T10" fmla="*/ 15 w 52"/>
                <a:gd name="T11" fmla="*/ 10 h 20"/>
                <a:gd name="T12" fmla="*/ 13 w 52"/>
                <a:gd name="T13" fmla="*/ 11 h 20"/>
                <a:gd name="T14" fmla="*/ 12 w 52"/>
                <a:gd name="T15" fmla="*/ 12 h 20"/>
                <a:gd name="T16" fmla="*/ 9 w 52"/>
                <a:gd name="T17" fmla="*/ 14 h 20"/>
                <a:gd name="T18" fmla="*/ 8 w 52"/>
                <a:gd name="T19" fmla="*/ 14 h 20"/>
                <a:gd name="T20" fmla="*/ 6 w 52"/>
                <a:gd name="T21" fmla="*/ 15 h 20"/>
                <a:gd name="T22" fmla="*/ 6 w 52"/>
                <a:gd name="T23" fmla="*/ 16 h 20"/>
                <a:gd name="T24" fmla="*/ 6 w 52"/>
                <a:gd name="T25" fmla="*/ 16 h 20"/>
                <a:gd name="T26" fmla="*/ 0 w 52"/>
                <a:gd name="T27" fmla="*/ 17 h 20"/>
                <a:gd name="T28" fmla="*/ 17 w 52"/>
                <a:gd name="T29" fmla="*/ 14 h 20"/>
                <a:gd name="T30" fmla="*/ 26 w 52"/>
                <a:gd name="T31" fmla="*/ 15 h 20"/>
                <a:gd name="T32" fmla="*/ 38 w 52"/>
                <a:gd name="T33" fmla="*/ 20 h 20"/>
                <a:gd name="T34" fmla="*/ 39 w 52"/>
                <a:gd name="T35" fmla="*/ 20 h 20"/>
                <a:gd name="T36" fmla="*/ 40 w 52"/>
                <a:gd name="T37" fmla="*/ 19 h 20"/>
                <a:gd name="T38" fmla="*/ 40 w 52"/>
                <a:gd name="T39" fmla="*/ 18 h 20"/>
                <a:gd name="T40" fmla="*/ 42 w 52"/>
                <a:gd name="T41" fmla="*/ 19 h 20"/>
                <a:gd name="T42" fmla="*/ 43 w 52"/>
                <a:gd name="T43" fmla="*/ 17 h 20"/>
                <a:gd name="T44" fmla="*/ 43 w 52"/>
                <a:gd name="T45" fmla="*/ 16 h 20"/>
                <a:gd name="T46" fmla="*/ 44 w 52"/>
                <a:gd name="T47" fmla="*/ 14 h 20"/>
                <a:gd name="T48" fmla="*/ 43 w 52"/>
                <a:gd name="T49" fmla="*/ 14 h 20"/>
                <a:gd name="T50" fmla="*/ 46 w 52"/>
                <a:gd name="T51" fmla="*/ 13 h 20"/>
                <a:gd name="T52" fmla="*/ 47 w 52"/>
                <a:gd name="T53" fmla="*/ 12 h 20"/>
                <a:gd name="T54" fmla="*/ 49 w 52"/>
                <a:gd name="T55" fmla="*/ 10 h 20"/>
                <a:gd name="T56" fmla="*/ 46 w 52"/>
                <a:gd name="T57" fmla="*/ 11 h 20"/>
                <a:gd name="T58" fmla="*/ 46 w 52"/>
                <a:gd name="T59" fmla="*/ 11 h 20"/>
                <a:gd name="T60" fmla="*/ 47 w 52"/>
                <a:gd name="T61" fmla="*/ 10 h 20"/>
                <a:gd name="T62" fmla="*/ 47 w 52"/>
                <a:gd name="T63" fmla="*/ 9 h 20"/>
                <a:gd name="T64" fmla="*/ 45 w 52"/>
                <a:gd name="T65" fmla="*/ 9 h 20"/>
                <a:gd name="T66" fmla="*/ 45 w 52"/>
                <a:gd name="T67" fmla="*/ 9 h 20"/>
                <a:gd name="T68" fmla="*/ 46 w 52"/>
                <a:gd name="T69" fmla="*/ 9 h 20"/>
                <a:gd name="T70" fmla="*/ 47 w 52"/>
                <a:gd name="T71" fmla="*/ 8 h 20"/>
                <a:gd name="T72" fmla="*/ 47 w 52"/>
                <a:gd name="T73" fmla="*/ 8 h 20"/>
                <a:gd name="T74" fmla="*/ 48 w 52"/>
                <a:gd name="T75" fmla="*/ 9 h 20"/>
                <a:gd name="T76" fmla="*/ 50 w 52"/>
                <a:gd name="T77" fmla="*/ 7 h 20"/>
                <a:gd name="T78" fmla="*/ 48 w 52"/>
                <a:gd name="T79" fmla="*/ 7 h 20"/>
                <a:gd name="T80" fmla="*/ 51 w 52"/>
                <a:gd name="T81" fmla="*/ 5 h 20"/>
                <a:gd name="T82" fmla="*/ 49 w 52"/>
                <a:gd name="T83" fmla="*/ 5 h 20"/>
                <a:gd name="T84" fmla="*/ 49 w 52"/>
                <a:gd name="T85" fmla="*/ 5 h 20"/>
                <a:gd name="T86" fmla="*/ 48 w 52"/>
                <a:gd name="T87" fmla="*/ 4 h 20"/>
                <a:gd name="T88" fmla="*/ 46 w 52"/>
                <a:gd name="T89" fmla="*/ 5 h 20"/>
                <a:gd name="T90" fmla="*/ 46 w 52"/>
                <a:gd name="T91" fmla="*/ 4 h 20"/>
                <a:gd name="T92" fmla="*/ 47 w 52"/>
                <a:gd name="T93" fmla="*/ 3 h 20"/>
                <a:gd name="T94" fmla="*/ 49 w 52"/>
                <a:gd name="T95" fmla="*/ 3 h 20"/>
                <a:gd name="T96" fmla="*/ 48 w 52"/>
                <a:gd name="T97" fmla="*/ 1 h 20"/>
                <a:gd name="T98" fmla="*/ 50 w 52"/>
                <a:gd name="T99" fmla="*/ 2 h 20"/>
                <a:gd name="T100" fmla="*/ 52 w 52"/>
                <a:gd name="T10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" h="20">
                  <a:moveTo>
                    <a:pt x="49" y="0"/>
                  </a:moveTo>
                  <a:cubicBezTo>
                    <a:pt x="20" y="5"/>
                    <a:pt x="20" y="5"/>
                    <a:pt x="20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3" y="11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0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7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39" y="19"/>
                  </a:cubicBezTo>
                  <a:cubicBezTo>
                    <a:pt x="39" y="19"/>
                    <a:pt x="39" y="19"/>
                    <a:pt x="40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7"/>
                    <a:pt x="42" y="17"/>
                    <a:pt x="43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3" y="15"/>
                    <a:pt x="43" y="15"/>
                  </a:cubicBezTo>
                  <a:cubicBezTo>
                    <a:pt x="43" y="15"/>
                    <a:pt x="43" y="14"/>
                    <a:pt x="44" y="14"/>
                  </a:cubicBezTo>
                  <a:cubicBezTo>
                    <a:pt x="44" y="14"/>
                    <a:pt x="43" y="15"/>
                    <a:pt x="43" y="15"/>
                  </a:cubicBezTo>
                  <a:cubicBezTo>
                    <a:pt x="43" y="15"/>
                    <a:pt x="43" y="15"/>
                    <a:pt x="43" y="14"/>
                  </a:cubicBezTo>
                  <a:cubicBezTo>
                    <a:pt x="43" y="14"/>
                    <a:pt x="43" y="13"/>
                    <a:pt x="44" y="13"/>
                  </a:cubicBezTo>
                  <a:cubicBezTo>
                    <a:pt x="45" y="13"/>
                    <a:pt x="45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8" y="12"/>
                    <a:pt x="48" y="12"/>
                    <a:pt x="49" y="11"/>
                  </a:cubicBezTo>
                  <a:cubicBezTo>
                    <a:pt x="49" y="11"/>
                    <a:pt x="49" y="10"/>
                    <a:pt x="49" y="10"/>
                  </a:cubicBezTo>
                  <a:cubicBezTo>
                    <a:pt x="49" y="10"/>
                    <a:pt x="48" y="10"/>
                    <a:pt x="48" y="10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5" y="11"/>
                    <a:pt x="45" y="10"/>
                  </a:cubicBezTo>
                  <a:cubicBezTo>
                    <a:pt x="45" y="10"/>
                    <a:pt x="45" y="10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11"/>
                    <a:pt x="47" y="11"/>
                    <a:pt x="47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48" y="9"/>
                    <a:pt x="48" y="9"/>
                    <a:pt x="47" y="9"/>
                  </a:cubicBezTo>
                  <a:cubicBezTo>
                    <a:pt x="47" y="9"/>
                    <a:pt x="47" y="10"/>
                    <a:pt x="47" y="10"/>
                  </a:cubicBezTo>
                  <a:cubicBezTo>
                    <a:pt x="46" y="10"/>
                    <a:pt x="46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8"/>
                    <a:pt x="45" y="8"/>
                  </a:cubicBezTo>
                  <a:cubicBezTo>
                    <a:pt x="46" y="8"/>
                    <a:pt x="46" y="9"/>
                    <a:pt x="46" y="9"/>
                  </a:cubicBezTo>
                  <a:cubicBezTo>
                    <a:pt x="46" y="9"/>
                    <a:pt x="47" y="9"/>
                    <a:pt x="47" y="9"/>
                  </a:cubicBezTo>
                  <a:cubicBezTo>
                    <a:pt x="47" y="9"/>
                    <a:pt x="47" y="9"/>
                    <a:pt x="47" y="8"/>
                  </a:cubicBezTo>
                  <a:cubicBezTo>
                    <a:pt x="46" y="8"/>
                    <a:pt x="46" y="8"/>
                    <a:pt x="46" y="7"/>
                  </a:cubicBezTo>
                  <a:cubicBezTo>
                    <a:pt x="47" y="7"/>
                    <a:pt x="47" y="8"/>
                    <a:pt x="47" y="8"/>
                  </a:cubicBezTo>
                  <a:cubicBezTo>
                    <a:pt x="47" y="8"/>
                    <a:pt x="48" y="9"/>
                    <a:pt x="48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8" y="8"/>
                    <a:pt x="48" y="8"/>
                    <a:pt x="49" y="8"/>
                  </a:cubicBezTo>
                  <a:cubicBezTo>
                    <a:pt x="49" y="8"/>
                    <a:pt x="50" y="8"/>
                    <a:pt x="50" y="7"/>
                  </a:cubicBezTo>
                  <a:cubicBezTo>
                    <a:pt x="50" y="7"/>
                    <a:pt x="50" y="7"/>
                    <a:pt x="49" y="7"/>
                  </a:cubicBezTo>
                  <a:cubicBezTo>
                    <a:pt x="49" y="7"/>
                    <a:pt x="48" y="7"/>
                    <a:pt x="48" y="7"/>
                  </a:cubicBezTo>
                  <a:cubicBezTo>
                    <a:pt x="48" y="7"/>
                    <a:pt x="48" y="6"/>
                    <a:pt x="49" y="6"/>
                  </a:cubicBezTo>
                  <a:cubicBezTo>
                    <a:pt x="50" y="7"/>
                    <a:pt x="51" y="6"/>
                    <a:pt x="51" y="5"/>
                  </a:cubicBezTo>
                  <a:cubicBezTo>
                    <a:pt x="51" y="5"/>
                    <a:pt x="50" y="3"/>
                    <a:pt x="50" y="4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50" y="5"/>
                    <a:pt x="50" y="6"/>
                    <a:pt x="49" y="6"/>
                  </a:cubicBezTo>
                  <a:cubicBezTo>
                    <a:pt x="49" y="6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7" y="4"/>
                    <a:pt x="46" y="5"/>
                    <a:pt x="46" y="5"/>
                  </a:cubicBezTo>
                  <a:cubicBezTo>
                    <a:pt x="46" y="5"/>
                    <a:pt x="45" y="6"/>
                    <a:pt x="45" y="5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6" y="4"/>
                    <a:pt x="47" y="4"/>
                    <a:pt x="47" y="4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7" y="2"/>
                    <a:pt x="48" y="3"/>
                  </a:cubicBezTo>
                  <a:cubicBezTo>
                    <a:pt x="48" y="3"/>
                    <a:pt x="49" y="3"/>
                    <a:pt x="49" y="3"/>
                  </a:cubicBezTo>
                  <a:cubicBezTo>
                    <a:pt x="49" y="3"/>
                    <a:pt x="49" y="2"/>
                    <a:pt x="48" y="2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1"/>
                    <a:pt x="49" y="1"/>
                  </a:cubicBezTo>
                  <a:cubicBezTo>
                    <a:pt x="49" y="1"/>
                    <a:pt x="50" y="2"/>
                    <a:pt x="50" y="2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4"/>
                    <a:pt x="51" y="5"/>
                    <a:pt x="52" y="5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57">
              <a:extLst>
                <a:ext uri="{FF2B5EF4-FFF2-40B4-BE49-F238E27FC236}">
                  <a16:creationId xmlns:a16="http://schemas.microsoft.com/office/drawing/2014/main" id="{D75FF9E4-9D49-4433-B75F-BA47E27D3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92275" y="976313"/>
              <a:ext cx="160338" cy="47625"/>
            </a:xfrm>
            <a:custGeom>
              <a:avLst/>
              <a:gdLst>
                <a:gd name="T0" fmla="*/ 30 w 44"/>
                <a:gd name="T1" fmla="*/ 11 h 13"/>
                <a:gd name="T2" fmla="*/ 30 w 44"/>
                <a:gd name="T3" fmla="*/ 11 h 13"/>
                <a:gd name="T4" fmla="*/ 30 w 44"/>
                <a:gd name="T5" fmla="*/ 10 h 13"/>
                <a:gd name="T6" fmla="*/ 31 w 44"/>
                <a:gd name="T7" fmla="*/ 10 h 13"/>
                <a:gd name="T8" fmla="*/ 32 w 44"/>
                <a:gd name="T9" fmla="*/ 9 h 13"/>
                <a:gd name="T10" fmla="*/ 32 w 44"/>
                <a:gd name="T11" fmla="*/ 9 h 13"/>
                <a:gd name="T12" fmla="*/ 33 w 44"/>
                <a:gd name="T13" fmla="*/ 9 h 13"/>
                <a:gd name="T14" fmla="*/ 33 w 44"/>
                <a:gd name="T15" fmla="*/ 9 h 13"/>
                <a:gd name="T16" fmla="*/ 37 w 44"/>
                <a:gd name="T17" fmla="*/ 7 h 13"/>
                <a:gd name="T18" fmla="*/ 37 w 44"/>
                <a:gd name="T19" fmla="*/ 6 h 13"/>
                <a:gd name="T20" fmla="*/ 37 w 44"/>
                <a:gd name="T21" fmla="*/ 6 h 13"/>
                <a:gd name="T22" fmla="*/ 38 w 44"/>
                <a:gd name="T23" fmla="*/ 5 h 13"/>
                <a:gd name="T24" fmla="*/ 39 w 44"/>
                <a:gd name="T25" fmla="*/ 5 h 13"/>
                <a:gd name="T26" fmla="*/ 39 w 44"/>
                <a:gd name="T27" fmla="*/ 5 h 13"/>
                <a:gd name="T28" fmla="*/ 39 w 44"/>
                <a:gd name="T29" fmla="*/ 4 h 13"/>
                <a:gd name="T30" fmla="*/ 41 w 44"/>
                <a:gd name="T31" fmla="*/ 3 h 13"/>
                <a:gd name="T32" fmla="*/ 41 w 44"/>
                <a:gd name="T33" fmla="*/ 3 h 13"/>
                <a:gd name="T34" fmla="*/ 42 w 44"/>
                <a:gd name="T35" fmla="*/ 2 h 13"/>
                <a:gd name="T36" fmla="*/ 42 w 44"/>
                <a:gd name="T37" fmla="*/ 2 h 13"/>
                <a:gd name="T38" fmla="*/ 42 w 44"/>
                <a:gd name="T39" fmla="*/ 2 h 13"/>
                <a:gd name="T40" fmla="*/ 43 w 44"/>
                <a:gd name="T41" fmla="*/ 2 h 13"/>
                <a:gd name="T42" fmla="*/ 43 w 44"/>
                <a:gd name="T43" fmla="*/ 1 h 13"/>
                <a:gd name="T44" fmla="*/ 44 w 44"/>
                <a:gd name="T45" fmla="*/ 0 h 13"/>
                <a:gd name="T46" fmla="*/ 44 w 44"/>
                <a:gd name="T47" fmla="*/ 0 h 13"/>
                <a:gd name="T48" fmla="*/ 33 w 44"/>
                <a:gd name="T49" fmla="*/ 1 h 13"/>
                <a:gd name="T50" fmla="*/ 31 w 44"/>
                <a:gd name="T51" fmla="*/ 1 h 13"/>
                <a:gd name="T52" fmla="*/ 10 w 44"/>
                <a:gd name="T53" fmla="*/ 3 h 13"/>
                <a:gd name="T54" fmla="*/ 10 w 44"/>
                <a:gd name="T55" fmla="*/ 3 h 13"/>
                <a:gd name="T56" fmla="*/ 10 w 44"/>
                <a:gd name="T57" fmla="*/ 3 h 13"/>
                <a:gd name="T58" fmla="*/ 3 w 44"/>
                <a:gd name="T59" fmla="*/ 4 h 13"/>
                <a:gd name="T60" fmla="*/ 3 w 44"/>
                <a:gd name="T61" fmla="*/ 5 h 13"/>
                <a:gd name="T62" fmla="*/ 3 w 44"/>
                <a:gd name="T63" fmla="*/ 5 h 13"/>
                <a:gd name="T64" fmla="*/ 3 w 44"/>
                <a:gd name="T65" fmla="*/ 6 h 13"/>
                <a:gd name="T66" fmla="*/ 3 w 44"/>
                <a:gd name="T67" fmla="*/ 6 h 13"/>
                <a:gd name="T68" fmla="*/ 2 w 44"/>
                <a:gd name="T69" fmla="*/ 6 h 13"/>
                <a:gd name="T70" fmla="*/ 2 w 44"/>
                <a:gd name="T71" fmla="*/ 7 h 13"/>
                <a:gd name="T72" fmla="*/ 2 w 44"/>
                <a:gd name="T73" fmla="*/ 7 h 13"/>
                <a:gd name="T74" fmla="*/ 3 w 44"/>
                <a:gd name="T75" fmla="*/ 8 h 13"/>
                <a:gd name="T76" fmla="*/ 3 w 44"/>
                <a:gd name="T77" fmla="*/ 8 h 13"/>
                <a:gd name="T78" fmla="*/ 2 w 44"/>
                <a:gd name="T79" fmla="*/ 8 h 13"/>
                <a:gd name="T80" fmla="*/ 2 w 44"/>
                <a:gd name="T81" fmla="*/ 9 h 13"/>
                <a:gd name="T82" fmla="*/ 2 w 44"/>
                <a:gd name="T83" fmla="*/ 9 h 13"/>
                <a:gd name="T84" fmla="*/ 1 w 44"/>
                <a:gd name="T85" fmla="*/ 10 h 13"/>
                <a:gd name="T86" fmla="*/ 1 w 44"/>
                <a:gd name="T87" fmla="*/ 12 h 13"/>
                <a:gd name="T88" fmla="*/ 0 w 44"/>
                <a:gd name="T89" fmla="*/ 13 h 13"/>
                <a:gd name="T90" fmla="*/ 10 w 44"/>
                <a:gd name="T91" fmla="*/ 13 h 13"/>
                <a:gd name="T92" fmla="*/ 24 w 44"/>
                <a:gd name="T93" fmla="*/ 12 h 13"/>
                <a:gd name="T94" fmla="*/ 29 w 44"/>
                <a:gd name="T95" fmla="*/ 12 h 13"/>
                <a:gd name="T96" fmla="*/ 30 w 44"/>
                <a:gd name="T9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13">
                  <a:moveTo>
                    <a:pt x="30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0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6" y="8"/>
                    <a:pt x="37" y="7"/>
                  </a:cubicBezTo>
                  <a:cubicBezTo>
                    <a:pt x="37" y="7"/>
                    <a:pt x="37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8" y="6"/>
                    <a:pt x="38" y="5"/>
                  </a:cubicBezTo>
                  <a:cubicBezTo>
                    <a:pt x="38" y="5"/>
                    <a:pt x="38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4"/>
                  </a:cubicBezTo>
                  <a:cubicBezTo>
                    <a:pt x="40" y="4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3" y="2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1" y="10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30" y="11"/>
                    <a:pt x="30" y="1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58">
              <a:extLst>
                <a:ext uri="{FF2B5EF4-FFF2-40B4-BE49-F238E27FC236}">
                  <a16:creationId xmlns:a16="http://schemas.microsoft.com/office/drawing/2014/main" id="{9A3DA33B-1BFD-4F37-B86B-EF801EF50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20825" y="749301"/>
              <a:ext cx="141288" cy="111125"/>
            </a:xfrm>
            <a:custGeom>
              <a:avLst/>
              <a:gdLst>
                <a:gd name="T0" fmla="*/ 28 w 39"/>
                <a:gd name="T1" fmla="*/ 12 h 31"/>
                <a:gd name="T2" fmla="*/ 28 w 39"/>
                <a:gd name="T3" fmla="*/ 11 h 31"/>
                <a:gd name="T4" fmla="*/ 27 w 39"/>
                <a:gd name="T5" fmla="*/ 12 h 31"/>
                <a:gd name="T6" fmla="*/ 27 w 39"/>
                <a:gd name="T7" fmla="*/ 10 h 31"/>
                <a:gd name="T8" fmla="*/ 26 w 39"/>
                <a:gd name="T9" fmla="*/ 8 h 31"/>
                <a:gd name="T10" fmla="*/ 25 w 39"/>
                <a:gd name="T11" fmla="*/ 5 h 31"/>
                <a:gd name="T12" fmla="*/ 25 w 39"/>
                <a:gd name="T13" fmla="*/ 4 h 31"/>
                <a:gd name="T14" fmla="*/ 25 w 39"/>
                <a:gd name="T15" fmla="*/ 4 h 31"/>
                <a:gd name="T16" fmla="*/ 33 w 39"/>
                <a:gd name="T17" fmla="*/ 0 h 31"/>
                <a:gd name="T18" fmla="*/ 19 w 39"/>
                <a:gd name="T19" fmla="*/ 4 h 31"/>
                <a:gd name="T20" fmla="*/ 17 w 39"/>
                <a:gd name="T21" fmla="*/ 5 h 31"/>
                <a:gd name="T22" fmla="*/ 15 w 39"/>
                <a:gd name="T23" fmla="*/ 7 h 31"/>
                <a:gd name="T24" fmla="*/ 15 w 39"/>
                <a:gd name="T25" fmla="*/ 9 h 31"/>
                <a:gd name="T26" fmla="*/ 14 w 39"/>
                <a:gd name="T27" fmla="*/ 12 h 31"/>
                <a:gd name="T28" fmla="*/ 14 w 39"/>
                <a:gd name="T29" fmla="*/ 12 h 31"/>
                <a:gd name="T30" fmla="*/ 14 w 39"/>
                <a:gd name="T31" fmla="*/ 13 h 31"/>
                <a:gd name="T32" fmla="*/ 14 w 39"/>
                <a:gd name="T33" fmla="*/ 15 h 31"/>
                <a:gd name="T34" fmla="*/ 13 w 39"/>
                <a:gd name="T35" fmla="*/ 16 h 31"/>
                <a:gd name="T36" fmla="*/ 12 w 39"/>
                <a:gd name="T37" fmla="*/ 17 h 31"/>
                <a:gd name="T38" fmla="*/ 9 w 39"/>
                <a:gd name="T39" fmla="*/ 18 h 31"/>
                <a:gd name="T40" fmla="*/ 7 w 39"/>
                <a:gd name="T41" fmla="*/ 17 h 31"/>
                <a:gd name="T42" fmla="*/ 3 w 39"/>
                <a:gd name="T43" fmla="*/ 18 h 31"/>
                <a:gd name="T44" fmla="*/ 2 w 39"/>
                <a:gd name="T45" fmla="*/ 20 h 31"/>
                <a:gd name="T46" fmla="*/ 3 w 39"/>
                <a:gd name="T47" fmla="*/ 21 h 31"/>
                <a:gd name="T48" fmla="*/ 4 w 39"/>
                <a:gd name="T49" fmla="*/ 22 h 31"/>
                <a:gd name="T50" fmla="*/ 3 w 39"/>
                <a:gd name="T51" fmla="*/ 23 h 31"/>
                <a:gd name="T52" fmla="*/ 0 w 39"/>
                <a:gd name="T53" fmla="*/ 25 h 31"/>
                <a:gd name="T54" fmla="*/ 0 w 39"/>
                <a:gd name="T55" fmla="*/ 28 h 31"/>
                <a:gd name="T56" fmla="*/ 21 w 39"/>
                <a:gd name="T57" fmla="*/ 24 h 31"/>
                <a:gd name="T58" fmla="*/ 24 w 39"/>
                <a:gd name="T59" fmla="*/ 27 h 31"/>
                <a:gd name="T60" fmla="*/ 29 w 39"/>
                <a:gd name="T61" fmla="*/ 29 h 31"/>
                <a:gd name="T62" fmla="*/ 29 w 39"/>
                <a:gd name="T63" fmla="*/ 29 h 31"/>
                <a:gd name="T64" fmla="*/ 29 w 39"/>
                <a:gd name="T65" fmla="*/ 31 h 31"/>
                <a:gd name="T66" fmla="*/ 30 w 39"/>
                <a:gd name="T67" fmla="*/ 30 h 31"/>
                <a:gd name="T68" fmla="*/ 30 w 39"/>
                <a:gd name="T69" fmla="*/ 30 h 31"/>
                <a:gd name="T70" fmla="*/ 33 w 39"/>
                <a:gd name="T71" fmla="*/ 29 h 31"/>
                <a:gd name="T72" fmla="*/ 35 w 39"/>
                <a:gd name="T73" fmla="*/ 28 h 31"/>
                <a:gd name="T74" fmla="*/ 33 w 39"/>
                <a:gd name="T75" fmla="*/ 30 h 31"/>
                <a:gd name="T76" fmla="*/ 37 w 39"/>
                <a:gd name="T77" fmla="*/ 27 h 31"/>
                <a:gd name="T78" fmla="*/ 37 w 39"/>
                <a:gd name="T79" fmla="*/ 26 h 31"/>
                <a:gd name="T80" fmla="*/ 37 w 39"/>
                <a:gd name="T81" fmla="*/ 26 h 31"/>
                <a:gd name="T82" fmla="*/ 36 w 39"/>
                <a:gd name="T83" fmla="*/ 27 h 31"/>
                <a:gd name="T84" fmla="*/ 35 w 39"/>
                <a:gd name="T85" fmla="*/ 27 h 31"/>
                <a:gd name="T86" fmla="*/ 36 w 39"/>
                <a:gd name="T87" fmla="*/ 26 h 31"/>
                <a:gd name="T88" fmla="*/ 36 w 39"/>
                <a:gd name="T89" fmla="*/ 26 h 31"/>
                <a:gd name="T90" fmla="*/ 36 w 39"/>
                <a:gd name="T91" fmla="*/ 25 h 31"/>
                <a:gd name="T92" fmla="*/ 34 w 39"/>
                <a:gd name="T93" fmla="*/ 27 h 31"/>
                <a:gd name="T94" fmla="*/ 32 w 39"/>
                <a:gd name="T95" fmla="*/ 27 h 31"/>
                <a:gd name="T96" fmla="*/ 31 w 39"/>
                <a:gd name="T97" fmla="*/ 28 h 31"/>
                <a:gd name="T98" fmla="*/ 30 w 39"/>
                <a:gd name="T99" fmla="*/ 29 h 31"/>
                <a:gd name="T100" fmla="*/ 30 w 39"/>
                <a:gd name="T101" fmla="*/ 29 h 31"/>
                <a:gd name="T102" fmla="*/ 29 w 39"/>
                <a:gd name="T103" fmla="*/ 29 h 31"/>
                <a:gd name="T104" fmla="*/ 30 w 39"/>
                <a:gd name="T105" fmla="*/ 28 h 31"/>
                <a:gd name="T106" fmla="*/ 30 w 39"/>
                <a:gd name="T107" fmla="*/ 26 h 31"/>
                <a:gd name="T108" fmla="*/ 30 w 39"/>
                <a:gd name="T109" fmla="*/ 25 h 31"/>
                <a:gd name="T110" fmla="*/ 29 w 39"/>
                <a:gd name="T111" fmla="*/ 21 h 31"/>
                <a:gd name="T112" fmla="*/ 29 w 39"/>
                <a:gd name="T113" fmla="*/ 16 h 31"/>
                <a:gd name="T114" fmla="*/ 29 w 39"/>
                <a:gd name="T115" fmla="*/ 16 h 31"/>
                <a:gd name="T116" fmla="*/ 28 w 39"/>
                <a:gd name="T11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" h="31">
                  <a:moveTo>
                    <a:pt x="28" y="13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1"/>
                    <a:pt x="27" y="12"/>
                    <a:pt x="27" y="12"/>
                  </a:cubicBezTo>
                  <a:cubicBezTo>
                    <a:pt x="27" y="12"/>
                    <a:pt x="27" y="11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9"/>
                    <a:pt x="26" y="9"/>
                  </a:cubicBezTo>
                  <a:cubicBezTo>
                    <a:pt x="26" y="9"/>
                    <a:pt x="26" y="8"/>
                    <a:pt x="26" y="8"/>
                  </a:cubicBezTo>
                  <a:cubicBezTo>
                    <a:pt x="26" y="7"/>
                    <a:pt x="26" y="6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4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1" y="17"/>
                    <a:pt x="10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8" y="17"/>
                    <a:pt x="7" y="17"/>
                    <a:pt x="7" y="17"/>
                  </a:cubicBezTo>
                  <a:cubicBezTo>
                    <a:pt x="7" y="17"/>
                    <a:pt x="6" y="18"/>
                    <a:pt x="5" y="18"/>
                  </a:cubicBezTo>
                  <a:cubicBezTo>
                    <a:pt x="5" y="18"/>
                    <a:pt x="4" y="18"/>
                    <a:pt x="3" y="18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4"/>
                    <a:pt x="2" y="24"/>
                  </a:cubicBezTo>
                  <a:cubicBezTo>
                    <a:pt x="2" y="24"/>
                    <a:pt x="1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3"/>
                    <a:pt x="21" y="24"/>
                  </a:cubicBezTo>
                  <a:cubicBezTo>
                    <a:pt x="22" y="25"/>
                    <a:pt x="23" y="26"/>
                    <a:pt x="23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9" y="28"/>
                    <a:pt x="29" y="2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30"/>
                    <a:pt x="29" y="30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0"/>
                  </a:cubicBezTo>
                  <a:cubicBezTo>
                    <a:pt x="30" y="30"/>
                    <a:pt x="31" y="30"/>
                    <a:pt x="31" y="30"/>
                  </a:cubicBezTo>
                  <a:cubicBezTo>
                    <a:pt x="32" y="30"/>
                    <a:pt x="33" y="29"/>
                    <a:pt x="33" y="29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8"/>
                    <a:pt x="35" y="28"/>
                    <a:pt x="35" y="28"/>
                  </a:cubicBezTo>
                  <a:cubicBezTo>
                    <a:pt x="35" y="28"/>
                    <a:pt x="35" y="28"/>
                    <a:pt x="34" y="29"/>
                  </a:cubicBezTo>
                  <a:cubicBezTo>
                    <a:pt x="33" y="29"/>
                    <a:pt x="32" y="29"/>
                    <a:pt x="33" y="30"/>
                  </a:cubicBezTo>
                  <a:cubicBezTo>
                    <a:pt x="33" y="30"/>
                    <a:pt x="34" y="30"/>
                    <a:pt x="35" y="28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6"/>
                    <a:pt x="39" y="26"/>
                    <a:pt x="38" y="25"/>
                  </a:cubicBezTo>
                  <a:cubicBezTo>
                    <a:pt x="38" y="25"/>
                    <a:pt x="38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8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5"/>
                    <a:pt x="37" y="26"/>
                    <a:pt x="37" y="25"/>
                  </a:cubicBezTo>
                  <a:cubicBezTo>
                    <a:pt x="37" y="25"/>
                    <a:pt x="36" y="25"/>
                    <a:pt x="36" y="25"/>
                  </a:cubicBezTo>
                  <a:cubicBezTo>
                    <a:pt x="36" y="25"/>
                    <a:pt x="35" y="26"/>
                    <a:pt x="35" y="26"/>
                  </a:cubicBezTo>
                  <a:cubicBezTo>
                    <a:pt x="35" y="26"/>
                    <a:pt x="35" y="27"/>
                    <a:pt x="34" y="27"/>
                  </a:cubicBezTo>
                  <a:cubicBezTo>
                    <a:pt x="34" y="27"/>
                    <a:pt x="33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0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0" y="28"/>
                    <a:pt x="30" y="28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4"/>
                    <a:pt x="29" y="24"/>
                    <a:pt x="29" y="24"/>
                  </a:cubicBezTo>
                  <a:cubicBezTo>
                    <a:pt x="29" y="23"/>
                    <a:pt x="29" y="22"/>
                    <a:pt x="29" y="21"/>
                  </a:cubicBezTo>
                  <a:cubicBezTo>
                    <a:pt x="29" y="21"/>
                    <a:pt x="29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8" y="15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59">
              <a:extLst>
                <a:ext uri="{FF2B5EF4-FFF2-40B4-BE49-F238E27FC236}">
                  <a16:creationId xmlns:a16="http://schemas.microsoft.com/office/drawing/2014/main" id="{84D45BAB-87D2-4BB7-A320-D6DB9E09C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04937" y="741363"/>
              <a:ext cx="33338" cy="61913"/>
            </a:xfrm>
            <a:custGeom>
              <a:avLst/>
              <a:gdLst>
                <a:gd name="T0" fmla="*/ 7 w 9"/>
                <a:gd name="T1" fmla="*/ 13 h 17"/>
                <a:gd name="T2" fmla="*/ 3 w 9"/>
                <a:gd name="T3" fmla="*/ 0 h 17"/>
                <a:gd name="T4" fmla="*/ 2 w 9"/>
                <a:gd name="T5" fmla="*/ 1 h 17"/>
                <a:gd name="T6" fmla="*/ 2 w 9"/>
                <a:gd name="T7" fmla="*/ 0 h 17"/>
                <a:gd name="T8" fmla="*/ 1 w 9"/>
                <a:gd name="T9" fmla="*/ 1 h 17"/>
                <a:gd name="T10" fmla="*/ 1 w 9"/>
                <a:gd name="T11" fmla="*/ 1 h 17"/>
                <a:gd name="T12" fmla="*/ 1 w 9"/>
                <a:gd name="T13" fmla="*/ 2 h 17"/>
                <a:gd name="T14" fmla="*/ 1 w 9"/>
                <a:gd name="T15" fmla="*/ 2 h 17"/>
                <a:gd name="T16" fmla="*/ 1 w 9"/>
                <a:gd name="T17" fmla="*/ 3 h 17"/>
                <a:gd name="T18" fmla="*/ 2 w 9"/>
                <a:gd name="T19" fmla="*/ 4 h 17"/>
                <a:gd name="T20" fmla="*/ 2 w 9"/>
                <a:gd name="T21" fmla="*/ 4 h 17"/>
                <a:gd name="T22" fmla="*/ 2 w 9"/>
                <a:gd name="T23" fmla="*/ 5 h 17"/>
                <a:gd name="T24" fmla="*/ 2 w 9"/>
                <a:gd name="T25" fmla="*/ 5 h 17"/>
                <a:gd name="T26" fmla="*/ 1 w 9"/>
                <a:gd name="T27" fmla="*/ 7 h 17"/>
                <a:gd name="T28" fmla="*/ 1 w 9"/>
                <a:gd name="T29" fmla="*/ 7 h 17"/>
                <a:gd name="T30" fmla="*/ 1 w 9"/>
                <a:gd name="T31" fmla="*/ 7 h 17"/>
                <a:gd name="T32" fmla="*/ 1 w 9"/>
                <a:gd name="T33" fmla="*/ 7 h 17"/>
                <a:gd name="T34" fmla="*/ 1 w 9"/>
                <a:gd name="T35" fmla="*/ 8 h 17"/>
                <a:gd name="T36" fmla="*/ 1 w 9"/>
                <a:gd name="T37" fmla="*/ 9 h 17"/>
                <a:gd name="T38" fmla="*/ 1 w 9"/>
                <a:gd name="T39" fmla="*/ 10 h 17"/>
                <a:gd name="T40" fmla="*/ 1 w 9"/>
                <a:gd name="T41" fmla="*/ 11 h 17"/>
                <a:gd name="T42" fmla="*/ 1 w 9"/>
                <a:gd name="T43" fmla="*/ 11 h 17"/>
                <a:gd name="T44" fmla="*/ 1 w 9"/>
                <a:gd name="T45" fmla="*/ 11 h 17"/>
                <a:gd name="T46" fmla="*/ 0 w 9"/>
                <a:gd name="T47" fmla="*/ 11 h 17"/>
                <a:gd name="T48" fmla="*/ 0 w 9"/>
                <a:gd name="T49" fmla="*/ 12 h 17"/>
                <a:gd name="T50" fmla="*/ 0 w 9"/>
                <a:gd name="T51" fmla="*/ 12 h 17"/>
                <a:gd name="T52" fmla="*/ 0 w 9"/>
                <a:gd name="T53" fmla="*/ 12 h 17"/>
                <a:gd name="T54" fmla="*/ 0 w 9"/>
                <a:gd name="T55" fmla="*/ 13 h 17"/>
                <a:gd name="T56" fmla="*/ 0 w 9"/>
                <a:gd name="T57" fmla="*/ 13 h 17"/>
                <a:gd name="T58" fmla="*/ 0 w 9"/>
                <a:gd name="T59" fmla="*/ 13 h 17"/>
                <a:gd name="T60" fmla="*/ 0 w 9"/>
                <a:gd name="T61" fmla="*/ 13 h 17"/>
                <a:gd name="T62" fmla="*/ 0 w 9"/>
                <a:gd name="T63" fmla="*/ 14 h 17"/>
                <a:gd name="T64" fmla="*/ 1 w 9"/>
                <a:gd name="T65" fmla="*/ 14 h 17"/>
                <a:gd name="T66" fmla="*/ 1 w 9"/>
                <a:gd name="T67" fmla="*/ 15 h 17"/>
                <a:gd name="T68" fmla="*/ 1 w 9"/>
                <a:gd name="T69" fmla="*/ 15 h 17"/>
                <a:gd name="T70" fmla="*/ 1 w 9"/>
                <a:gd name="T71" fmla="*/ 15 h 17"/>
                <a:gd name="T72" fmla="*/ 1 w 9"/>
                <a:gd name="T73" fmla="*/ 15 h 17"/>
                <a:gd name="T74" fmla="*/ 1 w 9"/>
                <a:gd name="T75" fmla="*/ 16 h 17"/>
                <a:gd name="T76" fmla="*/ 1 w 9"/>
                <a:gd name="T77" fmla="*/ 16 h 17"/>
                <a:gd name="T78" fmla="*/ 1 w 9"/>
                <a:gd name="T79" fmla="*/ 16 h 17"/>
                <a:gd name="T80" fmla="*/ 1 w 9"/>
                <a:gd name="T81" fmla="*/ 17 h 17"/>
                <a:gd name="T82" fmla="*/ 1 w 9"/>
                <a:gd name="T83" fmla="*/ 17 h 17"/>
                <a:gd name="T84" fmla="*/ 1 w 9"/>
                <a:gd name="T85" fmla="*/ 16 h 17"/>
                <a:gd name="T86" fmla="*/ 1 w 9"/>
                <a:gd name="T87" fmla="*/ 16 h 17"/>
                <a:gd name="T88" fmla="*/ 1 w 9"/>
                <a:gd name="T89" fmla="*/ 16 h 17"/>
                <a:gd name="T90" fmla="*/ 1 w 9"/>
                <a:gd name="T91" fmla="*/ 17 h 17"/>
                <a:gd name="T92" fmla="*/ 6 w 9"/>
                <a:gd name="T93" fmla="*/ 16 h 17"/>
                <a:gd name="T94" fmla="*/ 7 w 9"/>
                <a:gd name="T95" fmla="*/ 15 h 17"/>
                <a:gd name="T96" fmla="*/ 7 w 9"/>
                <a:gd name="T97" fmla="*/ 15 h 17"/>
                <a:gd name="T98" fmla="*/ 7 w 9"/>
                <a:gd name="T99" fmla="*/ 15 h 17"/>
                <a:gd name="T100" fmla="*/ 7 w 9"/>
                <a:gd name="T101" fmla="*/ 15 h 17"/>
                <a:gd name="T102" fmla="*/ 7 w 9"/>
                <a:gd name="T103" fmla="*/ 15 h 17"/>
                <a:gd name="T104" fmla="*/ 7 w 9"/>
                <a:gd name="T105" fmla="*/ 15 h 17"/>
                <a:gd name="T106" fmla="*/ 8 w 9"/>
                <a:gd name="T107" fmla="*/ 15 h 17"/>
                <a:gd name="T108" fmla="*/ 8 w 9"/>
                <a:gd name="T109" fmla="*/ 15 h 17"/>
                <a:gd name="T110" fmla="*/ 8 w 9"/>
                <a:gd name="T111" fmla="*/ 15 h 17"/>
                <a:gd name="T112" fmla="*/ 7 w 9"/>
                <a:gd name="T113" fmla="*/ 15 h 17"/>
                <a:gd name="T114" fmla="*/ 8 w 9"/>
                <a:gd name="T115" fmla="*/ 15 h 17"/>
                <a:gd name="T116" fmla="*/ 8 w 9"/>
                <a:gd name="T117" fmla="*/ 15 h 17"/>
                <a:gd name="T118" fmla="*/ 9 w 9"/>
                <a:gd name="T119" fmla="*/ 14 h 17"/>
                <a:gd name="T120" fmla="*/ 7 w 9"/>
                <a:gd name="T12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" h="17">
                  <a:moveTo>
                    <a:pt x="7" y="1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4"/>
                    <a:pt x="9" y="14"/>
                  </a:cubicBezTo>
                  <a:cubicBezTo>
                    <a:pt x="8" y="15"/>
                    <a:pt x="7" y="13"/>
                    <a:pt x="7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60">
              <a:extLst>
                <a:ext uri="{FF2B5EF4-FFF2-40B4-BE49-F238E27FC236}">
                  <a16:creationId xmlns:a16="http://schemas.microsoft.com/office/drawing/2014/main" id="{2C698069-01C8-4ED8-B6FF-FAD186C88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0337" y="749301"/>
              <a:ext cx="33338" cy="57150"/>
            </a:xfrm>
            <a:custGeom>
              <a:avLst/>
              <a:gdLst>
                <a:gd name="T0" fmla="*/ 8 w 9"/>
                <a:gd name="T1" fmla="*/ 14 h 16"/>
                <a:gd name="T2" fmla="*/ 8 w 9"/>
                <a:gd name="T3" fmla="*/ 14 h 16"/>
                <a:gd name="T4" fmla="*/ 8 w 9"/>
                <a:gd name="T5" fmla="*/ 13 h 16"/>
                <a:gd name="T6" fmla="*/ 7 w 9"/>
                <a:gd name="T7" fmla="*/ 12 h 16"/>
                <a:gd name="T8" fmla="*/ 7 w 9"/>
                <a:gd name="T9" fmla="*/ 11 h 16"/>
                <a:gd name="T10" fmla="*/ 7 w 9"/>
                <a:gd name="T11" fmla="*/ 11 h 16"/>
                <a:gd name="T12" fmla="*/ 7 w 9"/>
                <a:gd name="T13" fmla="*/ 10 h 16"/>
                <a:gd name="T14" fmla="*/ 7 w 9"/>
                <a:gd name="T15" fmla="*/ 10 h 16"/>
                <a:gd name="T16" fmla="*/ 7 w 9"/>
                <a:gd name="T17" fmla="*/ 9 h 16"/>
                <a:gd name="T18" fmla="*/ 8 w 9"/>
                <a:gd name="T19" fmla="*/ 9 h 16"/>
                <a:gd name="T20" fmla="*/ 8 w 9"/>
                <a:gd name="T21" fmla="*/ 6 h 16"/>
                <a:gd name="T22" fmla="*/ 8 w 9"/>
                <a:gd name="T23" fmla="*/ 6 h 16"/>
                <a:gd name="T24" fmla="*/ 8 w 9"/>
                <a:gd name="T25" fmla="*/ 5 h 16"/>
                <a:gd name="T26" fmla="*/ 8 w 9"/>
                <a:gd name="T27" fmla="*/ 5 h 16"/>
                <a:gd name="T28" fmla="*/ 8 w 9"/>
                <a:gd name="T29" fmla="*/ 5 h 16"/>
                <a:gd name="T30" fmla="*/ 9 w 9"/>
                <a:gd name="T31" fmla="*/ 4 h 16"/>
                <a:gd name="T32" fmla="*/ 9 w 9"/>
                <a:gd name="T33" fmla="*/ 3 h 16"/>
                <a:gd name="T34" fmla="*/ 9 w 9"/>
                <a:gd name="T35" fmla="*/ 2 h 16"/>
                <a:gd name="T36" fmla="*/ 9 w 9"/>
                <a:gd name="T37" fmla="*/ 2 h 16"/>
                <a:gd name="T38" fmla="*/ 8 w 9"/>
                <a:gd name="T39" fmla="*/ 1 h 16"/>
                <a:gd name="T40" fmla="*/ 0 w 9"/>
                <a:gd name="T41" fmla="*/ 3 h 16"/>
                <a:gd name="T42" fmla="*/ 0 w 9"/>
                <a:gd name="T43" fmla="*/ 3 h 16"/>
                <a:gd name="T44" fmla="*/ 0 w 9"/>
                <a:gd name="T45" fmla="*/ 4 h 16"/>
                <a:gd name="T46" fmla="*/ 0 w 9"/>
                <a:gd name="T47" fmla="*/ 4 h 16"/>
                <a:gd name="T48" fmla="*/ 1 w 9"/>
                <a:gd name="T49" fmla="*/ 6 h 16"/>
                <a:gd name="T50" fmla="*/ 1 w 9"/>
                <a:gd name="T51" fmla="*/ 8 h 16"/>
                <a:gd name="T52" fmla="*/ 2 w 9"/>
                <a:gd name="T53" fmla="*/ 9 h 16"/>
                <a:gd name="T54" fmla="*/ 2 w 9"/>
                <a:gd name="T55" fmla="*/ 10 h 16"/>
                <a:gd name="T56" fmla="*/ 2 w 9"/>
                <a:gd name="T57" fmla="*/ 11 h 16"/>
                <a:gd name="T58" fmla="*/ 2 w 9"/>
                <a:gd name="T59" fmla="*/ 11 h 16"/>
                <a:gd name="T60" fmla="*/ 2 w 9"/>
                <a:gd name="T61" fmla="*/ 11 h 16"/>
                <a:gd name="T62" fmla="*/ 3 w 9"/>
                <a:gd name="T63" fmla="*/ 11 h 16"/>
                <a:gd name="T64" fmla="*/ 3 w 9"/>
                <a:gd name="T65" fmla="*/ 12 h 16"/>
                <a:gd name="T66" fmla="*/ 3 w 9"/>
                <a:gd name="T67" fmla="*/ 14 h 16"/>
                <a:gd name="T68" fmla="*/ 4 w 9"/>
                <a:gd name="T69" fmla="*/ 15 h 16"/>
                <a:gd name="T70" fmla="*/ 4 w 9"/>
                <a:gd name="T71" fmla="*/ 16 h 16"/>
                <a:gd name="T72" fmla="*/ 8 w 9"/>
                <a:gd name="T7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" h="16"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4"/>
                    <a:pt x="9" y="4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5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4"/>
                    <a:pt x="8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61">
              <a:extLst>
                <a:ext uri="{FF2B5EF4-FFF2-40B4-BE49-F238E27FC236}">
                  <a16:creationId xmlns:a16="http://schemas.microsoft.com/office/drawing/2014/main" id="{9D61579C-7CDD-425B-AE71-E7E021F23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46251" y="752476"/>
              <a:ext cx="93663" cy="101600"/>
            </a:xfrm>
            <a:custGeom>
              <a:avLst/>
              <a:gdLst>
                <a:gd name="T0" fmla="*/ 23 w 26"/>
                <a:gd name="T1" fmla="*/ 11 h 28"/>
                <a:gd name="T2" fmla="*/ 22 w 26"/>
                <a:gd name="T3" fmla="*/ 10 h 28"/>
                <a:gd name="T4" fmla="*/ 22 w 26"/>
                <a:gd name="T5" fmla="*/ 9 h 28"/>
                <a:gd name="T6" fmla="*/ 22 w 26"/>
                <a:gd name="T7" fmla="*/ 8 h 28"/>
                <a:gd name="T8" fmla="*/ 22 w 26"/>
                <a:gd name="T9" fmla="*/ 8 h 28"/>
                <a:gd name="T10" fmla="*/ 20 w 26"/>
                <a:gd name="T11" fmla="*/ 6 h 28"/>
                <a:gd name="T12" fmla="*/ 16 w 26"/>
                <a:gd name="T13" fmla="*/ 5 h 28"/>
                <a:gd name="T14" fmla="*/ 16 w 26"/>
                <a:gd name="T15" fmla="*/ 5 h 28"/>
                <a:gd name="T16" fmla="*/ 16 w 26"/>
                <a:gd name="T17" fmla="*/ 4 h 28"/>
                <a:gd name="T18" fmla="*/ 15 w 26"/>
                <a:gd name="T19" fmla="*/ 4 h 28"/>
                <a:gd name="T20" fmla="*/ 14 w 26"/>
                <a:gd name="T21" fmla="*/ 4 h 28"/>
                <a:gd name="T22" fmla="*/ 13 w 26"/>
                <a:gd name="T23" fmla="*/ 4 h 28"/>
                <a:gd name="T24" fmla="*/ 12 w 26"/>
                <a:gd name="T25" fmla="*/ 3 h 28"/>
                <a:gd name="T26" fmla="*/ 11 w 26"/>
                <a:gd name="T27" fmla="*/ 3 h 28"/>
                <a:gd name="T28" fmla="*/ 10 w 26"/>
                <a:gd name="T29" fmla="*/ 2 h 28"/>
                <a:gd name="T30" fmla="*/ 9 w 26"/>
                <a:gd name="T31" fmla="*/ 1 h 28"/>
                <a:gd name="T32" fmla="*/ 8 w 26"/>
                <a:gd name="T33" fmla="*/ 0 h 28"/>
                <a:gd name="T34" fmla="*/ 6 w 26"/>
                <a:gd name="T35" fmla="*/ 1 h 28"/>
                <a:gd name="T36" fmla="*/ 3 w 26"/>
                <a:gd name="T37" fmla="*/ 2 h 28"/>
                <a:gd name="T38" fmla="*/ 2 w 26"/>
                <a:gd name="T39" fmla="*/ 6 h 28"/>
                <a:gd name="T40" fmla="*/ 0 w 26"/>
                <a:gd name="T41" fmla="*/ 7 h 28"/>
                <a:gd name="T42" fmla="*/ 0 w 26"/>
                <a:gd name="T43" fmla="*/ 11 h 28"/>
                <a:gd name="T44" fmla="*/ 1 w 26"/>
                <a:gd name="T45" fmla="*/ 14 h 28"/>
                <a:gd name="T46" fmla="*/ 2 w 26"/>
                <a:gd name="T47" fmla="*/ 16 h 28"/>
                <a:gd name="T48" fmla="*/ 5 w 26"/>
                <a:gd name="T49" fmla="*/ 18 h 28"/>
                <a:gd name="T50" fmla="*/ 7 w 26"/>
                <a:gd name="T51" fmla="*/ 20 h 28"/>
                <a:gd name="T52" fmla="*/ 7 w 26"/>
                <a:gd name="T53" fmla="*/ 21 h 28"/>
                <a:gd name="T54" fmla="*/ 8 w 26"/>
                <a:gd name="T55" fmla="*/ 24 h 28"/>
                <a:gd name="T56" fmla="*/ 8 w 26"/>
                <a:gd name="T57" fmla="*/ 25 h 28"/>
                <a:gd name="T58" fmla="*/ 9 w 26"/>
                <a:gd name="T59" fmla="*/ 27 h 28"/>
                <a:gd name="T60" fmla="*/ 10 w 26"/>
                <a:gd name="T61" fmla="*/ 28 h 28"/>
                <a:gd name="T62" fmla="*/ 23 w 26"/>
                <a:gd name="T63" fmla="*/ 28 h 28"/>
                <a:gd name="T64" fmla="*/ 23 w 26"/>
                <a:gd name="T65" fmla="*/ 27 h 28"/>
                <a:gd name="T66" fmla="*/ 23 w 26"/>
                <a:gd name="T67" fmla="*/ 25 h 28"/>
                <a:gd name="T68" fmla="*/ 23 w 26"/>
                <a:gd name="T69" fmla="*/ 23 h 28"/>
                <a:gd name="T70" fmla="*/ 23 w 26"/>
                <a:gd name="T71" fmla="*/ 19 h 28"/>
                <a:gd name="T72" fmla="*/ 23 w 26"/>
                <a:gd name="T73" fmla="*/ 17 h 28"/>
                <a:gd name="T74" fmla="*/ 24 w 26"/>
                <a:gd name="T75" fmla="*/ 15 h 28"/>
                <a:gd name="T76" fmla="*/ 26 w 26"/>
                <a:gd name="T77" fmla="*/ 9 h 28"/>
                <a:gd name="T78" fmla="*/ 25 w 26"/>
                <a:gd name="T79" fmla="*/ 10 h 28"/>
                <a:gd name="T80" fmla="*/ 25 w 26"/>
                <a:gd name="T81" fmla="*/ 11 h 28"/>
                <a:gd name="T82" fmla="*/ 24 w 26"/>
                <a:gd name="T83" fmla="*/ 13 h 28"/>
                <a:gd name="T84" fmla="*/ 22 w 26"/>
                <a:gd name="T85" fmla="*/ 16 h 28"/>
                <a:gd name="T86" fmla="*/ 21 w 26"/>
                <a:gd name="T87" fmla="*/ 16 h 28"/>
                <a:gd name="T88" fmla="*/ 21 w 26"/>
                <a:gd name="T89" fmla="*/ 15 h 28"/>
                <a:gd name="T90" fmla="*/ 22 w 26"/>
                <a:gd name="T91" fmla="*/ 14 h 28"/>
                <a:gd name="T92" fmla="*/ 22 w 26"/>
                <a:gd name="T93" fmla="*/ 13 h 28"/>
                <a:gd name="T94" fmla="*/ 23 w 26"/>
                <a:gd name="T95" fmla="*/ 11 h 28"/>
                <a:gd name="T96" fmla="*/ 23 w 26"/>
                <a:gd name="T97" fmla="*/ 11 h 28"/>
                <a:gd name="T98" fmla="*/ 23 w 26"/>
                <a:gd name="T9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" h="28">
                  <a:moveTo>
                    <a:pt x="23" y="12"/>
                  </a:move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7"/>
                    <a:pt x="21" y="7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4" y="4"/>
                    <a:pt x="14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1" y="8"/>
                    <a:pt x="0" y="7"/>
                    <a:pt x="0" y="7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0"/>
                    <a:pt x="1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3" y="16"/>
                    <a:pt x="4" y="17"/>
                    <a:pt x="4" y="17"/>
                  </a:cubicBezTo>
                  <a:cubicBezTo>
                    <a:pt x="4" y="18"/>
                    <a:pt x="4" y="18"/>
                    <a:pt x="5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8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3" y="21"/>
                    <a:pt x="23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6"/>
                    <a:pt x="24" y="16"/>
                    <a:pt x="24" y="15"/>
                  </a:cubicBezTo>
                  <a:cubicBezTo>
                    <a:pt x="24" y="15"/>
                    <a:pt x="24" y="14"/>
                    <a:pt x="25" y="13"/>
                  </a:cubicBezTo>
                  <a:cubicBezTo>
                    <a:pt x="26" y="12"/>
                    <a:pt x="26" y="10"/>
                    <a:pt x="26" y="9"/>
                  </a:cubicBezTo>
                  <a:cubicBezTo>
                    <a:pt x="26" y="8"/>
                    <a:pt x="26" y="9"/>
                    <a:pt x="26" y="9"/>
                  </a:cubicBezTo>
                  <a:cubicBezTo>
                    <a:pt x="26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1"/>
                    <a:pt x="25" y="11"/>
                  </a:cubicBezTo>
                  <a:cubicBezTo>
                    <a:pt x="24" y="11"/>
                    <a:pt x="24" y="12"/>
                    <a:pt x="24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3" y="13"/>
                    <a:pt x="23" y="14"/>
                    <a:pt x="23" y="14"/>
                  </a:cubicBezTo>
                  <a:cubicBezTo>
                    <a:pt x="22" y="14"/>
                    <a:pt x="22" y="15"/>
                    <a:pt x="22" y="16"/>
                  </a:cubicBezTo>
                  <a:cubicBezTo>
                    <a:pt x="22" y="16"/>
                    <a:pt x="22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3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62">
              <a:extLst>
                <a:ext uri="{FF2B5EF4-FFF2-40B4-BE49-F238E27FC236}">
                  <a16:creationId xmlns:a16="http://schemas.microsoft.com/office/drawing/2014/main" id="{08D194C1-AD54-41A4-803D-56BB5E62A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4" y="733426"/>
              <a:ext cx="104775" cy="58738"/>
            </a:xfrm>
            <a:custGeom>
              <a:avLst/>
              <a:gdLst>
                <a:gd name="T0" fmla="*/ 28 w 29"/>
                <a:gd name="T1" fmla="*/ 8 h 16"/>
                <a:gd name="T2" fmla="*/ 26 w 29"/>
                <a:gd name="T3" fmla="*/ 7 h 16"/>
                <a:gd name="T4" fmla="*/ 25 w 29"/>
                <a:gd name="T5" fmla="*/ 6 h 16"/>
                <a:gd name="T6" fmla="*/ 24 w 29"/>
                <a:gd name="T7" fmla="*/ 6 h 16"/>
                <a:gd name="T8" fmla="*/ 23 w 29"/>
                <a:gd name="T9" fmla="*/ 5 h 16"/>
                <a:gd name="T10" fmla="*/ 22 w 29"/>
                <a:gd name="T11" fmla="*/ 4 h 16"/>
                <a:gd name="T12" fmla="*/ 21 w 29"/>
                <a:gd name="T13" fmla="*/ 4 h 16"/>
                <a:gd name="T14" fmla="*/ 20 w 29"/>
                <a:gd name="T15" fmla="*/ 5 h 16"/>
                <a:gd name="T16" fmla="*/ 17 w 29"/>
                <a:gd name="T17" fmla="*/ 5 h 16"/>
                <a:gd name="T18" fmla="*/ 16 w 29"/>
                <a:gd name="T19" fmla="*/ 7 h 16"/>
                <a:gd name="T20" fmla="*/ 13 w 29"/>
                <a:gd name="T21" fmla="*/ 7 h 16"/>
                <a:gd name="T22" fmla="*/ 11 w 29"/>
                <a:gd name="T23" fmla="*/ 5 h 16"/>
                <a:gd name="T24" fmla="*/ 10 w 29"/>
                <a:gd name="T25" fmla="*/ 5 h 16"/>
                <a:gd name="T26" fmla="*/ 9 w 29"/>
                <a:gd name="T27" fmla="*/ 5 h 16"/>
                <a:gd name="T28" fmla="*/ 8 w 29"/>
                <a:gd name="T29" fmla="*/ 5 h 16"/>
                <a:gd name="T30" fmla="*/ 7 w 29"/>
                <a:gd name="T31" fmla="*/ 6 h 16"/>
                <a:gd name="T32" fmla="*/ 8 w 29"/>
                <a:gd name="T33" fmla="*/ 3 h 16"/>
                <a:gd name="T34" fmla="*/ 10 w 29"/>
                <a:gd name="T35" fmla="*/ 2 h 16"/>
                <a:gd name="T36" fmla="*/ 10 w 29"/>
                <a:gd name="T37" fmla="*/ 0 h 16"/>
                <a:gd name="T38" fmla="*/ 8 w 29"/>
                <a:gd name="T39" fmla="*/ 1 h 16"/>
                <a:gd name="T40" fmla="*/ 7 w 29"/>
                <a:gd name="T41" fmla="*/ 2 h 16"/>
                <a:gd name="T42" fmla="*/ 5 w 29"/>
                <a:gd name="T43" fmla="*/ 3 h 16"/>
                <a:gd name="T44" fmla="*/ 5 w 29"/>
                <a:gd name="T45" fmla="*/ 4 h 16"/>
                <a:gd name="T46" fmla="*/ 4 w 29"/>
                <a:gd name="T47" fmla="*/ 5 h 16"/>
                <a:gd name="T48" fmla="*/ 3 w 29"/>
                <a:gd name="T49" fmla="*/ 5 h 16"/>
                <a:gd name="T50" fmla="*/ 1 w 29"/>
                <a:gd name="T51" fmla="*/ 6 h 16"/>
                <a:gd name="T52" fmla="*/ 0 w 29"/>
                <a:gd name="T53" fmla="*/ 7 h 16"/>
                <a:gd name="T54" fmla="*/ 1 w 29"/>
                <a:gd name="T55" fmla="*/ 8 h 16"/>
                <a:gd name="T56" fmla="*/ 2 w 29"/>
                <a:gd name="T57" fmla="*/ 9 h 16"/>
                <a:gd name="T58" fmla="*/ 4 w 29"/>
                <a:gd name="T59" fmla="*/ 9 h 16"/>
                <a:gd name="T60" fmla="*/ 5 w 29"/>
                <a:gd name="T61" fmla="*/ 9 h 16"/>
                <a:gd name="T62" fmla="*/ 6 w 29"/>
                <a:gd name="T63" fmla="*/ 10 h 16"/>
                <a:gd name="T64" fmla="*/ 11 w 29"/>
                <a:gd name="T65" fmla="*/ 13 h 16"/>
                <a:gd name="T66" fmla="*/ 11 w 29"/>
                <a:gd name="T67" fmla="*/ 14 h 16"/>
                <a:gd name="T68" fmla="*/ 12 w 29"/>
                <a:gd name="T69" fmla="*/ 16 h 16"/>
                <a:gd name="T70" fmla="*/ 12 w 29"/>
                <a:gd name="T71" fmla="*/ 16 h 16"/>
                <a:gd name="T72" fmla="*/ 12 w 29"/>
                <a:gd name="T73" fmla="*/ 15 h 16"/>
                <a:gd name="T74" fmla="*/ 13 w 29"/>
                <a:gd name="T75" fmla="*/ 13 h 16"/>
                <a:gd name="T76" fmla="*/ 16 w 29"/>
                <a:gd name="T77" fmla="*/ 10 h 16"/>
                <a:gd name="T78" fmla="*/ 16 w 29"/>
                <a:gd name="T79" fmla="*/ 11 h 16"/>
                <a:gd name="T80" fmla="*/ 16 w 29"/>
                <a:gd name="T81" fmla="*/ 12 h 16"/>
                <a:gd name="T82" fmla="*/ 17 w 29"/>
                <a:gd name="T83" fmla="*/ 11 h 16"/>
                <a:gd name="T84" fmla="*/ 21 w 29"/>
                <a:gd name="T85" fmla="*/ 8 h 16"/>
                <a:gd name="T86" fmla="*/ 24 w 29"/>
                <a:gd name="T87" fmla="*/ 10 h 16"/>
                <a:gd name="T88" fmla="*/ 24 w 29"/>
                <a:gd name="T89" fmla="*/ 10 h 16"/>
                <a:gd name="T90" fmla="*/ 24 w 29"/>
                <a:gd name="T91" fmla="*/ 10 h 16"/>
                <a:gd name="T92" fmla="*/ 25 w 29"/>
                <a:gd name="T93" fmla="*/ 9 h 16"/>
                <a:gd name="T94" fmla="*/ 25 w 29"/>
                <a:gd name="T95" fmla="*/ 9 h 16"/>
                <a:gd name="T96" fmla="*/ 26 w 29"/>
                <a:gd name="T97" fmla="*/ 9 h 16"/>
                <a:gd name="T98" fmla="*/ 27 w 29"/>
                <a:gd name="T99" fmla="*/ 9 h 16"/>
                <a:gd name="T100" fmla="*/ 29 w 29"/>
                <a:gd name="T10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" h="16">
                  <a:moveTo>
                    <a:pt x="29" y="8"/>
                  </a:moveTo>
                  <a:cubicBezTo>
                    <a:pt x="29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7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6" y="6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3" y="6"/>
                    <a:pt x="22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1" y="6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8" y="11"/>
                    <a:pt x="9" y="11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9"/>
                    <a:pt x="20" y="9"/>
                    <a:pt x="21" y="8"/>
                  </a:cubicBezTo>
                  <a:cubicBezTo>
                    <a:pt x="21" y="8"/>
                    <a:pt x="21" y="8"/>
                    <a:pt x="22" y="8"/>
                  </a:cubicBezTo>
                  <a:cubicBezTo>
                    <a:pt x="22" y="8"/>
                    <a:pt x="22" y="8"/>
                    <a:pt x="23" y="9"/>
                  </a:cubicBezTo>
                  <a:cubicBezTo>
                    <a:pt x="24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579A967-E2ED-47EE-987E-E8251E02CC2A}"/>
              </a:ext>
            </a:extLst>
          </p:cNvPr>
          <p:cNvGrpSpPr/>
          <p:nvPr/>
        </p:nvGrpSpPr>
        <p:grpSpPr>
          <a:xfrm>
            <a:off x="861054" y="4850660"/>
            <a:ext cx="3251074" cy="1224246"/>
            <a:chOff x="770845" y="4388292"/>
            <a:chExt cx="3251074" cy="1224246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1D3464DB-BF9B-4091-97B5-EC6FDE65BABF}"/>
                </a:ext>
              </a:extLst>
            </p:cNvPr>
            <p:cNvSpPr txBox="1"/>
            <p:nvPr/>
          </p:nvSpPr>
          <p:spPr>
            <a:xfrm>
              <a:off x="770845" y="4388292"/>
              <a:ext cx="22429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UNITED STATES</a:t>
              </a:r>
            </a:p>
          </p:txBody>
        </p:sp>
        <p:sp>
          <p:nvSpPr>
            <p:cNvPr id="107" name="Rectangle 17">
              <a:extLst>
                <a:ext uri="{FF2B5EF4-FFF2-40B4-BE49-F238E27FC236}">
                  <a16:creationId xmlns:a16="http://schemas.microsoft.com/office/drawing/2014/main" id="{5EAE0E9D-6874-4A64-8776-9E39B9EB0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99" y="4688714"/>
              <a:ext cx="3183720" cy="92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have to connect.</a:t>
              </a:r>
            </a:p>
          </p:txBody>
        </p:sp>
      </p:grpSp>
      <p:sp>
        <p:nvSpPr>
          <p:cNvPr id="108" name="Freeform 5">
            <a:extLst>
              <a:ext uri="{FF2B5EF4-FFF2-40B4-BE49-F238E27FC236}">
                <a16:creationId xmlns:a16="http://schemas.microsoft.com/office/drawing/2014/main" id="{9735BE27-28C2-408A-A016-E82214FAC5DC}"/>
              </a:ext>
            </a:extLst>
          </p:cNvPr>
          <p:cNvSpPr>
            <a:spLocks noEditPoints="1"/>
          </p:cNvSpPr>
          <p:nvPr/>
        </p:nvSpPr>
        <p:spPr bwMode="auto">
          <a:xfrm>
            <a:off x="5675997" y="1966333"/>
            <a:ext cx="2835275" cy="2827338"/>
          </a:xfrm>
          <a:custGeom>
            <a:avLst/>
            <a:gdLst>
              <a:gd name="T0" fmla="*/ 1346 w 1533"/>
              <a:gd name="T1" fmla="*/ 587 h 1532"/>
              <a:gd name="T2" fmla="*/ 1366 w 1533"/>
              <a:gd name="T3" fmla="*/ 394 h 1532"/>
              <a:gd name="T4" fmla="*/ 1261 w 1533"/>
              <a:gd name="T5" fmla="*/ 177 h 1532"/>
              <a:gd name="T6" fmla="*/ 1139 w 1533"/>
              <a:gd name="T7" fmla="*/ 167 h 1532"/>
              <a:gd name="T8" fmla="*/ 942 w 1533"/>
              <a:gd name="T9" fmla="*/ 186 h 1532"/>
              <a:gd name="T10" fmla="*/ 831 w 1533"/>
              <a:gd name="T11" fmla="*/ 0 h 1532"/>
              <a:gd name="T12" fmla="*/ 602 w 1533"/>
              <a:gd name="T13" fmla="*/ 79 h 1532"/>
              <a:gd name="T14" fmla="*/ 480 w 1533"/>
              <a:gd name="T15" fmla="*/ 232 h 1532"/>
              <a:gd name="T16" fmla="*/ 337 w 1533"/>
              <a:gd name="T17" fmla="*/ 151 h 1532"/>
              <a:gd name="T18" fmla="*/ 174 w 1533"/>
              <a:gd name="T19" fmla="*/ 274 h 1532"/>
              <a:gd name="T20" fmla="*/ 228 w 1533"/>
              <a:gd name="T21" fmla="*/ 486 h 1532"/>
              <a:gd name="T22" fmla="*/ 79 w 1533"/>
              <a:gd name="T23" fmla="*/ 609 h 1532"/>
              <a:gd name="T24" fmla="*/ 0 w 1533"/>
              <a:gd name="T25" fmla="*/ 837 h 1532"/>
              <a:gd name="T26" fmla="*/ 188 w 1533"/>
              <a:gd name="T27" fmla="*/ 949 h 1532"/>
              <a:gd name="T28" fmla="*/ 169 w 1533"/>
              <a:gd name="T29" fmla="*/ 1140 h 1532"/>
              <a:gd name="T30" fmla="*/ 274 w 1533"/>
              <a:gd name="T31" fmla="*/ 1358 h 1532"/>
              <a:gd name="T32" fmla="*/ 396 w 1533"/>
              <a:gd name="T33" fmla="*/ 1368 h 1532"/>
              <a:gd name="T34" fmla="*/ 587 w 1533"/>
              <a:gd name="T35" fmla="*/ 1346 h 1532"/>
              <a:gd name="T36" fmla="*/ 698 w 1533"/>
              <a:gd name="T37" fmla="*/ 1532 h 1532"/>
              <a:gd name="T38" fmla="*/ 927 w 1533"/>
              <a:gd name="T39" fmla="*/ 1453 h 1532"/>
              <a:gd name="T40" fmla="*/ 1049 w 1533"/>
              <a:gd name="T41" fmla="*/ 1302 h 1532"/>
              <a:gd name="T42" fmla="*/ 1193 w 1533"/>
              <a:gd name="T43" fmla="*/ 1383 h 1532"/>
              <a:gd name="T44" fmla="*/ 1355 w 1533"/>
              <a:gd name="T45" fmla="*/ 1260 h 1532"/>
              <a:gd name="T46" fmla="*/ 1302 w 1533"/>
              <a:gd name="T47" fmla="*/ 1049 h 1532"/>
              <a:gd name="T48" fmla="*/ 1453 w 1533"/>
              <a:gd name="T49" fmla="*/ 927 h 1532"/>
              <a:gd name="T50" fmla="*/ 1532 w 1533"/>
              <a:gd name="T51" fmla="*/ 699 h 1532"/>
              <a:gd name="T52" fmla="*/ 1446 w 1533"/>
              <a:gd name="T53" fmla="*/ 834 h 1532"/>
              <a:gd name="T54" fmla="*/ 1305 w 1533"/>
              <a:gd name="T55" fmla="*/ 864 h 1532"/>
              <a:gd name="T56" fmla="*/ 1215 w 1533"/>
              <a:gd name="T57" fmla="*/ 1030 h 1532"/>
              <a:gd name="T58" fmla="*/ 1296 w 1533"/>
              <a:gd name="T59" fmla="*/ 1188 h 1532"/>
              <a:gd name="T60" fmla="*/ 1199 w 1533"/>
              <a:gd name="T61" fmla="*/ 1295 h 1532"/>
              <a:gd name="T62" fmla="*/ 1188 w 1533"/>
              <a:gd name="T63" fmla="*/ 1296 h 1532"/>
              <a:gd name="T64" fmla="*/ 1030 w 1533"/>
              <a:gd name="T65" fmla="*/ 1215 h 1532"/>
              <a:gd name="T66" fmla="*/ 864 w 1533"/>
              <a:gd name="T67" fmla="*/ 1305 h 1532"/>
              <a:gd name="T68" fmla="*/ 833 w 1533"/>
              <a:gd name="T69" fmla="*/ 1446 h 1532"/>
              <a:gd name="T70" fmla="*/ 690 w 1533"/>
              <a:gd name="T71" fmla="*/ 1439 h 1532"/>
              <a:gd name="T72" fmla="*/ 636 w 1533"/>
              <a:gd name="T73" fmla="*/ 1270 h 1532"/>
              <a:gd name="T74" fmla="*/ 483 w 1533"/>
              <a:gd name="T75" fmla="*/ 1211 h 1532"/>
              <a:gd name="T76" fmla="*/ 346 w 1533"/>
              <a:gd name="T77" fmla="*/ 1299 h 1532"/>
              <a:gd name="T78" fmla="*/ 336 w 1533"/>
              <a:gd name="T79" fmla="*/ 1298 h 1532"/>
              <a:gd name="T80" fmla="*/ 239 w 1533"/>
              <a:gd name="T81" fmla="*/ 1191 h 1532"/>
              <a:gd name="T82" fmla="*/ 320 w 1533"/>
              <a:gd name="T83" fmla="*/ 1034 h 1532"/>
              <a:gd name="T84" fmla="*/ 229 w 1533"/>
              <a:gd name="T85" fmla="*/ 868 h 1532"/>
              <a:gd name="T86" fmla="*/ 87 w 1533"/>
              <a:gd name="T87" fmla="*/ 837 h 1532"/>
              <a:gd name="T88" fmla="*/ 94 w 1533"/>
              <a:gd name="T89" fmla="*/ 694 h 1532"/>
              <a:gd name="T90" fmla="*/ 262 w 1533"/>
              <a:gd name="T91" fmla="*/ 639 h 1532"/>
              <a:gd name="T92" fmla="*/ 314 w 1533"/>
              <a:gd name="T93" fmla="*/ 458 h 1532"/>
              <a:gd name="T94" fmla="*/ 236 w 1533"/>
              <a:gd name="T95" fmla="*/ 335 h 1532"/>
              <a:gd name="T96" fmla="*/ 337 w 1533"/>
              <a:gd name="T97" fmla="*/ 237 h 1532"/>
              <a:gd name="T98" fmla="*/ 452 w 1533"/>
              <a:gd name="T99" fmla="*/ 318 h 1532"/>
              <a:gd name="T100" fmla="*/ 633 w 1533"/>
              <a:gd name="T101" fmla="*/ 263 h 1532"/>
              <a:gd name="T102" fmla="*/ 688 w 1533"/>
              <a:gd name="T103" fmla="*/ 93 h 1532"/>
              <a:gd name="T104" fmla="*/ 831 w 1533"/>
              <a:gd name="T105" fmla="*/ 86 h 1532"/>
              <a:gd name="T106" fmla="*/ 862 w 1533"/>
              <a:gd name="T107" fmla="*/ 227 h 1532"/>
              <a:gd name="T108" fmla="*/ 1031 w 1533"/>
              <a:gd name="T109" fmla="*/ 318 h 1532"/>
              <a:gd name="T110" fmla="*/ 1189 w 1533"/>
              <a:gd name="T111" fmla="*/ 237 h 1532"/>
              <a:gd name="T112" fmla="*/ 1200 w 1533"/>
              <a:gd name="T113" fmla="*/ 238 h 1532"/>
              <a:gd name="T114" fmla="*/ 1296 w 1533"/>
              <a:gd name="T115" fmla="*/ 344 h 1532"/>
              <a:gd name="T116" fmla="*/ 1215 w 1533"/>
              <a:gd name="T117" fmla="*/ 502 h 1532"/>
              <a:gd name="T118" fmla="*/ 1305 w 1533"/>
              <a:gd name="T119" fmla="*/ 668 h 1532"/>
              <a:gd name="T120" fmla="*/ 1447 w 1533"/>
              <a:gd name="T121" fmla="*/ 699 h 1532"/>
              <a:gd name="T122" fmla="*/ 1446 w 1533"/>
              <a:gd name="T123" fmla="*/ 834 h 1532"/>
              <a:gd name="T124" fmla="*/ 1446 w 1533"/>
              <a:gd name="T125" fmla="*/ 834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3" h="1532">
                <a:moveTo>
                  <a:pt x="1454" y="605"/>
                </a:moveTo>
                <a:cubicBezTo>
                  <a:pt x="1346" y="587"/>
                  <a:pt x="1346" y="587"/>
                  <a:pt x="1346" y="587"/>
                </a:cubicBezTo>
                <a:cubicBezTo>
                  <a:pt x="1335" y="551"/>
                  <a:pt x="1320" y="516"/>
                  <a:pt x="1303" y="483"/>
                </a:cubicBezTo>
                <a:cubicBezTo>
                  <a:pt x="1366" y="394"/>
                  <a:pt x="1366" y="394"/>
                  <a:pt x="1366" y="394"/>
                </a:cubicBezTo>
                <a:cubicBezTo>
                  <a:pt x="1393" y="356"/>
                  <a:pt x="1389" y="305"/>
                  <a:pt x="1356" y="272"/>
                </a:cubicBezTo>
                <a:cubicBezTo>
                  <a:pt x="1261" y="177"/>
                  <a:pt x="1261" y="177"/>
                  <a:pt x="1261" y="177"/>
                </a:cubicBezTo>
                <a:cubicBezTo>
                  <a:pt x="1243" y="159"/>
                  <a:pt x="1219" y="149"/>
                  <a:pt x="1194" y="149"/>
                </a:cubicBezTo>
                <a:cubicBezTo>
                  <a:pt x="1174" y="149"/>
                  <a:pt x="1155" y="155"/>
                  <a:pt x="1139" y="167"/>
                </a:cubicBezTo>
                <a:cubicBezTo>
                  <a:pt x="1050" y="230"/>
                  <a:pt x="1050" y="230"/>
                  <a:pt x="1050" y="230"/>
                </a:cubicBezTo>
                <a:cubicBezTo>
                  <a:pt x="1016" y="212"/>
                  <a:pt x="979" y="197"/>
                  <a:pt x="942" y="186"/>
                </a:cubicBezTo>
                <a:cubicBezTo>
                  <a:pt x="924" y="79"/>
                  <a:pt x="924" y="79"/>
                  <a:pt x="924" y="79"/>
                </a:cubicBezTo>
                <a:cubicBezTo>
                  <a:pt x="916" y="34"/>
                  <a:pt x="877" y="0"/>
                  <a:pt x="831" y="0"/>
                </a:cubicBezTo>
                <a:cubicBezTo>
                  <a:pt x="696" y="0"/>
                  <a:pt x="696" y="0"/>
                  <a:pt x="696" y="0"/>
                </a:cubicBezTo>
                <a:cubicBezTo>
                  <a:pt x="649" y="0"/>
                  <a:pt x="610" y="34"/>
                  <a:pt x="602" y="79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48" y="199"/>
                  <a:pt x="513" y="214"/>
                  <a:pt x="480" y="232"/>
                </a:cubicBezTo>
                <a:cubicBezTo>
                  <a:pt x="392" y="169"/>
                  <a:pt x="392" y="169"/>
                  <a:pt x="392" y="169"/>
                </a:cubicBezTo>
                <a:cubicBezTo>
                  <a:pt x="376" y="157"/>
                  <a:pt x="357" y="151"/>
                  <a:pt x="337" y="151"/>
                </a:cubicBezTo>
                <a:cubicBezTo>
                  <a:pt x="312" y="151"/>
                  <a:pt x="288" y="161"/>
                  <a:pt x="270" y="179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42" y="307"/>
                  <a:pt x="137" y="358"/>
                  <a:pt x="164" y="396"/>
                </a:cubicBezTo>
                <a:cubicBezTo>
                  <a:pt x="228" y="486"/>
                  <a:pt x="228" y="486"/>
                  <a:pt x="228" y="486"/>
                </a:cubicBezTo>
                <a:cubicBezTo>
                  <a:pt x="210" y="520"/>
                  <a:pt x="196" y="555"/>
                  <a:pt x="185" y="591"/>
                </a:cubicBezTo>
                <a:cubicBezTo>
                  <a:pt x="79" y="609"/>
                  <a:pt x="79" y="609"/>
                  <a:pt x="79" y="609"/>
                </a:cubicBezTo>
                <a:cubicBezTo>
                  <a:pt x="33" y="616"/>
                  <a:pt x="0" y="656"/>
                  <a:pt x="0" y="702"/>
                </a:cubicBezTo>
                <a:cubicBezTo>
                  <a:pt x="0" y="837"/>
                  <a:pt x="0" y="837"/>
                  <a:pt x="0" y="837"/>
                </a:cubicBezTo>
                <a:cubicBezTo>
                  <a:pt x="0" y="883"/>
                  <a:pt x="33" y="923"/>
                  <a:pt x="79" y="930"/>
                </a:cubicBezTo>
                <a:cubicBezTo>
                  <a:pt x="188" y="949"/>
                  <a:pt x="188" y="949"/>
                  <a:pt x="188" y="949"/>
                </a:cubicBezTo>
                <a:cubicBezTo>
                  <a:pt x="199" y="985"/>
                  <a:pt x="214" y="1020"/>
                  <a:pt x="232" y="1053"/>
                </a:cubicBezTo>
                <a:cubicBezTo>
                  <a:pt x="169" y="1140"/>
                  <a:pt x="169" y="1140"/>
                  <a:pt x="169" y="1140"/>
                </a:cubicBezTo>
                <a:cubicBezTo>
                  <a:pt x="142" y="1178"/>
                  <a:pt x="146" y="1230"/>
                  <a:pt x="179" y="1262"/>
                </a:cubicBezTo>
                <a:cubicBezTo>
                  <a:pt x="274" y="1358"/>
                  <a:pt x="274" y="1358"/>
                  <a:pt x="274" y="1358"/>
                </a:cubicBezTo>
                <a:cubicBezTo>
                  <a:pt x="292" y="1376"/>
                  <a:pt x="316" y="1386"/>
                  <a:pt x="341" y="1386"/>
                </a:cubicBezTo>
                <a:cubicBezTo>
                  <a:pt x="361" y="1386"/>
                  <a:pt x="380" y="1380"/>
                  <a:pt x="396" y="1368"/>
                </a:cubicBezTo>
                <a:cubicBezTo>
                  <a:pt x="486" y="1304"/>
                  <a:pt x="486" y="1304"/>
                  <a:pt x="486" y="1304"/>
                </a:cubicBezTo>
                <a:cubicBezTo>
                  <a:pt x="518" y="1321"/>
                  <a:pt x="552" y="1335"/>
                  <a:pt x="587" y="1346"/>
                </a:cubicBezTo>
                <a:cubicBezTo>
                  <a:pt x="605" y="1453"/>
                  <a:pt x="605" y="1453"/>
                  <a:pt x="605" y="1453"/>
                </a:cubicBezTo>
                <a:cubicBezTo>
                  <a:pt x="613" y="1499"/>
                  <a:pt x="652" y="1532"/>
                  <a:pt x="698" y="1532"/>
                </a:cubicBezTo>
                <a:cubicBezTo>
                  <a:pt x="833" y="1532"/>
                  <a:pt x="833" y="1532"/>
                  <a:pt x="833" y="1532"/>
                </a:cubicBezTo>
                <a:cubicBezTo>
                  <a:pt x="880" y="1532"/>
                  <a:pt x="919" y="1499"/>
                  <a:pt x="927" y="1453"/>
                </a:cubicBezTo>
                <a:cubicBezTo>
                  <a:pt x="945" y="1346"/>
                  <a:pt x="945" y="1346"/>
                  <a:pt x="945" y="1346"/>
                </a:cubicBezTo>
                <a:cubicBezTo>
                  <a:pt x="981" y="1334"/>
                  <a:pt x="1016" y="1320"/>
                  <a:pt x="1049" y="1302"/>
                </a:cubicBezTo>
                <a:cubicBezTo>
                  <a:pt x="1138" y="1366"/>
                  <a:pt x="1138" y="1366"/>
                  <a:pt x="1138" y="1366"/>
                </a:cubicBezTo>
                <a:cubicBezTo>
                  <a:pt x="1154" y="1377"/>
                  <a:pt x="1173" y="1383"/>
                  <a:pt x="1193" y="1383"/>
                </a:cubicBezTo>
                <a:cubicBezTo>
                  <a:pt x="1218" y="1383"/>
                  <a:pt x="1242" y="1373"/>
                  <a:pt x="1260" y="1356"/>
                </a:cubicBezTo>
                <a:cubicBezTo>
                  <a:pt x="1355" y="1260"/>
                  <a:pt x="1355" y="1260"/>
                  <a:pt x="1355" y="1260"/>
                </a:cubicBezTo>
                <a:cubicBezTo>
                  <a:pt x="1388" y="1228"/>
                  <a:pt x="1392" y="1176"/>
                  <a:pt x="1366" y="1138"/>
                </a:cubicBezTo>
                <a:cubicBezTo>
                  <a:pt x="1302" y="1049"/>
                  <a:pt x="1302" y="1049"/>
                  <a:pt x="1302" y="1049"/>
                </a:cubicBezTo>
                <a:cubicBezTo>
                  <a:pt x="1320" y="1016"/>
                  <a:pt x="1335" y="981"/>
                  <a:pt x="1345" y="945"/>
                </a:cubicBezTo>
                <a:cubicBezTo>
                  <a:pt x="1453" y="927"/>
                  <a:pt x="1453" y="927"/>
                  <a:pt x="1453" y="927"/>
                </a:cubicBezTo>
                <a:cubicBezTo>
                  <a:pt x="1499" y="919"/>
                  <a:pt x="1532" y="880"/>
                  <a:pt x="1532" y="834"/>
                </a:cubicBezTo>
                <a:cubicBezTo>
                  <a:pt x="1532" y="699"/>
                  <a:pt x="1532" y="699"/>
                  <a:pt x="1532" y="699"/>
                </a:cubicBezTo>
                <a:cubicBezTo>
                  <a:pt x="1533" y="652"/>
                  <a:pt x="1499" y="613"/>
                  <a:pt x="1454" y="605"/>
                </a:cubicBezTo>
                <a:close/>
                <a:moveTo>
                  <a:pt x="1446" y="834"/>
                </a:moveTo>
                <a:cubicBezTo>
                  <a:pt x="1446" y="838"/>
                  <a:pt x="1443" y="841"/>
                  <a:pt x="1439" y="842"/>
                </a:cubicBezTo>
                <a:cubicBezTo>
                  <a:pt x="1305" y="864"/>
                  <a:pt x="1305" y="864"/>
                  <a:pt x="1305" y="864"/>
                </a:cubicBezTo>
                <a:cubicBezTo>
                  <a:pt x="1288" y="867"/>
                  <a:pt x="1274" y="880"/>
                  <a:pt x="1270" y="896"/>
                </a:cubicBezTo>
                <a:cubicBezTo>
                  <a:pt x="1258" y="943"/>
                  <a:pt x="1240" y="988"/>
                  <a:pt x="1215" y="1030"/>
                </a:cubicBezTo>
                <a:cubicBezTo>
                  <a:pt x="1206" y="1045"/>
                  <a:pt x="1207" y="1063"/>
                  <a:pt x="1216" y="1077"/>
                </a:cubicBezTo>
                <a:cubicBezTo>
                  <a:pt x="1296" y="1188"/>
                  <a:pt x="1296" y="1188"/>
                  <a:pt x="1296" y="1188"/>
                </a:cubicBezTo>
                <a:cubicBezTo>
                  <a:pt x="1298" y="1192"/>
                  <a:pt x="1297" y="1196"/>
                  <a:pt x="1295" y="1199"/>
                </a:cubicBezTo>
                <a:cubicBezTo>
                  <a:pt x="1199" y="1295"/>
                  <a:pt x="1199" y="1295"/>
                  <a:pt x="1199" y="1295"/>
                </a:cubicBezTo>
                <a:cubicBezTo>
                  <a:pt x="1197" y="1297"/>
                  <a:pt x="1195" y="1297"/>
                  <a:pt x="1193" y="1297"/>
                </a:cubicBezTo>
                <a:cubicBezTo>
                  <a:pt x="1191" y="1297"/>
                  <a:pt x="1190" y="1297"/>
                  <a:pt x="1188" y="1296"/>
                </a:cubicBezTo>
                <a:cubicBezTo>
                  <a:pt x="1077" y="1217"/>
                  <a:pt x="1077" y="1217"/>
                  <a:pt x="1077" y="1217"/>
                </a:cubicBezTo>
                <a:cubicBezTo>
                  <a:pt x="1064" y="1207"/>
                  <a:pt x="1045" y="1206"/>
                  <a:pt x="1030" y="1215"/>
                </a:cubicBezTo>
                <a:cubicBezTo>
                  <a:pt x="988" y="1240"/>
                  <a:pt x="943" y="1258"/>
                  <a:pt x="896" y="1270"/>
                </a:cubicBezTo>
                <a:cubicBezTo>
                  <a:pt x="880" y="1275"/>
                  <a:pt x="867" y="1288"/>
                  <a:pt x="864" y="1305"/>
                </a:cubicBezTo>
                <a:cubicBezTo>
                  <a:pt x="842" y="1439"/>
                  <a:pt x="842" y="1439"/>
                  <a:pt x="842" y="1439"/>
                </a:cubicBezTo>
                <a:cubicBezTo>
                  <a:pt x="841" y="1444"/>
                  <a:pt x="838" y="1446"/>
                  <a:pt x="833" y="1446"/>
                </a:cubicBezTo>
                <a:cubicBezTo>
                  <a:pt x="699" y="1446"/>
                  <a:pt x="699" y="1446"/>
                  <a:pt x="699" y="1446"/>
                </a:cubicBezTo>
                <a:cubicBezTo>
                  <a:pt x="695" y="1446"/>
                  <a:pt x="691" y="1444"/>
                  <a:pt x="690" y="1439"/>
                </a:cubicBezTo>
                <a:cubicBezTo>
                  <a:pt x="668" y="1305"/>
                  <a:pt x="668" y="1305"/>
                  <a:pt x="668" y="1305"/>
                </a:cubicBezTo>
                <a:cubicBezTo>
                  <a:pt x="665" y="1288"/>
                  <a:pt x="653" y="1275"/>
                  <a:pt x="636" y="1270"/>
                </a:cubicBezTo>
                <a:cubicBezTo>
                  <a:pt x="591" y="1259"/>
                  <a:pt x="546" y="1240"/>
                  <a:pt x="505" y="1217"/>
                </a:cubicBezTo>
                <a:cubicBezTo>
                  <a:pt x="498" y="1213"/>
                  <a:pt x="491" y="1211"/>
                  <a:pt x="483" y="1211"/>
                </a:cubicBezTo>
                <a:cubicBezTo>
                  <a:pt x="475" y="1211"/>
                  <a:pt x="466" y="1213"/>
                  <a:pt x="458" y="1219"/>
                </a:cubicBezTo>
                <a:cubicBezTo>
                  <a:pt x="346" y="1299"/>
                  <a:pt x="346" y="1299"/>
                  <a:pt x="346" y="1299"/>
                </a:cubicBezTo>
                <a:cubicBezTo>
                  <a:pt x="345" y="1300"/>
                  <a:pt x="343" y="1300"/>
                  <a:pt x="342" y="1300"/>
                </a:cubicBezTo>
                <a:cubicBezTo>
                  <a:pt x="340" y="1300"/>
                  <a:pt x="338" y="1300"/>
                  <a:pt x="336" y="1298"/>
                </a:cubicBezTo>
                <a:cubicBezTo>
                  <a:pt x="240" y="1202"/>
                  <a:pt x="240" y="1202"/>
                  <a:pt x="240" y="1202"/>
                </a:cubicBezTo>
                <a:cubicBezTo>
                  <a:pt x="237" y="1199"/>
                  <a:pt x="237" y="1195"/>
                  <a:pt x="239" y="1191"/>
                </a:cubicBezTo>
                <a:cubicBezTo>
                  <a:pt x="318" y="1081"/>
                  <a:pt x="318" y="1081"/>
                  <a:pt x="318" y="1081"/>
                </a:cubicBezTo>
                <a:cubicBezTo>
                  <a:pt x="328" y="1067"/>
                  <a:pt x="328" y="1048"/>
                  <a:pt x="320" y="1034"/>
                </a:cubicBezTo>
                <a:cubicBezTo>
                  <a:pt x="295" y="992"/>
                  <a:pt x="276" y="947"/>
                  <a:pt x="264" y="900"/>
                </a:cubicBezTo>
                <a:cubicBezTo>
                  <a:pt x="259" y="884"/>
                  <a:pt x="246" y="871"/>
                  <a:pt x="229" y="868"/>
                </a:cubicBezTo>
                <a:cubicBezTo>
                  <a:pt x="94" y="845"/>
                  <a:pt x="94" y="845"/>
                  <a:pt x="94" y="845"/>
                </a:cubicBezTo>
                <a:cubicBezTo>
                  <a:pt x="89" y="844"/>
                  <a:pt x="87" y="841"/>
                  <a:pt x="87" y="837"/>
                </a:cubicBezTo>
                <a:cubicBezTo>
                  <a:pt x="87" y="702"/>
                  <a:pt x="87" y="702"/>
                  <a:pt x="87" y="702"/>
                </a:cubicBezTo>
                <a:cubicBezTo>
                  <a:pt x="87" y="698"/>
                  <a:pt x="89" y="694"/>
                  <a:pt x="94" y="694"/>
                </a:cubicBezTo>
                <a:cubicBezTo>
                  <a:pt x="227" y="671"/>
                  <a:pt x="227" y="671"/>
                  <a:pt x="227" y="671"/>
                </a:cubicBezTo>
                <a:cubicBezTo>
                  <a:pt x="244" y="668"/>
                  <a:pt x="258" y="656"/>
                  <a:pt x="262" y="639"/>
                </a:cubicBezTo>
                <a:cubicBezTo>
                  <a:pt x="274" y="592"/>
                  <a:pt x="292" y="547"/>
                  <a:pt x="317" y="505"/>
                </a:cubicBezTo>
                <a:cubicBezTo>
                  <a:pt x="325" y="490"/>
                  <a:pt x="324" y="472"/>
                  <a:pt x="314" y="458"/>
                </a:cubicBezTo>
                <a:cubicBezTo>
                  <a:pt x="235" y="346"/>
                  <a:pt x="235" y="346"/>
                  <a:pt x="235" y="346"/>
                </a:cubicBezTo>
                <a:cubicBezTo>
                  <a:pt x="232" y="343"/>
                  <a:pt x="233" y="338"/>
                  <a:pt x="236" y="335"/>
                </a:cubicBezTo>
                <a:cubicBezTo>
                  <a:pt x="331" y="240"/>
                  <a:pt x="331" y="240"/>
                  <a:pt x="331" y="240"/>
                </a:cubicBezTo>
                <a:cubicBezTo>
                  <a:pt x="333" y="238"/>
                  <a:pt x="336" y="237"/>
                  <a:pt x="337" y="237"/>
                </a:cubicBezTo>
                <a:cubicBezTo>
                  <a:pt x="339" y="237"/>
                  <a:pt x="341" y="238"/>
                  <a:pt x="342" y="239"/>
                </a:cubicBezTo>
                <a:cubicBezTo>
                  <a:pt x="452" y="318"/>
                  <a:pt x="452" y="318"/>
                  <a:pt x="452" y="318"/>
                </a:cubicBezTo>
                <a:cubicBezTo>
                  <a:pt x="466" y="328"/>
                  <a:pt x="485" y="328"/>
                  <a:pt x="500" y="320"/>
                </a:cubicBezTo>
                <a:cubicBezTo>
                  <a:pt x="541" y="295"/>
                  <a:pt x="586" y="276"/>
                  <a:pt x="633" y="263"/>
                </a:cubicBezTo>
                <a:cubicBezTo>
                  <a:pt x="650" y="259"/>
                  <a:pt x="662" y="245"/>
                  <a:pt x="665" y="229"/>
                </a:cubicBezTo>
                <a:cubicBezTo>
                  <a:pt x="688" y="93"/>
                  <a:pt x="688" y="93"/>
                  <a:pt x="688" y="93"/>
                </a:cubicBezTo>
                <a:cubicBezTo>
                  <a:pt x="689" y="89"/>
                  <a:pt x="692" y="86"/>
                  <a:pt x="696" y="86"/>
                </a:cubicBezTo>
                <a:cubicBezTo>
                  <a:pt x="831" y="86"/>
                  <a:pt x="831" y="86"/>
                  <a:pt x="831" y="86"/>
                </a:cubicBezTo>
                <a:cubicBezTo>
                  <a:pt x="835" y="86"/>
                  <a:pt x="839" y="89"/>
                  <a:pt x="840" y="93"/>
                </a:cubicBezTo>
                <a:cubicBezTo>
                  <a:pt x="862" y="227"/>
                  <a:pt x="862" y="227"/>
                  <a:pt x="862" y="227"/>
                </a:cubicBezTo>
                <a:cubicBezTo>
                  <a:pt x="865" y="244"/>
                  <a:pt x="877" y="258"/>
                  <a:pt x="894" y="262"/>
                </a:cubicBezTo>
                <a:cubicBezTo>
                  <a:pt x="942" y="274"/>
                  <a:pt x="988" y="293"/>
                  <a:pt x="1031" y="318"/>
                </a:cubicBezTo>
                <a:cubicBezTo>
                  <a:pt x="1046" y="327"/>
                  <a:pt x="1064" y="326"/>
                  <a:pt x="1078" y="316"/>
                </a:cubicBezTo>
                <a:cubicBezTo>
                  <a:pt x="1189" y="237"/>
                  <a:pt x="1189" y="237"/>
                  <a:pt x="1189" y="237"/>
                </a:cubicBezTo>
                <a:cubicBezTo>
                  <a:pt x="1190" y="236"/>
                  <a:pt x="1192" y="235"/>
                  <a:pt x="1193" y="235"/>
                </a:cubicBezTo>
                <a:cubicBezTo>
                  <a:pt x="1195" y="235"/>
                  <a:pt x="1197" y="236"/>
                  <a:pt x="1200" y="238"/>
                </a:cubicBezTo>
                <a:cubicBezTo>
                  <a:pt x="1295" y="333"/>
                  <a:pt x="1295" y="333"/>
                  <a:pt x="1295" y="333"/>
                </a:cubicBezTo>
                <a:cubicBezTo>
                  <a:pt x="1298" y="336"/>
                  <a:pt x="1298" y="340"/>
                  <a:pt x="1296" y="344"/>
                </a:cubicBezTo>
                <a:cubicBezTo>
                  <a:pt x="1217" y="455"/>
                  <a:pt x="1217" y="455"/>
                  <a:pt x="1217" y="455"/>
                </a:cubicBezTo>
                <a:cubicBezTo>
                  <a:pt x="1207" y="469"/>
                  <a:pt x="1206" y="487"/>
                  <a:pt x="1215" y="502"/>
                </a:cubicBezTo>
                <a:cubicBezTo>
                  <a:pt x="1240" y="544"/>
                  <a:pt x="1258" y="589"/>
                  <a:pt x="1271" y="636"/>
                </a:cubicBezTo>
                <a:cubicBezTo>
                  <a:pt x="1275" y="653"/>
                  <a:pt x="1288" y="665"/>
                  <a:pt x="1305" y="668"/>
                </a:cubicBezTo>
                <a:cubicBezTo>
                  <a:pt x="1440" y="691"/>
                  <a:pt x="1440" y="691"/>
                  <a:pt x="1440" y="691"/>
                </a:cubicBezTo>
                <a:cubicBezTo>
                  <a:pt x="1444" y="691"/>
                  <a:pt x="1447" y="695"/>
                  <a:pt x="1447" y="699"/>
                </a:cubicBezTo>
                <a:cubicBezTo>
                  <a:pt x="1447" y="834"/>
                  <a:pt x="1447" y="834"/>
                  <a:pt x="1447" y="834"/>
                </a:cubicBezTo>
                <a:lnTo>
                  <a:pt x="1446" y="834"/>
                </a:lnTo>
                <a:close/>
                <a:moveTo>
                  <a:pt x="1446" y="834"/>
                </a:moveTo>
                <a:cubicBezTo>
                  <a:pt x="1446" y="834"/>
                  <a:pt x="1446" y="834"/>
                  <a:pt x="1446" y="834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Oval 6">
            <a:extLst>
              <a:ext uri="{FF2B5EF4-FFF2-40B4-BE49-F238E27FC236}">
                <a16:creationId xmlns:a16="http://schemas.microsoft.com/office/drawing/2014/main" id="{35F26609-740D-4BFD-A051-D4DAD6B36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1935" y="2482270"/>
            <a:ext cx="1801813" cy="179705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8FF0FFFF-E794-4510-8B2C-5E4C19156F78}"/>
              </a:ext>
            </a:extLst>
          </p:cNvPr>
          <p:cNvGrpSpPr/>
          <p:nvPr/>
        </p:nvGrpSpPr>
        <p:grpSpPr>
          <a:xfrm>
            <a:off x="6281020" y="2963620"/>
            <a:ext cx="1623642" cy="834350"/>
            <a:chOff x="6281021" y="2963620"/>
            <a:chExt cx="1623642" cy="834350"/>
          </a:xfrm>
        </p:grpSpPr>
        <p:sp>
          <p:nvSpPr>
            <p:cNvPr id="113" name="Rectangle 17">
              <a:extLst>
                <a:ext uri="{FF2B5EF4-FFF2-40B4-BE49-F238E27FC236}">
                  <a16:creationId xmlns:a16="http://schemas.microsoft.com/office/drawing/2014/main" id="{35B58408-E10E-43C5-92CA-63169F0F5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280" y="3376176"/>
              <a:ext cx="1339124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7E92F1C3-AB32-4EE1-B2C6-FCC5AE9DBB41}"/>
                </a:ext>
              </a:extLst>
            </p:cNvPr>
            <p:cNvSpPr txBox="1"/>
            <p:nvPr/>
          </p:nvSpPr>
          <p:spPr>
            <a:xfrm>
              <a:off x="6281021" y="2963620"/>
              <a:ext cx="1623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110" name="Freeform 5">
            <a:extLst>
              <a:ext uri="{FF2B5EF4-FFF2-40B4-BE49-F238E27FC236}">
                <a16:creationId xmlns:a16="http://schemas.microsoft.com/office/drawing/2014/main" id="{1AC8652F-9232-47D3-B389-B763400DF86B}"/>
              </a:ext>
            </a:extLst>
          </p:cNvPr>
          <p:cNvSpPr>
            <a:spLocks noEditPoints="1"/>
          </p:cNvSpPr>
          <p:nvPr/>
        </p:nvSpPr>
        <p:spPr bwMode="auto">
          <a:xfrm>
            <a:off x="8936007" y="1966333"/>
            <a:ext cx="2835275" cy="2827338"/>
          </a:xfrm>
          <a:custGeom>
            <a:avLst/>
            <a:gdLst>
              <a:gd name="T0" fmla="*/ 1346 w 1533"/>
              <a:gd name="T1" fmla="*/ 587 h 1532"/>
              <a:gd name="T2" fmla="*/ 1366 w 1533"/>
              <a:gd name="T3" fmla="*/ 394 h 1532"/>
              <a:gd name="T4" fmla="*/ 1261 w 1533"/>
              <a:gd name="T5" fmla="*/ 177 h 1532"/>
              <a:gd name="T6" fmla="*/ 1139 w 1533"/>
              <a:gd name="T7" fmla="*/ 167 h 1532"/>
              <a:gd name="T8" fmla="*/ 942 w 1533"/>
              <a:gd name="T9" fmla="*/ 186 h 1532"/>
              <a:gd name="T10" fmla="*/ 831 w 1533"/>
              <a:gd name="T11" fmla="*/ 0 h 1532"/>
              <a:gd name="T12" fmla="*/ 602 w 1533"/>
              <a:gd name="T13" fmla="*/ 79 h 1532"/>
              <a:gd name="T14" fmla="*/ 480 w 1533"/>
              <a:gd name="T15" fmla="*/ 232 h 1532"/>
              <a:gd name="T16" fmla="*/ 337 w 1533"/>
              <a:gd name="T17" fmla="*/ 151 h 1532"/>
              <a:gd name="T18" fmla="*/ 174 w 1533"/>
              <a:gd name="T19" fmla="*/ 274 h 1532"/>
              <a:gd name="T20" fmla="*/ 228 w 1533"/>
              <a:gd name="T21" fmla="*/ 486 h 1532"/>
              <a:gd name="T22" fmla="*/ 79 w 1533"/>
              <a:gd name="T23" fmla="*/ 609 h 1532"/>
              <a:gd name="T24" fmla="*/ 0 w 1533"/>
              <a:gd name="T25" fmla="*/ 837 h 1532"/>
              <a:gd name="T26" fmla="*/ 188 w 1533"/>
              <a:gd name="T27" fmla="*/ 949 h 1532"/>
              <a:gd name="T28" fmla="*/ 169 w 1533"/>
              <a:gd name="T29" fmla="*/ 1140 h 1532"/>
              <a:gd name="T30" fmla="*/ 274 w 1533"/>
              <a:gd name="T31" fmla="*/ 1358 h 1532"/>
              <a:gd name="T32" fmla="*/ 396 w 1533"/>
              <a:gd name="T33" fmla="*/ 1368 h 1532"/>
              <a:gd name="T34" fmla="*/ 587 w 1533"/>
              <a:gd name="T35" fmla="*/ 1346 h 1532"/>
              <a:gd name="T36" fmla="*/ 698 w 1533"/>
              <a:gd name="T37" fmla="*/ 1532 h 1532"/>
              <a:gd name="T38" fmla="*/ 927 w 1533"/>
              <a:gd name="T39" fmla="*/ 1453 h 1532"/>
              <a:gd name="T40" fmla="*/ 1049 w 1533"/>
              <a:gd name="T41" fmla="*/ 1302 h 1532"/>
              <a:gd name="T42" fmla="*/ 1193 w 1533"/>
              <a:gd name="T43" fmla="*/ 1383 h 1532"/>
              <a:gd name="T44" fmla="*/ 1355 w 1533"/>
              <a:gd name="T45" fmla="*/ 1260 h 1532"/>
              <a:gd name="T46" fmla="*/ 1302 w 1533"/>
              <a:gd name="T47" fmla="*/ 1049 h 1532"/>
              <a:gd name="T48" fmla="*/ 1453 w 1533"/>
              <a:gd name="T49" fmla="*/ 927 h 1532"/>
              <a:gd name="T50" fmla="*/ 1532 w 1533"/>
              <a:gd name="T51" fmla="*/ 699 h 1532"/>
              <a:gd name="T52" fmla="*/ 1446 w 1533"/>
              <a:gd name="T53" fmla="*/ 834 h 1532"/>
              <a:gd name="T54" fmla="*/ 1305 w 1533"/>
              <a:gd name="T55" fmla="*/ 864 h 1532"/>
              <a:gd name="T56" fmla="*/ 1215 w 1533"/>
              <a:gd name="T57" fmla="*/ 1030 h 1532"/>
              <a:gd name="T58" fmla="*/ 1296 w 1533"/>
              <a:gd name="T59" fmla="*/ 1188 h 1532"/>
              <a:gd name="T60" fmla="*/ 1199 w 1533"/>
              <a:gd name="T61" fmla="*/ 1295 h 1532"/>
              <a:gd name="T62" fmla="*/ 1188 w 1533"/>
              <a:gd name="T63" fmla="*/ 1296 h 1532"/>
              <a:gd name="T64" fmla="*/ 1030 w 1533"/>
              <a:gd name="T65" fmla="*/ 1215 h 1532"/>
              <a:gd name="T66" fmla="*/ 864 w 1533"/>
              <a:gd name="T67" fmla="*/ 1305 h 1532"/>
              <a:gd name="T68" fmla="*/ 833 w 1533"/>
              <a:gd name="T69" fmla="*/ 1446 h 1532"/>
              <a:gd name="T70" fmla="*/ 690 w 1533"/>
              <a:gd name="T71" fmla="*/ 1439 h 1532"/>
              <a:gd name="T72" fmla="*/ 636 w 1533"/>
              <a:gd name="T73" fmla="*/ 1270 h 1532"/>
              <a:gd name="T74" fmla="*/ 483 w 1533"/>
              <a:gd name="T75" fmla="*/ 1211 h 1532"/>
              <a:gd name="T76" fmla="*/ 346 w 1533"/>
              <a:gd name="T77" fmla="*/ 1299 h 1532"/>
              <a:gd name="T78" fmla="*/ 336 w 1533"/>
              <a:gd name="T79" fmla="*/ 1298 h 1532"/>
              <a:gd name="T80" fmla="*/ 239 w 1533"/>
              <a:gd name="T81" fmla="*/ 1191 h 1532"/>
              <a:gd name="T82" fmla="*/ 320 w 1533"/>
              <a:gd name="T83" fmla="*/ 1034 h 1532"/>
              <a:gd name="T84" fmla="*/ 229 w 1533"/>
              <a:gd name="T85" fmla="*/ 868 h 1532"/>
              <a:gd name="T86" fmla="*/ 87 w 1533"/>
              <a:gd name="T87" fmla="*/ 837 h 1532"/>
              <a:gd name="T88" fmla="*/ 94 w 1533"/>
              <a:gd name="T89" fmla="*/ 694 h 1532"/>
              <a:gd name="T90" fmla="*/ 262 w 1533"/>
              <a:gd name="T91" fmla="*/ 639 h 1532"/>
              <a:gd name="T92" fmla="*/ 314 w 1533"/>
              <a:gd name="T93" fmla="*/ 458 h 1532"/>
              <a:gd name="T94" fmla="*/ 236 w 1533"/>
              <a:gd name="T95" fmla="*/ 335 h 1532"/>
              <a:gd name="T96" fmla="*/ 337 w 1533"/>
              <a:gd name="T97" fmla="*/ 237 h 1532"/>
              <a:gd name="T98" fmla="*/ 452 w 1533"/>
              <a:gd name="T99" fmla="*/ 318 h 1532"/>
              <a:gd name="T100" fmla="*/ 633 w 1533"/>
              <a:gd name="T101" fmla="*/ 263 h 1532"/>
              <a:gd name="T102" fmla="*/ 688 w 1533"/>
              <a:gd name="T103" fmla="*/ 93 h 1532"/>
              <a:gd name="T104" fmla="*/ 831 w 1533"/>
              <a:gd name="T105" fmla="*/ 86 h 1532"/>
              <a:gd name="T106" fmla="*/ 862 w 1533"/>
              <a:gd name="T107" fmla="*/ 227 h 1532"/>
              <a:gd name="T108" fmla="*/ 1031 w 1533"/>
              <a:gd name="T109" fmla="*/ 318 h 1532"/>
              <a:gd name="T110" fmla="*/ 1189 w 1533"/>
              <a:gd name="T111" fmla="*/ 237 h 1532"/>
              <a:gd name="T112" fmla="*/ 1200 w 1533"/>
              <a:gd name="T113" fmla="*/ 238 h 1532"/>
              <a:gd name="T114" fmla="*/ 1296 w 1533"/>
              <a:gd name="T115" fmla="*/ 344 h 1532"/>
              <a:gd name="T116" fmla="*/ 1215 w 1533"/>
              <a:gd name="T117" fmla="*/ 502 h 1532"/>
              <a:gd name="T118" fmla="*/ 1305 w 1533"/>
              <a:gd name="T119" fmla="*/ 668 h 1532"/>
              <a:gd name="T120" fmla="*/ 1447 w 1533"/>
              <a:gd name="T121" fmla="*/ 699 h 1532"/>
              <a:gd name="T122" fmla="*/ 1446 w 1533"/>
              <a:gd name="T123" fmla="*/ 834 h 1532"/>
              <a:gd name="T124" fmla="*/ 1446 w 1533"/>
              <a:gd name="T125" fmla="*/ 834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3" h="1532">
                <a:moveTo>
                  <a:pt x="1454" y="605"/>
                </a:moveTo>
                <a:cubicBezTo>
                  <a:pt x="1346" y="587"/>
                  <a:pt x="1346" y="587"/>
                  <a:pt x="1346" y="587"/>
                </a:cubicBezTo>
                <a:cubicBezTo>
                  <a:pt x="1335" y="551"/>
                  <a:pt x="1320" y="516"/>
                  <a:pt x="1303" y="483"/>
                </a:cubicBezTo>
                <a:cubicBezTo>
                  <a:pt x="1366" y="394"/>
                  <a:pt x="1366" y="394"/>
                  <a:pt x="1366" y="394"/>
                </a:cubicBezTo>
                <a:cubicBezTo>
                  <a:pt x="1393" y="356"/>
                  <a:pt x="1389" y="305"/>
                  <a:pt x="1356" y="272"/>
                </a:cubicBezTo>
                <a:cubicBezTo>
                  <a:pt x="1261" y="177"/>
                  <a:pt x="1261" y="177"/>
                  <a:pt x="1261" y="177"/>
                </a:cubicBezTo>
                <a:cubicBezTo>
                  <a:pt x="1243" y="159"/>
                  <a:pt x="1219" y="149"/>
                  <a:pt x="1194" y="149"/>
                </a:cubicBezTo>
                <a:cubicBezTo>
                  <a:pt x="1174" y="149"/>
                  <a:pt x="1155" y="155"/>
                  <a:pt x="1139" y="167"/>
                </a:cubicBezTo>
                <a:cubicBezTo>
                  <a:pt x="1050" y="230"/>
                  <a:pt x="1050" y="230"/>
                  <a:pt x="1050" y="230"/>
                </a:cubicBezTo>
                <a:cubicBezTo>
                  <a:pt x="1016" y="212"/>
                  <a:pt x="979" y="197"/>
                  <a:pt x="942" y="186"/>
                </a:cubicBezTo>
                <a:cubicBezTo>
                  <a:pt x="924" y="79"/>
                  <a:pt x="924" y="79"/>
                  <a:pt x="924" y="79"/>
                </a:cubicBezTo>
                <a:cubicBezTo>
                  <a:pt x="916" y="34"/>
                  <a:pt x="877" y="0"/>
                  <a:pt x="831" y="0"/>
                </a:cubicBezTo>
                <a:cubicBezTo>
                  <a:pt x="696" y="0"/>
                  <a:pt x="696" y="0"/>
                  <a:pt x="696" y="0"/>
                </a:cubicBezTo>
                <a:cubicBezTo>
                  <a:pt x="649" y="0"/>
                  <a:pt x="610" y="34"/>
                  <a:pt x="602" y="79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48" y="199"/>
                  <a:pt x="513" y="214"/>
                  <a:pt x="480" y="232"/>
                </a:cubicBezTo>
                <a:cubicBezTo>
                  <a:pt x="392" y="169"/>
                  <a:pt x="392" y="169"/>
                  <a:pt x="392" y="169"/>
                </a:cubicBezTo>
                <a:cubicBezTo>
                  <a:pt x="376" y="157"/>
                  <a:pt x="357" y="151"/>
                  <a:pt x="337" y="151"/>
                </a:cubicBezTo>
                <a:cubicBezTo>
                  <a:pt x="312" y="151"/>
                  <a:pt x="288" y="161"/>
                  <a:pt x="270" y="179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42" y="307"/>
                  <a:pt x="137" y="358"/>
                  <a:pt x="164" y="396"/>
                </a:cubicBezTo>
                <a:cubicBezTo>
                  <a:pt x="228" y="486"/>
                  <a:pt x="228" y="486"/>
                  <a:pt x="228" y="486"/>
                </a:cubicBezTo>
                <a:cubicBezTo>
                  <a:pt x="210" y="520"/>
                  <a:pt x="196" y="555"/>
                  <a:pt x="185" y="591"/>
                </a:cubicBezTo>
                <a:cubicBezTo>
                  <a:pt x="79" y="609"/>
                  <a:pt x="79" y="609"/>
                  <a:pt x="79" y="609"/>
                </a:cubicBezTo>
                <a:cubicBezTo>
                  <a:pt x="33" y="616"/>
                  <a:pt x="0" y="656"/>
                  <a:pt x="0" y="702"/>
                </a:cubicBezTo>
                <a:cubicBezTo>
                  <a:pt x="0" y="837"/>
                  <a:pt x="0" y="837"/>
                  <a:pt x="0" y="837"/>
                </a:cubicBezTo>
                <a:cubicBezTo>
                  <a:pt x="0" y="883"/>
                  <a:pt x="33" y="923"/>
                  <a:pt x="79" y="930"/>
                </a:cubicBezTo>
                <a:cubicBezTo>
                  <a:pt x="188" y="949"/>
                  <a:pt x="188" y="949"/>
                  <a:pt x="188" y="949"/>
                </a:cubicBezTo>
                <a:cubicBezTo>
                  <a:pt x="199" y="985"/>
                  <a:pt x="214" y="1020"/>
                  <a:pt x="232" y="1053"/>
                </a:cubicBezTo>
                <a:cubicBezTo>
                  <a:pt x="169" y="1140"/>
                  <a:pt x="169" y="1140"/>
                  <a:pt x="169" y="1140"/>
                </a:cubicBezTo>
                <a:cubicBezTo>
                  <a:pt x="142" y="1178"/>
                  <a:pt x="146" y="1230"/>
                  <a:pt x="179" y="1262"/>
                </a:cubicBezTo>
                <a:cubicBezTo>
                  <a:pt x="274" y="1358"/>
                  <a:pt x="274" y="1358"/>
                  <a:pt x="274" y="1358"/>
                </a:cubicBezTo>
                <a:cubicBezTo>
                  <a:pt x="292" y="1376"/>
                  <a:pt x="316" y="1386"/>
                  <a:pt x="341" y="1386"/>
                </a:cubicBezTo>
                <a:cubicBezTo>
                  <a:pt x="361" y="1386"/>
                  <a:pt x="380" y="1380"/>
                  <a:pt x="396" y="1368"/>
                </a:cubicBezTo>
                <a:cubicBezTo>
                  <a:pt x="486" y="1304"/>
                  <a:pt x="486" y="1304"/>
                  <a:pt x="486" y="1304"/>
                </a:cubicBezTo>
                <a:cubicBezTo>
                  <a:pt x="518" y="1321"/>
                  <a:pt x="552" y="1335"/>
                  <a:pt x="587" y="1346"/>
                </a:cubicBezTo>
                <a:cubicBezTo>
                  <a:pt x="605" y="1453"/>
                  <a:pt x="605" y="1453"/>
                  <a:pt x="605" y="1453"/>
                </a:cubicBezTo>
                <a:cubicBezTo>
                  <a:pt x="613" y="1499"/>
                  <a:pt x="652" y="1532"/>
                  <a:pt x="698" y="1532"/>
                </a:cubicBezTo>
                <a:cubicBezTo>
                  <a:pt x="833" y="1532"/>
                  <a:pt x="833" y="1532"/>
                  <a:pt x="833" y="1532"/>
                </a:cubicBezTo>
                <a:cubicBezTo>
                  <a:pt x="880" y="1532"/>
                  <a:pt x="919" y="1499"/>
                  <a:pt x="927" y="1453"/>
                </a:cubicBezTo>
                <a:cubicBezTo>
                  <a:pt x="945" y="1346"/>
                  <a:pt x="945" y="1346"/>
                  <a:pt x="945" y="1346"/>
                </a:cubicBezTo>
                <a:cubicBezTo>
                  <a:pt x="981" y="1334"/>
                  <a:pt x="1016" y="1320"/>
                  <a:pt x="1049" y="1302"/>
                </a:cubicBezTo>
                <a:cubicBezTo>
                  <a:pt x="1138" y="1366"/>
                  <a:pt x="1138" y="1366"/>
                  <a:pt x="1138" y="1366"/>
                </a:cubicBezTo>
                <a:cubicBezTo>
                  <a:pt x="1154" y="1377"/>
                  <a:pt x="1173" y="1383"/>
                  <a:pt x="1193" y="1383"/>
                </a:cubicBezTo>
                <a:cubicBezTo>
                  <a:pt x="1218" y="1383"/>
                  <a:pt x="1242" y="1373"/>
                  <a:pt x="1260" y="1356"/>
                </a:cubicBezTo>
                <a:cubicBezTo>
                  <a:pt x="1355" y="1260"/>
                  <a:pt x="1355" y="1260"/>
                  <a:pt x="1355" y="1260"/>
                </a:cubicBezTo>
                <a:cubicBezTo>
                  <a:pt x="1388" y="1228"/>
                  <a:pt x="1392" y="1176"/>
                  <a:pt x="1366" y="1138"/>
                </a:cubicBezTo>
                <a:cubicBezTo>
                  <a:pt x="1302" y="1049"/>
                  <a:pt x="1302" y="1049"/>
                  <a:pt x="1302" y="1049"/>
                </a:cubicBezTo>
                <a:cubicBezTo>
                  <a:pt x="1320" y="1016"/>
                  <a:pt x="1335" y="981"/>
                  <a:pt x="1345" y="945"/>
                </a:cubicBezTo>
                <a:cubicBezTo>
                  <a:pt x="1453" y="927"/>
                  <a:pt x="1453" y="927"/>
                  <a:pt x="1453" y="927"/>
                </a:cubicBezTo>
                <a:cubicBezTo>
                  <a:pt x="1499" y="919"/>
                  <a:pt x="1532" y="880"/>
                  <a:pt x="1532" y="834"/>
                </a:cubicBezTo>
                <a:cubicBezTo>
                  <a:pt x="1532" y="699"/>
                  <a:pt x="1532" y="699"/>
                  <a:pt x="1532" y="699"/>
                </a:cubicBezTo>
                <a:cubicBezTo>
                  <a:pt x="1533" y="652"/>
                  <a:pt x="1499" y="613"/>
                  <a:pt x="1454" y="605"/>
                </a:cubicBezTo>
                <a:close/>
                <a:moveTo>
                  <a:pt x="1446" y="834"/>
                </a:moveTo>
                <a:cubicBezTo>
                  <a:pt x="1446" y="838"/>
                  <a:pt x="1443" y="841"/>
                  <a:pt x="1439" y="842"/>
                </a:cubicBezTo>
                <a:cubicBezTo>
                  <a:pt x="1305" y="864"/>
                  <a:pt x="1305" y="864"/>
                  <a:pt x="1305" y="864"/>
                </a:cubicBezTo>
                <a:cubicBezTo>
                  <a:pt x="1288" y="867"/>
                  <a:pt x="1274" y="880"/>
                  <a:pt x="1270" y="896"/>
                </a:cubicBezTo>
                <a:cubicBezTo>
                  <a:pt x="1258" y="943"/>
                  <a:pt x="1240" y="988"/>
                  <a:pt x="1215" y="1030"/>
                </a:cubicBezTo>
                <a:cubicBezTo>
                  <a:pt x="1206" y="1045"/>
                  <a:pt x="1207" y="1063"/>
                  <a:pt x="1216" y="1077"/>
                </a:cubicBezTo>
                <a:cubicBezTo>
                  <a:pt x="1296" y="1188"/>
                  <a:pt x="1296" y="1188"/>
                  <a:pt x="1296" y="1188"/>
                </a:cubicBezTo>
                <a:cubicBezTo>
                  <a:pt x="1298" y="1192"/>
                  <a:pt x="1297" y="1196"/>
                  <a:pt x="1295" y="1199"/>
                </a:cubicBezTo>
                <a:cubicBezTo>
                  <a:pt x="1199" y="1295"/>
                  <a:pt x="1199" y="1295"/>
                  <a:pt x="1199" y="1295"/>
                </a:cubicBezTo>
                <a:cubicBezTo>
                  <a:pt x="1197" y="1297"/>
                  <a:pt x="1195" y="1297"/>
                  <a:pt x="1193" y="1297"/>
                </a:cubicBezTo>
                <a:cubicBezTo>
                  <a:pt x="1191" y="1297"/>
                  <a:pt x="1190" y="1297"/>
                  <a:pt x="1188" y="1296"/>
                </a:cubicBezTo>
                <a:cubicBezTo>
                  <a:pt x="1077" y="1217"/>
                  <a:pt x="1077" y="1217"/>
                  <a:pt x="1077" y="1217"/>
                </a:cubicBezTo>
                <a:cubicBezTo>
                  <a:pt x="1064" y="1207"/>
                  <a:pt x="1045" y="1206"/>
                  <a:pt x="1030" y="1215"/>
                </a:cubicBezTo>
                <a:cubicBezTo>
                  <a:pt x="988" y="1240"/>
                  <a:pt x="943" y="1258"/>
                  <a:pt x="896" y="1270"/>
                </a:cubicBezTo>
                <a:cubicBezTo>
                  <a:pt x="880" y="1275"/>
                  <a:pt x="867" y="1288"/>
                  <a:pt x="864" y="1305"/>
                </a:cubicBezTo>
                <a:cubicBezTo>
                  <a:pt x="842" y="1439"/>
                  <a:pt x="842" y="1439"/>
                  <a:pt x="842" y="1439"/>
                </a:cubicBezTo>
                <a:cubicBezTo>
                  <a:pt x="841" y="1444"/>
                  <a:pt x="838" y="1446"/>
                  <a:pt x="833" y="1446"/>
                </a:cubicBezTo>
                <a:cubicBezTo>
                  <a:pt x="699" y="1446"/>
                  <a:pt x="699" y="1446"/>
                  <a:pt x="699" y="1446"/>
                </a:cubicBezTo>
                <a:cubicBezTo>
                  <a:pt x="695" y="1446"/>
                  <a:pt x="691" y="1444"/>
                  <a:pt x="690" y="1439"/>
                </a:cubicBezTo>
                <a:cubicBezTo>
                  <a:pt x="668" y="1305"/>
                  <a:pt x="668" y="1305"/>
                  <a:pt x="668" y="1305"/>
                </a:cubicBezTo>
                <a:cubicBezTo>
                  <a:pt x="665" y="1288"/>
                  <a:pt x="653" y="1275"/>
                  <a:pt x="636" y="1270"/>
                </a:cubicBezTo>
                <a:cubicBezTo>
                  <a:pt x="591" y="1259"/>
                  <a:pt x="546" y="1240"/>
                  <a:pt x="505" y="1217"/>
                </a:cubicBezTo>
                <a:cubicBezTo>
                  <a:pt x="498" y="1213"/>
                  <a:pt x="491" y="1211"/>
                  <a:pt x="483" y="1211"/>
                </a:cubicBezTo>
                <a:cubicBezTo>
                  <a:pt x="475" y="1211"/>
                  <a:pt x="466" y="1213"/>
                  <a:pt x="458" y="1219"/>
                </a:cubicBezTo>
                <a:cubicBezTo>
                  <a:pt x="346" y="1299"/>
                  <a:pt x="346" y="1299"/>
                  <a:pt x="346" y="1299"/>
                </a:cubicBezTo>
                <a:cubicBezTo>
                  <a:pt x="345" y="1300"/>
                  <a:pt x="343" y="1300"/>
                  <a:pt x="342" y="1300"/>
                </a:cubicBezTo>
                <a:cubicBezTo>
                  <a:pt x="340" y="1300"/>
                  <a:pt x="338" y="1300"/>
                  <a:pt x="336" y="1298"/>
                </a:cubicBezTo>
                <a:cubicBezTo>
                  <a:pt x="240" y="1202"/>
                  <a:pt x="240" y="1202"/>
                  <a:pt x="240" y="1202"/>
                </a:cubicBezTo>
                <a:cubicBezTo>
                  <a:pt x="237" y="1199"/>
                  <a:pt x="237" y="1195"/>
                  <a:pt x="239" y="1191"/>
                </a:cubicBezTo>
                <a:cubicBezTo>
                  <a:pt x="318" y="1081"/>
                  <a:pt x="318" y="1081"/>
                  <a:pt x="318" y="1081"/>
                </a:cubicBezTo>
                <a:cubicBezTo>
                  <a:pt x="328" y="1067"/>
                  <a:pt x="328" y="1048"/>
                  <a:pt x="320" y="1034"/>
                </a:cubicBezTo>
                <a:cubicBezTo>
                  <a:pt x="295" y="992"/>
                  <a:pt x="276" y="947"/>
                  <a:pt x="264" y="900"/>
                </a:cubicBezTo>
                <a:cubicBezTo>
                  <a:pt x="259" y="884"/>
                  <a:pt x="246" y="871"/>
                  <a:pt x="229" y="868"/>
                </a:cubicBezTo>
                <a:cubicBezTo>
                  <a:pt x="94" y="845"/>
                  <a:pt x="94" y="845"/>
                  <a:pt x="94" y="845"/>
                </a:cubicBezTo>
                <a:cubicBezTo>
                  <a:pt x="89" y="844"/>
                  <a:pt x="87" y="841"/>
                  <a:pt x="87" y="837"/>
                </a:cubicBezTo>
                <a:cubicBezTo>
                  <a:pt x="87" y="702"/>
                  <a:pt x="87" y="702"/>
                  <a:pt x="87" y="702"/>
                </a:cubicBezTo>
                <a:cubicBezTo>
                  <a:pt x="87" y="698"/>
                  <a:pt x="89" y="694"/>
                  <a:pt x="94" y="694"/>
                </a:cubicBezTo>
                <a:cubicBezTo>
                  <a:pt x="227" y="671"/>
                  <a:pt x="227" y="671"/>
                  <a:pt x="227" y="671"/>
                </a:cubicBezTo>
                <a:cubicBezTo>
                  <a:pt x="244" y="668"/>
                  <a:pt x="258" y="656"/>
                  <a:pt x="262" y="639"/>
                </a:cubicBezTo>
                <a:cubicBezTo>
                  <a:pt x="274" y="592"/>
                  <a:pt x="292" y="547"/>
                  <a:pt x="317" y="505"/>
                </a:cubicBezTo>
                <a:cubicBezTo>
                  <a:pt x="325" y="490"/>
                  <a:pt x="324" y="472"/>
                  <a:pt x="314" y="458"/>
                </a:cubicBezTo>
                <a:cubicBezTo>
                  <a:pt x="235" y="346"/>
                  <a:pt x="235" y="346"/>
                  <a:pt x="235" y="346"/>
                </a:cubicBezTo>
                <a:cubicBezTo>
                  <a:pt x="232" y="343"/>
                  <a:pt x="233" y="338"/>
                  <a:pt x="236" y="335"/>
                </a:cubicBezTo>
                <a:cubicBezTo>
                  <a:pt x="331" y="240"/>
                  <a:pt x="331" y="240"/>
                  <a:pt x="331" y="240"/>
                </a:cubicBezTo>
                <a:cubicBezTo>
                  <a:pt x="333" y="238"/>
                  <a:pt x="336" y="237"/>
                  <a:pt x="337" y="237"/>
                </a:cubicBezTo>
                <a:cubicBezTo>
                  <a:pt x="339" y="237"/>
                  <a:pt x="341" y="238"/>
                  <a:pt x="342" y="239"/>
                </a:cubicBezTo>
                <a:cubicBezTo>
                  <a:pt x="452" y="318"/>
                  <a:pt x="452" y="318"/>
                  <a:pt x="452" y="318"/>
                </a:cubicBezTo>
                <a:cubicBezTo>
                  <a:pt x="466" y="328"/>
                  <a:pt x="485" y="328"/>
                  <a:pt x="500" y="320"/>
                </a:cubicBezTo>
                <a:cubicBezTo>
                  <a:pt x="541" y="295"/>
                  <a:pt x="586" y="276"/>
                  <a:pt x="633" y="263"/>
                </a:cubicBezTo>
                <a:cubicBezTo>
                  <a:pt x="650" y="259"/>
                  <a:pt x="662" y="245"/>
                  <a:pt x="665" y="229"/>
                </a:cubicBezTo>
                <a:cubicBezTo>
                  <a:pt x="688" y="93"/>
                  <a:pt x="688" y="93"/>
                  <a:pt x="688" y="93"/>
                </a:cubicBezTo>
                <a:cubicBezTo>
                  <a:pt x="689" y="89"/>
                  <a:pt x="692" y="86"/>
                  <a:pt x="696" y="86"/>
                </a:cubicBezTo>
                <a:cubicBezTo>
                  <a:pt x="831" y="86"/>
                  <a:pt x="831" y="86"/>
                  <a:pt x="831" y="86"/>
                </a:cubicBezTo>
                <a:cubicBezTo>
                  <a:pt x="835" y="86"/>
                  <a:pt x="839" y="89"/>
                  <a:pt x="840" y="93"/>
                </a:cubicBezTo>
                <a:cubicBezTo>
                  <a:pt x="862" y="227"/>
                  <a:pt x="862" y="227"/>
                  <a:pt x="862" y="227"/>
                </a:cubicBezTo>
                <a:cubicBezTo>
                  <a:pt x="865" y="244"/>
                  <a:pt x="877" y="258"/>
                  <a:pt x="894" y="262"/>
                </a:cubicBezTo>
                <a:cubicBezTo>
                  <a:pt x="942" y="274"/>
                  <a:pt x="988" y="293"/>
                  <a:pt x="1031" y="318"/>
                </a:cubicBezTo>
                <a:cubicBezTo>
                  <a:pt x="1046" y="327"/>
                  <a:pt x="1064" y="326"/>
                  <a:pt x="1078" y="316"/>
                </a:cubicBezTo>
                <a:cubicBezTo>
                  <a:pt x="1189" y="237"/>
                  <a:pt x="1189" y="237"/>
                  <a:pt x="1189" y="237"/>
                </a:cubicBezTo>
                <a:cubicBezTo>
                  <a:pt x="1190" y="236"/>
                  <a:pt x="1192" y="235"/>
                  <a:pt x="1193" y="235"/>
                </a:cubicBezTo>
                <a:cubicBezTo>
                  <a:pt x="1195" y="235"/>
                  <a:pt x="1197" y="236"/>
                  <a:pt x="1200" y="238"/>
                </a:cubicBezTo>
                <a:cubicBezTo>
                  <a:pt x="1295" y="333"/>
                  <a:pt x="1295" y="333"/>
                  <a:pt x="1295" y="333"/>
                </a:cubicBezTo>
                <a:cubicBezTo>
                  <a:pt x="1298" y="336"/>
                  <a:pt x="1298" y="340"/>
                  <a:pt x="1296" y="344"/>
                </a:cubicBezTo>
                <a:cubicBezTo>
                  <a:pt x="1217" y="455"/>
                  <a:pt x="1217" y="455"/>
                  <a:pt x="1217" y="455"/>
                </a:cubicBezTo>
                <a:cubicBezTo>
                  <a:pt x="1207" y="469"/>
                  <a:pt x="1206" y="487"/>
                  <a:pt x="1215" y="502"/>
                </a:cubicBezTo>
                <a:cubicBezTo>
                  <a:pt x="1240" y="544"/>
                  <a:pt x="1258" y="589"/>
                  <a:pt x="1271" y="636"/>
                </a:cubicBezTo>
                <a:cubicBezTo>
                  <a:pt x="1275" y="653"/>
                  <a:pt x="1288" y="665"/>
                  <a:pt x="1305" y="668"/>
                </a:cubicBezTo>
                <a:cubicBezTo>
                  <a:pt x="1440" y="691"/>
                  <a:pt x="1440" y="691"/>
                  <a:pt x="1440" y="691"/>
                </a:cubicBezTo>
                <a:cubicBezTo>
                  <a:pt x="1444" y="691"/>
                  <a:pt x="1447" y="695"/>
                  <a:pt x="1447" y="699"/>
                </a:cubicBezTo>
                <a:cubicBezTo>
                  <a:pt x="1447" y="834"/>
                  <a:pt x="1447" y="834"/>
                  <a:pt x="1447" y="834"/>
                </a:cubicBezTo>
                <a:lnTo>
                  <a:pt x="1446" y="834"/>
                </a:lnTo>
                <a:close/>
                <a:moveTo>
                  <a:pt x="1446" y="834"/>
                </a:moveTo>
                <a:cubicBezTo>
                  <a:pt x="1446" y="834"/>
                  <a:pt x="1446" y="834"/>
                  <a:pt x="1446" y="834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Oval 6">
            <a:extLst>
              <a:ext uri="{FF2B5EF4-FFF2-40B4-BE49-F238E27FC236}">
                <a16:creationId xmlns:a16="http://schemas.microsoft.com/office/drawing/2014/main" id="{075D2395-A20F-45E7-B8D4-EBF2E58D0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1945" y="2482270"/>
            <a:ext cx="1801813" cy="17970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3A1AEA3F-DD2E-4F52-AEF8-63CF86FB5AF5}"/>
              </a:ext>
            </a:extLst>
          </p:cNvPr>
          <p:cNvGrpSpPr/>
          <p:nvPr/>
        </p:nvGrpSpPr>
        <p:grpSpPr>
          <a:xfrm>
            <a:off x="9548587" y="2963620"/>
            <a:ext cx="1608528" cy="834350"/>
            <a:chOff x="9548588" y="2963620"/>
            <a:chExt cx="1608528" cy="834350"/>
          </a:xfrm>
        </p:grpSpPr>
        <p:sp>
          <p:nvSpPr>
            <p:cNvPr id="116" name="Rectangle 17">
              <a:extLst>
                <a:ext uri="{FF2B5EF4-FFF2-40B4-BE49-F238E27FC236}">
                  <a16:creationId xmlns:a16="http://schemas.microsoft.com/office/drawing/2014/main" id="{F1FF3662-3B28-47D2-B911-D756F1983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4953" y="3376176"/>
              <a:ext cx="1455798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61A554B-C937-4B7E-90A6-A66FFE1A8DF1}"/>
                </a:ext>
              </a:extLst>
            </p:cNvPr>
            <p:cNvSpPr txBox="1"/>
            <p:nvPr/>
          </p:nvSpPr>
          <p:spPr>
            <a:xfrm>
              <a:off x="9548588" y="2963620"/>
              <a:ext cx="16085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119" name="Rectangle 118">
            <a:extLst>
              <a:ext uri="{FF2B5EF4-FFF2-40B4-BE49-F238E27FC236}">
                <a16:creationId xmlns:a16="http://schemas.microsoft.com/office/drawing/2014/main" id="{51CF7629-ED4F-436F-B2FE-676BA662C55C}"/>
              </a:ext>
            </a:extLst>
          </p:cNvPr>
          <p:cNvSpPr/>
          <p:nvPr/>
        </p:nvSpPr>
        <p:spPr>
          <a:xfrm>
            <a:off x="5945496" y="5151082"/>
            <a:ext cx="5825786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642618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59ACECEC-B4FD-4251-91CE-D3E7CBEF1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AC3D38-0E90-40A9-AF62-6A3DDFA38C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FCC9F6-D68E-49C5-A490-01121040B34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Text Single Column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dataz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E5F52E8-255E-4043-8DC0-411F24B35376}"/>
              </a:ext>
            </a:extLst>
          </p:cNvPr>
          <p:cNvSpPr/>
          <p:nvPr/>
        </p:nvSpPr>
        <p:spPr bwMode="auto">
          <a:xfrm>
            <a:off x="6934194" y="2343009"/>
            <a:ext cx="4472614" cy="3661741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21DDD2-E333-4205-983D-F112217AEF4C}"/>
              </a:ext>
            </a:extLst>
          </p:cNvPr>
          <p:cNvGrpSpPr/>
          <p:nvPr/>
        </p:nvGrpSpPr>
        <p:grpSpPr>
          <a:xfrm>
            <a:off x="7485028" y="3066081"/>
            <a:ext cx="3370946" cy="2215597"/>
            <a:chOff x="7257298" y="2787791"/>
            <a:chExt cx="3370946" cy="221559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74D0F41-E372-45B3-8D82-35AAA8E5ABAA}"/>
                </a:ext>
              </a:extLst>
            </p:cNvPr>
            <p:cNvSpPr/>
            <p:nvPr/>
          </p:nvSpPr>
          <p:spPr>
            <a:xfrm>
              <a:off x="7257298" y="3398397"/>
              <a:ext cx="3370946" cy="1604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DE56529-02C8-4AB2-8DBA-9F5804D85919}"/>
                </a:ext>
              </a:extLst>
            </p:cNvPr>
            <p:cNvSpPr/>
            <p:nvPr/>
          </p:nvSpPr>
          <p:spPr>
            <a:xfrm>
              <a:off x="7257298" y="2787791"/>
              <a:ext cx="1991251" cy="6245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500" b="1" dirty="0">
                  <a:latin typeface="Roboto Slab" pitchFamily="2" charset="0"/>
                  <a:ea typeface="Roboto Slab" pitchFamily="2" charset="0"/>
                </a:rPr>
                <a:t>Text Single </a:t>
              </a:r>
            </a:p>
            <a:p>
              <a:pPr>
                <a:lnSpc>
                  <a:spcPts val="2000"/>
                </a:lnSpc>
              </a:pPr>
              <a:r>
                <a:rPr lang="en-US" sz="2500" b="1" dirty="0">
                  <a:latin typeface="Roboto Slab" pitchFamily="2" charset="0"/>
                  <a:ea typeface="Roboto Slab" pitchFamily="2" charset="0"/>
                </a:rPr>
                <a:t>Column</a:t>
              </a:r>
              <a:endParaRPr lang="en-US" sz="2500" dirty="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DE9949A-3DFD-4F1E-B39B-CCBD0B8FCC89}"/>
              </a:ext>
            </a:extLst>
          </p:cNvPr>
          <p:cNvSpPr>
            <a:spLocks noGrp="1"/>
          </p:cNvSpPr>
          <p:nvPr>
            <p:ph type="pic" sz="quarter" idx="243"/>
          </p:nvPr>
        </p:nvSpPr>
        <p:spPr/>
      </p:sp>
    </p:spTree>
    <p:extLst>
      <p:ext uri="{BB962C8B-B14F-4D97-AF65-F5344CB8AC3E}">
        <p14:creationId xmlns:p14="http://schemas.microsoft.com/office/powerpoint/2010/main" val="27805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41CC7-8592-41A4-BE6B-51699262E9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Square Image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7B8188-0ADC-4AD3-846B-A2D2CE3C353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dataz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0EA180-DACA-4126-8FA1-238277986A52}"/>
              </a:ext>
            </a:extLst>
          </p:cNvPr>
          <p:cNvSpPr/>
          <p:nvPr/>
        </p:nvSpPr>
        <p:spPr bwMode="auto">
          <a:xfrm>
            <a:off x="3476298" y="1788009"/>
            <a:ext cx="2548299" cy="22731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EFD298-4BAA-41D1-941F-0C27B54E529C}"/>
              </a:ext>
            </a:extLst>
          </p:cNvPr>
          <p:cNvSpPr/>
          <p:nvPr/>
        </p:nvSpPr>
        <p:spPr bwMode="auto">
          <a:xfrm>
            <a:off x="6167404" y="1788009"/>
            <a:ext cx="2548299" cy="2273162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290E5F-F9AC-4299-9D32-E6814B1B38C9}"/>
              </a:ext>
            </a:extLst>
          </p:cNvPr>
          <p:cNvSpPr/>
          <p:nvPr/>
        </p:nvSpPr>
        <p:spPr bwMode="auto">
          <a:xfrm>
            <a:off x="8858510" y="1788009"/>
            <a:ext cx="2548299" cy="2273162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7AAEB2D-36DE-4F1C-9E97-4AE6BCA7EF46}"/>
              </a:ext>
            </a:extLst>
          </p:cNvPr>
          <p:cNvGrpSpPr/>
          <p:nvPr/>
        </p:nvGrpSpPr>
        <p:grpSpPr>
          <a:xfrm>
            <a:off x="3938626" y="2507415"/>
            <a:ext cx="1623642" cy="834350"/>
            <a:chOff x="6281021" y="2963620"/>
            <a:chExt cx="1623642" cy="834350"/>
          </a:xfrm>
        </p:grpSpPr>
        <p:sp>
          <p:nvSpPr>
            <p:cNvPr id="12" name="Rectangle 17">
              <a:extLst>
                <a:ext uri="{FF2B5EF4-FFF2-40B4-BE49-F238E27FC236}">
                  <a16:creationId xmlns:a16="http://schemas.microsoft.com/office/drawing/2014/main" id="{80D6DCFC-AB2A-41DB-902B-97C6282610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280" y="3376176"/>
              <a:ext cx="1339124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E020881-8357-4626-8FCA-C9F620BCCFB9}"/>
                </a:ext>
              </a:extLst>
            </p:cNvPr>
            <p:cNvSpPr txBox="1"/>
            <p:nvPr/>
          </p:nvSpPr>
          <p:spPr>
            <a:xfrm>
              <a:off x="6281021" y="2963620"/>
              <a:ext cx="1623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7C34D9D-B903-41DD-861D-D2F6F7BEBAF4}"/>
              </a:ext>
            </a:extLst>
          </p:cNvPr>
          <p:cNvGrpSpPr/>
          <p:nvPr/>
        </p:nvGrpSpPr>
        <p:grpSpPr>
          <a:xfrm>
            <a:off x="6629732" y="2507415"/>
            <a:ext cx="1623642" cy="834350"/>
            <a:chOff x="6281021" y="2963620"/>
            <a:chExt cx="1623642" cy="834350"/>
          </a:xfrm>
        </p:grpSpPr>
        <p:sp>
          <p:nvSpPr>
            <p:cNvPr id="15" name="Rectangle 17">
              <a:extLst>
                <a:ext uri="{FF2B5EF4-FFF2-40B4-BE49-F238E27FC236}">
                  <a16:creationId xmlns:a16="http://schemas.microsoft.com/office/drawing/2014/main" id="{296F8B03-39A7-4F17-95F2-57C60CECB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280" y="3376176"/>
              <a:ext cx="1339124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984BFC7-5534-48B7-96CC-70059A438B76}"/>
                </a:ext>
              </a:extLst>
            </p:cNvPr>
            <p:cNvSpPr txBox="1"/>
            <p:nvPr/>
          </p:nvSpPr>
          <p:spPr>
            <a:xfrm>
              <a:off x="6281021" y="2963620"/>
              <a:ext cx="1623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EE15B80-66E7-4C42-9852-BFC04C25A977}"/>
              </a:ext>
            </a:extLst>
          </p:cNvPr>
          <p:cNvGrpSpPr/>
          <p:nvPr/>
        </p:nvGrpSpPr>
        <p:grpSpPr>
          <a:xfrm>
            <a:off x="9320838" y="2507415"/>
            <a:ext cx="1623642" cy="834350"/>
            <a:chOff x="6281021" y="2963620"/>
            <a:chExt cx="1623642" cy="83435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9715DC4-9436-4710-8A1C-36398679E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280" y="3376176"/>
              <a:ext cx="1339124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EC65625-D9D1-4047-BE15-11A8128ABB0B}"/>
                </a:ext>
              </a:extLst>
            </p:cNvPr>
            <p:cNvSpPr txBox="1"/>
            <p:nvPr/>
          </p:nvSpPr>
          <p:spPr>
            <a:xfrm>
              <a:off x="6281021" y="2963620"/>
              <a:ext cx="16236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F911DB4-D123-4000-8DB2-06B8FD553094}"/>
              </a:ext>
            </a:extLst>
          </p:cNvPr>
          <p:cNvSpPr>
            <a:spLocks noGrp="1"/>
          </p:cNvSpPr>
          <p:nvPr>
            <p:ph type="pic" sz="quarter" idx="24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CFF939F-9D40-4249-8A65-6140D3D5BD25}"/>
              </a:ext>
            </a:extLst>
          </p:cNvPr>
          <p:cNvSpPr>
            <a:spLocks noGrp="1"/>
          </p:cNvSpPr>
          <p:nvPr>
            <p:ph type="pic" sz="quarter" idx="243"/>
          </p:nvPr>
        </p:nvSpPr>
        <p:spPr/>
      </p:sp>
    </p:spTree>
    <p:extLst>
      <p:ext uri="{BB962C8B-B14F-4D97-AF65-F5344CB8AC3E}">
        <p14:creationId xmlns:p14="http://schemas.microsoft.com/office/powerpoint/2010/main" val="1320396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D90340BD-DCA2-44D4-ABCC-337AD1DA2367}"/>
              </a:ext>
            </a:extLst>
          </p:cNvPr>
          <p:cNvSpPr/>
          <p:nvPr/>
        </p:nvSpPr>
        <p:spPr bwMode="auto">
          <a:xfrm>
            <a:off x="7141342" y="1917148"/>
            <a:ext cx="5050657" cy="4453524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C098D14-EA28-4F40-855A-068C1A07B7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8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Square Image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654F4F8-A74B-4625-8211-D34C2EA5FE7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8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059B4BA-F6BD-4936-B36A-580962C6E672}"/>
              </a:ext>
            </a:extLst>
          </p:cNvPr>
          <p:cNvGrpSpPr/>
          <p:nvPr/>
        </p:nvGrpSpPr>
        <p:grpSpPr>
          <a:xfrm>
            <a:off x="7466605" y="2646609"/>
            <a:ext cx="4400131" cy="2994602"/>
            <a:chOff x="7525168" y="2650903"/>
            <a:chExt cx="4400131" cy="299460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7061FDD-3A22-4BB7-9E91-8C717FA670C4}"/>
                </a:ext>
              </a:extLst>
            </p:cNvPr>
            <p:cNvGrpSpPr/>
            <p:nvPr/>
          </p:nvGrpSpPr>
          <p:grpSpPr>
            <a:xfrm>
              <a:off x="7791868" y="2739448"/>
              <a:ext cx="1623642" cy="834350"/>
              <a:chOff x="6281021" y="2963620"/>
              <a:chExt cx="1623642" cy="834350"/>
            </a:xfrm>
          </p:grpSpPr>
          <p:sp>
            <p:nvSpPr>
              <p:cNvPr id="11" name="Rectangle 17">
                <a:extLst>
                  <a:ext uri="{FF2B5EF4-FFF2-40B4-BE49-F238E27FC236}">
                    <a16:creationId xmlns:a16="http://schemas.microsoft.com/office/drawing/2014/main" id="{6D8E76C8-030B-4285-8299-AB28226848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280" y="3376176"/>
                <a:ext cx="1339124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2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FDFBD22-F1E4-4A7D-BA77-660D3F29BFCC}"/>
                  </a:ext>
                </a:extLst>
              </p:cNvPr>
              <p:cNvSpPr txBox="1"/>
              <p:nvPr/>
            </p:nvSpPr>
            <p:spPr>
              <a:xfrm>
                <a:off x="6281021" y="2963620"/>
                <a:ext cx="16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ABAF671-7308-4D62-9E1A-2459568128FD}"/>
                </a:ext>
              </a:extLst>
            </p:cNvPr>
            <p:cNvGrpSpPr/>
            <p:nvPr/>
          </p:nvGrpSpPr>
          <p:grpSpPr>
            <a:xfrm>
              <a:off x="9917831" y="2739448"/>
              <a:ext cx="1623642" cy="834350"/>
              <a:chOff x="6281021" y="2963620"/>
              <a:chExt cx="1623642" cy="834350"/>
            </a:xfrm>
          </p:grpSpPr>
          <p:sp>
            <p:nvSpPr>
              <p:cNvPr id="14" name="Rectangle 17">
                <a:extLst>
                  <a:ext uri="{FF2B5EF4-FFF2-40B4-BE49-F238E27FC236}">
                    <a16:creationId xmlns:a16="http://schemas.microsoft.com/office/drawing/2014/main" id="{DF83E618-9337-4F24-B0DF-4826DB379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280" y="3376176"/>
                <a:ext cx="1339124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2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D63CB9D-45CB-4021-A6E3-A048087EA643}"/>
                  </a:ext>
                </a:extLst>
              </p:cNvPr>
              <p:cNvSpPr txBox="1"/>
              <p:nvPr/>
            </p:nvSpPr>
            <p:spPr>
              <a:xfrm>
                <a:off x="6281021" y="2963620"/>
                <a:ext cx="16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6146B51-6AB8-4763-880A-D3A076D6790E}"/>
                </a:ext>
              </a:extLst>
            </p:cNvPr>
            <p:cNvGrpSpPr/>
            <p:nvPr/>
          </p:nvGrpSpPr>
          <p:grpSpPr>
            <a:xfrm>
              <a:off x="7791868" y="4714022"/>
              <a:ext cx="1623642" cy="834350"/>
              <a:chOff x="6281021" y="2963620"/>
              <a:chExt cx="1623642" cy="834350"/>
            </a:xfrm>
          </p:grpSpPr>
          <p:sp>
            <p:nvSpPr>
              <p:cNvPr id="23" name="Rectangle 17">
                <a:extLst>
                  <a:ext uri="{FF2B5EF4-FFF2-40B4-BE49-F238E27FC236}">
                    <a16:creationId xmlns:a16="http://schemas.microsoft.com/office/drawing/2014/main" id="{7D759CC7-0DAC-414C-BBAE-64EF1CE67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280" y="3376176"/>
                <a:ext cx="1339124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2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574B042-5F40-45A0-92A4-C533D343D061}"/>
                  </a:ext>
                </a:extLst>
              </p:cNvPr>
              <p:cNvSpPr txBox="1"/>
              <p:nvPr/>
            </p:nvSpPr>
            <p:spPr>
              <a:xfrm>
                <a:off x="6281021" y="2963620"/>
                <a:ext cx="16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7A8547E-3E89-4779-9A87-CE141765D558}"/>
                </a:ext>
              </a:extLst>
            </p:cNvPr>
            <p:cNvGrpSpPr/>
            <p:nvPr/>
          </p:nvGrpSpPr>
          <p:grpSpPr>
            <a:xfrm>
              <a:off x="9917831" y="4714022"/>
              <a:ext cx="1623642" cy="834350"/>
              <a:chOff x="6281021" y="2963620"/>
              <a:chExt cx="1623642" cy="834350"/>
            </a:xfrm>
          </p:grpSpPr>
          <p:sp>
            <p:nvSpPr>
              <p:cNvPr id="26" name="Rectangle 17">
                <a:extLst>
                  <a:ext uri="{FF2B5EF4-FFF2-40B4-BE49-F238E27FC236}">
                    <a16:creationId xmlns:a16="http://schemas.microsoft.com/office/drawing/2014/main" id="{D9780ADA-C3CF-48B6-869C-E6C72CEE3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280" y="3376176"/>
                <a:ext cx="1339124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2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9D6E784-9F76-4AFA-A954-1A98E465C23F}"/>
                  </a:ext>
                </a:extLst>
              </p:cNvPr>
              <p:cNvSpPr txBox="1"/>
              <p:nvPr/>
            </p:nvSpPr>
            <p:spPr>
              <a:xfrm>
                <a:off x="6281021" y="2963620"/>
                <a:ext cx="1623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30F28D4-57F4-4282-BA29-E593000EBC5C}"/>
                </a:ext>
              </a:extLst>
            </p:cNvPr>
            <p:cNvCxnSpPr/>
            <p:nvPr/>
          </p:nvCxnSpPr>
          <p:spPr>
            <a:xfrm>
              <a:off x="9725233" y="2650903"/>
              <a:ext cx="0" cy="299460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952AED8-A7E5-4F60-8816-1EAD5C744167}"/>
                </a:ext>
              </a:extLst>
            </p:cNvPr>
            <p:cNvCxnSpPr/>
            <p:nvPr/>
          </p:nvCxnSpPr>
          <p:spPr>
            <a:xfrm>
              <a:off x="7525168" y="4148204"/>
              <a:ext cx="4400131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582B87-6E18-4B07-AB4C-C5D0FB8B69B6}"/>
              </a:ext>
            </a:extLst>
          </p:cNvPr>
          <p:cNvSpPr>
            <a:spLocks noGrp="1"/>
          </p:cNvSpPr>
          <p:nvPr>
            <p:ph type="pic" sz="quarter" idx="24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C72B334-4FD3-422B-A41F-12BDBA7CBF1D}"/>
              </a:ext>
            </a:extLst>
          </p:cNvPr>
          <p:cNvSpPr>
            <a:spLocks noGrp="1"/>
          </p:cNvSpPr>
          <p:nvPr>
            <p:ph type="pic" sz="quarter" idx="24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C6A949A-93D3-4867-976A-64DEFBC9E66B}"/>
              </a:ext>
            </a:extLst>
          </p:cNvPr>
          <p:cNvSpPr>
            <a:spLocks noGrp="1"/>
          </p:cNvSpPr>
          <p:nvPr>
            <p:ph type="pic" sz="quarter" idx="244"/>
          </p:nvPr>
        </p:nvSpPr>
        <p:spPr/>
      </p:sp>
    </p:spTree>
    <p:extLst>
      <p:ext uri="{BB962C8B-B14F-4D97-AF65-F5344CB8AC3E}">
        <p14:creationId xmlns:p14="http://schemas.microsoft.com/office/powerpoint/2010/main" val="11540995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  <a:p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A09F5A-0E8B-4069-90A1-68B94AD50506}"/>
              </a:ext>
            </a:extLst>
          </p:cNvPr>
          <p:cNvSpPr/>
          <p:nvPr/>
        </p:nvSpPr>
        <p:spPr>
          <a:xfrm>
            <a:off x="705679" y="4887387"/>
            <a:ext cx="8385313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A05DA7-BD58-4724-A1DF-B9DAD4098EE9}"/>
              </a:ext>
            </a:extLst>
          </p:cNvPr>
          <p:cNvSpPr>
            <a:spLocks noGrp="1"/>
          </p:cNvSpPr>
          <p:nvPr>
            <p:ph type="pic" sz="quarter" idx="24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10BA031-5566-4070-A997-2FE59A5137F2}"/>
              </a:ext>
            </a:extLst>
          </p:cNvPr>
          <p:cNvSpPr>
            <a:spLocks noGrp="1"/>
          </p:cNvSpPr>
          <p:nvPr>
            <p:ph type="pic" sz="quarter" idx="244"/>
          </p:nvPr>
        </p:nvSpPr>
        <p:spPr/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182FCBF-0A34-4C0C-B772-1B23953E4B8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FAC6068B-D227-460B-92F5-B19E12597E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EA963C-CB99-4A81-A1CF-1EFA9E9563FD}"/>
              </a:ext>
            </a:extLst>
          </p:cNvPr>
          <p:cNvSpPr/>
          <p:nvPr/>
        </p:nvSpPr>
        <p:spPr>
          <a:xfrm>
            <a:off x="2301681" y="5478462"/>
            <a:ext cx="7588639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78C41C-6C4C-4C7E-98EE-D7B75C1D6417}"/>
              </a:ext>
            </a:extLst>
          </p:cNvPr>
          <p:cNvSpPr>
            <a:spLocks noGrp="1"/>
          </p:cNvSpPr>
          <p:nvPr>
            <p:ph type="pic" sz="quarter" idx="24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1394D6-347D-4615-825B-1A9AAFD9CDAB}"/>
              </a:ext>
            </a:extLst>
          </p:cNvPr>
          <p:cNvSpPr>
            <a:spLocks noGrp="1"/>
          </p:cNvSpPr>
          <p:nvPr>
            <p:ph type="pic" sz="quarter" idx="244"/>
          </p:nvPr>
        </p:nvSpPr>
        <p:spPr/>
      </p:sp>
    </p:spTree>
    <p:extLst>
      <p:ext uri="{BB962C8B-B14F-4D97-AF65-F5344CB8AC3E}">
        <p14:creationId xmlns:p14="http://schemas.microsoft.com/office/powerpoint/2010/main" val="4262343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248F9A5-5657-4065-8C8A-B6E868D98AB9}"/>
              </a:ext>
            </a:extLst>
          </p:cNvPr>
          <p:cNvSpPr/>
          <p:nvPr/>
        </p:nvSpPr>
        <p:spPr>
          <a:xfrm>
            <a:off x="2248950" y="1454855"/>
            <a:ext cx="7694099" cy="3948291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F8F7CB-E435-4D7C-A281-1920469908FA}"/>
              </a:ext>
            </a:extLst>
          </p:cNvPr>
          <p:cNvSpPr/>
          <p:nvPr/>
        </p:nvSpPr>
        <p:spPr bwMode="auto">
          <a:xfrm>
            <a:off x="4863272" y="2884715"/>
            <a:ext cx="2465457" cy="1088571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40BED1-E62A-4FC9-9006-FE7BB531985B}"/>
              </a:ext>
            </a:extLst>
          </p:cNvPr>
          <p:cNvSpPr txBox="1"/>
          <p:nvPr/>
        </p:nvSpPr>
        <p:spPr>
          <a:xfrm>
            <a:off x="5055088" y="3152001"/>
            <a:ext cx="20818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D57E7E-15F9-4289-8225-443D6BF7447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>
            <a:extLst>
              <a:ext uri="{FF2B5EF4-FFF2-40B4-BE49-F238E27FC236}">
                <a16:creationId xmlns:a16="http://schemas.microsoft.com/office/drawing/2014/main" id="{E918B6F4-3698-495B-894A-C34A180D5614}"/>
              </a:ext>
            </a:extLst>
          </p:cNvPr>
          <p:cNvSpPr txBox="1"/>
          <p:nvPr/>
        </p:nvSpPr>
        <p:spPr>
          <a:xfrm>
            <a:off x="4923055" y="3921146"/>
            <a:ext cx="23357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JOHN </a:t>
            </a:r>
            <a:r>
              <a:rPr lang="en-US" sz="3000" dirty="0">
                <a:solidFill>
                  <a:schemeClr val="accent3">
                    <a:lumMod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DEO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67BAC3F-3EDC-4A3D-9B44-8787FEB93827}"/>
              </a:ext>
            </a:extLst>
          </p:cNvPr>
          <p:cNvSpPr/>
          <p:nvPr/>
        </p:nvSpPr>
        <p:spPr>
          <a:xfrm>
            <a:off x="509312" y="1180402"/>
            <a:ext cx="3996916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type and scrambled it to make a type specimen book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8718B4D-9B23-490E-80B3-34BD6587C0A3}"/>
              </a:ext>
            </a:extLst>
          </p:cNvPr>
          <p:cNvSpPr/>
          <p:nvPr/>
        </p:nvSpPr>
        <p:spPr>
          <a:xfrm>
            <a:off x="1746123" y="4525945"/>
            <a:ext cx="8689648" cy="941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EC208C5A-C080-4A24-8BF2-00CE82BA4830}"/>
              </a:ext>
            </a:extLst>
          </p:cNvPr>
          <p:cNvSpPr>
            <a:spLocks/>
          </p:cNvSpPr>
          <p:nvPr/>
        </p:nvSpPr>
        <p:spPr bwMode="auto">
          <a:xfrm>
            <a:off x="6090947" y="0"/>
            <a:ext cx="2189004" cy="1567544"/>
          </a:xfrm>
          <a:custGeom>
            <a:avLst/>
            <a:gdLst>
              <a:gd name="T0" fmla="*/ 871 w 1733"/>
              <a:gd name="T1" fmla="*/ 1241 h 1241"/>
              <a:gd name="T2" fmla="*/ 868 w 1733"/>
              <a:gd name="T3" fmla="*/ 1241 h 1241"/>
              <a:gd name="T4" fmla="*/ 0 w 1733"/>
              <a:gd name="T5" fmla="*/ 0 h 1241"/>
              <a:gd name="T6" fmla="*/ 1733 w 1733"/>
              <a:gd name="T7" fmla="*/ 0 h 1241"/>
              <a:gd name="T8" fmla="*/ 871 w 1733"/>
              <a:gd name="T9" fmla="*/ 1241 h 1241"/>
              <a:gd name="T10" fmla="*/ 871 w 1733"/>
              <a:gd name="T11" fmla="*/ 1241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33" h="1241">
                <a:moveTo>
                  <a:pt x="871" y="1241"/>
                </a:moveTo>
                <a:lnTo>
                  <a:pt x="868" y="1241"/>
                </a:lnTo>
                <a:lnTo>
                  <a:pt x="0" y="0"/>
                </a:lnTo>
                <a:lnTo>
                  <a:pt x="1733" y="0"/>
                </a:lnTo>
                <a:lnTo>
                  <a:pt x="871" y="1241"/>
                </a:lnTo>
                <a:lnTo>
                  <a:pt x="871" y="124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419F00-3E28-4E5B-BD2E-096553823C0B}"/>
              </a:ext>
            </a:extLst>
          </p:cNvPr>
          <p:cNvSpPr/>
          <p:nvPr/>
        </p:nvSpPr>
        <p:spPr>
          <a:xfrm>
            <a:off x="509312" y="601004"/>
            <a:ext cx="335540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err="1">
                <a:latin typeface="Roboto Slab" pitchFamily="2" charset="0"/>
                <a:ea typeface="Roboto Slab" pitchFamily="2" charset="0"/>
              </a:rPr>
              <a:t>Welcom</a:t>
            </a:r>
            <a:r>
              <a:rPr lang="en-US" sz="3000" b="1" dirty="0">
                <a:latin typeface="Roboto Slab" pitchFamily="2" charset="0"/>
                <a:ea typeface="Roboto Slab" pitchFamily="2" charset="0"/>
              </a:rPr>
              <a:t> Message</a:t>
            </a:r>
            <a:endParaRPr lang="en-US" sz="30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983F9F-7F8C-4CD4-A7F4-A5CE23E02C28}"/>
              </a:ext>
            </a:extLst>
          </p:cNvPr>
          <p:cNvSpPr>
            <a:spLocks noGrp="1"/>
          </p:cNvSpPr>
          <p:nvPr>
            <p:ph type="pic" sz="quarter" idx="239"/>
          </p:nvPr>
        </p:nvSpPr>
        <p:spPr/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EC13FC-1AB7-407F-8CD8-136B4E0BBB7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Welcom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Message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EF4CCCB-F119-4778-B8C5-56A71EB1EB2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72678C4-9F8F-4CF6-B3CD-A71BB96B05FA}"/>
              </a:ext>
            </a:extLst>
          </p:cNvPr>
          <p:cNvGrpSpPr/>
          <p:nvPr/>
        </p:nvGrpSpPr>
        <p:grpSpPr>
          <a:xfrm>
            <a:off x="1751176" y="4991712"/>
            <a:ext cx="8689648" cy="1078041"/>
            <a:chOff x="1746123" y="4946302"/>
            <a:chExt cx="8689648" cy="1078041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918B6F4-3698-495B-894A-C34A180D5614}"/>
                </a:ext>
              </a:extLst>
            </p:cNvPr>
            <p:cNvSpPr txBox="1"/>
            <p:nvPr/>
          </p:nvSpPr>
          <p:spPr>
            <a:xfrm>
              <a:off x="4923055" y="4946302"/>
              <a:ext cx="233578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</a:t>
              </a:r>
              <a:r>
                <a:rPr lang="en-US" sz="3000" dirty="0">
                  <a:solidFill>
                    <a:schemeClr val="accent3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DEO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8718B4D-9B23-490E-80B3-34BD6587C0A3}"/>
                </a:ext>
              </a:extLst>
            </p:cNvPr>
            <p:cNvSpPr/>
            <p:nvPr/>
          </p:nvSpPr>
          <p:spPr>
            <a:xfrm>
              <a:off x="1746123" y="5377948"/>
              <a:ext cx="8689648" cy="6463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type specimen book</a:t>
              </a:r>
            </a:p>
          </p:txBody>
        </p:sp>
      </p:grpSp>
      <p:sp>
        <p:nvSpPr>
          <p:cNvPr id="12" name="Freeform 6">
            <a:extLst>
              <a:ext uri="{FF2B5EF4-FFF2-40B4-BE49-F238E27FC236}">
                <a16:creationId xmlns:a16="http://schemas.microsoft.com/office/drawing/2014/main" id="{611237DA-6375-4704-B55F-7C884D50704C}"/>
              </a:ext>
            </a:extLst>
          </p:cNvPr>
          <p:cNvSpPr>
            <a:spLocks/>
          </p:cNvSpPr>
          <p:nvPr/>
        </p:nvSpPr>
        <p:spPr bwMode="auto">
          <a:xfrm>
            <a:off x="-6729413" y="760413"/>
            <a:ext cx="2982913" cy="3438525"/>
          </a:xfrm>
          <a:custGeom>
            <a:avLst/>
            <a:gdLst>
              <a:gd name="T0" fmla="*/ 934 w 1879"/>
              <a:gd name="T1" fmla="*/ 0 h 2166"/>
              <a:gd name="T2" fmla="*/ 0 w 1879"/>
              <a:gd name="T3" fmla="*/ 1083 h 2166"/>
              <a:gd name="T4" fmla="*/ 942 w 1879"/>
              <a:gd name="T5" fmla="*/ 2166 h 2166"/>
              <a:gd name="T6" fmla="*/ 947 w 1879"/>
              <a:gd name="T7" fmla="*/ 2166 h 2166"/>
              <a:gd name="T8" fmla="*/ 1879 w 1879"/>
              <a:gd name="T9" fmla="*/ 1083 h 2166"/>
              <a:gd name="T10" fmla="*/ 1876 w 1879"/>
              <a:gd name="T11" fmla="*/ 1083 h 2166"/>
              <a:gd name="T12" fmla="*/ 934 w 1879"/>
              <a:gd name="T13" fmla="*/ 0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9" h="2166">
                <a:moveTo>
                  <a:pt x="934" y="0"/>
                </a:moveTo>
                <a:lnTo>
                  <a:pt x="0" y="1083"/>
                </a:lnTo>
                <a:lnTo>
                  <a:pt x="942" y="2166"/>
                </a:lnTo>
                <a:lnTo>
                  <a:pt x="947" y="2166"/>
                </a:lnTo>
                <a:lnTo>
                  <a:pt x="1879" y="1083"/>
                </a:lnTo>
                <a:lnTo>
                  <a:pt x="1876" y="1083"/>
                </a:lnTo>
                <a:lnTo>
                  <a:pt x="9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A0089D-406F-4406-A836-5A371D19BE25}"/>
              </a:ext>
            </a:extLst>
          </p:cNvPr>
          <p:cNvSpPr>
            <a:spLocks noGrp="1"/>
          </p:cNvSpPr>
          <p:nvPr>
            <p:ph type="pic" sz="quarter" idx="239"/>
          </p:nvPr>
        </p:nvSpPr>
        <p:spPr/>
      </p:sp>
    </p:spTree>
    <p:extLst>
      <p:ext uri="{BB962C8B-B14F-4D97-AF65-F5344CB8AC3E}">
        <p14:creationId xmlns:p14="http://schemas.microsoft.com/office/powerpoint/2010/main" val="2209694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DAA0EA-E631-435E-A0E6-DDD3FEBD479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D4BAD8D-191D-43E7-A6D2-1219CE1B7FB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05AE1DF-AFC1-41E2-92C0-991BA0415B60}"/>
              </a:ext>
            </a:extLst>
          </p:cNvPr>
          <p:cNvGrpSpPr/>
          <p:nvPr/>
        </p:nvGrpSpPr>
        <p:grpSpPr>
          <a:xfrm>
            <a:off x="734786" y="2888700"/>
            <a:ext cx="2439770" cy="834350"/>
            <a:chOff x="1755054" y="3896702"/>
            <a:chExt cx="2439770" cy="834350"/>
          </a:xfrm>
        </p:grpSpPr>
        <p:sp>
          <p:nvSpPr>
            <p:cNvPr id="20" name="Rectangle 17">
              <a:extLst>
                <a:ext uri="{FF2B5EF4-FFF2-40B4-BE49-F238E27FC236}">
                  <a16:creationId xmlns:a16="http://schemas.microsoft.com/office/drawing/2014/main" id="{DE2DB677-3A5B-4A19-BD51-298327E51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54" y="4309258"/>
              <a:ext cx="2439770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to project an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786B620-6EC9-448A-86D4-C52FEB3B1F6D}"/>
                </a:ext>
              </a:extLst>
            </p:cNvPr>
            <p:cNvSpPr txBox="1"/>
            <p:nvPr/>
          </p:nvSpPr>
          <p:spPr>
            <a:xfrm>
              <a:off x="2126254" y="3896702"/>
              <a:ext cx="1697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19" name="AutoShape 49">
            <a:extLst>
              <a:ext uri="{FF2B5EF4-FFF2-40B4-BE49-F238E27FC236}">
                <a16:creationId xmlns:a16="http://schemas.microsoft.com/office/drawing/2014/main" id="{E4B1A0C9-5931-4B46-B6CE-CCAB0439CAE7}"/>
              </a:ext>
            </a:extLst>
          </p:cNvPr>
          <p:cNvSpPr>
            <a:spLocks/>
          </p:cNvSpPr>
          <p:nvPr/>
        </p:nvSpPr>
        <p:spPr bwMode="auto">
          <a:xfrm>
            <a:off x="1622738" y="2147653"/>
            <a:ext cx="663866" cy="663271"/>
          </a:xfrm>
          <a:custGeom>
            <a:avLst/>
            <a:gdLst/>
            <a:ahLst/>
            <a:cxnLst/>
            <a:rect l="0" t="0" r="r" b="b"/>
            <a:pathLst>
              <a:path w="21560" h="2160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CDC3C4C-4D01-410D-8597-B20F9BA91562}"/>
              </a:ext>
            </a:extLst>
          </p:cNvPr>
          <p:cNvGrpSpPr/>
          <p:nvPr/>
        </p:nvGrpSpPr>
        <p:grpSpPr>
          <a:xfrm>
            <a:off x="3535469" y="2147653"/>
            <a:ext cx="2439770" cy="1598432"/>
            <a:chOff x="7137566" y="2084321"/>
            <a:chExt cx="2439770" cy="159843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AFF7ABC-C565-47F6-AFC7-CDDDCDA05983}"/>
                </a:ext>
              </a:extLst>
            </p:cNvPr>
            <p:cNvGrpSpPr/>
            <p:nvPr/>
          </p:nvGrpSpPr>
          <p:grpSpPr>
            <a:xfrm>
              <a:off x="7137566" y="2848403"/>
              <a:ext cx="2439770" cy="834350"/>
              <a:chOff x="1755054" y="3896702"/>
              <a:chExt cx="2439770" cy="834350"/>
            </a:xfrm>
          </p:grpSpPr>
          <p:sp>
            <p:nvSpPr>
              <p:cNvPr id="25" name="Rectangle 17">
                <a:extLst>
                  <a:ext uri="{FF2B5EF4-FFF2-40B4-BE49-F238E27FC236}">
                    <a16:creationId xmlns:a16="http://schemas.microsoft.com/office/drawing/2014/main" id="{105A204A-9FC1-4B3F-B03E-0C3BDCDE2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5054" y="4309258"/>
                <a:ext cx="2439770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4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to project an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E11725A-C610-4486-893C-41B98480B7E8}"/>
                  </a:ext>
                </a:extLst>
              </p:cNvPr>
              <p:cNvSpPr txBox="1"/>
              <p:nvPr/>
            </p:nvSpPr>
            <p:spPr>
              <a:xfrm>
                <a:off x="2126254" y="3896702"/>
                <a:ext cx="16973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sp>
          <p:nvSpPr>
            <p:cNvPr id="24" name="AutoShape 9">
              <a:extLst>
                <a:ext uri="{FF2B5EF4-FFF2-40B4-BE49-F238E27FC236}">
                  <a16:creationId xmlns:a16="http://schemas.microsoft.com/office/drawing/2014/main" id="{B3FA2465-B4F9-41B6-8912-B9A09F3C8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7095" y="2084321"/>
              <a:ext cx="680712" cy="70934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200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246FEB1-61AA-47BC-BAA7-ABF246E16630}"/>
              </a:ext>
            </a:extLst>
          </p:cNvPr>
          <p:cNvGrpSpPr/>
          <p:nvPr/>
        </p:nvGrpSpPr>
        <p:grpSpPr>
          <a:xfrm>
            <a:off x="734786" y="4257514"/>
            <a:ext cx="2439770" cy="1598432"/>
            <a:chOff x="7137566" y="2084321"/>
            <a:chExt cx="2439770" cy="1598432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E5E4583A-4F75-4F4A-81F1-7A8DF4DED89C}"/>
                </a:ext>
              </a:extLst>
            </p:cNvPr>
            <p:cNvGrpSpPr/>
            <p:nvPr/>
          </p:nvGrpSpPr>
          <p:grpSpPr>
            <a:xfrm>
              <a:off x="7137566" y="2848403"/>
              <a:ext cx="2439770" cy="834350"/>
              <a:chOff x="1755054" y="3896702"/>
              <a:chExt cx="2439770" cy="834350"/>
            </a:xfrm>
          </p:grpSpPr>
          <p:sp>
            <p:nvSpPr>
              <p:cNvPr id="47" name="Rectangle 17">
                <a:extLst>
                  <a:ext uri="{FF2B5EF4-FFF2-40B4-BE49-F238E27FC236}">
                    <a16:creationId xmlns:a16="http://schemas.microsoft.com/office/drawing/2014/main" id="{65A1BF4E-7E88-4092-8F86-E3B358ABA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5054" y="4309258"/>
                <a:ext cx="2439770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4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to project an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12E3BD2-D2BF-4A6D-A14E-919A3EF2CC46}"/>
                  </a:ext>
                </a:extLst>
              </p:cNvPr>
              <p:cNvSpPr txBox="1"/>
              <p:nvPr/>
            </p:nvSpPr>
            <p:spPr>
              <a:xfrm>
                <a:off x="2126254" y="3896702"/>
                <a:ext cx="16973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sp>
          <p:nvSpPr>
            <p:cNvPr id="44" name="AutoShape 9">
              <a:extLst>
                <a:ext uri="{FF2B5EF4-FFF2-40B4-BE49-F238E27FC236}">
                  <a16:creationId xmlns:a16="http://schemas.microsoft.com/office/drawing/2014/main" id="{33B5527E-E1F6-4FA8-B52B-1C9B0CCA1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7095" y="2084321"/>
              <a:ext cx="680712" cy="70934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2000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A0091F3-A9AA-425B-AC70-C86AA785A3D6}"/>
              </a:ext>
            </a:extLst>
          </p:cNvPr>
          <p:cNvGrpSpPr/>
          <p:nvPr/>
        </p:nvGrpSpPr>
        <p:grpSpPr>
          <a:xfrm>
            <a:off x="3535469" y="4257514"/>
            <a:ext cx="2439770" cy="1575397"/>
            <a:chOff x="4204328" y="2095838"/>
            <a:chExt cx="2439770" cy="1575397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63FBCBB-B459-4583-A096-2B9FD0EC4774}"/>
                </a:ext>
              </a:extLst>
            </p:cNvPr>
            <p:cNvGrpSpPr/>
            <p:nvPr/>
          </p:nvGrpSpPr>
          <p:grpSpPr>
            <a:xfrm>
              <a:off x="4204328" y="2836885"/>
              <a:ext cx="2439770" cy="834350"/>
              <a:chOff x="1755054" y="3896702"/>
              <a:chExt cx="2439770" cy="834350"/>
            </a:xfrm>
          </p:grpSpPr>
          <p:sp>
            <p:nvSpPr>
              <p:cNvPr id="52" name="Rectangle 17">
                <a:extLst>
                  <a:ext uri="{FF2B5EF4-FFF2-40B4-BE49-F238E27FC236}">
                    <a16:creationId xmlns:a16="http://schemas.microsoft.com/office/drawing/2014/main" id="{143B4A75-CC1D-42F6-886F-4FA593780E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5054" y="4309258"/>
                <a:ext cx="2439770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to project an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DCD7594-E7E9-4727-8FC8-EAB1EE9DBCDA}"/>
                  </a:ext>
                </a:extLst>
              </p:cNvPr>
              <p:cNvSpPr txBox="1"/>
              <p:nvPr/>
            </p:nvSpPr>
            <p:spPr>
              <a:xfrm>
                <a:off x="2126254" y="3896702"/>
                <a:ext cx="1697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sp>
          <p:nvSpPr>
            <p:cNvPr id="51" name="AutoShape 49">
              <a:extLst>
                <a:ext uri="{FF2B5EF4-FFF2-40B4-BE49-F238E27FC236}">
                  <a16:creationId xmlns:a16="http://schemas.microsoft.com/office/drawing/2014/main" id="{D0C16449-2243-4E2D-9E72-5772DCDE3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2280" y="2095838"/>
              <a:ext cx="663866" cy="663271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3A78CCB-2785-450E-ABD7-1049DEC279ED}"/>
              </a:ext>
            </a:extLst>
          </p:cNvPr>
          <p:cNvSpPr>
            <a:spLocks noGrp="1"/>
          </p:cNvSpPr>
          <p:nvPr>
            <p:ph type="pic" sz="quarter" idx="24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60D9B91-26BC-41BE-8E64-81973D1EA9FD}"/>
              </a:ext>
            </a:extLst>
          </p:cNvPr>
          <p:cNvSpPr>
            <a:spLocks noGrp="1"/>
          </p:cNvSpPr>
          <p:nvPr>
            <p:ph type="pic" sz="quarter" idx="23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2AF168D-27A6-4B59-B480-CEB961DA3EA9}"/>
              </a:ext>
            </a:extLst>
          </p:cNvPr>
          <p:cNvSpPr>
            <a:spLocks noGrp="1"/>
          </p:cNvSpPr>
          <p:nvPr>
            <p:ph type="pic" sz="quarter" idx="24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593FCFA-29E9-4CB9-B27C-D11FD1061AF1}"/>
              </a:ext>
            </a:extLst>
          </p:cNvPr>
          <p:cNvSpPr>
            <a:spLocks noGrp="1"/>
          </p:cNvSpPr>
          <p:nvPr>
            <p:ph type="pic" sz="quarter" idx="239"/>
          </p:nvPr>
        </p:nvSpPr>
        <p:spPr/>
      </p: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885EE6-EC7F-4D1D-BD1E-64AFB41E019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ACEB592-461D-4AB4-9062-35FF37EC36F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F584E0F-F12C-4318-8F49-BBF6809F253F}"/>
              </a:ext>
            </a:extLst>
          </p:cNvPr>
          <p:cNvSpPr/>
          <p:nvPr/>
        </p:nvSpPr>
        <p:spPr bwMode="auto">
          <a:xfrm>
            <a:off x="-1" y="1814513"/>
            <a:ext cx="2612571" cy="230777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86C6C6-4364-4881-AB81-F97641AFF807}"/>
              </a:ext>
            </a:extLst>
          </p:cNvPr>
          <p:cNvSpPr/>
          <p:nvPr/>
        </p:nvSpPr>
        <p:spPr bwMode="auto">
          <a:xfrm>
            <a:off x="2670629" y="1814513"/>
            <a:ext cx="2612571" cy="2307770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709B53-6039-47E0-A327-43525CBEC15A}"/>
              </a:ext>
            </a:extLst>
          </p:cNvPr>
          <p:cNvSpPr/>
          <p:nvPr/>
        </p:nvSpPr>
        <p:spPr bwMode="auto">
          <a:xfrm>
            <a:off x="5341259" y="1814513"/>
            <a:ext cx="2612571" cy="2307770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B6804F-8569-4CFA-B39B-B1066B584363}"/>
              </a:ext>
            </a:extLst>
          </p:cNvPr>
          <p:cNvGrpSpPr/>
          <p:nvPr/>
        </p:nvGrpSpPr>
        <p:grpSpPr>
          <a:xfrm>
            <a:off x="86399" y="2095465"/>
            <a:ext cx="2439770" cy="1745866"/>
            <a:chOff x="4319159" y="4420776"/>
            <a:chExt cx="2439770" cy="174586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1C73559-5CB4-4746-9FA6-C7E0228CD341}"/>
                </a:ext>
              </a:extLst>
            </p:cNvPr>
            <p:cNvGrpSpPr/>
            <p:nvPr/>
          </p:nvGrpSpPr>
          <p:grpSpPr>
            <a:xfrm>
              <a:off x="4319159" y="5332292"/>
              <a:ext cx="2439770" cy="834350"/>
              <a:chOff x="1755054" y="3896702"/>
              <a:chExt cx="2439770" cy="83435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36E1745-AD95-4ECE-9C49-413934815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5054" y="4309258"/>
                <a:ext cx="2439770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to project an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ECE8229-BF0C-4CAC-841E-3EAB1F7947E3}"/>
                  </a:ext>
                </a:extLst>
              </p:cNvPr>
              <p:cNvSpPr txBox="1"/>
              <p:nvPr/>
            </p:nvSpPr>
            <p:spPr>
              <a:xfrm>
                <a:off x="2126254" y="3896702"/>
                <a:ext cx="1697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sp>
          <p:nvSpPr>
            <p:cNvPr id="17" name="AutoShape 49">
              <a:extLst>
                <a:ext uri="{FF2B5EF4-FFF2-40B4-BE49-F238E27FC236}">
                  <a16:creationId xmlns:a16="http://schemas.microsoft.com/office/drawing/2014/main" id="{27A27DBC-1773-406C-AE3D-1CC4CED16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111" y="4420776"/>
              <a:ext cx="663866" cy="663271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C80EBE1-C487-4AE1-A3C1-065F44526422}"/>
              </a:ext>
            </a:extLst>
          </p:cNvPr>
          <p:cNvGrpSpPr/>
          <p:nvPr/>
        </p:nvGrpSpPr>
        <p:grpSpPr>
          <a:xfrm>
            <a:off x="2757029" y="2083948"/>
            <a:ext cx="2439770" cy="1768901"/>
            <a:chOff x="7194881" y="4397741"/>
            <a:chExt cx="2439770" cy="176890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211AF8B-5DF4-46E9-9A3D-805B27B34B8A}"/>
                </a:ext>
              </a:extLst>
            </p:cNvPr>
            <p:cNvGrpSpPr/>
            <p:nvPr/>
          </p:nvGrpSpPr>
          <p:grpSpPr>
            <a:xfrm>
              <a:off x="7194881" y="5332292"/>
              <a:ext cx="2439770" cy="834350"/>
              <a:chOff x="1755054" y="3896702"/>
              <a:chExt cx="2439770" cy="834350"/>
            </a:xfrm>
          </p:grpSpPr>
          <p:sp>
            <p:nvSpPr>
              <p:cNvPr id="23" name="Rectangle 17">
                <a:extLst>
                  <a:ext uri="{FF2B5EF4-FFF2-40B4-BE49-F238E27FC236}">
                    <a16:creationId xmlns:a16="http://schemas.microsoft.com/office/drawing/2014/main" id="{A585165D-C988-43F6-B771-4521C622E0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5054" y="4309258"/>
                <a:ext cx="2439770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4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to project an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01A553A-0DEA-4CDD-B86D-F18F2E887E49}"/>
                  </a:ext>
                </a:extLst>
              </p:cNvPr>
              <p:cNvSpPr txBox="1"/>
              <p:nvPr/>
            </p:nvSpPr>
            <p:spPr>
              <a:xfrm>
                <a:off x="2126254" y="3896702"/>
                <a:ext cx="16973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sp>
          <p:nvSpPr>
            <p:cNvPr id="22" name="AutoShape 9">
              <a:extLst>
                <a:ext uri="{FF2B5EF4-FFF2-40B4-BE49-F238E27FC236}">
                  <a16:creationId xmlns:a16="http://schemas.microsoft.com/office/drawing/2014/main" id="{8F4FF750-9091-41E2-9EE6-E5BBB3D4E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4410" y="4397741"/>
              <a:ext cx="680712" cy="70934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2000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55AF0F9-A3BB-40C4-9398-BFCDF96B015C}"/>
              </a:ext>
            </a:extLst>
          </p:cNvPr>
          <p:cNvGrpSpPr/>
          <p:nvPr/>
        </p:nvGrpSpPr>
        <p:grpSpPr>
          <a:xfrm>
            <a:off x="5427659" y="2095465"/>
            <a:ext cx="2439770" cy="1745866"/>
            <a:chOff x="4319159" y="4420776"/>
            <a:chExt cx="2439770" cy="174586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33CCBDB-5D0C-4C9A-9CEC-141B2DEFB558}"/>
                </a:ext>
              </a:extLst>
            </p:cNvPr>
            <p:cNvGrpSpPr/>
            <p:nvPr/>
          </p:nvGrpSpPr>
          <p:grpSpPr>
            <a:xfrm>
              <a:off x="4319159" y="5332292"/>
              <a:ext cx="2439770" cy="834350"/>
              <a:chOff x="1755054" y="3896702"/>
              <a:chExt cx="2439770" cy="834350"/>
            </a:xfrm>
          </p:grpSpPr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C43314C1-56F2-42D4-B888-50AE8B3E0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5054" y="4309258"/>
                <a:ext cx="2439770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to project an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10089D3-811C-43AB-A00C-CBE2DA24BD80}"/>
                  </a:ext>
                </a:extLst>
              </p:cNvPr>
              <p:cNvSpPr txBox="1"/>
              <p:nvPr/>
            </p:nvSpPr>
            <p:spPr>
              <a:xfrm>
                <a:off x="2126254" y="3896702"/>
                <a:ext cx="1697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sp>
          <p:nvSpPr>
            <p:cNvPr id="27" name="AutoShape 49">
              <a:extLst>
                <a:ext uri="{FF2B5EF4-FFF2-40B4-BE49-F238E27FC236}">
                  <a16:creationId xmlns:a16="http://schemas.microsoft.com/office/drawing/2014/main" id="{B6BDD14A-113C-4DDE-BD60-2FA0EAF3C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111" y="4420776"/>
              <a:ext cx="663866" cy="663271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1CAF7F-946A-472A-BB5A-882E7AC0FE4F}"/>
              </a:ext>
            </a:extLst>
          </p:cNvPr>
          <p:cNvSpPr>
            <a:spLocks noGrp="1"/>
          </p:cNvSpPr>
          <p:nvPr>
            <p:ph type="pic" sz="quarter" idx="239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3CB9B76-4409-4986-8A09-04C9F76EEEA9}"/>
              </a:ext>
            </a:extLst>
          </p:cNvPr>
          <p:cNvSpPr>
            <a:spLocks noGrp="1"/>
          </p:cNvSpPr>
          <p:nvPr>
            <p:ph type="pic" sz="quarter" idx="238"/>
          </p:nvPr>
        </p:nvSpPr>
        <p:spPr/>
      </p: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3B750B-98E8-49B6-9D6C-3337262E25B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D3435C4-F6BF-4458-A292-A8043CB0136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05142D3-F635-425A-8604-AEF7C951B574}"/>
              </a:ext>
            </a:extLst>
          </p:cNvPr>
          <p:cNvSpPr/>
          <p:nvPr/>
        </p:nvSpPr>
        <p:spPr bwMode="auto">
          <a:xfrm>
            <a:off x="0" y="1814513"/>
            <a:ext cx="2336800" cy="24972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615CF7-7DE9-4E89-A2B5-3DA4E63152BC}"/>
              </a:ext>
            </a:extLst>
          </p:cNvPr>
          <p:cNvSpPr/>
          <p:nvPr/>
        </p:nvSpPr>
        <p:spPr bwMode="auto">
          <a:xfrm>
            <a:off x="0" y="4369948"/>
            <a:ext cx="2336800" cy="2497216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6681818-5ED1-4B4C-AE49-F8D344F8C9B2}"/>
              </a:ext>
            </a:extLst>
          </p:cNvPr>
          <p:cNvGrpSpPr/>
          <p:nvPr/>
        </p:nvGrpSpPr>
        <p:grpSpPr>
          <a:xfrm>
            <a:off x="-57378" y="2173280"/>
            <a:ext cx="2439770" cy="1745866"/>
            <a:chOff x="4319159" y="4420776"/>
            <a:chExt cx="2439770" cy="1745866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022DD86-C765-4165-8454-389E1D46DF72}"/>
                </a:ext>
              </a:extLst>
            </p:cNvPr>
            <p:cNvGrpSpPr/>
            <p:nvPr/>
          </p:nvGrpSpPr>
          <p:grpSpPr>
            <a:xfrm>
              <a:off x="4319159" y="5332292"/>
              <a:ext cx="2439770" cy="834350"/>
              <a:chOff x="1755054" y="3896702"/>
              <a:chExt cx="2439770" cy="834350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0683CE8-5F94-410C-A564-70CDCC64C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5054" y="4309258"/>
                <a:ext cx="2439770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to project an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11673A5-96D1-472C-B8BD-58467EE11B2F}"/>
                  </a:ext>
                </a:extLst>
              </p:cNvPr>
              <p:cNvSpPr txBox="1"/>
              <p:nvPr/>
            </p:nvSpPr>
            <p:spPr>
              <a:xfrm>
                <a:off x="2126254" y="3896702"/>
                <a:ext cx="1697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sp>
          <p:nvSpPr>
            <p:cNvPr id="26" name="AutoShape 49">
              <a:extLst>
                <a:ext uri="{FF2B5EF4-FFF2-40B4-BE49-F238E27FC236}">
                  <a16:creationId xmlns:a16="http://schemas.microsoft.com/office/drawing/2014/main" id="{BB9DB14C-D568-4915-9E8A-AEF1128C0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7111" y="4420776"/>
              <a:ext cx="663866" cy="663271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CAB47DF-3E14-44DE-9081-23CDDAA86172}"/>
              </a:ext>
            </a:extLst>
          </p:cNvPr>
          <p:cNvGrpSpPr/>
          <p:nvPr/>
        </p:nvGrpSpPr>
        <p:grpSpPr>
          <a:xfrm>
            <a:off x="-51485" y="4692215"/>
            <a:ext cx="2439770" cy="1768901"/>
            <a:chOff x="7194881" y="4397741"/>
            <a:chExt cx="2439770" cy="1768901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9E8D0FD-739D-4FF5-AE3F-2A6C20D254AE}"/>
                </a:ext>
              </a:extLst>
            </p:cNvPr>
            <p:cNvGrpSpPr/>
            <p:nvPr/>
          </p:nvGrpSpPr>
          <p:grpSpPr>
            <a:xfrm>
              <a:off x="7194881" y="5332292"/>
              <a:ext cx="2439770" cy="834350"/>
              <a:chOff x="1755054" y="3896702"/>
              <a:chExt cx="2439770" cy="834350"/>
            </a:xfrm>
          </p:grpSpPr>
          <p:sp>
            <p:nvSpPr>
              <p:cNvPr id="32" name="Rectangle 17">
                <a:extLst>
                  <a:ext uri="{FF2B5EF4-FFF2-40B4-BE49-F238E27FC236}">
                    <a16:creationId xmlns:a16="http://schemas.microsoft.com/office/drawing/2014/main" id="{47837B74-F2AC-445F-A146-3C4BD1D29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5054" y="4309258"/>
                <a:ext cx="2439770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4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project an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C421A2E-B89C-4E04-91BF-AE2BDDAB9D84}"/>
                  </a:ext>
                </a:extLst>
              </p:cNvPr>
              <p:cNvSpPr txBox="1"/>
              <p:nvPr/>
            </p:nvSpPr>
            <p:spPr>
              <a:xfrm>
                <a:off x="2126254" y="3896702"/>
                <a:ext cx="169737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sp>
          <p:nvSpPr>
            <p:cNvPr id="31" name="AutoShape 9">
              <a:extLst>
                <a:ext uri="{FF2B5EF4-FFF2-40B4-BE49-F238E27FC236}">
                  <a16:creationId xmlns:a16="http://schemas.microsoft.com/office/drawing/2014/main" id="{4953BAB2-30DF-4F6A-8EB9-554D84E14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4410" y="4397741"/>
              <a:ext cx="680712" cy="70934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sz="2000" dirty="0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6066C376-A08C-4815-85C2-B9DF3945E8E0}"/>
              </a:ext>
            </a:extLst>
          </p:cNvPr>
          <p:cNvSpPr/>
          <p:nvPr/>
        </p:nvSpPr>
        <p:spPr>
          <a:xfrm>
            <a:off x="7578661" y="5046885"/>
            <a:ext cx="4096503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EA06998-C4BE-4ED4-8B6C-3E3081E2D996}"/>
              </a:ext>
            </a:extLst>
          </p:cNvPr>
          <p:cNvSpPr>
            <a:spLocks noGrp="1"/>
          </p:cNvSpPr>
          <p:nvPr>
            <p:ph type="pic" sz="quarter" idx="239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9605A7D-AAE7-4D92-8B88-A4E7E773BCB4}"/>
              </a:ext>
            </a:extLst>
          </p:cNvPr>
          <p:cNvSpPr>
            <a:spLocks noGrp="1"/>
          </p:cNvSpPr>
          <p:nvPr>
            <p:ph type="pic" sz="quarter" idx="238"/>
          </p:nvPr>
        </p:nvSpPr>
        <p:spPr/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CE5327A-370E-40A2-B328-CE5DA4B8042C}"/>
              </a:ext>
            </a:extLst>
          </p:cNvPr>
          <p:cNvSpPr/>
          <p:nvPr/>
        </p:nvSpPr>
        <p:spPr bwMode="auto">
          <a:xfrm>
            <a:off x="139148" y="4528457"/>
            <a:ext cx="11913704" cy="2203646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AB26558-A57F-4AB0-AFF4-351A5A26981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5E5681-EB0B-4768-8582-9C5012C37D0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ED026F9-CBE4-4B9D-B11A-159282B335F5}"/>
              </a:ext>
            </a:extLst>
          </p:cNvPr>
          <p:cNvGrpSpPr/>
          <p:nvPr/>
        </p:nvGrpSpPr>
        <p:grpSpPr>
          <a:xfrm>
            <a:off x="1089481" y="4095145"/>
            <a:ext cx="10013039" cy="1996975"/>
            <a:chOff x="1340761" y="4095145"/>
            <a:chExt cx="10013039" cy="1996975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E18CF7E8-646B-429F-8E70-20B21427B1CD}"/>
                </a:ext>
              </a:extLst>
            </p:cNvPr>
            <p:cNvGrpSpPr/>
            <p:nvPr/>
          </p:nvGrpSpPr>
          <p:grpSpPr>
            <a:xfrm>
              <a:off x="1340761" y="4095145"/>
              <a:ext cx="2439770" cy="1985457"/>
              <a:chOff x="1218514" y="5017960"/>
              <a:chExt cx="2439770" cy="1985457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6FBC5DC7-030A-44A4-B4F7-87CA94A84824}"/>
                  </a:ext>
                </a:extLst>
              </p:cNvPr>
              <p:cNvGrpSpPr/>
              <p:nvPr/>
            </p:nvGrpSpPr>
            <p:grpSpPr>
              <a:xfrm>
                <a:off x="1218514" y="6169067"/>
                <a:ext cx="2439770" cy="834350"/>
                <a:chOff x="1755054" y="3896702"/>
                <a:chExt cx="2439770" cy="834350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65BBB5C7-EAEA-4117-8B74-206E3DC68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5054" y="4309258"/>
                  <a:ext cx="2439770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to project an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890FC4F-C502-48BB-9D7C-4CF390D84B7F}"/>
                    </a:ext>
                  </a:extLst>
                </p:cNvPr>
                <p:cNvSpPr txBox="1"/>
                <p:nvPr/>
              </p:nvSpPr>
              <p:spPr>
                <a:xfrm>
                  <a:off x="2126254" y="3896702"/>
                  <a:ext cx="169737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9C67077F-D608-4023-9B08-2F4F51FC2D15}"/>
                  </a:ext>
                </a:extLst>
              </p:cNvPr>
              <p:cNvGrpSpPr/>
              <p:nvPr/>
            </p:nvGrpSpPr>
            <p:grpSpPr>
              <a:xfrm>
                <a:off x="1901319" y="5017960"/>
                <a:ext cx="1074160" cy="1074160"/>
                <a:chOff x="1901319" y="5017960"/>
                <a:chExt cx="1074160" cy="1074160"/>
              </a:xfrm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CDE78D5E-F52A-4B3B-B7FA-7C0B45A34068}"/>
                    </a:ext>
                  </a:extLst>
                </p:cNvPr>
                <p:cNvSpPr/>
                <p:nvPr/>
              </p:nvSpPr>
              <p:spPr bwMode="auto">
                <a:xfrm>
                  <a:off x="1901319" y="5017960"/>
                  <a:ext cx="1074160" cy="1074160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dirty="0"/>
                </a:p>
              </p:txBody>
            </p:sp>
            <p:sp>
              <p:nvSpPr>
                <p:cNvPr id="36" name="AutoShape 49">
                  <a:extLst>
                    <a:ext uri="{FF2B5EF4-FFF2-40B4-BE49-F238E27FC236}">
                      <a16:creationId xmlns:a16="http://schemas.microsoft.com/office/drawing/2014/main" id="{BCCC1ACB-A679-4242-AEF6-3F6A5887D6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6466" y="5223405"/>
                  <a:ext cx="663866" cy="66327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28E0AF3F-F352-4E71-BCD0-134C6DC79318}"/>
                </a:ext>
              </a:extLst>
            </p:cNvPr>
            <p:cNvGrpSpPr/>
            <p:nvPr/>
          </p:nvGrpSpPr>
          <p:grpSpPr>
            <a:xfrm>
              <a:off x="5127395" y="4095145"/>
              <a:ext cx="2439770" cy="1996975"/>
              <a:chOff x="3889144" y="5017960"/>
              <a:chExt cx="2439770" cy="1996975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F468F8CD-CA92-4B63-BEA1-B5C7696B1DA0}"/>
                  </a:ext>
                </a:extLst>
              </p:cNvPr>
              <p:cNvGrpSpPr/>
              <p:nvPr/>
            </p:nvGrpSpPr>
            <p:grpSpPr>
              <a:xfrm>
                <a:off x="3889144" y="6180585"/>
                <a:ext cx="2439770" cy="834350"/>
                <a:chOff x="1755054" y="3896702"/>
                <a:chExt cx="2439770" cy="834350"/>
              </a:xfrm>
            </p:grpSpPr>
            <p:sp>
              <p:nvSpPr>
                <p:cNvPr id="42" name="Rectangle 17">
                  <a:extLst>
                    <a:ext uri="{FF2B5EF4-FFF2-40B4-BE49-F238E27FC236}">
                      <a16:creationId xmlns:a16="http://schemas.microsoft.com/office/drawing/2014/main" id="{7B98BEE8-D37B-4CBA-8147-557176DA61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5054" y="4309258"/>
                  <a:ext cx="2439770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4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to project an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2DE74EB5-385E-4ACE-9D8F-395E71846D88}"/>
                    </a:ext>
                  </a:extLst>
                </p:cNvPr>
                <p:cNvSpPr txBox="1"/>
                <p:nvPr/>
              </p:nvSpPr>
              <p:spPr>
                <a:xfrm>
                  <a:off x="2126254" y="3896702"/>
                  <a:ext cx="169737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21EC974D-DD4B-4536-A2EC-54EC81EC01AE}"/>
                  </a:ext>
                </a:extLst>
              </p:cNvPr>
              <p:cNvGrpSpPr/>
              <p:nvPr/>
            </p:nvGrpSpPr>
            <p:grpSpPr>
              <a:xfrm>
                <a:off x="4571949" y="5017960"/>
                <a:ext cx="1074160" cy="1074160"/>
                <a:chOff x="4571949" y="5063624"/>
                <a:chExt cx="1074160" cy="1074160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0D83A953-A263-4ED0-90CF-7475C77FC8C4}"/>
                    </a:ext>
                  </a:extLst>
                </p:cNvPr>
                <p:cNvSpPr/>
                <p:nvPr/>
              </p:nvSpPr>
              <p:spPr bwMode="auto">
                <a:xfrm>
                  <a:off x="4571949" y="5063624"/>
                  <a:ext cx="1074160" cy="107416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dirty="0"/>
                </a:p>
              </p:txBody>
            </p:sp>
            <p:sp>
              <p:nvSpPr>
                <p:cNvPr id="41" name="AutoShape 9">
                  <a:extLst>
                    <a:ext uri="{FF2B5EF4-FFF2-40B4-BE49-F238E27FC236}">
                      <a16:creationId xmlns:a16="http://schemas.microsoft.com/office/drawing/2014/main" id="{DB997670-AD2B-4B84-8175-8CCF3C544D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8673" y="5246034"/>
                  <a:ext cx="680712" cy="7093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sz="2000" dirty="0"/>
                </a:p>
              </p:txBody>
            </p:sp>
          </p:grp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5DD7997-B7D1-48DE-B845-A1A54EA131E8}"/>
                </a:ext>
              </a:extLst>
            </p:cNvPr>
            <p:cNvGrpSpPr/>
            <p:nvPr/>
          </p:nvGrpSpPr>
          <p:grpSpPr>
            <a:xfrm>
              <a:off x="8914030" y="4095145"/>
              <a:ext cx="2439770" cy="1985457"/>
              <a:chOff x="6559774" y="5017960"/>
              <a:chExt cx="2439770" cy="1985457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E6ADD7B3-1B8D-4513-9D1F-B4C3D660D16B}"/>
                  </a:ext>
                </a:extLst>
              </p:cNvPr>
              <p:cNvGrpSpPr/>
              <p:nvPr/>
            </p:nvGrpSpPr>
            <p:grpSpPr>
              <a:xfrm>
                <a:off x="6559774" y="6169067"/>
                <a:ext cx="2439770" cy="834350"/>
                <a:chOff x="1755054" y="3896702"/>
                <a:chExt cx="2439770" cy="834350"/>
              </a:xfrm>
            </p:grpSpPr>
            <p:sp>
              <p:nvSpPr>
                <p:cNvPr id="47" name="Rectangle 17">
                  <a:extLst>
                    <a:ext uri="{FF2B5EF4-FFF2-40B4-BE49-F238E27FC236}">
                      <a16:creationId xmlns:a16="http://schemas.microsoft.com/office/drawing/2014/main" id="{FEAE4817-0D21-4742-B6A5-3CBF9510AE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5054" y="4309258"/>
                  <a:ext cx="2439770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to project an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66FEAEE1-35BA-434B-AAC7-5AE07EA07859}"/>
                    </a:ext>
                  </a:extLst>
                </p:cNvPr>
                <p:cNvSpPr txBox="1"/>
                <p:nvPr/>
              </p:nvSpPr>
              <p:spPr>
                <a:xfrm>
                  <a:off x="2126254" y="3896702"/>
                  <a:ext cx="169737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0DBABF6E-A690-4B3C-AA06-FD8913D38509}"/>
                  </a:ext>
                </a:extLst>
              </p:cNvPr>
              <p:cNvGrpSpPr/>
              <p:nvPr/>
            </p:nvGrpSpPr>
            <p:grpSpPr>
              <a:xfrm>
                <a:off x="7242579" y="5017960"/>
                <a:ext cx="1074160" cy="1074160"/>
                <a:chOff x="7257562" y="5017960"/>
                <a:chExt cx="1074160" cy="1074160"/>
              </a:xfrm>
            </p:grpSpPr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72FDA1C2-1792-420C-B7A1-86CB0204F566}"/>
                    </a:ext>
                  </a:extLst>
                </p:cNvPr>
                <p:cNvSpPr/>
                <p:nvPr/>
              </p:nvSpPr>
              <p:spPr bwMode="auto">
                <a:xfrm>
                  <a:off x="7257562" y="5017960"/>
                  <a:ext cx="1074160" cy="107416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dirty="0"/>
                </a:p>
              </p:txBody>
            </p:sp>
            <p:sp>
              <p:nvSpPr>
                <p:cNvPr id="46" name="AutoShape 49">
                  <a:extLst>
                    <a:ext uri="{FF2B5EF4-FFF2-40B4-BE49-F238E27FC236}">
                      <a16:creationId xmlns:a16="http://schemas.microsoft.com/office/drawing/2014/main" id="{654ED2BD-CB2D-4677-9964-AAF5A579E4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2709" y="5223405"/>
                  <a:ext cx="663866" cy="66327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6367A3C-65D3-4710-885E-FADB9D6A8B3A}"/>
              </a:ext>
            </a:extLst>
          </p:cNvPr>
          <p:cNvSpPr>
            <a:spLocks noGrp="1"/>
          </p:cNvSpPr>
          <p:nvPr>
            <p:ph type="pic" sz="quarter" idx="23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CF50CF5-7A6F-42F4-917F-0C632AE08A8D}"/>
              </a:ext>
            </a:extLst>
          </p:cNvPr>
          <p:cNvSpPr>
            <a:spLocks noGrp="1"/>
          </p:cNvSpPr>
          <p:nvPr>
            <p:ph type="pic" sz="quarter" idx="239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83E45AA-3084-4A79-874E-9238D57ED3D4}"/>
              </a:ext>
            </a:extLst>
          </p:cNvPr>
          <p:cNvSpPr>
            <a:spLocks noGrp="1"/>
          </p:cNvSpPr>
          <p:nvPr>
            <p:ph type="pic" sz="quarter" idx="24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4093256-F047-4BE3-AA18-23BA1EC7F566}"/>
              </a:ext>
            </a:extLst>
          </p:cNvPr>
          <p:cNvSpPr>
            <a:spLocks noGrp="1"/>
          </p:cNvSpPr>
          <p:nvPr>
            <p:ph type="pic" sz="quarter" idx="241"/>
          </p:nvPr>
        </p:nvSpPr>
        <p:spPr/>
      </p: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70D6B-DD9A-40C4-B2FC-17C7665D743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CFC62A-F7FC-46B3-B44D-8EF44037413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B60D53-F43C-4EA9-B7D5-B89AC0F81027}"/>
              </a:ext>
            </a:extLst>
          </p:cNvPr>
          <p:cNvSpPr/>
          <p:nvPr/>
        </p:nvSpPr>
        <p:spPr bwMode="auto">
          <a:xfrm>
            <a:off x="3458817" y="1933786"/>
            <a:ext cx="8176591" cy="2212764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9B0731C-4FC3-4FC1-8DB4-C364EE3B630B}"/>
              </a:ext>
            </a:extLst>
          </p:cNvPr>
          <p:cNvGrpSpPr/>
          <p:nvPr/>
        </p:nvGrpSpPr>
        <p:grpSpPr>
          <a:xfrm>
            <a:off x="3656597" y="2155718"/>
            <a:ext cx="7781030" cy="1768901"/>
            <a:chOff x="3458817" y="2151501"/>
            <a:chExt cx="7781030" cy="176890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1A4D2B0-F08C-41C7-ADAE-8E8092839EC5}"/>
                </a:ext>
              </a:extLst>
            </p:cNvPr>
            <p:cNvGrpSpPr/>
            <p:nvPr/>
          </p:nvGrpSpPr>
          <p:grpSpPr>
            <a:xfrm>
              <a:off x="3458817" y="2163018"/>
              <a:ext cx="2439770" cy="1745866"/>
              <a:chOff x="4319159" y="4420776"/>
              <a:chExt cx="2439770" cy="1745866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13D47555-C41E-4E7E-B5C5-16859FFA1DA2}"/>
                  </a:ext>
                </a:extLst>
              </p:cNvPr>
              <p:cNvGrpSpPr/>
              <p:nvPr/>
            </p:nvGrpSpPr>
            <p:grpSpPr>
              <a:xfrm>
                <a:off x="4319159" y="5332292"/>
                <a:ext cx="2439770" cy="834350"/>
                <a:chOff x="1755054" y="3896702"/>
                <a:chExt cx="2439770" cy="834350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F4B7D19E-DE46-4D83-9AA0-2BFE686F20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5054" y="4309258"/>
                  <a:ext cx="2439770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to project an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CD0380E-48B6-4835-9A97-77620590FE14}"/>
                    </a:ext>
                  </a:extLst>
                </p:cNvPr>
                <p:cNvSpPr txBox="1"/>
                <p:nvPr/>
              </p:nvSpPr>
              <p:spPr>
                <a:xfrm>
                  <a:off x="2126254" y="3896702"/>
                  <a:ext cx="169737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sp>
            <p:nvSpPr>
              <p:cNvPr id="18" name="AutoShape 49">
                <a:extLst>
                  <a:ext uri="{FF2B5EF4-FFF2-40B4-BE49-F238E27FC236}">
                    <a16:creationId xmlns:a16="http://schemas.microsoft.com/office/drawing/2014/main" id="{C7285915-32CA-4E22-A144-D40929F3E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111" y="4420776"/>
                <a:ext cx="663866" cy="663271"/>
              </a:xfrm>
              <a:custGeom>
                <a:avLst/>
                <a:gdLst/>
                <a:ahLst/>
                <a:cxnLst/>
                <a:rect l="0" t="0" r="r" b="b"/>
                <a:pathLst>
                  <a:path w="21560" h="21600">
                    <a:moveTo>
                      <a:pt x="18232" y="5135"/>
                    </a:moveTo>
                    <a:cubicBezTo>
                      <a:pt x="17986" y="5382"/>
                      <a:pt x="17687" y="5505"/>
                      <a:pt x="17334" y="5505"/>
                    </a:cubicBezTo>
                    <a:cubicBezTo>
                      <a:pt x="16982" y="5505"/>
                      <a:pt x="16684" y="5382"/>
                      <a:pt x="16437" y="5135"/>
                    </a:cubicBezTo>
                    <a:cubicBezTo>
                      <a:pt x="16190" y="4889"/>
                      <a:pt x="16067" y="4589"/>
                      <a:pt x="16067" y="4235"/>
                    </a:cubicBezTo>
                    <a:cubicBezTo>
                      <a:pt x="16067" y="3883"/>
                      <a:pt x="16190" y="3582"/>
                      <a:pt x="16437" y="3335"/>
                    </a:cubicBezTo>
                    <a:cubicBezTo>
                      <a:pt x="16684" y="3089"/>
                      <a:pt x="16982" y="2966"/>
                      <a:pt x="17334" y="2966"/>
                    </a:cubicBezTo>
                    <a:cubicBezTo>
                      <a:pt x="17687" y="2966"/>
                      <a:pt x="17986" y="3088"/>
                      <a:pt x="18232" y="3335"/>
                    </a:cubicBezTo>
                    <a:cubicBezTo>
                      <a:pt x="18478" y="3582"/>
                      <a:pt x="18602" y="3883"/>
                      <a:pt x="18602" y="4235"/>
                    </a:cubicBezTo>
                    <a:cubicBezTo>
                      <a:pt x="18602" y="4589"/>
                      <a:pt x="18478" y="4889"/>
                      <a:pt x="18232" y="5135"/>
                    </a:cubicBezTo>
                    <a:cubicBezTo>
                      <a:pt x="18232" y="5135"/>
                      <a:pt x="18232" y="5135"/>
                      <a:pt x="18232" y="5135"/>
                    </a:cubicBezTo>
                    <a:close/>
                    <a:moveTo>
                      <a:pt x="21427" y="126"/>
                    </a:moveTo>
                    <a:cubicBezTo>
                      <a:pt x="21338" y="42"/>
                      <a:pt x="21233" y="0"/>
                      <a:pt x="21110" y="0"/>
                    </a:cubicBezTo>
                    <a:cubicBezTo>
                      <a:pt x="18812" y="0"/>
                      <a:pt x="16916" y="312"/>
                      <a:pt x="15420" y="940"/>
                    </a:cubicBezTo>
                    <a:cubicBezTo>
                      <a:pt x="13923" y="1567"/>
                      <a:pt x="12348" y="2704"/>
                      <a:pt x="10694" y="4354"/>
                    </a:cubicBezTo>
                    <a:cubicBezTo>
                      <a:pt x="9989" y="5069"/>
                      <a:pt x="9215" y="5930"/>
                      <a:pt x="8370" y="6936"/>
                    </a:cubicBezTo>
                    <a:lnTo>
                      <a:pt x="3367" y="7200"/>
                    </a:lnTo>
                    <a:cubicBezTo>
                      <a:pt x="3225" y="7218"/>
                      <a:pt x="3111" y="7289"/>
                      <a:pt x="3023" y="7412"/>
                    </a:cubicBezTo>
                    <a:lnTo>
                      <a:pt x="66" y="12495"/>
                    </a:lnTo>
                    <a:cubicBezTo>
                      <a:pt x="-40" y="12671"/>
                      <a:pt x="-17" y="12844"/>
                      <a:pt x="132" y="13011"/>
                    </a:cubicBezTo>
                    <a:lnTo>
                      <a:pt x="977" y="13857"/>
                    </a:lnTo>
                    <a:cubicBezTo>
                      <a:pt x="1056" y="13938"/>
                      <a:pt x="1158" y="13978"/>
                      <a:pt x="1280" y="13978"/>
                    </a:cubicBezTo>
                    <a:cubicBezTo>
                      <a:pt x="1334" y="13978"/>
                      <a:pt x="1373" y="13973"/>
                      <a:pt x="1399" y="13963"/>
                    </a:cubicBezTo>
                    <a:lnTo>
                      <a:pt x="5044" y="12838"/>
                    </a:lnTo>
                    <a:lnTo>
                      <a:pt x="8753" y="16558"/>
                    </a:lnTo>
                    <a:lnTo>
                      <a:pt x="7631" y="20210"/>
                    </a:lnTo>
                    <a:cubicBezTo>
                      <a:pt x="7587" y="20370"/>
                      <a:pt x="7622" y="20510"/>
                      <a:pt x="7736" y="20634"/>
                    </a:cubicBezTo>
                    <a:lnTo>
                      <a:pt x="8582" y="21481"/>
                    </a:lnTo>
                    <a:cubicBezTo>
                      <a:pt x="8679" y="21560"/>
                      <a:pt x="8780" y="21600"/>
                      <a:pt x="8885" y="21600"/>
                    </a:cubicBezTo>
                    <a:cubicBezTo>
                      <a:pt x="8964" y="21600"/>
                      <a:pt x="9034" y="21583"/>
                      <a:pt x="9096" y="21547"/>
                    </a:cubicBezTo>
                    <a:lnTo>
                      <a:pt x="14166" y="18583"/>
                    </a:lnTo>
                    <a:cubicBezTo>
                      <a:pt x="14288" y="18494"/>
                      <a:pt x="14360" y="18380"/>
                      <a:pt x="14377" y="18238"/>
                    </a:cubicBezTo>
                    <a:lnTo>
                      <a:pt x="14641" y="13222"/>
                    </a:lnTo>
                    <a:cubicBezTo>
                      <a:pt x="15644" y="12375"/>
                      <a:pt x="16503" y="11599"/>
                      <a:pt x="17216" y="10893"/>
                    </a:cubicBezTo>
                    <a:cubicBezTo>
                      <a:pt x="18783" y="9313"/>
                      <a:pt x="19898" y="7723"/>
                      <a:pt x="20562" y="6121"/>
                    </a:cubicBezTo>
                    <a:cubicBezTo>
                      <a:pt x="21227" y="4520"/>
                      <a:pt x="21560" y="2620"/>
                      <a:pt x="21560" y="424"/>
                    </a:cubicBezTo>
                    <a:cubicBezTo>
                      <a:pt x="21559" y="309"/>
                      <a:pt x="21515" y="209"/>
                      <a:pt x="21427" y="126"/>
                    </a:cubicBezTo>
                    <a:cubicBezTo>
                      <a:pt x="21427" y="126"/>
                      <a:pt x="21427" y="126"/>
                      <a:pt x="21427" y="126"/>
                    </a:cubicBezTo>
                    <a:close/>
                    <a:moveTo>
                      <a:pt x="21427" y="12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E306F0F-21B0-4B8D-8745-6E800A37D4FB}"/>
                </a:ext>
              </a:extLst>
            </p:cNvPr>
            <p:cNvGrpSpPr/>
            <p:nvPr/>
          </p:nvGrpSpPr>
          <p:grpSpPr>
            <a:xfrm>
              <a:off x="6129447" y="2151501"/>
              <a:ext cx="2439770" cy="1768901"/>
              <a:chOff x="7194881" y="4397741"/>
              <a:chExt cx="2439770" cy="176890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03D2EBB4-3EDF-4483-BB31-4A7A539CB397}"/>
                  </a:ext>
                </a:extLst>
              </p:cNvPr>
              <p:cNvGrpSpPr/>
              <p:nvPr/>
            </p:nvGrpSpPr>
            <p:grpSpPr>
              <a:xfrm>
                <a:off x="7194881" y="5332292"/>
                <a:ext cx="2439770" cy="834350"/>
                <a:chOff x="1755054" y="3896702"/>
                <a:chExt cx="2439770" cy="834350"/>
              </a:xfrm>
            </p:grpSpPr>
            <p:sp>
              <p:nvSpPr>
                <p:cNvPr id="24" name="Rectangle 17">
                  <a:extLst>
                    <a:ext uri="{FF2B5EF4-FFF2-40B4-BE49-F238E27FC236}">
                      <a16:creationId xmlns:a16="http://schemas.microsoft.com/office/drawing/2014/main" id="{7980E468-919C-462A-BB65-E990349895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5054" y="4309258"/>
                  <a:ext cx="2439770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4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to project an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EA8420F-FC19-436F-9EAE-4EB4F9E03810}"/>
                    </a:ext>
                  </a:extLst>
                </p:cNvPr>
                <p:cNvSpPr txBox="1"/>
                <p:nvPr/>
              </p:nvSpPr>
              <p:spPr>
                <a:xfrm>
                  <a:off x="2126254" y="3896702"/>
                  <a:ext cx="169737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sp>
            <p:nvSpPr>
              <p:cNvPr id="23" name="AutoShape 9">
                <a:extLst>
                  <a:ext uri="{FF2B5EF4-FFF2-40B4-BE49-F238E27FC236}">
                    <a16:creationId xmlns:a16="http://schemas.microsoft.com/office/drawing/2014/main" id="{3525B9CD-012E-4A3A-ADC4-9A34DAC47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4410" y="4397741"/>
                <a:ext cx="680712" cy="70934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sz="2000" dirty="0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34223FF-4BED-44B4-AD42-1C96A73A06AA}"/>
                </a:ext>
              </a:extLst>
            </p:cNvPr>
            <p:cNvGrpSpPr/>
            <p:nvPr/>
          </p:nvGrpSpPr>
          <p:grpSpPr>
            <a:xfrm>
              <a:off x="8800077" y="2163018"/>
              <a:ext cx="2439770" cy="1745866"/>
              <a:chOff x="4319159" y="4420776"/>
              <a:chExt cx="2439770" cy="1745866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0256B67D-FBA7-4E23-B536-D2371F919BBE}"/>
                  </a:ext>
                </a:extLst>
              </p:cNvPr>
              <p:cNvGrpSpPr/>
              <p:nvPr/>
            </p:nvGrpSpPr>
            <p:grpSpPr>
              <a:xfrm>
                <a:off x="4319159" y="5332292"/>
                <a:ext cx="2439770" cy="834350"/>
                <a:chOff x="1755054" y="3896702"/>
                <a:chExt cx="2439770" cy="834350"/>
              </a:xfrm>
            </p:grpSpPr>
            <p:sp>
              <p:nvSpPr>
                <p:cNvPr id="29" name="Rectangle 17">
                  <a:extLst>
                    <a:ext uri="{FF2B5EF4-FFF2-40B4-BE49-F238E27FC236}">
                      <a16:creationId xmlns:a16="http://schemas.microsoft.com/office/drawing/2014/main" id="{3969400F-F9A1-4442-B806-3F9853EC1F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5054" y="4309258"/>
                  <a:ext cx="2439770" cy="421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600"/>
                    </a:lnSpc>
                  </a:pPr>
                  <a:r>
                    <a:rPr lang="en-US" sz="12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  <a:sym typeface="Montserrat-Regular" charset="0"/>
                    </a:rPr>
                    <a:t>This letterhead design is to project an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7B27C8B0-C1A1-48F7-85DC-92A9DD199763}"/>
                    </a:ext>
                  </a:extLst>
                </p:cNvPr>
                <p:cNvSpPr txBox="1"/>
                <p:nvPr/>
              </p:nvSpPr>
              <p:spPr>
                <a:xfrm>
                  <a:off x="2126254" y="3896702"/>
                  <a:ext cx="169737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Lato" panose="020F0502020204030203" pitchFamily="34" charset="0"/>
                    </a:rPr>
                    <a:t>TITLE TEXT</a:t>
                  </a:r>
                </a:p>
              </p:txBody>
            </p:sp>
          </p:grpSp>
          <p:sp>
            <p:nvSpPr>
              <p:cNvPr id="28" name="AutoShape 49">
                <a:extLst>
                  <a:ext uri="{FF2B5EF4-FFF2-40B4-BE49-F238E27FC236}">
                    <a16:creationId xmlns:a16="http://schemas.microsoft.com/office/drawing/2014/main" id="{04F7EE0F-29B8-4F15-9E6C-30B59F6D6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7111" y="4420776"/>
                <a:ext cx="663866" cy="663271"/>
              </a:xfrm>
              <a:custGeom>
                <a:avLst/>
                <a:gdLst/>
                <a:ahLst/>
                <a:cxnLst/>
                <a:rect l="0" t="0" r="r" b="b"/>
                <a:pathLst>
                  <a:path w="21560" h="21600">
                    <a:moveTo>
                      <a:pt x="18232" y="5135"/>
                    </a:moveTo>
                    <a:cubicBezTo>
                      <a:pt x="17986" y="5382"/>
                      <a:pt x="17687" y="5505"/>
                      <a:pt x="17334" y="5505"/>
                    </a:cubicBezTo>
                    <a:cubicBezTo>
                      <a:pt x="16982" y="5505"/>
                      <a:pt x="16684" y="5382"/>
                      <a:pt x="16437" y="5135"/>
                    </a:cubicBezTo>
                    <a:cubicBezTo>
                      <a:pt x="16190" y="4889"/>
                      <a:pt x="16067" y="4589"/>
                      <a:pt x="16067" y="4235"/>
                    </a:cubicBezTo>
                    <a:cubicBezTo>
                      <a:pt x="16067" y="3883"/>
                      <a:pt x="16190" y="3582"/>
                      <a:pt x="16437" y="3335"/>
                    </a:cubicBezTo>
                    <a:cubicBezTo>
                      <a:pt x="16684" y="3089"/>
                      <a:pt x="16982" y="2966"/>
                      <a:pt x="17334" y="2966"/>
                    </a:cubicBezTo>
                    <a:cubicBezTo>
                      <a:pt x="17687" y="2966"/>
                      <a:pt x="17986" y="3088"/>
                      <a:pt x="18232" y="3335"/>
                    </a:cubicBezTo>
                    <a:cubicBezTo>
                      <a:pt x="18478" y="3582"/>
                      <a:pt x="18602" y="3883"/>
                      <a:pt x="18602" y="4235"/>
                    </a:cubicBezTo>
                    <a:cubicBezTo>
                      <a:pt x="18602" y="4589"/>
                      <a:pt x="18478" y="4889"/>
                      <a:pt x="18232" y="5135"/>
                    </a:cubicBezTo>
                    <a:cubicBezTo>
                      <a:pt x="18232" y="5135"/>
                      <a:pt x="18232" y="5135"/>
                      <a:pt x="18232" y="5135"/>
                    </a:cubicBezTo>
                    <a:close/>
                    <a:moveTo>
                      <a:pt x="21427" y="126"/>
                    </a:moveTo>
                    <a:cubicBezTo>
                      <a:pt x="21338" y="42"/>
                      <a:pt x="21233" y="0"/>
                      <a:pt x="21110" y="0"/>
                    </a:cubicBezTo>
                    <a:cubicBezTo>
                      <a:pt x="18812" y="0"/>
                      <a:pt x="16916" y="312"/>
                      <a:pt x="15420" y="940"/>
                    </a:cubicBezTo>
                    <a:cubicBezTo>
                      <a:pt x="13923" y="1567"/>
                      <a:pt x="12348" y="2704"/>
                      <a:pt x="10694" y="4354"/>
                    </a:cubicBezTo>
                    <a:cubicBezTo>
                      <a:pt x="9989" y="5069"/>
                      <a:pt x="9215" y="5930"/>
                      <a:pt x="8370" y="6936"/>
                    </a:cubicBezTo>
                    <a:lnTo>
                      <a:pt x="3367" y="7200"/>
                    </a:lnTo>
                    <a:cubicBezTo>
                      <a:pt x="3225" y="7218"/>
                      <a:pt x="3111" y="7289"/>
                      <a:pt x="3023" y="7412"/>
                    </a:cubicBezTo>
                    <a:lnTo>
                      <a:pt x="66" y="12495"/>
                    </a:lnTo>
                    <a:cubicBezTo>
                      <a:pt x="-40" y="12671"/>
                      <a:pt x="-17" y="12844"/>
                      <a:pt x="132" y="13011"/>
                    </a:cubicBezTo>
                    <a:lnTo>
                      <a:pt x="977" y="13857"/>
                    </a:lnTo>
                    <a:cubicBezTo>
                      <a:pt x="1056" y="13938"/>
                      <a:pt x="1158" y="13978"/>
                      <a:pt x="1280" y="13978"/>
                    </a:cubicBezTo>
                    <a:cubicBezTo>
                      <a:pt x="1334" y="13978"/>
                      <a:pt x="1373" y="13973"/>
                      <a:pt x="1399" y="13963"/>
                    </a:cubicBezTo>
                    <a:lnTo>
                      <a:pt x="5044" y="12838"/>
                    </a:lnTo>
                    <a:lnTo>
                      <a:pt x="8753" y="16558"/>
                    </a:lnTo>
                    <a:lnTo>
                      <a:pt x="7631" y="20210"/>
                    </a:lnTo>
                    <a:cubicBezTo>
                      <a:pt x="7587" y="20370"/>
                      <a:pt x="7622" y="20510"/>
                      <a:pt x="7736" y="20634"/>
                    </a:cubicBezTo>
                    <a:lnTo>
                      <a:pt x="8582" y="21481"/>
                    </a:lnTo>
                    <a:cubicBezTo>
                      <a:pt x="8679" y="21560"/>
                      <a:pt x="8780" y="21600"/>
                      <a:pt x="8885" y="21600"/>
                    </a:cubicBezTo>
                    <a:cubicBezTo>
                      <a:pt x="8964" y="21600"/>
                      <a:pt x="9034" y="21583"/>
                      <a:pt x="9096" y="21547"/>
                    </a:cubicBezTo>
                    <a:lnTo>
                      <a:pt x="14166" y="18583"/>
                    </a:lnTo>
                    <a:cubicBezTo>
                      <a:pt x="14288" y="18494"/>
                      <a:pt x="14360" y="18380"/>
                      <a:pt x="14377" y="18238"/>
                    </a:cubicBezTo>
                    <a:lnTo>
                      <a:pt x="14641" y="13222"/>
                    </a:lnTo>
                    <a:cubicBezTo>
                      <a:pt x="15644" y="12375"/>
                      <a:pt x="16503" y="11599"/>
                      <a:pt x="17216" y="10893"/>
                    </a:cubicBezTo>
                    <a:cubicBezTo>
                      <a:pt x="18783" y="9313"/>
                      <a:pt x="19898" y="7723"/>
                      <a:pt x="20562" y="6121"/>
                    </a:cubicBezTo>
                    <a:cubicBezTo>
                      <a:pt x="21227" y="4520"/>
                      <a:pt x="21560" y="2620"/>
                      <a:pt x="21560" y="424"/>
                    </a:cubicBezTo>
                    <a:cubicBezTo>
                      <a:pt x="21559" y="309"/>
                      <a:pt x="21515" y="209"/>
                      <a:pt x="21427" y="126"/>
                    </a:cubicBezTo>
                    <a:cubicBezTo>
                      <a:pt x="21427" y="126"/>
                      <a:pt x="21427" y="126"/>
                      <a:pt x="21427" y="126"/>
                    </a:cubicBezTo>
                    <a:close/>
                    <a:moveTo>
                      <a:pt x="21427" y="12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DC75789A-494C-4C5B-8F74-596FDDE1A8DD}"/>
              </a:ext>
            </a:extLst>
          </p:cNvPr>
          <p:cNvSpPr/>
          <p:nvPr/>
        </p:nvSpPr>
        <p:spPr>
          <a:xfrm>
            <a:off x="8105122" y="4700798"/>
            <a:ext cx="3096278" cy="1604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galley of type and scrambled it to make a type specimen book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9CCC5B8-455A-4B3B-BBBC-3FF87F9A6736}"/>
              </a:ext>
            </a:extLst>
          </p:cNvPr>
          <p:cNvSpPr>
            <a:spLocks noGrp="1"/>
          </p:cNvSpPr>
          <p:nvPr>
            <p:ph type="pic" sz="quarter" idx="239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55423E1-BDC4-425A-9646-8F9699566758}"/>
              </a:ext>
            </a:extLst>
          </p:cNvPr>
          <p:cNvSpPr>
            <a:spLocks noGrp="1"/>
          </p:cNvSpPr>
          <p:nvPr>
            <p:ph type="pic" sz="quarter" idx="238"/>
          </p:nvPr>
        </p:nvSpPr>
        <p:spPr/>
      </p: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noAutofit/>
      </a:bodyPr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25453</TotalTime>
  <Words>991</Words>
  <Application>Microsoft Office PowerPoint</Application>
  <PresentationFormat>Widescreen</PresentationFormat>
  <Paragraphs>196</Paragraphs>
  <Slides>25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Calibri</vt:lpstr>
      <vt:lpstr>FontAwesome</vt:lpstr>
      <vt:lpstr>Lato</vt:lpstr>
      <vt:lpstr>Montserrat</vt:lpstr>
      <vt:lpstr>Montserrat Light</vt:lpstr>
      <vt:lpstr>Montserrat-Regular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Welcom Message</vt:lpstr>
      <vt:lpstr>About us</vt:lpstr>
      <vt:lpstr>About us</vt:lpstr>
      <vt:lpstr>Our Services</vt:lpstr>
      <vt:lpstr>Our Services</vt:lpstr>
      <vt:lpstr>Our Services</vt:lpstr>
      <vt:lpstr>Our Team</vt:lpstr>
      <vt:lpstr>Our Team</vt:lpstr>
      <vt:lpstr>Our Portfolilo</vt:lpstr>
      <vt:lpstr>Our Portfolilo</vt:lpstr>
      <vt:lpstr>Our Portfolio</vt:lpstr>
      <vt:lpstr>Our Timeline</vt:lpstr>
      <vt:lpstr>Our Timeline</vt:lpstr>
      <vt:lpstr>Map Information</vt:lpstr>
      <vt:lpstr>Our Information</vt:lpstr>
      <vt:lpstr>Mpa Information</vt:lpstr>
      <vt:lpstr>Text Single Column</vt:lpstr>
      <vt:lpstr>Square Image</vt:lpstr>
      <vt:lpstr>Square Image</vt:lpstr>
      <vt:lpstr>Map Project Location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3741</cp:revision>
  <dcterms:created xsi:type="dcterms:W3CDTF">2017-07-18T09:08:44Z</dcterms:created>
  <dcterms:modified xsi:type="dcterms:W3CDTF">2018-05-28T07:43:46Z</dcterms:modified>
</cp:coreProperties>
</file>