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5223"/>
    <a:srgbClr val="F47920"/>
    <a:srgbClr val="F47A20"/>
    <a:srgbClr val="97B941"/>
    <a:srgbClr val="00A0A6"/>
    <a:srgbClr val="644099"/>
    <a:srgbClr val="F37021"/>
    <a:srgbClr val="D22A4C"/>
    <a:srgbClr val="BC346B"/>
    <a:srgbClr val="222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71" autoAdjust="0"/>
    <p:restoredTop sz="94291" autoAdjust="0"/>
  </p:normalViewPr>
  <p:slideViewPr>
    <p:cSldViewPr snapToGrid="0" snapToObjects="1">
      <p:cViewPr>
        <p:scale>
          <a:sx n="66" d="100"/>
          <a:sy n="66" d="100"/>
        </p:scale>
        <p:origin x="678" y="21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1/16/2019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4F07ECD-22C8-44F3-B3B1-511E70A0A7E3}"/>
              </a:ext>
            </a:extLst>
          </p:cNvPr>
          <p:cNvSpPr>
            <a:spLocks noGrp="1"/>
          </p:cNvSpPr>
          <p:nvPr>
            <p:ph type="pic" sz="quarter" idx="19" hasCustomPrompt="1"/>
          </p:nvPr>
        </p:nvSpPr>
        <p:spPr>
          <a:xfrm>
            <a:off x="450558" y="3591272"/>
            <a:ext cx="2391887" cy="1936230"/>
          </a:xfrm>
          <a:custGeom>
            <a:avLst/>
            <a:gdLst>
              <a:gd name="connsiteX0" fmla="*/ 0 w 2391887"/>
              <a:gd name="connsiteY0" fmla="*/ 0 h 1936230"/>
              <a:gd name="connsiteX1" fmla="*/ 2391887 w 2391887"/>
              <a:gd name="connsiteY1" fmla="*/ 0 h 1936230"/>
              <a:gd name="connsiteX2" fmla="*/ 2391887 w 2391887"/>
              <a:gd name="connsiteY2" fmla="*/ 1936230 h 1936230"/>
              <a:gd name="connsiteX3" fmla="*/ 0 w 2391887"/>
              <a:gd name="connsiteY3" fmla="*/ 1936230 h 1936230"/>
            </a:gdLst>
            <a:ahLst/>
            <a:cxnLst>
              <a:cxn ang="0">
                <a:pos x="connsiteX0" y="connsiteY0"/>
              </a:cxn>
              <a:cxn ang="0">
                <a:pos x="connsiteX1" y="connsiteY1"/>
              </a:cxn>
              <a:cxn ang="0">
                <a:pos x="connsiteX2" y="connsiteY2"/>
              </a:cxn>
              <a:cxn ang="0">
                <a:pos x="connsiteX3" y="connsiteY3"/>
              </a:cxn>
            </a:cxnLst>
            <a:rect l="l" t="t" r="r" b="b"/>
            <a:pathLst>
              <a:path w="2391887" h="1936230">
                <a:moveTo>
                  <a:pt x="0" y="0"/>
                </a:moveTo>
                <a:lnTo>
                  <a:pt x="2391887" y="0"/>
                </a:lnTo>
                <a:lnTo>
                  <a:pt x="2391887" y="1936230"/>
                </a:lnTo>
                <a:lnTo>
                  <a:pt x="0" y="1936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293A58C1-2911-44CC-9ACF-9E0AF71FB580}"/>
              </a:ext>
            </a:extLst>
          </p:cNvPr>
          <p:cNvSpPr>
            <a:spLocks noGrp="1"/>
          </p:cNvSpPr>
          <p:nvPr>
            <p:ph type="pic" sz="quarter" idx="20" hasCustomPrompt="1"/>
          </p:nvPr>
        </p:nvSpPr>
        <p:spPr>
          <a:xfrm>
            <a:off x="2943633" y="3591272"/>
            <a:ext cx="2391887" cy="1936230"/>
          </a:xfrm>
          <a:custGeom>
            <a:avLst/>
            <a:gdLst>
              <a:gd name="connsiteX0" fmla="*/ 0 w 2391887"/>
              <a:gd name="connsiteY0" fmla="*/ 0 h 1936230"/>
              <a:gd name="connsiteX1" fmla="*/ 2391887 w 2391887"/>
              <a:gd name="connsiteY1" fmla="*/ 0 h 1936230"/>
              <a:gd name="connsiteX2" fmla="*/ 2391887 w 2391887"/>
              <a:gd name="connsiteY2" fmla="*/ 1936230 h 1936230"/>
              <a:gd name="connsiteX3" fmla="*/ 0 w 2391887"/>
              <a:gd name="connsiteY3" fmla="*/ 1936230 h 1936230"/>
            </a:gdLst>
            <a:ahLst/>
            <a:cxnLst>
              <a:cxn ang="0">
                <a:pos x="connsiteX0" y="connsiteY0"/>
              </a:cxn>
              <a:cxn ang="0">
                <a:pos x="connsiteX1" y="connsiteY1"/>
              </a:cxn>
              <a:cxn ang="0">
                <a:pos x="connsiteX2" y="connsiteY2"/>
              </a:cxn>
              <a:cxn ang="0">
                <a:pos x="connsiteX3" y="connsiteY3"/>
              </a:cxn>
            </a:cxnLst>
            <a:rect l="l" t="t" r="r" b="b"/>
            <a:pathLst>
              <a:path w="2391887" h="1936230">
                <a:moveTo>
                  <a:pt x="0" y="0"/>
                </a:moveTo>
                <a:lnTo>
                  <a:pt x="2391887" y="0"/>
                </a:lnTo>
                <a:lnTo>
                  <a:pt x="2391887" y="1936230"/>
                </a:lnTo>
                <a:lnTo>
                  <a:pt x="0" y="1936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C4B7B7B1-11D5-4457-B785-C789A3E3EF32}"/>
              </a:ext>
            </a:extLst>
          </p:cNvPr>
          <p:cNvSpPr>
            <a:spLocks noGrp="1"/>
          </p:cNvSpPr>
          <p:nvPr>
            <p:ph type="pic" sz="quarter" idx="21" hasCustomPrompt="1"/>
          </p:nvPr>
        </p:nvSpPr>
        <p:spPr>
          <a:xfrm>
            <a:off x="5436707" y="3591272"/>
            <a:ext cx="2862615" cy="1936230"/>
          </a:xfrm>
          <a:custGeom>
            <a:avLst/>
            <a:gdLst>
              <a:gd name="connsiteX0" fmla="*/ 0 w 2862615"/>
              <a:gd name="connsiteY0" fmla="*/ 0 h 1936230"/>
              <a:gd name="connsiteX1" fmla="*/ 2862615 w 2862615"/>
              <a:gd name="connsiteY1" fmla="*/ 0 h 1936230"/>
              <a:gd name="connsiteX2" fmla="*/ 2862615 w 2862615"/>
              <a:gd name="connsiteY2" fmla="*/ 1936230 h 1936230"/>
              <a:gd name="connsiteX3" fmla="*/ 0 w 2862615"/>
              <a:gd name="connsiteY3" fmla="*/ 1936230 h 1936230"/>
            </a:gdLst>
            <a:ahLst/>
            <a:cxnLst>
              <a:cxn ang="0">
                <a:pos x="connsiteX0" y="connsiteY0"/>
              </a:cxn>
              <a:cxn ang="0">
                <a:pos x="connsiteX1" y="connsiteY1"/>
              </a:cxn>
              <a:cxn ang="0">
                <a:pos x="connsiteX2" y="connsiteY2"/>
              </a:cxn>
              <a:cxn ang="0">
                <a:pos x="connsiteX3" y="connsiteY3"/>
              </a:cxn>
            </a:cxnLst>
            <a:rect l="l" t="t" r="r" b="b"/>
            <a:pathLst>
              <a:path w="2862615" h="1936230">
                <a:moveTo>
                  <a:pt x="0" y="0"/>
                </a:moveTo>
                <a:lnTo>
                  <a:pt x="2862615" y="0"/>
                </a:lnTo>
                <a:lnTo>
                  <a:pt x="2862615" y="1936230"/>
                </a:lnTo>
                <a:lnTo>
                  <a:pt x="0" y="1936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Freeform: Shape 18">
            <a:extLst>
              <a:ext uri="{FF2B5EF4-FFF2-40B4-BE49-F238E27FC236}">
                <a16:creationId xmlns:a16="http://schemas.microsoft.com/office/drawing/2014/main" id="{343EBB14-E83D-43BF-8B53-FD9E9635BFC8}"/>
              </a:ext>
            </a:extLst>
          </p:cNvPr>
          <p:cNvSpPr>
            <a:spLocks noGrp="1"/>
          </p:cNvSpPr>
          <p:nvPr>
            <p:ph type="pic" sz="quarter" idx="20" hasCustomPrompt="1"/>
          </p:nvPr>
        </p:nvSpPr>
        <p:spPr>
          <a:xfrm>
            <a:off x="8730345" y="4891314"/>
            <a:ext cx="3461656" cy="1966686"/>
          </a:xfrm>
          <a:custGeom>
            <a:avLst/>
            <a:gdLst>
              <a:gd name="connsiteX0" fmla="*/ 0 w 3461656"/>
              <a:gd name="connsiteY0" fmla="*/ 0 h 1966686"/>
              <a:gd name="connsiteX1" fmla="*/ 3461656 w 3461656"/>
              <a:gd name="connsiteY1" fmla="*/ 0 h 1966686"/>
              <a:gd name="connsiteX2" fmla="*/ 3461656 w 3461656"/>
              <a:gd name="connsiteY2" fmla="*/ 1966686 h 1966686"/>
              <a:gd name="connsiteX3" fmla="*/ 0 w 3461656"/>
              <a:gd name="connsiteY3" fmla="*/ 1966686 h 1966686"/>
            </a:gdLst>
            <a:ahLst/>
            <a:cxnLst>
              <a:cxn ang="0">
                <a:pos x="connsiteX0" y="connsiteY0"/>
              </a:cxn>
              <a:cxn ang="0">
                <a:pos x="connsiteX1" y="connsiteY1"/>
              </a:cxn>
              <a:cxn ang="0">
                <a:pos x="connsiteX2" y="connsiteY2"/>
              </a:cxn>
              <a:cxn ang="0">
                <a:pos x="connsiteX3" y="connsiteY3"/>
              </a:cxn>
            </a:cxnLst>
            <a:rect l="l" t="t" r="r" b="b"/>
            <a:pathLst>
              <a:path w="3461656" h="1966686">
                <a:moveTo>
                  <a:pt x="0" y="0"/>
                </a:moveTo>
                <a:lnTo>
                  <a:pt x="3461656" y="0"/>
                </a:lnTo>
                <a:lnTo>
                  <a:pt x="3461656" y="1966686"/>
                </a:lnTo>
                <a:lnTo>
                  <a:pt x="0" y="19666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2DE9A7DB-FD2A-4B23-9183-095A70B9FE66}"/>
              </a:ext>
            </a:extLst>
          </p:cNvPr>
          <p:cNvSpPr>
            <a:spLocks noGrp="1"/>
          </p:cNvSpPr>
          <p:nvPr>
            <p:ph type="pic" sz="quarter" idx="23" hasCustomPrompt="1"/>
          </p:nvPr>
        </p:nvSpPr>
        <p:spPr>
          <a:xfrm>
            <a:off x="0" y="1899376"/>
            <a:ext cx="4122057" cy="4958623"/>
          </a:xfrm>
          <a:custGeom>
            <a:avLst/>
            <a:gdLst>
              <a:gd name="connsiteX0" fmla="*/ 0 w 4122057"/>
              <a:gd name="connsiteY0" fmla="*/ 0 h 4958623"/>
              <a:gd name="connsiteX1" fmla="*/ 4122057 w 4122057"/>
              <a:gd name="connsiteY1" fmla="*/ 0 h 4958623"/>
              <a:gd name="connsiteX2" fmla="*/ 4122057 w 4122057"/>
              <a:gd name="connsiteY2" fmla="*/ 4958623 h 4958623"/>
              <a:gd name="connsiteX3" fmla="*/ 0 w 4122057"/>
              <a:gd name="connsiteY3" fmla="*/ 4958623 h 4958623"/>
            </a:gdLst>
            <a:ahLst/>
            <a:cxnLst>
              <a:cxn ang="0">
                <a:pos x="connsiteX0" y="connsiteY0"/>
              </a:cxn>
              <a:cxn ang="0">
                <a:pos x="connsiteX1" y="connsiteY1"/>
              </a:cxn>
              <a:cxn ang="0">
                <a:pos x="connsiteX2" y="connsiteY2"/>
              </a:cxn>
              <a:cxn ang="0">
                <a:pos x="connsiteX3" y="connsiteY3"/>
              </a:cxn>
            </a:cxnLst>
            <a:rect l="l" t="t" r="r" b="b"/>
            <a:pathLst>
              <a:path w="4122057" h="4958623">
                <a:moveTo>
                  <a:pt x="0" y="0"/>
                </a:moveTo>
                <a:lnTo>
                  <a:pt x="4122057" y="0"/>
                </a:lnTo>
                <a:lnTo>
                  <a:pt x="4122057" y="4958623"/>
                </a:lnTo>
                <a:lnTo>
                  <a:pt x="0" y="49586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A4C6F413-5BC4-4F7D-874C-E0EAD6F7233C}"/>
              </a:ext>
            </a:extLst>
          </p:cNvPr>
          <p:cNvSpPr>
            <a:spLocks noGrp="1"/>
          </p:cNvSpPr>
          <p:nvPr>
            <p:ph type="pic" sz="quarter" idx="24" hasCustomPrompt="1"/>
          </p:nvPr>
        </p:nvSpPr>
        <p:spPr>
          <a:xfrm>
            <a:off x="8730345" y="1899378"/>
            <a:ext cx="3461656" cy="2750683"/>
          </a:xfrm>
          <a:custGeom>
            <a:avLst/>
            <a:gdLst>
              <a:gd name="connsiteX0" fmla="*/ 0 w 3461656"/>
              <a:gd name="connsiteY0" fmla="*/ 0 h 2750683"/>
              <a:gd name="connsiteX1" fmla="*/ 3461656 w 3461656"/>
              <a:gd name="connsiteY1" fmla="*/ 0 h 2750683"/>
              <a:gd name="connsiteX2" fmla="*/ 3461656 w 3461656"/>
              <a:gd name="connsiteY2" fmla="*/ 2750683 h 2750683"/>
              <a:gd name="connsiteX3" fmla="*/ 0 w 3461656"/>
              <a:gd name="connsiteY3" fmla="*/ 2750683 h 2750683"/>
            </a:gdLst>
            <a:ahLst/>
            <a:cxnLst>
              <a:cxn ang="0">
                <a:pos x="connsiteX0" y="connsiteY0"/>
              </a:cxn>
              <a:cxn ang="0">
                <a:pos x="connsiteX1" y="connsiteY1"/>
              </a:cxn>
              <a:cxn ang="0">
                <a:pos x="connsiteX2" y="connsiteY2"/>
              </a:cxn>
              <a:cxn ang="0">
                <a:pos x="connsiteX3" y="connsiteY3"/>
              </a:cxn>
            </a:cxnLst>
            <a:rect l="l" t="t" r="r" b="b"/>
            <a:pathLst>
              <a:path w="3461656" h="2750683">
                <a:moveTo>
                  <a:pt x="0" y="0"/>
                </a:moveTo>
                <a:lnTo>
                  <a:pt x="3461656" y="0"/>
                </a:lnTo>
                <a:lnTo>
                  <a:pt x="3461656" y="2750683"/>
                </a:lnTo>
                <a:lnTo>
                  <a:pt x="0" y="27506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BAE50C31-8ACE-41AA-B3C3-D89E7105D085}"/>
              </a:ext>
            </a:extLst>
          </p:cNvPr>
          <p:cNvSpPr>
            <a:spLocks noGrp="1"/>
          </p:cNvSpPr>
          <p:nvPr>
            <p:ph type="pic" sz="quarter" idx="19" hasCustomPrompt="1"/>
          </p:nvPr>
        </p:nvSpPr>
        <p:spPr>
          <a:xfrm>
            <a:off x="4365172" y="3046006"/>
            <a:ext cx="4122057" cy="3811994"/>
          </a:xfrm>
          <a:custGeom>
            <a:avLst/>
            <a:gdLst>
              <a:gd name="connsiteX0" fmla="*/ 0 w 4122057"/>
              <a:gd name="connsiteY0" fmla="*/ 0 h 3811994"/>
              <a:gd name="connsiteX1" fmla="*/ 4122057 w 4122057"/>
              <a:gd name="connsiteY1" fmla="*/ 0 h 3811994"/>
              <a:gd name="connsiteX2" fmla="*/ 4122057 w 4122057"/>
              <a:gd name="connsiteY2" fmla="*/ 3811994 h 3811994"/>
              <a:gd name="connsiteX3" fmla="*/ 0 w 4122057"/>
              <a:gd name="connsiteY3" fmla="*/ 3811994 h 3811994"/>
            </a:gdLst>
            <a:ahLst/>
            <a:cxnLst>
              <a:cxn ang="0">
                <a:pos x="connsiteX0" y="connsiteY0"/>
              </a:cxn>
              <a:cxn ang="0">
                <a:pos x="connsiteX1" y="connsiteY1"/>
              </a:cxn>
              <a:cxn ang="0">
                <a:pos x="connsiteX2" y="connsiteY2"/>
              </a:cxn>
              <a:cxn ang="0">
                <a:pos x="connsiteX3" y="connsiteY3"/>
              </a:cxn>
            </a:cxnLst>
            <a:rect l="l" t="t" r="r" b="b"/>
            <a:pathLst>
              <a:path w="4122057" h="3811994">
                <a:moveTo>
                  <a:pt x="0" y="0"/>
                </a:moveTo>
                <a:lnTo>
                  <a:pt x="4122057" y="0"/>
                </a:lnTo>
                <a:lnTo>
                  <a:pt x="4122057" y="3811994"/>
                </a:lnTo>
                <a:lnTo>
                  <a:pt x="0" y="381199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3" name="Picture Placeholder 12">
            <a:extLst>
              <a:ext uri="{FF2B5EF4-FFF2-40B4-BE49-F238E27FC236}">
                <a16:creationId xmlns:a16="http://schemas.microsoft.com/office/drawing/2014/main" id="{AD6E43D5-0BD7-4878-A99F-68F291748803}"/>
              </a:ext>
            </a:extLst>
          </p:cNvPr>
          <p:cNvSpPr>
            <a:spLocks noGrp="1"/>
          </p:cNvSpPr>
          <p:nvPr>
            <p:ph type="pic" sz="quarter" idx="20" hasCustomPrompt="1"/>
          </p:nvPr>
        </p:nvSpPr>
        <p:spPr>
          <a:xfrm>
            <a:off x="7382152" y="2859124"/>
            <a:ext cx="3510183" cy="1789044"/>
          </a:xfrm>
          <a:custGeom>
            <a:avLst/>
            <a:gdLst>
              <a:gd name="connsiteX0" fmla="*/ 0 w 3510183"/>
              <a:gd name="connsiteY0" fmla="*/ 0 h 1789044"/>
              <a:gd name="connsiteX1" fmla="*/ 3510183 w 3510183"/>
              <a:gd name="connsiteY1" fmla="*/ 0 h 1789044"/>
              <a:gd name="connsiteX2" fmla="*/ 3510183 w 3510183"/>
              <a:gd name="connsiteY2" fmla="*/ 1789044 h 1789044"/>
              <a:gd name="connsiteX3" fmla="*/ 0 w 3510183"/>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510183" h="1789044">
                <a:moveTo>
                  <a:pt x="0" y="0"/>
                </a:moveTo>
                <a:lnTo>
                  <a:pt x="3510183" y="0"/>
                </a:lnTo>
                <a:lnTo>
                  <a:pt x="3510183"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2F2859AA-9E94-4BAB-B3C1-2095FF48677A}"/>
              </a:ext>
            </a:extLst>
          </p:cNvPr>
          <p:cNvSpPr>
            <a:spLocks noGrp="1"/>
          </p:cNvSpPr>
          <p:nvPr>
            <p:ph type="pic" sz="quarter" idx="21" hasCustomPrompt="1"/>
          </p:nvPr>
        </p:nvSpPr>
        <p:spPr>
          <a:xfrm>
            <a:off x="1299666" y="2982557"/>
            <a:ext cx="3358164" cy="1789044"/>
          </a:xfrm>
          <a:custGeom>
            <a:avLst/>
            <a:gdLst>
              <a:gd name="connsiteX0" fmla="*/ 0 w 3358164"/>
              <a:gd name="connsiteY0" fmla="*/ 0 h 1789044"/>
              <a:gd name="connsiteX1" fmla="*/ 3358164 w 3358164"/>
              <a:gd name="connsiteY1" fmla="*/ 0 h 1789044"/>
              <a:gd name="connsiteX2" fmla="*/ 3358164 w 3358164"/>
              <a:gd name="connsiteY2" fmla="*/ 1789044 h 1789044"/>
              <a:gd name="connsiteX3" fmla="*/ 0 w 3358164"/>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358164" h="1789044">
                <a:moveTo>
                  <a:pt x="0" y="0"/>
                </a:moveTo>
                <a:lnTo>
                  <a:pt x="3358164" y="0"/>
                </a:lnTo>
                <a:lnTo>
                  <a:pt x="3358164"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Freeform: Shape 8">
            <a:extLst>
              <a:ext uri="{FF2B5EF4-FFF2-40B4-BE49-F238E27FC236}">
                <a16:creationId xmlns:a16="http://schemas.microsoft.com/office/drawing/2014/main" id="{FEDE3A20-15E7-47B5-8FE1-C2E7B70AFD0B}"/>
              </a:ext>
            </a:extLst>
          </p:cNvPr>
          <p:cNvSpPr>
            <a:spLocks noGrp="1"/>
          </p:cNvSpPr>
          <p:nvPr>
            <p:ph type="pic" sz="quarter" idx="20" hasCustomPrompt="1"/>
          </p:nvPr>
        </p:nvSpPr>
        <p:spPr>
          <a:xfrm>
            <a:off x="1943100" y="2022087"/>
            <a:ext cx="8305800" cy="2672623"/>
          </a:xfrm>
          <a:custGeom>
            <a:avLst/>
            <a:gdLst>
              <a:gd name="connsiteX0" fmla="*/ 0 w 8305800"/>
              <a:gd name="connsiteY0" fmla="*/ 0 h 2672623"/>
              <a:gd name="connsiteX1" fmla="*/ 8305800 w 8305800"/>
              <a:gd name="connsiteY1" fmla="*/ 0 h 2672623"/>
              <a:gd name="connsiteX2" fmla="*/ 8305800 w 8305800"/>
              <a:gd name="connsiteY2" fmla="*/ 2672623 h 2672623"/>
              <a:gd name="connsiteX3" fmla="*/ 0 w 8305800"/>
              <a:gd name="connsiteY3" fmla="*/ 2672623 h 2672623"/>
            </a:gdLst>
            <a:ahLst/>
            <a:cxnLst>
              <a:cxn ang="0">
                <a:pos x="connsiteX0" y="connsiteY0"/>
              </a:cxn>
              <a:cxn ang="0">
                <a:pos x="connsiteX1" y="connsiteY1"/>
              </a:cxn>
              <a:cxn ang="0">
                <a:pos x="connsiteX2" y="connsiteY2"/>
              </a:cxn>
              <a:cxn ang="0">
                <a:pos x="connsiteX3" y="connsiteY3"/>
              </a:cxn>
            </a:cxnLst>
            <a:rect l="l" t="t" r="r" b="b"/>
            <a:pathLst>
              <a:path w="8305800" h="2672623">
                <a:moveTo>
                  <a:pt x="0" y="0"/>
                </a:moveTo>
                <a:lnTo>
                  <a:pt x="8305800" y="0"/>
                </a:lnTo>
                <a:lnTo>
                  <a:pt x="8305800" y="2672623"/>
                </a:lnTo>
                <a:lnTo>
                  <a:pt x="0" y="26726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Freeform: Shape 14">
            <a:extLst>
              <a:ext uri="{FF2B5EF4-FFF2-40B4-BE49-F238E27FC236}">
                <a16:creationId xmlns:a16="http://schemas.microsoft.com/office/drawing/2014/main" id="{A1346E60-DC50-4BCF-810E-76DECC44E747}"/>
              </a:ext>
            </a:extLst>
          </p:cNvPr>
          <p:cNvSpPr>
            <a:spLocks noGrp="1"/>
          </p:cNvSpPr>
          <p:nvPr>
            <p:ph type="pic" sz="quarter" idx="25" hasCustomPrompt="1"/>
          </p:nvPr>
        </p:nvSpPr>
        <p:spPr>
          <a:xfrm>
            <a:off x="838200" y="1899377"/>
            <a:ext cx="2451100" cy="2451100"/>
          </a:xfrm>
          <a:custGeom>
            <a:avLst/>
            <a:gdLst>
              <a:gd name="connsiteX0" fmla="*/ 1225550 w 2451100"/>
              <a:gd name="connsiteY0" fmla="*/ 0 h 2451100"/>
              <a:gd name="connsiteX1" fmla="*/ 2451100 w 2451100"/>
              <a:gd name="connsiteY1" fmla="*/ 1225550 h 2451100"/>
              <a:gd name="connsiteX2" fmla="*/ 1225550 w 2451100"/>
              <a:gd name="connsiteY2" fmla="*/ 2451100 h 2451100"/>
              <a:gd name="connsiteX3" fmla="*/ 0 w 2451100"/>
              <a:gd name="connsiteY3" fmla="*/ 1225550 h 2451100"/>
              <a:gd name="connsiteX4" fmla="*/ 1225550 w 2451100"/>
              <a:gd name="connsiteY4" fmla="*/ 0 h 245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1100" h="2451100">
                <a:moveTo>
                  <a:pt x="1225550" y="0"/>
                </a:moveTo>
                <a:cubicBezTo>
                  <a:pt x="1902403" y="0"/>
                  <a:pt x="2451100" y="548697"/>
                  <a:pt x="2451100" y="1225550"/>
                </a:cubicBezTo>
                <a:cubicBezTo>
                  <a:pt x="2451100" y="1902403"/>
                  <a:pt x="1902403" y="2451100"/>
                  <a:pt x="1225550" y="2451100"/>
                </a:cubicBezTo>
                <a:cubicBezTo>
                  <a:pt x="548697" y="2451100"/>
                  <a:pt x="0" y="1902403"/>
                  <a:pt x="0" y="1225550"/>
                </a:cubicBezTo>
                <a:cubicBezTo>
                  <a:pt x="0" y="548697"/>
                  <a:pt x="548697" y="0"/>
                  <a:pt x="12255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8" name="Freeform: Shape 17">
            <a:extLst>
              <a:ext uri="{FF2B5EF4-FFF2-40B4-BE49-F238E27FC236}">
                <a16:creationId xmlns:a16="http://schemas.microsoft.com/office/drawing/2014/main" id="{E766AC1F-978B-4EBF-AA04-4C62BBD979A6}"/>
              </a:ext>
            </a:extLst>
          </p:cNvPr>
          <p:cNvSpPr>
            <a:spLocks noGrp="1"/>
          </p:cNvSpPr>
          <p:nvPr>
            <p:ph type="pic" sz="quarter" idx="27" hasCustomPrompt="1"/>
          </p:nvPr>
        </p:nvSpPr>
        <p:spPr>
          <a:xfrm>
            <a:off x="8782052" y="1899377"/>
            <a:ext cx="2451100" cy="2451100"/>
          </a:xfrm>
          <a:custGeom>
            <a:avLst/>
            <a:gdLst>
              <a:gd name="connsiteX0" fmla="*/ 1225550 w 2451100"/>
              <a:gd name="connsiteY0" fmla="*/ 0 h 2451100"/>
              <a:gd name="connsiteX1" fmla="*/ 2451100 w 2451100"/>
              <a:gd name="connsiteY1" fmla="*/ 1225550 h 2451100"/>
              <a:gd name="connsiteX2" fmla="*/ 1225550 w 2451100"/>
              <a:gd name="connsiteY2" fmla="*/ 2451100 h 2451100"/>
              <a:gd name="connsiteX3" fmla="*/ 0 w 2451100"/>
              <a:gd name="connsiteY3" fmla="*/ 1225550 h 2451100"/>
              <a:gd name="connsiteX4" fmla="*/ 1225550 w 2451100"/>
              <a:gd name="connsiteY4" fmla="*/ 0 h 245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1100" h="2451100">
                <a:moveTo>
                  <a:pt x="1225550" y="0"/>
                </a:moveTo>
                <a:cubicBezTo>
                  <a:pt x="1902403" y="0"/>
                  <a:pt x="2451100" y="548697"/>
                  <a:pt x="2451100" y="1225550"/>
                </a:cubicBezTo>
                <a:cubicBezTo>
                  <a:pt x="2451100" y="1902403"/>
                  <a:pt x="1902403" y="2451100"/>
                  <a:pt x="1225550" y="2451100"/>
                </a:cubicBezTo>
                <a:cubicBezTo>
                  <a:pt x="548697" y="2451100"/>
                  <a:pt x="0" y="1902403"/>
                  <a:pt x="0" y="1225550"/>
                </a:cubicBezTo>
                <a:cubicBezTo>
                  <a:pt x="0" y="548697"/>
                  <a:pt x="548697" y="0"/>
                  <a:pt x="12255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91E91130-D7E8-431B-8556-792A7E345F53}"/>
              </a:ext>
            </a:extLst>
          </p:cNvPr>
          <p:cNvSpPr>
            <a:spLocks noGrp="1"/>
          </p:cNvSpPr>
          <p:nvPr>
            <p:ph type="pic" sz="quarter" idx="29" hasCustomPrompt="1"/>
          </p:nvPr>
        </p:nvSpPr>
        <p:spPr>
          <a:xfrm>
            <a:off x="4810126" y="1899377"/>
            <a:ext cx="2451100" cy="2451100"/>
          </a:xfrm>
          <a:custGeom>
            <a:avLst/>
            <a:gdLst>
              <a:gd name="connsiteX0" fmla="*/ 1225550 w 2451100"/>
              <a:gd name="connsiteY0" fmla="*/ 0 h 2451100"/>
              <a:gd name="connsiteX1" fmla="*/ 2451100 w 2451100"/>
              <a:gd name="connsiteY1" fmla="*/ 1225550 h 2451100"/>
              <a:gd name="connsiteX2" fmla="*/ 1225550 w 2451100"/>
              <a:gd name="connsiteY2" fmla="*/ 2451100 h 2451100"/>
              <a:gd name="connsiteX3" fmla="*/ 0 w 2451100"/>
              <a:gd name="connsiteY3" fmla="*/ 1225550 h 2451100"/>
              <a:gd name="connsiteX4" fmla="*/ 1225550 w 2451100"/>
              <a:gd name="connsiteY4" fmla="*/ 0 h 245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1100" h="2451100">
                <a:moveTo>
                  <a:pt x="1225550" y="0"/>
                </a:moveTo>
                <a:cubicBezTo>
                  <a:pt x="1902403" y="0"/>
                  <a:pt x="2451100" y="548697"/>
                  <a:pt x="2451100" y="1225550"/>
                </a:cubicBezTo>
                <a:cubicBezTo>
                  <a:pt x="2451100" y="1902403"/>
                  <a:pt x="1902403" y="2451100"/>
                  <a:pt x="1225550" y="2451100"/>
                </a:cubicBezTo>
                <a:cubicBezTo>
                  <a:pt x="548697" y="2451100"/>
                  <a:pt x="0" y="1902403"/>
                  <a:pt x="0" y="1225550"/>
                </a:cubicBezTo>
                <a:cubicBezTo>
                  <a:pt x="0" y="548697"/>
                  <a:pt x="548697" y="0"/>
                  <a:pt x="12255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73AA7B6D-BF35-43BC-8216-3447CE1ED801}"/>
              </a:ext>
            </a:extLst>
          </p:cNvPr>
          <p:cNvSpPr>
            <a:spLocks noGrp="1"/>
          </p:cNvSpPr>
          <p:nvPr>
            <p:ph type="pic" sz="quarter" idx="23" hasCustomPrompt="1"/>
          </p:nvPr>
        </p:nvSpPr>
        <p:spPr>
          <a:xfrm>
            <a:off x="6452613" y="1103113"/>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961D3746-32E8-429E-9834-86183EF989B2}"/>
              </a:ext>
            </a:extLst>
          </p:cNvPr>
          <p:cNvSpPr>
            <a:spLocks noGrp="1"/>
          </p:cNvSpPr>
          <p:nvPr>
            <p:ph type="pic" sz="quarter" idx="24" hasCustomPrompt="1"/>
          </p:nvPr>
        </p:nvSpPr>
        <p:spPr>
          <a:xfrm>
            <a:off x="8997029" y="1103113"/>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9C25B763-16F8-4D0F-A6B7-3A18B32EB775}"/>
              </a:ext>
            </a:extLst>
          </p:cNvPr>
          <p:cNvSpPr>
            <a:spLocks noGrp="1"/>
          </p:cNvSpPr>
          <p:nvPr>
            <p:ph type="pic" sz="quarter" idx="22" hasCustomPrompt="1"/>
          </p:nvPr>
        </p:nvSpPr>
        <p:spPr>
          <a:xfrm>
            <a:off x="6452613" y="3628145"/>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Picture Placeholder 17">
            <a:extLst>
              <a:ext uri="{FF2B5EF4-FFF2-40B4-BE49-F238E27FC236}">
                <a16:creationId xmlns:a16="http://schemas.microsoft.com/office/drawing/2014/main" id="{7C8210CE-1AB8-418B-8060-62DE60D71205}"/>
              </a:ext>
            </a:extLst>
          </p:cNvPr>
          <p:cNvSpPr>
            <a:spLocks noGrp="1"/>
          </p:cNvSpPr>
          <p:nvPr>
            <p:ph type="pic" sz="quarter" idx="25" hasCustomPrompt="1"/>
          </p:nvPr>
        </p:nvSpPr>
        <p:spPr>
          <a:xfrm>
            <a:off x="8997029" y="3628145"/>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79BFB329-3A1F-47A5-93EB-B68F2AF6537A}"/>
              </a:ext>
            </a:extLst>
          </p:cNvPr>
          <p:cNvSpPr>
            <a:spLocks noGrp="1"/>
          </p:cNvSpPr>
          <p:nvPr>
            <p:ph type="pic" sz="quarter" idx="25" hasCustomPrompt="1"/>
          </p:nvPr>
        </p:nvSpPr>
        <p:spPr>
          <a:xfrm>
            <a:off x="529772" y="420691"/>
            <a:ext cx="5121665" cy="5935658"/>
          </a:xfrm>
          <a:custGeom>
            <a:avLst/>
            <a:gdLst>
              <a:gd name="connsiteX0" fmla="*/ 0 w 5121665"/>
              <a:gd name="connsiteY0" fmla="*/ 0 h 5935658"/>
              <a:gd name="connsiteX1" fmla="*/ 5121665 w 5121665"/>
              <a:gd name="connsiteY1" fmla="*/ 0 h 5935658"/>
              <a:gd name="connsiteX2" fmla="*/ 5121665 w 5121665"/>
              <a:gd name="connsiteY2" fmla="*/ 5935658 h 5935658"/>
              <a:gd name="connsiteX3" fmla="*/ 0 w 5121665"/>
              <a:gd name="connsiteY3" fmla="*/ 5935658 h 5935658"/>
            </a:gdLst>
            <a:ahLst/>
            <a:cxnLst>
              <a:cxn ang="0">
                <a:pos x="connsiteX0" y="connsiteY0"/>
              </a:cxn>
              <a:cxn ang="0">
                <a:pos x="connsiteX1" y="connsiteY1"/>
              </a:cxn>
              <a:cxn ang="0">
                <a:pos x="connsiteX2" y="connsiteY2"/>
              </a:cxn>
              <a:cxn ang="0">
                <a:pos x="connsiteX3" y="connsiteY3"/>
              </a:cxn>
            </a:cxnLst>
            <a:rect l="l" t="t" r="r" b="b"/>
            <a:pathLst>
              <a:path w="5121665" h="5935658">
                <a:moveTo>
                  <a:pt x="0" y="0"/>
                </a:moveTo>
                <a:lnTo>
                  <a:pt x="5121665" y="0"/>
                </a:lnTo>
                <a:lnTo>
                  <a:pt x="5121665" y="5935658"/>
                </a:lnTo>
                <a:lnTo>
                  <a:pt x="0" y="59356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E7DA8C2-6397-423C-917B-072EFA0C2A8D}"/>
              </a:ext>
            </a:extLst>
          </p:cNvPr>
          <p:cNvSpPr>
            <a:spLocks noGrp="1"/>
          </p:cNvSpPr>
          <p:nvPr>
            <p:ph type="pic" sz="quarter" idx="23" hasCustomPrompt="1"/>
          </p:nvPr>
        </p:nvSpPr>
        <p:spPr>
          <a:xfrm>
            <a:off x="516837" y="3611213"/>
            <a:ext cx="4017243" cy="2272750"/>
          </a:xfrm>
          <a:custGeom>
            <a:avLst/>
            <a:gdLst>
              <a:gd name="connsiteX0" fmla="*/ 0 w 4017243"/>
              <a:gd name="connsiteY0" fmla="*/ 0 h 2272750"/>
              <a:gd name="connsiteX1" fmla="*/ 4017243 w 4017243"/>
              <a:gd name="connsiteY1" fmla="*/ 0 h 2272750"/>
              <a:gd name="connsiteX2" fmla="*/ 4017243 w 4017243"/>
              <a:gd name="connsiteY2" fmla="*/ 2272750 h 2272750"/>
              <a:gd name="connsiteX3" fmla="*/ 0 w 4017243"/>
              <a:gd name="connsiteY3" fmla="*/ 2272750 h 2272750"/>
            </a:gdLst>
            <a:ahLst/>
            <a:cxnLst>
              <a:cxn ang="0">
                <a:pos x="connsiteX0" y="connsiteY0"/>
              </a:cxn>
              <a:cxn ang="0">
                <a:pos x="connsiteX1" y="connsiteY1"/>
              </a:cxn>
              <a:cxn ang="0">
                <a:pos x="connsiteX2" y="connsiteY2"/>
              </a:cxn>
              <a:cxn ang="0">
                <a:pos x="connsiteX3" y="connsiteY3"/>
              </a:cxn>
            </a:cxnLst>
            <a:rect l="l" t="t" r="r" b="b"/>
            <a:pathLst>
              <a:path w="4017243" h="2272750">
                <a:moveTo>
                  <a:pt x="0" y="0"/>
                </a:moveTo>
                <a:lnTo>
                  <a:pt x="4017243" y="0"/>
                </a:lnTo>
                <a:lnTo>
                  <a:pt x="4017243" y="2272750"/>
                </a:lnTo>
                <a:lnTo>
                  <a:pt x="0" y="22727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A281BEE5-18C4-48BF-872E-08CB19C7038D}"/>
              </a:ext>
            </a:extLst>
          </p:cNvPr>
          <p:cNvSpPr>
            <a:spLocks noGrp="1"/>
          </p:cNvSpPr>
          <p:nvPr>
            <p:ph type="pic" sz="quarter" idx="24" hasCustomPrompt="1"/>
          </p:nvPr>
        </p:nvSpPr>
        <p:spPr>
          <a:xfrm>
            <a:off x="4680589" y="3611214"/>
            <a:ext cx="2361253" cy="2272750"/>
          </a:xfrm>
          <a:custGeom>
            <a:avLst/>
            <a:gdLst>
              <a:gd name="connsiteX0" fmla="*/ 0 w 2361253"/>
              <a:gd name="connsiteY0" fmla="*/ 0 h 2272750"/>
              <a:gd name="connsiteX1" fmla="*/ 2361253 w 2361253"/>
              <a:gd name="connsiteY1" fmla="*/ 0 h 2272750"/>
              <a:gd name="connsiteX2" fmla="*/ 2361253 w 2361253"/>
              <a:gd name="connsiteY2" fmla="*/ 2272750 h 2272750"/>
              <a:gd name="connsiteX3" fmla="*/ 0 w 2361253"/>
              <a:gd name="connsiteY3" fmla="*/ 2272750 h 2272750"/>
            </a:gdLst>
            <a:ahLst/>
            <a:cxnLst>
              <a:cxn ang="0">
                <a:pos x="connsiteX0" y="connsiteY0"/>
              </a:cxn>
              <a:cxn ang="0">
                <a:pos x="connsiteX1" y="connsiteY1"/>
              </a:cxn>
              <a:cxn ang="0">
                <a:pos x="connsiteX2" y="connsiteY2"/>
              </a:cxn>
              <a:cxn ang="0">
                <a:pos x="connsiteX3" y="connsiteY3"/>
              </a:cxn>
            </a:cxnLst>
            <a:rect l="l" t="t" r="r" b="b"/>
            <a:pathLst>
              <a:path w="2361253" h="2272750">
                <a:moveTo>
                  <a:pt x="0" y="0"/>
                </a:moveTo>
                <a:lnTo>
                  <a:pt x="2361253" y="0"/>
                </a:lnTo>
                <a:lnTo>
                  <a:pt x="2361253" y="2272750"/>
                </a:lnTo>
                <a:lnTo>
                  <a:pt x="0" y="22727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66C006A-7821-4B69-A795-0267CDFD9077}"/>
              </a:ext>
            </a:extLst>
          </p:cNvPr>
          <p:cNvSpPr>
            <a:spLocks noGrp="1"/>
          </p:cNvSpPr>
          <p:nvPr>
            <p:ph type="pic" sz="quarter" idx="19" hasCustomPrompt="1"/>
          </p:nvPr>
        </p:nvSpPr>
        <p:spPr>
          <a:xfrm>
            <a:off x="361951" y="323850"/>
            <a:ext cx="4933950" cy="6191250"/>
          </a:xfrm>
          <a:custGeom>
            <a:avLst/>
            <a:gdLst>
              <a:gd name="connsiteX0" fmla="*/ 0 w 4933950"/>
              <a:gd name="connsiteY0" fmla="*/ 0 h 6191250"/>
              <a:gd name="connsiteX1" fmla="*/ 4933950 w 4933950"/>
              <a:gd name="connsiteY1" fmla="*/ 0 h 6191250"/>
              <a:gd name="connsiteX2" fmla="*/ 4933950 w 4933950"/>
              <a:gd name="connsiteY2" fmla="*/ 6191250 h 6191250"/>
              <a:gd name="connsiteX3" fmla="*/ 0 w 4933950"/>
              <a:gd name="connsiteY3" fmla="*/ 6191250 h 6191250"/>
            </a:gdLst>
            <a:ahLst/>
            <a:cxnLst>
              <a:cxn ang="0">
                <a:pos x="connsiteX0" y="connsiteY0"/>
              </a:cxn>
              <a:cxn ang="0">
                <a:pos x="connsiteX1" y="connsiteY1"/>
              </a:cxn>
              <a:cxn ang="0">
                <a:pos x="connsiteX2" y="connsiteY2"/>
              </a:cxn>
              <a:cxn ang="0">
                <a:pos x="connsiteX3" y="connsiteY3"/>
              </a:cxn>
            </a:cxnLst>
            <a:rect l="l" t="t" r="r" b="b"/>
            <a:pathLst>
              <a:path w="4933950" h="6191250">
                <a:moveTo>
                  <a:pt x="0" y="0"/>
                </a:moveTo>
                <a:lnTo>
                  <a:pt x="4933950" y="0"/>
                </a:lnTo>
                <a:lnTo>
                  <a:pt x="4933950" y="6191250"/>
                </a:lnTo>
                <a:lnTo>
                  <a:pt x="0" y="61912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0DF8C0-F29B-4B96-84D0-34E9345B2A14}"/>
              </a:ext>
            </a:extLst>
          </p:cNvPr>
          <p:cNvSpPr>
            <a:spLocks noGrp="1"/>
          </p:cNvSpPr>
          <p:nvPr>
            <p:ph type="pic" sz="quarter" idx="23" hasCustomPrompt="1"/>
          </p:nvPr>
        </p:nvSpPr>
        <p:spPr>
          <a:xfrm>
            <a:off x="6570317" y="522513"/>
            <a:ext cx="4997569" cy="5833837"/>
          </a:xfrm>
          <a:custGeom>
            <a:avLst/>
            <a:gdLst>
              <a:gd name="connsiteX0" fmla="*/ 0 w 4997569"/>
              <a:gd name="connsiteY0" fmla="*/ 0 h 5833837"/>
              <a:gd name="connsiteX1" fmla="*/ 4997569 w 4997569"/>
              <a:gd name="connsiteY1" fmla="*/ 0 h 5833837"/>
              <a:gd name="connsiteX2" fmla="*/ 4997569 w 4997569"/>
              <a:gd name="connsiteY2" fmla="*/ 5833837 h 5833837"/>
              <a:gd name="connsiteX3" fmla="*/ 0 w 4997569"/>
              <a:gd name="connsiteY3" fmla="*/ 5833837 h 5833837"/>
            </a:gdLst>
            <a:ahLst/>
            <a:cxnLst>
              <a:cxn ang="0">
                <a:pos x="connsiteX0" y="connsiteY0"/>
              </a:cxn>
              <a:cxn ang="0">
                <a:pos x="connsiteX1" y="connsiteY1"/>
              </a:cxn>
              <a:cxn ang="0">
                <a:pos x="connsiteX2" y="connsiteY2"/>
              </a:cxn>
              <a:cxn ang="0">
                <a:pos x="connsiteX3" y="connsiteY3"/>
              </a:cxn>
            </a:cxnLst>
            <a:rect l="l" t="t" r="r" b="b"/>
            <a:pathLst>
              <a:path w="4997569" h="5833837">
                <a:moveTo>
                  <a:pt x="0" y="0"/>
                </a:moveTo>
                <a:lnTo>
                  <a:pt x="4997569" y="0"/>
                </a:lnTo>
                <a:lnTo>
                  <a:pt x="4997569" y="5833837"/>
                </a:lnTo>
                <a:lnTo>
                  <a:pt x="0" y="58338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583B38A2-7FCF-4681-B05C-0B46A2F60D4A}"/>
              </a:ext>
            </a:extLst>
          </p:cNvPr>
          <p:cNvSpPr>
            <a:spLocks noGrp="1"/>
          </p:cNvSpPr>
          <p:nvPr>
            <p:ph type="pic" sz="quarter" idx="23" hasCustomPrompt="1"/>
          </p:nvPr>
        </p:nvSpPr>
        <p:spPr>
          <a:xfrm>
            <a:off x="838200" y="1755775"/>
            <a:ext cx="4743546" cy="3711575"/>
          </a:xfrm>
          <a:custGeom>
            <a:avLst/>
            <a:gdLst>
              <a:gd name="connsiteX0" fmla="*/ 0 w 4743546"/>
              <a:gd name="connsiteY0" fmla="*/ 0 h 3711575"/>
              <a:gd name="connsiteX1" fmla="*/ 4743546 w 4743546"/>
              <a:gd name="connsiteY1" fmla="*/ 0 h 3711575"/>
              <a:gd name="connsiteX2" fmla="*/ 4743546 w 4743546"/>
              <a:gd name="connsiteY2" fmla="*/ 3711575 h 3711575"/>
              <a:gd name="connsiteX3" fmla="*/ 0 w 4743546"/>
              <a:gd name="connsiteY3" fmla="*/ 3711575 h 3711575"/>
            </a:gdLst>
            <a:ahLst/>
            <a:cxnLst>
              <a:cxn ang="0">
                <a:pos x="connsiteX0" y="connsiteY0"/>
              </a:cxn>
              <a:cxn ang="0">
                <a:pos x="connsiteX1" y="connsiteY1"/>
              </a:cxn>
              <a:cxn ang="0">
                <a:pos x="connsiteX2" y="connsiteY2"/>
              </a:cxn>
              <a:cxn ang="0">
                <a:pos x="connsiteX3" y="connsiteY3"/>
              </a:cxn>
            </a:cxnLst>
            <a:rect l="l" t="t" r="r" b="b"/>
            <a:pathLst>
              <a:path w="4743546" h="3711575">
                <a:moveTo>
                  <a:pt x="0" y="0"/>
                </a:moveTo>
                <a:lnTo>
                  <a:pt x="4743546" y="0"/>
                </a:lnTo>
                <a:lnTo>
                  <a:pt x="4743546" y="3711575"/>
                </a:lnTo>
                <a:lnTo>
                  <a:pt x="0" y="371157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9D96C30A-7ADE-48C6-9496-16FB00815854}"/>
              </a:ext>
            </a:extLst>
          </p:cNvPr>
          <p:cNvSpPr>
            <a:spLocks noGrp="1"/>
          </p:cNvSpPr>
          <p:nvPr>
            <p:ph type="pic" sz="quarter" idx="23" hasCustomPrompt="1"/>
          </p:nvPr>
        </p:nvSpPr>
        <p:spPr>
          <a:xfrm>
            <a:off x="8454887" y="1937016"/>
            <a:ext cx="3061252" cy="3499308"/>
          </a:xfrm>
          <a:custGeom>
            <a:avLst/>
            <a:gdLst>
              <a:gd name="connsiteX0" fmla="*/ 0 w 3061252"/>
              <a:gd name="connsiteY0" fmla="*/ 0 h 3499308"/>
              <a:gd name="connsiteX1" fmla="*/ 3061252 w 3061252"/>
              <a:gd name="connsiteY1" fmla="*/ 0 h 3499308"/>
              <a:gd name="connsiteX2" fmla="*/ 3061252 w 3061252"/>
              <a:gd name="connsiteY2" fmla="*/ 3499308 h 3499308"/>
              <a:gd name="connsiteX3" fmla="*/ 0 w 3061252"/>
              <a:gd name="connsiteY3" fmla="*/ 3499308 h 3499308"/>
            </a:gdLst>
            <a:ahLst/>
            <a:cxnLst>
              <a:cxn ang="0">
                <a:pos x="connsiteX0" y="connsiteY0"/>
              </a:cxn>
              <a:cxn ang="0">
                <a:pos x="connsiteX1" y="connsiteY1"/>
              </a:cxn>
              <a:cxn ang="0">
                <a:pos x="connsiteX2" y="connsiteY2"/>
              </a:cxn>
              <a:cxn ang="0">
                <a:pos x="connsiteX3" y="connsiteY3"/>
              </a:cxn>
            </a:cxnLst>
            <a:rect l="l" t="t" r="r" b="b"/>
            <a:pathLst>
              <a:path w="3061252" h="3499308">
                <a:moveTo>
                  <a:pt x="0" y="0"/>
                </a:moveTo>
                <a:lnTo>
                  <a:pt x="3061252" y="0"/>
                </a:lnTo>
                <a:lnTo>
                  <a:pt x="3061252" y="3499308"/>
                </a:lnTo>
                <a:lnTo>
                  <a:pt x="0" y="349930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4" name="Freeform: Shape 13">
            <a:extLst>
              <a:ext uri="{FF2B5EF4-FFF2-40B4-BE49-F238E27FC236}">
                <a16:creationId xmlns:a16="http://schemas.microsoft.com/office/drawing/2014/main" id="{492671DA-5010-4FD6-9FB8-82A44DBF8CDF}"/>
              </a:ext>
            </a:extLst>
          </p:cNvPr>
          <p:cNvSpPr>
            <a:spLocks noGrp="1"/>
          </p:cNvSpPr>
          <p:nvPr>
            <p:ph type="pic" sz="quarter" idx="23" hasCustomPrompt="1"/>
          </p:nvPr>
        </p:nvSpPr>
        <p:spPr>
          <a:xfrm>
            <a:off x="8118119" y="4088934"/>
            <a:ext cx="3102331" cy="1702267"/>
          </a:xfrm>
          <a:custGeom>
            <a:avLst/>
            <a:gdLst>
              <a:gd name="connsiteX0" fmla="*/ 0 w 3102331"/>
              <a:gd name="connsiteY0" fmla="*/ 0 h 1702267"/>
              <a:gd name="connsiteX1" fmla="*/ 3102331 w 3102331"/>
              <a:gd name="connsiteY1" fmla="*/ 0 h 1702267"/>
              <a:gd name="connsiteX2" fmla="*/ 3102331 w 3102331"/>
              <a:gd name="connsiteY2" fmla="*/ 1702267 h 1702267"/>
              <a:gd name="connsiteX3" fmla="*/ 0 w 3102331"/>
              <a:gd name="connsiteY3" fmla="*/ 1702267 h 1702267"/>
            </a:gdLst>
            <a:ahLst/>
            <a:cxnLst>
              <a:cxn ang="0">
                <a:pos x="connsiteX0" y="connsiteY0"/>
              </a:cxn>
              <a:cxn ang="0">
                <a:pos x="connsiteX1" y="connsiteY1"/>
              </a:cxn>
              <a:cxn ang="0">
                <a:pos x="connsiteX2" y="connsiteY2"/>
              </a:cxn>
              <a:cxn ang="0">
                <a:pos x="connsiteX3" y="connsiteY3"/>
              </a:cxn>
            </a:cxnLst>
            <a:rect l="l" t="t" r="r" b="b"/>
            <a:pathLst>
              <a:path w="3102331" h="1702267">
                <a:moveTo>
                  <a:pt x="0" y="0"/>
                </a:moveTo>
                <a:lnTo>
                  <a:pt x="3102331" y="0"/>
                </a:lnTo>
                <a:lnTo>
                  <a:pt x="3102331" y="1702267"/>
                </a:lnTo>
                <a:lnTo>
                  <a:pt x="0" y="170226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DD5A34B1-AF67-448E-BCAD-74E1CD12E966}"/>
              </a:ext>
            </a:extLst>
          </p:cNvPr>
          <p:cNvSpPr>
            <a:spLocks noGrp="1"/>
          </p:cNvSpPr>
          <p:nvPr>
            <p:ph type="pic" sz="quarter" idx="22" hasCustomPrompt="1"/>
          </p:nvPr>
        </p:nvSpPr>
        <p:spPr>
          <a:xfrm>
            <a:off x="8118119" y="2209801"/>
            <a:ext cx="3102331" cy="1654153"/>
          </a:xfrm>
          <a:custGeom>
            <a:avLst/>
            <a:gdLst>
              <a:gd name="connsiteX0" fmla="*/ 0 w 3102331"/>
              <a:gd name="connsiteY0" fmla="*/ 0 h 1654153"/>
              <a:gd name="connsiteX1" fmla="*/ 3102331 w 3102331"/>
              <a:gd name="connsiteY1" fmla="*/ 0 h 1654153"/>
              <a:gd name="connsiteX2" fmla="*/ 3102331 w 3102331"/>
              <a:gd name="connsiteY2" fmla="*/ 1654153 h 1654153"/>
              <a:gd name="connsiteX3" fmla="*/ 0 w 3102331"/>
              <a:gd name="connsiteY3" fmla="*/ 1654153 h 1654153"/>
            </a:gdLst>
            <a:ahLst/>
            <a:cxnLst>
              <a:cxn ang="0">
                <a:pos x="connsiteX0" y="connsiteY0"/>
              </a:cxn>
              <a:cxn ang="0">
                <a:pos x="connsiteX1" y="connsiteY1"/>
              </a:cxn>
              <a:cxn ang="0">
                <a:pos x="connsiteX2" y="connsiteY2"/>
              </a:cxn>
              <a:cxn ang="0">
                <a:pos x="connsiteX3" y="connsiteY3"/>
              </a:cxn>
            </a:cxnLst>
            <a:rect l="l" t="t" r="r" b="b"/>
            <a:pathLst>
              <a:path w="3102331" h="1654153">
                <a:moveTo>
                  <a:pt x="0" y="0"/>
                </a:moveTo>
                <a:lnTo>
                  <a:pt x="3102331" y="0"/>
                </a:lnTo>
                <a:lnTo>
                  <a:pt x="3102331" y="1654153"/>
                </a:lnTo>
                <a:lnTo>
                  <a:pt x="0" y="165415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246B9399-9F43-4A0E-BB3C-1438446C2A34}"/>
              </a:ext>
            </a:extLst>
          </p:cNvPr>
          <p:cNvSpPr>
            <a:spLocks noGrp="1"/>
          </p:cNvSpPr>
          <p:nvPr>
            <p:ph type="pic" sz="quarter" idx="22" hasCustomPrompt="1"/>
          </p:nvPr>
        </p:nvSpPr>
        <p:spPr>
          <a:xfrm>
            <a:off x="8081762" y="3484153"/>
            <a:ext cx="3285248" cy="2074818"/>
          </a:xfrm>
          <a:custGeom>
            <a:avLst/>
            <a:gdLst>
              <a:gd name="connsiteX0" fmla="*/ 0 w 3285248"/>
              <a:gd name="connsiteY0" fmla="*/ 0 h 2074818"/>
              <a:gd name="connsiteX1" fmla="*/ 3285248 w 3285248"/>
              <a:gd name="connsiteY1" fmla="*/ 0 h 2074818"/>
              <a:gd name="connsiteX2" fmla="*/ 3285248 w 3285248"/>
              <a:gd name="connsiteY2" fmla="*/ 2074818 h 2074818"/>
              <a:gd name="connsiteX3" fmla="*/ 0 w 3285248"/>
              <a:gd name="connsiteY3" fmla="*/ 2074818 h 2074818"/>
            </a:gdLst>
            <a:ahLst/>
            <a:cxnLst>
              <a:cxn ang="0">
                <a:pos x="connsiteX0" y="connsiteY0"/>
              </a:cxn>
              <a:cxn ang="0">
                <a:pos x="connsiteX1" y="connsiteY1"/>
              </a:cxn>
              <a:cxn ang="0">
                <a:pos x="connsiteX2" y="connsiteY2"/>
              </a:cxn>
              <a:cxn ang="0">
                <a:pos x="connsiteX3" y="connsiteY3"/>
              </a:cxn>
            </a:cxnLst>
            <a:rect l="l" t="t" r="r" b="b"/>
            <a:pathLst>
              <a:path w="3285248" h="2074818">
                <a:moveTo>
                  <a:pt x="0" y="0"/>
                </a:moveTo>
                <a:lnTo>
                  <a:pt x="3285248" y="0"/>
                </a:lnTo>
                <a:lnTo>
                  <a:pt x="3285248" y="2074818"/>
                </a:lnTo>
                <a:lnTo>
                  <a:pt x="0" y="20748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6" name="Picture Placeholder 15">
            <a:extLst>
              <a:ext uri="{FF2B5EF4-FFF2-40B4-BE49-F238E27FC236}">
                <a16:creationId xmlns:a16="http://schemas.microsoft.com/office/drawing/2014/main" id="{05874290-D7D7-4322-8D80-F75D9AC4F2AD}"/>
              </a:ext>
            </a:extLst>
          </p:cNvPr>
          <p:cNvSpPr>
            <a:spLocks noGrp="1"/>
          </p:cNvSpPr>
          <p:nvPr>
            <p:ph type="pic" sz="quarter" idx="20" hasCustomPrompt="1"/>
          </p:nvPr>
        </p:nvSpPr>
        <p:spPr>
          <a:xfrm>
            <a:off x="225371" y="221243"/>
            <a:ext cx="2348354" cy="2348354"/>
          </a:xfrm>
          <a:custGeom>
            <a:avLst/>
            <a:gdLst>
              <a:gd name="connsiteX0" fmla="*/ 0 w 2348354"/>
              <a:gd name="connsiteY0" fmla="*/ 0 h 2348354"/>
              <a:gd name="connsiteX1" fmla="*/ 2348354 w 2348354"/>
              <a:gd name="connsiteY1" fmla="*/ 0 h 2348354"/>
              <a:gd name="connsiteX2" fmla="*/ 2348354 w 2348354"/>
              <a:gd name="connsiteY2" fmla="*/ 2348354 h 2348354"/>
              <a:gd name="connsiteX3" fmla="*/ 0 w 2348354"/>
              <a:gd name="connsiteY3" fmla="*/ 2348354 h 2348354"/>
            </a:gdLst>
            <a:ahLst/>
            <a:cxnLst>
              <a:cxn ang="0">
                <a:pos x="connsiteX0" y="connsiteY0"/>
              </a:cxn>
              <a:cxn ang="0">
                <a:pos x="connsiteX1" y="connsiteY1"/>
              </a:cxn>
              <a:cxn ang="0">
                <a:pos x="connsiteX2" y="connsiteY2"/>
              </a:cxn>
              <a:cxn ang="0">
                <a:pos x="connsiteX3" y="connsiteY3"/>
              </a:cxn>
            </a:cxnLst>
            <a:rect l="l" t="t" r="r" b="b"/>
            <a:pathLst>
              <a:path w="2348354" h="2348354">
                <a:moveTo>
                  <a:pt x="0" y="0"/>
                </a:moveTo>
                <a:lnTo>
                  <a:pt x="2348354" y="0"/>
                </a:lnTo>
                <a:lnTo>
                  <a:pt x="2348354" y="2348354"/>
                </a:lnTo>
                <a:lnTo>
                  <a:pt x="0" y="234835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6129B298-DC10-467D-81BD-D86324257835}"/>
              </a:ext>
            </a:extLst>
          </p:cNvPr>
          <p:cNvSpPr>
            <a:spLocks noGrp="1"/>
          </p:cNvSpPr>
          <p:nvPr>
            <p:ph type="pic" sz="quarter" idx="21" hasCustomPrompt="1"/>
          </p:nvPr>
        </p:nvSpPr>
        <p:spPr>
          <a:xfrm>
            <a:off x="4897850" y="4509646"/>
            <a:ext cx="2348354" cy="2348354"/>
          </a:xfrm>
          <a:custGeom>
            <a:avLst/>
            <a:gdLst>
              <a:gd name="connsiteX0" fmla="*/ 0 w 2348354"/>
              <a:gd name="connsiteY0" fmla="*/ 0 h 2348354"/>
              <a:gd name="connsiteX1" fmla="*/ 2348354 w 2348354"/>
              <a:gd name="connsiteY1" fmla="*/ 0 h 2348354"/>
              <a:gd name="connsiteX2" fmla="*/ 2348354 w 2348354"/>
              <a:gd name="connsiteY2" fmla="*/ 2348354 h 2348354"/>
              <a:gd name="connsiteX3" fmla="*/ 0 w 2348354"/>
              <a:gd name="connsiteY3" fmla="*/ 2348354 h 2348354"/>
            </a:gdLst>
            <a:ahLst/>
            <a:cxnLst>
              <a:cxn ang="0">
                <a:pos x="connsiteX0" y="connsiteY0"/>
              </a:cxn>
              <a:cxn ang="0">
                <a:pos x="connsiteX1" y="connsiteY1"/>
              </a:cxn>
              <a:cxn ang="0">
                <a:pos x="connsiteX2" y="connsiteY2"/>
              </a:cxn>
              <a:cxn ang="0">
                <a:pos x="connsiteX3" y="connsiteY3"/>
              </a:cxn>
            </a:cxnLst>
            <a:rect l="l" t="t" r="r" b="b"/>
            <a:pathLst>
              <a:path w="2348354" h="2348354">
                <a:moveTo>
                  <a:pt x="0" y="0"/>
                </a:moveTo>
                <a:lnTo>
                  <a:pt x="2348354" y="0"/>
                </a:lnTo>
                <a:lnTo>
                  <a:pt x="2348354" y="2348354"/>
                </a:lnTo>
                <a:lnTo>
                  <a:pt x="0" y="234835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85DDB200-6BA5-435B-B321-FD7CD4F6AC4B}"/>
              </a:ext>
            </a:extLst>
          </p:cNvPr>
          <p:cNvSpPr>
            <a:spLocks noGrp="1"/>
          </p:cNvSpPr>
          <p:nvPr>
            <p:ph type="pic" sz="quarter" idx="22" hasCustomPrompt="1"/>
          </p:nvPr>
        </p:nvSpPr>
        <p:spPr>
          <a:xfrm>
            <a:off x="7294152" y="4509646"/>
            <a:ext cx="4897848" cy="2348354"/>
          </a:xfrm>
          <a:custGeom>
            <a:avLst/>
            <a:gdLst>
              <a:gd name="connsiteX0" fmla="*/ 0 w 4897848"/>
              <a:gd name="connsiteY0" fmla="*/ 0 h 2348354"/>
              <a:gd name="connsiteX1" fmla="*/ 4897848 w 4897848"/>
              <a:gd name="connsiteY1" fmla="*/ 0 h 2348354"/>
              <a:gd name="connsiteX2" fmla="*/ 4897848 w 4897848"/>
              <a:gd name="connsiteY2" fmla="*/ 2348354 h 2348354"/>
              <a:gd name="connsiteX3" fmla="*/ 0 w 4897848"/>
              <a:gd name="connsiteY3" fmla="*/ 2348354 h 2348354"/>
            </a:gdLst>
            <a:ahLst/>
            <a:cxnLst>
              <a:cxn ang="0">
                <a:pos x="connsiteX0" y="connsiteY0"/>
              </a:cxn>
              <a:cxn ang="0">
                <a:pos x="connsiteX1" y="connsiteY1"/>
              </a:cxn>
              <a:cxn ang="0">
                <a:pos x="connsiteX2" y="connsiteY2"/>
              </a:cxn>
              <a:cxn ang="0">
                <a:pos x="connsiteX3" y="connsiteY3"/>
              </a:cxn>
            </a:cxnLst>
            <a:rect l="l" t="t" r="r" b="b"/>
            <a:pathLst>
              <a:path w="4897848" h="2348354">
                <a:moveTo>
                  <a:pt x="0" y="0"/>
                </a:moveTo>
                <a:lnTo>
                  <a:pt x="4897848" y="0"/>
                </a:lnTo>
                <a:lnTo>
                  <a:pt x="4897848" y="2348354"/>
                </a:lnTo>
                <a:lnTo>
                  <a:pt x="0" y="234835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F0CCE33C-ACCB-4AEA-BA7A-4B7F79B827B2}"/>
              </a:ext>
            </a:extLst>
          </p:cNvPr>
          <p:cNvSpPr>
            <a:spLocks noGrp="1"/>
          </p:cNvSpPr>
          <p:nvPr>
            <p:ph type="pic" sz="quarter" idx="19" hasCustomPrompt="1"/>
          </p:nvPr>
        </p:nvSpPr>
        <p:spPr>
          <a:xfrm>
            <a:off x="2549496" y="2542905"/>
            <a:ext cx="2348354" cy="2348354"/>
          </a:xfrm>
          <a:custGeom>
            <a:avLst/>
            <a:gdLst>
              <a:gd name="connsiteX0" fmla="*/ 0 w 2348354"/>
              <a:gd name="connsiteY0" fmla="*/ 0 h 2348354"/>
              <a:gd name="connsiteX1" fmla="*/ 2348354 w 2348354"/>
              <a:gd name="connsiteY1" fmla="*/ 0 h 2348354"/>
              <a:gd name="connsiteX2" fmla="*/ 2348354 w 2348354"/>
              <a:gd name="connsiteY2" fmla="*/ 2348354 h 2348354"/>
              <a:gd name="connsiteX3" fmla="*/ 0 w 2348354"/>
              <a:gd name="connsiteY3" fmla="*/ 2348354 h 2348354"/>
            </a:gdLst>
            <a:ahLst/>
            <a:cxnLst>
              <a:cxn ang="0">
                <a:pos x="connsiteX0" y="connsiteY0"/>
              </a:cxn>
              <a:cxn ang="0">
                <a:pos x="connsiteX1" y="connsiteY1"/>
              </a:cxn>
              <a:cxn ang="0">
                <a:pos x="connsiteX2" y="connsiteY2"/>
              </a:cxn>
              <a:cxn ang="0">
                <a:pos x="connsiteX3" y="connsiteY3"/>
              </a:cxn>
            </a:cxnLst>
            <a:rect l="l" t="t" r="r" b="b"/>
            <a:pathLst>
              <a:path w="2348354" h="2348354">
                <a:moveTo>
                  <a:pt x="0" y="0"/>
                </a:moveTo>
                <a:lnTo>
                  <a:pt x="2348354" y="0"/>
                </a:lnTo>
                <a:lnTo>
                  <a:pt x="2348354" y="2348354"/>
                </a:lnTo>
                <a:lnTo>
                  <a:pt x="0" y="234835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Picture Placeholder 14">
            <a:extLst>
              <a:ext uri="{FF2B5EF4-FFF2-40B4-BE49-F238E27FC236}">
                <a16:creationId xmlns:a16="http://schemas.microsoft.com/office/drawing/2014/main" id="{70049697-CCD4-475F-8A6D-199382A6EBA9}"/>
              </a:ext>
            </a:extLst>
          </p:cNvPr>
          <p:cNvSpPr>
            <a:spLocks noGrp="1"/>
          </p:cNvSpPr>
          <p:nvPr>
            <p:ph type="pic" sz="quarter" idx="20" hasCustomPrompt="1"/>
          </p:nvPr>
        </p:nvSpPr>
        <p:spPr>
          <a:xfrm>
            <a:off x="4381499" y="4284982"/>
            <a:ext cx="3978729" cy="2573018"/>
          </a:xfrm>
          <a:custGeom>
            <a:avLst/>
            <a:gdLst>
              <a:gd name="connsiteX0" fmla="*/ 0 w 3978729"/>
              <a:gd name="connsiteY0" fmla="*/ 0 h 2573018"/>
              <a:gd name="connsiteX1" fmla="*/ 3978729 w 3978729"/>
              <a:gd name="connsiteY1" fmla="*/ 0 h 2573018"/>
              <a:gd name="connsiteX2" fmla="*/ 3978729 w 3978729"/>
              <a:gd name="connsiteY2" fmla="*/ 2573018 h 2573018"/>
              <a:gd name="connsiteX3" fmla="*/ 0 w 3978729"/>
              <a:gd name="connsiteY3" fmla="*/ 2573018 h 2573018"/>
            </a:gdLst>
            <a:ahLst/>
            <a:cxnLst>
              <a:cxn ang="0">
                <a:pos x="connsiteX0" y="connsiteY0"/>
              </a:cxn>
              <a:cxn ang="0">
                <a:pos x="connsiteX1" y="connsiteY1"/>
              </a:cxn>
              <a:cxn ang="0">
                <a:pos x="connsiteX2" y="connsiteY2"/>
              </a:cxn>
              <a:cxn ang="0">
                <a:pos x="connsiteX3" y="connsiteY3"/>
              </a:cxn>
            </a:cxnLst>
            <a:rect l="l" t="t" r="r" b="b"/>
            <a:pathLst>
              <a:path w="3978729" h="2573018">
                <a:moveTo>
                  <a:pt x="0" y="0"/>
                </a:moveTo>
                <a:lnTo>
                  <a:pt x="3978729" y="0"/>
                </a:lnTo>
                <a:lnTo>
                  <a:pt x="3978729" y="2573018"/>
                </a:lnTo>
                <a:lnTo>
                  <a:pt x="0" y="25730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DCB1E996-5A65-4B3A-8519-17E801FD7432}"/>
              </a:ext>
            </a:extLst>
          </p:cNvPr>
          <p:cNvSpPr>
            <a:spLocks noGrp="1"/>
          </p:cNvSpPr>
          <p:nvPr>
            <p:ph type="pic" sz="quarter" idx="21" hasCustomPrompt="1"/>
          </p:nvPr>
        </p:nvSpPr>
        <p:spPr>
          <a:xfrm>
            <a:off x="8474527" y="1899377"/>
            <a:ext cx="3717474" cy="2237194"/>
          </a:xfrm>
          <a:custGeom>
            <a:avLst/>
            <a:gdLst>
              <a:gd name="connsiteX0" fmla="*/ 0 w 3717474"/>
              <a:gd name="connsiteY0" fmla="*/ 0 h 2237194"/>
              <a:gd name="connsiteX1" fmla="*/ 3717474 w 3717474"/>
              <a:gd name="connsiteY1" fmla="*/ 0 h 2237194"/>
              <a:gd name="connsiteX2" fmla="*/ 3717474 w 3717474"/>
              <a:gd name="connsiteY2" fmla="*/ 2237194 h 2237194"/>
              <a:gd name="connsiteX3" fmla="*/ 0 w 3717474"/>
              <a:gd name="connsiteY3" fmla="*/ 2237194 h 2237194"/>
            </a:gdLst>
            <a:ahLst/>
            <a:cxnLst>
              <a:cxn ang="0">
                <a:pos x="connsiteX0" y="connsiteY0"/>
              </a:cxn>
              <a:cxn ang="0">
                <a:pos x="connsiteX1" y="connsiteY1"/>
              </a:cxn>
              <a:cxn ang="0">
                <a:pos x="connsiteX2" y="connsiteY2"/>
              </a:cxn>
              <a:cxn ang="0">
                <a:pos x="connsiteX3" y="connsiteY3"/>
              </a:cxn>
            </a:cxnLst>
            <a:rect l="l" t="t" r="r" b="b"/>
            <a:pathLst>
              <a:path w="3717474" h="2237194">
                <a:moveTo>
                  <a:pt x="0" y="0"/>
                </a:moveTo>
                <a:lnTo>
                  <a:pt x="3717474" y="0"/>
                </a:lnTo>
                <a:lnTo>
                  <a:pt x="3717474" y="2237194"/>
                </a:lnTo>
                <a:lnTo>
                  <a:pt x="0" y="223719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EA86A259-59E8-4D6B-888B-2CA5457D28B0}"/>
              </a:ext>
            </a:extLst>
          </p:cNvPr>
          <p:cNvSpPr>
            <a:spLocks noGrp="1"/>
          </p:cNvSpPr>
          <p:nvPr>
            <p:ph type="pic" sz="quarter" idx="19" hasCustomPrompt="1"/>
          </p:nvPr>
        </p:nvSpPr>
        <p:spPr>
          <a:xfrm>
            <a:off x="1" y="1899377"/>
            <a:ext cx="4267201" cy="4958623"/>
          </a:xfrm>
          <a:custGeom>
            <a:avLst/>
            <a:gdLst>
              <a:gd name="connsiteX0" fmla="*/ 0 w 4267201"/>
              <a:gd name="connsiteY0" fmla="*/ 0 h 4958623"/>
              <a:gd name="connsiteX1" fmla="*/ 4267201 w 4267201"/>
              <a:gd name="connsiteY1" fmla="*/ 0 h 4958623"/>
              <a:gd name="connsiteX2" fmla="*/ 4267201 w 4267201"/>
              <a:gd name="connsiteY2" fmla="*/ 4958623 h 4958623"/>
              <a:gd name="connsiteX3" fmla="*/ 0 w 4267201"/>
              <a:gd name="connsiteY3" fmla="*/ 4958623 h 4958623"/>
            </a:gdLst>
            <a:ahLst/>
            <a:cxnLst>
              <a:cxn ang="0">
                <a:pos x="connsiteX0" y="connsiteY0"/>
              </a:cxn>
              <a:cxn ang="0">
                <a:pos x="connsiteX1" y="connsiteY1"/>
              </a:cxn>
              <a:cxn ang="0">
                <a:pos x="connsiteX2" y="connsiteY2"/>
              </a:cxn>
              <a:cxn ang="0">
                <a:pos x="connsiteX3" y="connsiteY3"/>
              </a:cxn>
            </a:cxnLst>
            <a:rect l="l" t="t" r="r" b="b"/>
            <a:pathLst>
              <a:path w="4267201" h="4958623">
                <a:moveTo>
                  <a:pt x="0" y="0"/>
                </a:moveTo>
                <a:lnTo>
                  <a:pt x="4267201" y="0"/>
                </a:lnTo>
                <a:lnTo>
                  <a:pt x="4267201" y="4958623"/>
                </a:lnTo>
                <a:lnTo>
                  <a:pt x="0" y="49586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Freeform: Shape 14">
            <a:extLst>
              <a:ext uri="{FF2B5EF4-FFF2-40B4-BE49-F238E27FC236}">
                <a16:creationId xmlns:a16="http://schemas.microsoft.com/office/drawing/2014/main" id="{5385985C-CCA2-412F-BF3B-FFBA27A9D028}"/>
              </a:ext>
            </a:extLst>
          </p:cNvPr>
          <p:cNvSpPr>
            <a:spLocks noGrp="1"/>
          </p:cNvSpPr>
          <p:nvPr>
            <p:ph type="pic" sz="quarter" idx="18" hasCustomPrompt="1"/>
          </p:nvPr>
        </p:nvSpPr>
        <p:spPr>
          <a:xfrm>
            <a:off x="1352922" y="2532507"/>
            <a:ext cx="1550439" cy="1550439"/>
          </a:xfrm>
          <a:custGeom>
            <a:avLst/>
            <a:gdLst>
              <a:gd name="connsiteX0" fmla="*/ 775220 w 1550439"/>
              <a:gd name="connsiteY0" fmla="*/ 0 h 1550439"/>
              <a:gd name="connsiteX1" fmla="*/ 832210 w 1550439"/>
              <a:gd name="connsiteY1" fmla="*/ 196607 h 1550439"/>
              <a:gd name="connsiteX2" fmla="*/ 926457 w 1550439"/>
              <a:gd name="connsiteY2" fmla="*/ 14892 h 1550439"/>
              <a:gd name="connsiteX3" fmla="*/ 943993 w 1550439"/>
              <a:gd name="connsiteY3" fmla="*/ 218841 h 1550439"/>
              <a:gd name="connsiteX4" fmla="*/ 1071880 w 1550439"/>
              <a:gd name="connsiteY4" fmla="*/ 59010 h 1550439"/>
              <a:gd name="connsiteX5" fmla="*/ 1049298 w 1550439"/>
              <a:gd name="connsiteY5" fmla="*/ 262458 h 1550439"/>
              <a:gd name="connsiteX6" fmla="*/ 1205908 w 1550439"/>
              <a:gd name="connsiteY6" fmla="*/ 130648 h 1550439"/>
              <a:gd name="connsiteX7" fmla="*/ 1144063 w 1550439"/>
              <a:gd name="connsiteY7" fmla="*/ 325780 h 1550439"/>
              <a:gd name="connsiteX8" fmla="*/ 1323382 w 1550439"/>
              <a:gd name="connsiteY8" fmla="*/ 227057 h 1550439"/>
              <a:gd name="connsiteX9" fmla="*/ 1224659 w 1550439"/>
              <a:gd name="connsiteY9" fmla="*/ 406376 h 1550439"/>
              <a:gd name="connsiteX10" fmla="*/ 1419791 w 1550439"/>
              <a:gd name="connsiteY10" fmla="*/ 344531 h 1550439"/>
              <a:gd name="connsiteX11" fmla="*/ 1287981 w 1550439"/>
              <a:gd name="connsiteY11" fmla="*/ 501141 h 1550439"/>
              <a:gd name="connsiteX12" fmla="*/ 1491429 w 1550439"/>
              <a:gd name="connsiteY12" fmla="*/ 478559 h 1550439"/>
              <a:gd name="connsiteX13" fmla="*/ 1331598 w 1550439"/>
              <a:gd name="connsiteY13" fmla="*/ 606446 h 1550439"/>
              <a:gd name="connsiteX14" fmla="*/ 1535547 w 1550439"/>
              <a:gd name="connsiteY14" fmla="*/ 623982 h 1550439"/>
              <a:gd name="connsiteX15" fmla="*/ 1353832 w 1550439"/>
              <a:gd name="connsiteY15" fmla="*/ 718229 h 1550439"/>
              <a:gd name="connsiteX16" fmla="*/ 1550439 w 1550439"/>
              <a:gd name="connsiteY16" fmla="*/ 775220 h 1550439"/>
              <a:gd name="connsiteX17" fmla="*/ 1353832 w 1550439"/>
              <a:gd name="connsiteY17" fmla="*/ 832210 h 1550439"/>
              <a:gd name="connsiteX18" fmla="*/ 1535547 w 1550439"/>
              <a:gd name="connsiteY18" fmla="*/ 926457 h 1550439"/>
              <a:gd name="connsiteX19" fmla="*/ 1331598 w 1550439"/>
              <a:gd name="connsiteY19" fmla="*/ 943993 h 1550439"/>
              <a:gd name="connsiteX20" fmla="*/ 1491429 w 1550439"/>
              <a:gd name="connsiteY20" fmla="*/ 1071880 h 1550439"/>
              <a:gd name="connsiteX21" fmla="*/ 1287981 w 1550439"/>
              <a:gd name="connsiteY21" fmla="*/ 1049298 h 1550439"/>
              <a:gd name="connsiteX22" fmla="*/ 1419791 w 1550439"/>
              <a:gd name="connsiteY22" fmla="*/ 1205908 h 1550439"/>
              <a:gd name="connsiteX23" fmla="*/ 1224659 w 1550439"/>
              <a:gd name="connsiteY23" fmla="*/ 1144063 h 1550439"/>
              <a:gd name="connsiteX24" fmla="*/ 1323382 w 1550439"/>
              <a:gd name="connsiteY24" fmla="*/ 1323382 h 1550439"/>
              <a:gd name="connsiteX25" fmla="*/ 1144063 w 1550439"/>
              <a:gd name="connsiteY25" fmla="*/ 1224659 h 1550439"/>
              <a:gd name="connsiteX26" fmla="*/ 1205908 w 1550439"/>
              <a:gd name="connsiteY26" fmla="*/ 1419791 h 1550439"/>
              <a:gd name="connsiteX27" fmla="*/ 1049298 w 1550439"/>
              <a:gd name="connsiteY27" fmla="*/ 1287981 h 1550439"/>
              <a:gd name="connsiteX28" fmla="*/ 1071880 w 1550439"/>
              <a:gd name="connsiteY28" fmla="*/ 1491429 h 1550439"/>
              <a:gd name="connsiteX29" fmla="*/ 943993 w 1550439"/>
              <a:gd name="connsiteY29" fmla="*/ 1331598 h 1550439"/>
              <a:gd name="connsiteX30" fmla="*/ 926457 w 1550439"/>
              <a:gd name="connsiteY30" fmla="*/ 1535547 h 1550439"/>
              <a:gd name="connsiteX31" fmla="*/ 832210 w 1550439"/>
              <a:gd name="connsiteY31" fmla="*/ 1353832 h 1550439"/>
              <a:gd name="connsiteX32" fmla="*/ 775220 w 1550439"/>
              <a:gd name="connsiteY32" fmla="*/ 1550439 h 1550439"/>
              <a:gd name="connsiteX33" fmla="*/ 718229 w 1550439"/>
              <a:gd name="connsiteY33" fmla="*/ 1353832 h 1550439"/>
              <a:gd name="connsiteX34" fmla="*/ 623982 w 1550439"/>
              <a:gd name="connsiteY34" fmla="*/ 1535547 h 1550439"/>
              <a:gd name="connsiteX35" fmla="*/ 606446 w 1550439"/>
              <a:gd name="connsiteY35" fmla="*/ 1331598 h 1550439"/>
              <a:gd name="connsiteX36" fmla="*/ 478559 w 1550439"/>
              <a:gd name="connsiteY36" fmla="*/ 1491429 h 1550439"/>
              <a:gd name="connsiteX37" fmla="*/ 501141 w 1550439"/>
              <a:gd name="connsiteY37" fmla="*/ 1287981 h 1550439"/>
              <a:gd name="connsiteX38" fmla="*/ 344531 w 1550439"/>
              <a:gd name="connsiteY38" fmla="*/ 1419791 h 1550439"/>
              <a:gd name="connsiteX39" fmla="*/ 406376 w 1550439"/>
              <a:gd name="connsiteY39" fmla="*/ 1224659 h 1550439"/>
              <a:gd name="connsiteX40" fmla="*/ 227057 w 1550439"/>
              <a:gd name="connsiteY40" fmla="*/ 1323382 h 1550439"/>
              <a:gd name="connsiteX41" fmla="*/ 325780 w 1550439"/>
              <a:gd name="connsiteY41" fmla="*/ 1144063 h 1550439"/>
              <a:gd name="connsiteX42" fmla="*/ 130648 w 1550439"/>
              <a:gd name="connsiteY42" fmla="*/ 1205908 h 1550439"/>
              <a:gd name="connsiteX43" fmla="*/ 262458 w 1550439"/>
              <a:gd name="connsiteY43" fmla="*/ 1049298 h 1550439"/>
              <a:gd name="connsiteX44" fmla="*/ 59010 w 1550439"/>
              <a:gd name="connsiteY44" fmla="*/ 1071880 h 1550439"/>
              <a:gd name="connsiteX45" fmla="*/ 218841 w 1550439"/>
              <a:gd name="connsiteY45" fmla="*/ 943993 h 1550439"/>
              <a:gd name="connsiteX46" fmla="*/ 14892 w 1550439"/>
              <a:gd name="connsiteY46" fmla="*/ 926457 h 1550439"/>
              <a:gd name="connsiteX47" fmla="*/ 196607 w 1550439"/>
              <a:gd name="connsiteY47" fmla="*/ 832210 h 1550439"/>
              <a:gd name="connsiteX48" fmla="*/ 0 w 1550439"/>
              <a:gd name="connsiteY48" fmla="*/ 775220 h 1550439"/>
              <a:gd name="connsiteX49" fmla="*/ 196607 w 1550439"/>
              <a:gd name="connsiteY49" fmla="*/ 718229 h 1550439"/>
              <a:gd name="connsiteX50" fmla="*/ 14892 w 1550439"/>
              <a:gd name="connsiteY50" fmla="*/ 623982 h 1550439"/>
              <a:gd name="connsiteX51" fmla="*/ 218841 w 1550439"/>
              <a:gd name="connsiteY51" fmla="*/ 606446 h 1550439"/>
              <a:gd name="connsiteX52" fmla="*/ 59010 w 1550439"/>
              <a:gd name="connsiteY52" fmla="*/ 478559 h 1550439"/>
              <a:gd name="connsiteX53" fmla="*/ 262458 w 1550439"/>
              <a:gd name="connsiteY53" fmla="*/ 501141 h 1550439"/>
              <a:gd name="connsiteX54" fmla="*/ 130648 w 1550439"/>
              <a:gd name="connsiteY54" fmla="*/ 344531 h 1550439"/>
              <a:gd name="connsiteX55" fmla="*/ 325780 w 1550439"/>
              <a:gd name="connsiteY55" fmla="*/ 406376 h 1550439"/>
              <a:gd name="connsiteX56" fmla="*/ 227057 w 1550439"/>
              <a:gd name="connsiteY56" fmla="*/ 227057 h 1550439"/>
              <a:gd name="connsiteX57" fmla="*/ 406376 w 1550439"/>
              <a:gd name="connsiteY57" fmla="*/ 325780 h 1550439"/>
              <a:gd name="connsiteX58" fmla="*/ 344531 w 1550439"/>
              <a:gd name="connsiteY58" fmla="*/ 130648 h 1550439"/>
              <a:gd name="connsiteX59" fmla="*/ 501141 w 1550439"/>
              <a:gd name="connsiteY59" fmla="*/ 262458 h 1550439"/>
              <a:gd name="connsiteX60" fmla="*/ 478559 w 1550439"/>
              <a:gd name="connsiteY60" fmla="*/ 59010 h 1550439"/>
              <a:gd name="connsiteX61" fmla="*/ 606446 w 1550439"/>
              <a:gd name="connsiteY61" fmla="*/ 218841 h 1550439"/>
              <a:gd name="connsiteX62" fmla="*/ 623982 w 1550439"/>
              <a:gd name="connsiteY62" fmla="*/ 14892 h 1550439"/>
              <a:gd name="connsiteX63" fmla="*/ 718229 w 1550439"/>
              <a:gd name="connsiteY63" fmla="*/ 196607 h 155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50439" h="1550439">
                <a:moveTo>
                  <a:pt x="775220" y="0"/>
                </a:moveTo>
                <a:lnTo>
                  <a:pt x="832210" y="196607"/>
                </a:lnTo>
                <a:lnTo>
                  <a:pt x="926457" y="14892"/>
                </a:lnTo>
                <a:lnTo>
                  <a:pt x="943993" y="218841"/>
                </a:lnTo>
                <a:lnTo>
                  <a:pt x="1071880" y="59010"/>
                </a:lnTo>
                <a:lnTo>
                  <a:pt x="1049298" y="262458"/>
                </a:lnTo>
                <a:lnTo>
                  <a:pt x="1205908" y="130648"/>
                </a:lnTo>
                <a:lnTo>
                  <a:pt x="1144063" y="325780"/>
                </a:lnTo>
                <a:lnTo>
                  <a:pt x="1323382" y="227057"/>
                </a:lnTo>
                <a:lnTo>
                  <a:pt x="1224659" y="406376"/>
                </a:lnTo>
                <a:lnTo>
                  <a:pt x="1419791" y="344531"/>
                </a:lnTo>
                <a:lnTo>
                  <a:pt x="1287981" y="501141"/>
                </a:lnTo>
                <a:lnTo>
                  <a:pt x="1491429" y="478559"/>
                </a:lnTo>
                <a:lnTo>
                  <a:pt x="1331598" y="606446"/>
                </a:lnTo>
                <a:lnTo>
                  <a:pt x="1535547" y="623982"/>
                </a:lnTo>
                <a:lnTo>
                  <a:pt x="1353832" y="718229"/>
                </a:lnTo>
                <a:lnTo>
                  <a:pt x="1550439" y="775220"/>
                </a:lnTo>
                <a:lnTo>
                  <a:pt x="1353832" y="832210"/>
                </a:lnTo>
                <a:lnTo>
                  <a:pt x="1535547" y="926457"/>
                </a:lnTo>
                <a:lnTo>
                  <a:pt x="1331598" y="943993"/>
                </a:lnTo>
                <a:lnTo>
                  <a:pt x="1491429" y="1071880"/>
                </a:lnTo>
                <a:lnTo>
                  <a:pt x="1287981" y="1049298"/>
                </a:lnTo>
                <a:lnTo>
                  <a:pt x="1419791" y="1205908"/>
                </a:lnTo>
                <a:lnTo>
                  <a:pt x="1224659" y="1144063"/>
                </a:lnTo>
                <a:lnTo>
                  <a:pt x="1323382" y="1323382"/>
                </a:lnTo>
                <a:lnTo>
                  <a:pt x="1144063" y="1224659"/>
                </a:lnTo>
                <a:lnTo>
                  <a:pt x="1205908" y="1419791"/>
                </a:lnTo>
                <a:lnTo>
                  <a:pt x="1049298" y="1287981"/>
                </a:lnTo>
                <a:lnTo>
                  <a:pt x="1071880" y="1491429"/>
                </a:lnTo>
                <a:lnTo>
                  <a:pt x="943993" y="1331598"/>
                </a:lnTo>
                <a:lnTo>
                  <a:pt x="926457" y="1535547"/>
                </a:lnTo>
                <a:lnTo>
                  <a:pt x="832210" y="1353832"/>
                </a:lnTo>
                <a:lnTo>
                  <a:pt x="775220" y="1550439"/>
                </a:lnTo>
                <a:lnTo>
                  <a:pt x="718229" y="1353832"/>
                </a:lnTo>
                <a:lnTo>
                  <a:pt x="623982" y="1535547"/>
                </a:lnTo>
                <a:lnTo>
                  <a:pt x="606446" y="1331598"/>
                </a:lnTo>
                <a:lnTo>
                  <a:pt x="478559" y="1491429"/>
                </a:lnTo>
                <a:lnTo>
                  <a:pt x="501141" y="1287981"/>
                </a:lnTo>
                <a:lnTo>
                  <a:pt x="344531" y="1419791"/>
                </a:lnTo>
                <a:lnTo>
                  <a:pt x="406376" y="1224659"/>
                </a:lnTo>
                <a:lnTo>
                  <a:pt x="227057" y="1323382"/>
                </a:lnTo>
                <a:lnTo>
                  <a:pt x="325780" y="1144063"/>
                </a:lnTo>
                <a:lnTo>
                  <a:pt x="130648" y="1205908"/>
                </a:lnTo>
                <a:lnTo>
                  <a:pt x="262458" y="1049298"/>
                </a:lnTo>
                <a:lnTo>
                  <a:pt x="59010" y="1071880"/>
                </a:lnTo>
                <a:lnTo>
                  <a:pt x="218841" y="943993"/>
                </a:lnTo>
                <a:lnTo>
                  <a:pt x="14892" y="926457"/>
                </a:lnTo>
                <a:lnTo>
                  <a:pt x="196607" y="832210"/>
                </a:lnTo>
                <a:lnTo>
                  <a:pt x="0" y="775220"/>
                </a:lnTo>
                <a:lnTo>
                  <a:pt x="196607" y="718229"/>
                </a:lnTo>
                <a:lnTo>
                  <a:pt x="14892" y="623982"/>
                </a:lnTo>
                <a:lnTo>
                  <a:pt x="218841" y="606446"/>
                </a:lnTo>
                <a:lnTo>
                  <a:pt x="59010" y="478559"/>
                </a:lnTo>
                <a:lnTo>
                  <a:pt x="262458" y="501141"/>
                </a:lnTo>
                <a:lnTo>
                  <a:pt x="130648" y="344531"/>
                </a:lnTo>
                <a:lnTo>
                  <a:pt x="325780" y="406376"/>
                </a:lnTo>
                <a:lnTo>
                  <a:pt x="227057" y="227057"/>
                </a:lnTo>
                <a:lnTo>
                  <a:pt x="406376" y="325780"/>
                </a:lnTo>
                <a:lnTo>
                  <a:pt x="344531" y="130648"/>
                </a:lnTo>
                <a:lnTo>
                  <a:pt x="501141" y="262458"/>
                </a:lnTo>
                <a:lnTo>
                  <a:pt x="478559" y="59010"/>
                </a:lnTo>
                <a:lnTo>
                  <a:pt x="606446" y="218841"/>
                </a:lnTo>
                <a:lnTo>
                  <a:pt x="623982" y="14892"/>
                </a:lnTo>
                <a:lnTo>
                  <a:pt x="718229" y="1966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9" name="Freeform: Shape 18">
            <a:extLst>
              <a:ext uri="{FF2B5EF4-FFF2-40B4-BE49-F238E27FC236}">
                <a16:creationId xmlns:a16="http://schemas.microsoft.com/office/drawing/2014/main" id="{A2F604C7-CDC2-4A3D-A947-8BEC081FF8A5}"/>
              </a:ext>
            </a:extLst>
          </p:cNvPr>
          <p:cNvSpPr>
            <a:spLocks noGrp="1"/>
          </p:cNvSpPr>
          <p:nvPr>
            <p:ph type="pic" sz="quarter" idx="21" hasCustomPrompt="1"/>
          </p:nvPr>
        </p:nvSpPr>
        <p:spPr>
          <a:xfrm>
            <a:off x="9288639" y="2532507"/>
            <a:ext cx="1550439" cy="1550439"/>
          </a:xfrm>
          <a:custGeom>
            <a:avLst/>
            <a:gdLst>
              <a:gd name="connsiteX0" fmla="*/ 775220 w 1550439"/>
              <a:gd name="connsiteY0" fmla="*/ 0 h 1550439"/>
              <a:gd name="connsiteX1" fmla="*/ 832210 w 1550439"/>
              <a:gd name="connsiteY1" fmla="*/ 196607 h 1550439"/>
              <a:gd name="connsiteX2" fmla="*/ 926457 w 1550439"/>
              <a:gd name="connsiteY2" fmla="*/ 14892 h 1550439"/>
              <a:gd name="connsiteX3" fmla="*/ 943993 w 1550439"/>
              <a:gd name="connsiteY3" fmla="*/ 218841 h 1550439"/>
              <a:gd name="connsiteX4" fmla="*/ 1071880 w 1550439"/>
              <a:gd name="connsiteY4" fmla="*/ 59010 h 1550439"/>
              <a:gd name="connsiteX5" fmla="*/ 1049298 w 1550439"/>
              <a:gd name="connsiteY5" fmla="*/ 262458 h 1550439"/>
              <a:gd name="connsiteX6" fmla="*/ 1205908 w 1550439"/>
              <a:gd name="connsiteY6" fmla="*/ 130648 h 1550439"/>
              <a:gd name="connsiteX7" fmla="*/ 1144063 w 1550439"/>
              <a:gd name="connsiteY7" fmla="*/ 325780 h 1550439"/>
              <a:gd name="connsiteX8" fmla="*/ 1323382 w 1550439"/>
              <a:gd name="connsiteY8" fmla="*/ 227057 h 1550439"/>
              <a:gd name="connsiteX9" fmla="*/ 1224659 w 1550439"/>
              <a:gd name="connsiteY9" fmla="*/ 406376 h 1550439"/>
              <a:gd name="connsiteX10" fmla="*/ 1419791 w 1550439"/>
              <a:gd name="connsiteY10" fmla="*/ 344531 h 1550439"/>
              <a:gd name="connsiteX11" fmla="*/ 1287981 w 1550439"/>
              <a:gd name="connsiteY11" fmla="*/ 501141 h 1550439"/>
              <a:gd name="connsiteX12" fmla="*/ 1491429 w 1550439"/>
              <a:gd name="connsiteY12" fmla="*/ 478559 h 1550439"/>
              <a:gd name="connsiteX13" fmla="*/ 1331598 w 1550439"/>
              <a:gd name="connsiteY13" fmla="*/ 606446 h 1550439"/>
              <a:gd name="connsiteX14" fmla="*/ 1535547 w 1550439"/>
              <a:gd name="connsiteY14" fmla="*/ 623982 h 1550439"/>
              <a:gd name="connsiteX15" fmla="*/ 1353832 w 1550439"/>
              <a:gd name="connsiteY15" fmla="*/ 718229 h 1550439"/>
              <a:gd name="connsiteX16" fmla="*/ 1550439 w 1550439"/>
              <a:gd name="connsiteY16" fmla="*/ 775220 h 1550439"/>
              <a:gd name="connsiteX17" fmla="*/ 1353832 w 1550439"/>
              <a:gd name="connsiteY17" fmla="*/ 832210 h 1550439"/>
              <a:gd name="connsiteX18" fmla="*/ 1535547 w 1550439"/>
              <a:gd name="connsiteY18" fmla="*/ 926457 h 1550439"/>
              <a:gd name="connsiteX19" fmla="*/ 1331598 w 1550439"/>
              <a:gd name="connsiteY19" fmla="*/ 943993 h 1550439"/>
              <a:gd name="connsiteX20" fmla="*/ 1491429 w 1550439"/>
              <a:gd name="connsiteY20" fmla="*/ 1071880 h 1550439"/>
              <a:gd name="connsiteX21" fmla="*/ 1287981 w 1550439"/>
              <a:gd name="connsiteY21" fmla="*/ 1049298 h 1550439"/>
              <a:gd name="connsiteX22" fmla="*/ 1419791 w 1550439"/>
              <a:gd name="connsiteY22" fmla="*/ 1205908 h 1550439"/>
              <a:gd name="connsiteX23" fmla="*/ 1224659 w 1550439"/>
              <a:gd name="connsiteY23" fmla="*/ 1144063 h 1550439"/>
              <a:gd name="connsiteX24" fmla="*/ 1323382 w 1550439"/>
              <a:gd name="connsiteY24" fmla="*/ 1323382 h 1550439"/>
              <a:gd name="connsiteX25" fmla="*/ 1144063 w 1550439"/>
              <a:gd name="connsiteY25" fmla="*/ 1224659 h 1550439"/>
              <a:gd name="connsiteX26" fmla="*/ 1205908 w 1550439"/>
              <a:gd name="connsiteY26" fmla="*/ 1419791 h 1550439"/>
              <a:gd name="connsiteX27" fmla="*/ 1049298 w 1550439"/>
              <a:gd name="connsiteY27" fmla="*/ 1287981 h 1550439"/>
              <a:gd name="connsiteX28" fmla="*/ 1071880 w 1550439"/>
              <a:gd name="connsiteY28" fmla="*/ 1491429 h 1550439"/>
              <a:gd name="connsiteX29" fmla="*/ 943993 w 1550439"/>
              <a:gd name="connsiteY29" fmla="*/ 1331598 h 1550439"/>
              <a:gd name="connsiteX30" fmla="*/ 926457 w 1550439"/>
              <a:gd name="connsiteY30" fmla="*/ 1535547 h 1550439"/>
              <a:gd name="connsiteX31" fmla="*/ 832210 w 1550439"/>
              <a:gd name="connsiteY31" fmla="*/ 1353832 h 1550439"/>
              <a:gd name="connsiteX32" fmla="*/ 775220 w 1550439"/>
              <a:gd name="connsiteY32" fmla="*/ 1550439 h 1550439"/>
              <a:gd name="connsiteX33" fmla="*/ 718229 w 1550439"/>
              <a:gd name="connsiteY33" fmla="*/ 1353832 h 1550439"/>
              <a:gd name="connsiteX34" fmla="*/ 623982 w 1550439"/>
              <a:gd name="connsiteY34" fmla="*/ 1535547 h 1550439"/>
              <a:gd name="connsiteX35" fmla="*/ 606446 w 1550439"/>
              <a:gd name="connsiteY35" fmla="*/ 1331598 h 1550439"/>
              <a:gd name="connsiteX36" fmla="*/ 478559 w 1550439"/>
              <a:gd name="connsiteY36" fmla="*/ 1491429 h 1550439"/>
              <a:gd name="connsiteX37" fmla="*/ 501141 w 1550439"/>
              <a:gd name="connsiteY37" fmla="*/ 1287981 h 1550439"/>
              <a:gd name="connsiteX38" fmla="*/ 344531 w 1550439"/>
              <a:gd name="connsiteY38" fmla="*/ 1419791 h 1550439"/>
              <a:gd name="connsiteX39" fmla="*/ 406376 w 1550439"/>
              <a:gd name="connsiteY39" fmla="*/ 1224659 h 1550439"/>
              <a:gd name="connsiteX40" fmla="*/ 227057 w 1550439"/>
              <a:gd name="connsiteY40" fmla="*/ 1323382 h 1550439"/>
              <a:gd name="connsiteX41" fmla="*/ 325780 w 1550439"/>
              <a:gd name="connsiteY41" fmla="*/ 1144063 h 1550439"/>
              <a:gd name="connsiteX42" fmla="*/ 130648 w 1550439"/>
              <a:gd name="connsiteY42" fmla="*/ 1205908 h 1550439"/>
              <a:gd name="connsiteX43" fmla="*/ 262458 w 1550439"/>
              <a:gd name="connsiteY43" fmla="*/ 1049298 h 1550439"/>
              <a:gd name="connsiteX44" fmla="*/ 59010 w 1550439"/>
              <a:gd name="connsiteY44" fmla="*/ 1071880 h 1550439"/>
              <a:gd name="connsiteX45" fmla="*/ 218841 w 1550439"/>
              <a:gd name="connsiteY45" fmla="*/ 943993 h 1550439"/>
              <a:gd name="connsiteX46" fmla="*/ 14892 w 1550439"/>
              <a:gd name="connsiteY46" fmla="*/ 926457 h 1550439"/>
              <a:gd name="connsiteX47" fmla="*/ 196607 w 1550439"/>
              <a:gd name="connsiteY47" fmla="*/ 832210 h 1550439"/>
              <a:gd name="connsiteX48" fmla="*/ 0 w 1550439"/>
              <a:gd name="connsiteY48" fmla="*/ 775220 h 1550439"/>
              <a:gd name="connsiteX49" fmla="*/ 196607 w 1550439"/>
              <a:gd name="connsiteY49" fmla="*/ 718229 h 1550439"/>
              <a:gd name="connsiteX50" fmla="*/ 14892 w 1550439"/>
              <a:gd name="connsiteY50" fmla="*/ 623982 h 1550439"/>
              <a:gd name="connsiteX51" fmla="*/ 218841 w 1550439"/>
              <a:gd name="connsiteY51" fmla="*/ 606446 h 1550439"/>
              <a:gd name="connsiteX52" fmla="*/ 59010 w 1550439"/>
              <a:gd name="connsiteY52" fmla="*/ 478559 h 1550439"/>
              <a:gd name="connsiteX53" fmla="*/ 262458 w 1550439"/>
              <a:gd name="connsiteY53" fmla="*/ 501141 h 1550439"/>
              <a:gd name="connsiteX54" fmla="*/ 130648 w 1550439"/>
              <a:gd name="connsiteY54" fmla="*/ 344531 h 1550439"/>
              <a:gd name="connsiteX55" fmla="*/ 325780 w 1550439"/>
              <a:gd name="connsiteY55" fmla="*/ 406376 h 1550439"/>
              <a:gd name="connsiteX56" fmla="*/ 227057 w 1550439"/>
              <a:gd name="connsiteY56" fmla="*/ 227057 h 1550439"/>
              <a:gd name="connsiteX57" fmla="*/ 406376 w 1550439"/>
              <a:gd name="connsiteY57" fmla="*/ 325780 h 1550439"/>
              <a:gd name="connsiteX58" fmla="*/ 344531 w 1550439"/>
              <a:gd name="connsiteY58" fmla="*/ 130648 h 1550439"/>
              <a:gd name="connsiteX59" fmla="*/ 501141 w 1550439"/>
              <a:gd name="connsiteY59" fmla="*/ 262458 h 1550439"/>
              <a:gd name="connsiteX60" fmla="*/ 478559 w 1550439"/>
              <a:gd name="connsiteY60" fmla="*/ 59010 h 1550439"/>
              <a:gd name="connsiteX61" fmla="*/ 606446 w 1550439"/>
              <a:gd name="connsiteY61" fmla="*/ 218841 h 1550439"/>
              <a:gd name="connsiteX62" fmla="*/ 623982 w 1550439"/>
              <a:gd name="connsiteY62" fmla="*/ 14892 h 1550439"/>
              <a:gd name="connsiteX63" fmla="*/ 718229 w 1550439"/>
              <a:gd name="connsiteY63" fmla="*/ 196607 h 155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50439" h="1550439">
                <a:moveTo>
                  <a:pt x="775220" y="0"/>
                </a:moveTo>
                <a:lnTo>
                  <a:pt x="832210" y="196607"/>
                </a:lnTo>
                <a:lnTo>
                  <a:pt x="926457" y="14892"/>
                </a:lnTo>
                <a:lnTo>
                  <a:pt x="943993" y="218841"/>
                </a:lnTo>
                <a:lnTo>
                  <a:pt x="1071880" y="59010"/>
                </a:lnTo>
                <a:lnTo>
                  <a:pt x="1049298" y="262458"/>
                </a:lnTo>
                <a:lnTo>
                  <a:pt x="1205908" y="130648"/>
                </a:lnTo>
                <a:lnTo>
                  <a:pt x="1144063" y="325780"/>
                </a:lnTo>
                <a:lnTo>
                  <a:pt x="1323382" y="227057"/>
                </a:lnTo>
                <a:lnTo>
                  <a:pt x="1224659" y="406376"/>
                </a:lnTo>
                <a:lnTo>
                  <a:pt x="1419791" y="344531"/>
                </a:lnTo>
                <a:lnTo>
                  <a:pt x="1287981" y="501141"/>
                </a:lnTo>
                <a:lnTo>
                  <a:pt x="1491429" y="478559"/>
                </a:lnTo>
                <a:lnTo>
                  <a:pt x="1331598" y="606446"/>
                </a:lnTo>
                <a:lnTo>
                  <a:pt x="1535547" y="623982"/>
                </a:lnTo>
                <a:lnTo>
                  <a:pt x="1353832" y="718229"/>
                </a:lnTo>
                <a:lnTo>
                  <a:pt x="1550439" y="775220"/>
                </a:lnTo>
                <a:lnTo>
                  <a:pt x="1353832" y="832210"/>
                </a:lnTo>
                <a:lnTo>
                  <a:pt x="1535547" y="926457"/>
                </a:lnTo>
                <a:lnTo>
                  <a:pt x="1331598" y="943993"/>
                </a:lnTo>
                <a:lnTo>
                  <a:pt x="1491429" y="1071880"/>
                </a:lnTo>
                <a:lnTo>
                  <a:pt x="1287981" y="1049298"/>
                </a:lnTo>
                <a:lnTo>
                  <a:pt x="1419791" y="1205908"/>
                </a:lnTo>
                <a:lnTo>
                  <a:pt x="1224659" y="1144063"/>
                </a:lnTo>
                <a:lnTo>
                  <a:pt x="1323382" y="1323382"/>
                </a:lnTo>
                <a:lnTo>
                  <a:pt x="1144063" y="1224659"/>
                </a:lnTo>
                <a:lnTo>
                  <a:pt x="1205908" y="1419791"/>
                </a:lnTo>
                <a:lnTo>
                  <a:pt x="1049298" y="1287981"/>
                </a:lnTo>
                <a:lnTo>
                  <a:pt x="1071880" y="1491429"/>
                </a:lnTo>
                <a:lnTo>
                  <a:pt x="943993" y="1331598"/>
                </a:lnTo>
                <a:lnTo>
                  <a:pt x="926457" y="1535547"/>
                </a:lnTo>
                <a:lnTo>
                  <a:pt x="832210" y="1353832"/>
                </a:lnTo>
                <a:lnTo>
                  <a:pt x="775220" y="1550439"/>
                </a:lnTo>
                <a:lnTo>
                  <a:pt x="718229" y="1353832"/>
                </a:lnTo>
                <a:lnTo>
                  <a:pt x="623982" y="1535547"/>
                </a:lnTo>
                <a:lnTo>
                  <a:pt x="606446" y="1331598"/>
                </a:lnTo>
                <a:lnTo>
                  <a:pt x="478559" y="1491429"/>
                </a:lnTo>
                <a:lnTo>
                  <a:pt x="501141" y="1287981"/>
                </a:lnTo>
                <a:lnTo>
                  <a:pt x="344531" y="1419791"/>
                </a:lnTo>
                <a:lnTo>
                  <a:pt x="406376" y="1224659"/>
                </a:lnTo>
                <a:lnTo>
                  <a:pt x="227057" y="1323382"/>
                </a:lnTo>
                <a:lnTo>
                  <a:pt x="325780" y="1144063"/>
                </a:lnTo>
                <a:lnTo>
                  <a:pt x="130648" y="1205908"/>
                </a:lnTo>
                <a:lnTo>
                  <a:pt x="262458" y="1049298"/>
                </a:lnTo>
                <a:lnTo>
                  <a:pt x="59010" y="1071880"/>
                </a:lnTo>
                <a:lnTo>
                  <a:pt x="218841" y="943993"/>
                </a:lnTo>
                <a:lnTo>
                  <a:pt x="14892" y="926457"/>
                </a:lnTo>
                <a:lnTo>
                  <a:pt x="196607" y="832210"/>
                </a:lnTo>
                <a:lnTo>
                  <a:pt x="0" y="775220"/>
                </a:lnTo>
                <a:lnTo>
                  <a:pt x="196607" y="718229"/>
                </a:lnTo>
                <a:lnTo>
                  <a:pt x="14892" y="623982"/>
                </a:lnTo>
                <a:lnTo>
                  <a:pt x="218841" y="606446"/>
                </a:lnTo>
                <a:lnTo>
                  <a:pt x="59010" y="478559"/>
                </a:lnTo>
                <a:lnTo>
                  <a:pt x="262458" y="501141"/>
                </a:lnTo>
                <a:lnTo>
                  <a:pt x="130648" y="344531"/>
                </a:lnTo>
                <a:lnTo>
                  <a:pt x="325780" y="406376"/>
                </a:lnTo>
                <a:lnTo>
                  <a:pt x="227057" y="227057"/>
                </a:lnTo>
                <a:lnTo>
                  <a:pt x="406376" y="325780"/>
                </a:lnTo>
                <a:lnTo>
                  <a:pt x="344531" y="130648"/>
                </a:lnTo>
                <a:lnTo>
                  <a:pt x="501141" y="262458"/>
                </a:lnTo>
                <a:lnTo>
                  <a:pt x="478559" y="59010"/>
                </a:lnTo>
                <a:lnTo>
                  <a:pt x="606446" y="218841"/>
                </a:lnTo>
                <a:lnTo>
                  <a:pt x="623982" y="14892"/>
                </a:lnTo>
                <a:lnTo>
                  <a:pt x="718229" y="1966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E35F79D1-3396-46DF-81A7-5C1F7C7BA482}"/>
              </a:ext>
            </a:extLst>
          </p:cNvPr>
          <p:cNvSpPr>
            <a:spLocks noGrp="1"/>
          </p:cNvSpPr>
          <p:nvPr>
            <p:ph type="pic" sz="quarter" idx="20" hasCustomPrompt="1"/>
          </p:nvPr>
        </p:nvSpPr>
        <p:spPr>
          <a:xfrm>
            <a:off x="5320781" y="2532507"/>
            <a:ext cx="1550439" cy="1550439"/>
          </a:xfrm>
          <a:custGeom>
            <a:avLst/>
            <a:gdLst>
              <a:gd name="connsiteX0" fmla="*/ 775220 w 1550439"/>
              <a:gd name="connsiteY0" fmla="*/ 0 h 1550439"/>
              <a:gd name="connsiteX1" fmla="*/ 832210 w 1550439"/>
              <a:gd name="connsiteY1" fmla="*/ 196607 h 1550439"/>
              <a:gd name="connsiteX2" fmla="*/ 926457 w 1550439"/>
              <a:gd name="connsiteY2" fmla="*/ 14892 h 1550439"/>
              <a:gd name="connsiteX3" fmla="*/ 943993 w 1550439"/>
              <a:gd name="connsiteY3" fmla="*/ 218841 h 1550439"/>
              <a:gd name="connsiteX4" fmla="*/ 1071880 w 1550439"/>
              <a:gd name="connsiteY4" fmla="*/ 59010 h 1550439"/>
              <a:gd name="connsiteX5" fmla="*/ 1049298 w 1550439"/>
              <a:gd name="connsiteY5" fmla="*/ 262458 h 1550439"/>
              <a:gd name="connsiteX6" fmla="*/ 1205908 w 1550439"/>
              <a:gd name="connsiteY6" fmla="*/ 130648 h 1550439"/>
              <a:gd name="connsiteX7" fmla="*/ 1144063 w 1550439"/>
              <a:gd name="connsiteY7" fmla="*/ 325780 h 1550439"/>
              <a:gd name="connsiteX8" fmla="*/ 1323382 w 1550439"/>
              <a:gd name="connsiteY8" fmla="*/ 227057 h 1550439"/>
              <a:gd name="connsiteX9" fmla="*/ 1224659 w 1550439"/>
              <a:gd name="connsiteY9" fmla="*/ 406376 h 1550439"/>
              <a:gd name="connsiteX10" fmla="*/ 1419791 w 1550439"/>
              <a:gd name="connsiteY10" fmla="*/ 344531 h 1550439"/>
              <a:gd name="connsiteX11" fmla="*/ 1287981 w 1550439"/>
              <a:gd name="connsiteY11" fmla="*/ 501141 h 1550439"/>
              <a:gd name="connsiteX12" fmla="*/ 1491429 w 1550439"/>
              <a:gd name="connsiteY12" fmla="*/ 478559 h 1550439"/>
              <a:gd name="connsiteX13" fmla="*/ 1331598 w 1550439"/>
              <a:gd name="connsiteY13" fmla="*/ 606446 h 1550439"/>
              <a:gd name="connsiteX14" fmla="*/ 1535547 w 1550439"/>
              <a:gd name="connsiteY14" fmla="*/ 623982 h 1550439"/>
              <a:gd name="connsiteX15" fmla="*/ 1353832 w 1550439"/>
              <a:gd name="connsiteY15" fmla="*/ 718229 h 1550439"/>
              <a:gd name="connsiteX16" fmla="*/ 1550439 w 1550439"/>
              <a:gd name="connsiteY16" fmla="*/ 775220 h 1550439"/>
              <a:gd name="connsiteX17" fmla="*/ 1353832 w 1550439"/>
              <a:gd name="connsiteY17" fmla="*/ 832210 h 1550439"/>
              <a:gd name="connsiteX18" fmla="*/ 1535547 w 1550439"/>
              <a:gd name="connsiteY18" fmla="*/ 926457 h 1550439"/>
              <a:gd name="connsiteX19" fmla="*/ 1331598 w 1550439"/>
              <a:gd name="connsiteY19" fmla="*/ 943993 h 1550439"/>
              <a:gd name="connsiteX20" fmla="*/ 1491429 w 1550439"/>
              <a:gd name="connsiteY20" fmla="*/ 1071880 h 1550439"/>
              <a:gd name="connsiteX21" fmla="*/ 1287981 w 1550439"/>
              <a:gd name="connsiteY21" fmla="*/ 1049298 h 1550439"/>
              <a:gd name="connsiteX22" fmla="*/ 1419791 w 1550439"/>
              <a:gd name="connsiteY22" fmla="*/ 1205908 h 1550439"/>
              <a:gd name="connsiteX23" fmla="*/ 1224659 w 1550439"/>
              <a:gd name="connsiteY23" fmla="*/ 1144063 h 1550439"/>
              <a:gd name="connsiteX24" fmla="*/ 1323382 w 1550439"/>
              <a:gd name="connsiteY24" fmla="*/ 1323382 h 1550439"/>
              <a:gd name="connsiteX25" fmla="*/ 1144063 w 1550439"/>
              <a:gd name="connsiteY25" fmla="*/ 1224659 h 1550439"/>
              <a:gd name="connsiteX26" fmla="*/ 1205908 w 1550439"/>
              <a:gd name="connsiteY26" fmla="*/ 1419791 h 1550439"/>
              <a:gd name="connsiteX27" fmla="*/ 1049298 w 1550439"/>
              <a:gd name="connsiteY27" fmla="*/ 1287981 h 1550439"/>
              <a:gd name="connsiteX28" fmla="*/ 1071880 w 1550439"/>
              <a:gd name="connsiteY28" fmla="*/ 1491429 h 1550439"/>
              <a:gd name="connsiteX29" fmla="*/ 943993 w 1550439"/>
              <a:gd name="connsiteY29" fmla="*/ 1331598 h 1550439"/>
              <a:gd name="connsiteX30" fmla="*/ 926457 w 1550439"/>
              <a:gd name="connsiteY30" fmla="*/ 1535547 h 1550439"/>
              <a:gd name="connsiteX31" fmla="*/ 832210 w 1550439"/>
              <a:gd name="connsiteY31" fmla="*/ 1353832 h 1550439"/>
              <a:gd name="connsiteX32" fmla="*/ 775220 w 1550439"/>
              <a:gd name="connsiteY32" fmla="*/ 1550439 h 1550439"/>
              <a:gd name="connsiteX33" fmla="*/ 718229 w 1550439"/>
              <a:gd name="connsiteY33" fmla="*/ 1353832 h 1550439"/>
              <a:gd name="connsiteX34" fmla="*/ 623982 w 1550439"/>
              <a:gd name="connsiteY34" fmla="*/ 1535547 h 1550439"/>
              <a:gd name="connsiteX35" fmla="*/ 606446 w 1550439"/>
              <a:gd name="connsiteY35" fmla="*/ 1331598 h 1550439"/>
              <a:gd name="connsiteX36" fmla="*/ 478559 w 1550439"/>
              <a:gd name="connsiteY36" fmla="*/ 1491429 h 1550439"/>
              <a:gd name="connsiteX37" fmla="*/ 501141 w 1550439"/>
              <a:gd name="connsiteY37" fmla="*/ 1287981 h 1550439"/>
              <a:gd name="connsiteX38" fmla="*/ 344531 w 1550439"/>
              <a:gd name="connsiteY38" fmla="*/ 1419791 h 1550439"/>
              <a:gd name="connsiteX39" fmla="*/ 406376 w 1550439"/>
              <a:gd name="connsiteY39" fmla="*/ 1224659 h 1550439"/>
              <a:gd name="connsiteX40" fmla="*/ 227057 w 1550439"/>
              <a:gd name="connsiteY40" fmla="*/ 1323382 h 1550439"/>
              <a:gd name="connsiteX41" fmla="*/ 325780 w 1550439"/>
              <a:gd name="connsiteY41" fmla="*/ 1144063 h 1550439"/>
              <a:gd name="connsiteX42" fmla="*/ 130648 w 1550439"/>
              <a:gd name="connsiteY42" fmla="*/ 1205908 h 1550439"/>
              <a:gd name="connsiteX43" fmla="*/ 262458 w 1550439"/>
              <a:gd name="connsiteY43" fmla="*/ 1049298 h 1550439"/>
              <a:gd name="connsiteX44" fmla="*/ 59010 w 1550439"/>
              <a:gd name="connsiteY44" fmla="*/ 1071880 h 1550439"/>
              <a:gd name="connsiteX45" fmla="*/ 218841 w 1550439"/>
              <a:gd name="connsiteY45" fmla="*/ 943993 h 1550439"/>
              <a:gd name="connsiteX46" fmla="*/ 14892 w 1550439"/>
              <a:gd name="connsiteY46" fmla="*/ 926457 h 1550439"/>
              <a:gd name="connsiteX47" fmla="*/ 196607 w 1550439"/>
              <a:gd name="connsiteY47" fmla="*/ 832210 h 1550439"/>
              <a:gd name="connsiteX48" fmla="*/ 0 w 1550439"/>
              <a:gd name="connsiteY48" fmla="*/ 775220 h 1550439"/>
              <a:gd name="connsiteX49" fmla="*/ 196607 w 1550439"/>
              <a:gd name="connsiteY49" fmla="*/ 718229 h 1550439"/>
              <a:gd name="connsiteX50" fmla="*/ 14892 w 1550439"/>
              <a:gd name="connsiteY50" fmla="*/ 623982 h 1550439"/>
              <a:gd name="connsiteX51" fmla="*/ 218841 w 1550439"/>
              <a:gd name="connsiteY51" fmla="*/ 606446 h 1550439"/>
              <a:gd name="connsiteX52" fmla="*/ 59010 w 1550439"/>
              <a:gd name="connsiteY52" fmla="*/ 478559 h 1550439"/>
              <a:gd name="connsiteX53" fmla="*/ 262458 w 1550439"/>
              <a:gd name="connsiteY53" fmla="*/ 501141 h 1550439"/>
              <a:gd name="connsiteX54" fmla="*/ 130648 w 1550439"/>
              <a:gd name="connsiteY54" fmla="*/ 344531 h 1550439"/>
              <a:gd name="connsiteX55" fmla="*/ 325780 w 1550439"/>
              <a:gd name="connsiteY55" fmla="*/ 406376 h 1550439"/>
              <a:gd name="connsiteX56" fmla="*/ 227057 w 1550439"/>
              <a:gd name="connsiteY56" fmla="*/ 227057 h 1550439"/>
              <a:gd name="connsiteX57" fmla="*/ 406376 w 1550439"/>
              <a:gd name="connsiteY57" fmla="*/ 325780 h 1550439"/>
              <a:gd name="connsiteX58" fmla="*/ 344531 w 1550439"/>
              <a:gd name="connsiteY58" fmla="*/ 130648 h 1550439"/>
              <a:gd name="connsiteX59" fmla="*/ 501141 w 1550439"/>
              <a:gd name="connsiteY59" fmla="*/ 262458 h 1550439"/>
              <a:gd name="connsiteX60" fmla="*/ 478559 w 1550439"/>
              <a:gd name="connsiteY60" fmla="*/ 59010 h 1550439"/>
              <a:gd name="connsiteX61" fmla="*/ 606446 w 1550439"/>
              <a:gd name="connsiteY61" fmla="*/ 218841 h 1550439"/>
              <a:gd name="connsiteX62" fmla="*/ 623982 w 1550439"/>
              <a:gd name="connsiteY62" fmla="*/ 14892 h 1550439"/>
              <a:gd name="connsiteX63" fmla="*/ 718229 w 1550439"/>
              <a:gd name="connsiteY63" fmla="*/ 196607 h 155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50439" h="1550439">
                <a:moveTo>
                  <a:pt x="775220" y="0"/>
                </a:moveTo>
                <a:lnTo>
                  <a:pt x="832210" y="196607"/>
                </a:lnTo>
                <a:lnTo>
                  <a:pt x="926457" y="14892"/>
                </a:lnTo>
                <a:lnTo>
                  <a:pt x="943993" y="218841"/>
                </a:lnTo>
                <a:lnTo>
                  <a:pt x="1071880" y="59010"/>
                </a:lnTo>
                <a:lnTo>
                  <a:pt x="1049298" y="262458"/>
                </a:lnTo>
                <a:lnTo>
                  <a:pt x="1205908" y="130648"/>
                </a:lnTo>
                <a:lnTo>
                  <a:pt x="1144063" y="325780"/>
                </a:lnTo>
                <a:lnTo>
                  <a:pt x="1323382" y="227057"/>
                </a:lnTo>
                <a:lnTo>
                  <a:pt x="1224659" y="406376"/>
                </a:lnTo>
                <a:lnTo>
                  <a:pt x="1419791" y="344531"/>
                </a:lnTo>
                <a:lnTo>
                  <a:pt x="1287981" y="501141"/>
                </a:lnTo>
                <a:lnTo>
                  <a:pt x="1491429" y="478559"/>
                </a:lnTo>
                <a:lnTo>
                  <a:pt x="1331598" y="606446"/>
                </a:lnTo>
                <a:lnTo>
                  <a:pt x="1535547" y="623982"/>
                </a:lnTo>
                <a:lnTo>
                  <a:pt x="1353832" y="718229"/>
                </a:lnTo>
                <a:lnTo>
                  <a:pt x="1550439" y="775220"/>
                </a:lnTo>
                <a:lnTo>
                  <a:pt x="1353832" y="832210"/>
                </a:lnTo>
                <a:lnTo>
                  <a:pt x="1535547" y="926457"/>
                </a:lnTo>
                <a:lnTo>
                  <a:pt x="1331598" y="943993"/>
                </a:lnTo>
                <a:lnTo>
                  <a:pt x="1491429" y="1071880"/>
                </a:lnTo>
                <a:lnTo>
                  <a:pt x="1287981" y="1049298"/>
                </a:lnTo>
                <a:lnTo>
                  <a:pt x="1419791" y="1205908"/>
                </a:lnTo>
                <a:lnTo>
                  <a:pt x="1224659" y="1144063"/>
                </a:lnTo>
                <a:lnTo>
                  <a:pt x="1323382" y="1323382"/>
                </a:lnTo>
                <a:lnTo>
                  <a:pt x="1144063" y="1224659"/>
                </a:lnTo>
                <a:lnTo>
                  <a:pt x="1205908" y="1419791"/>
                </a:lnTo>
                <a:lnTo>
                  <a:pt x="1049298" y="1287981"/>
                </a:lnTo>
                <a:lnTo>
                  <a:pt x="1071880" y="1491429"/>
                </a:lnTo>
                <a:lnTo>
                  <a:pt x="943993" y="1331598"/>
                </a:lnTo>
                <a:lnTo>
                  <a:pt x="926457" y="1535547"/>
                </a:lnTo>
                <a:lnTo>
                  <a:pt x="832210" y="1353832"/>
                </a:lnTo>
                <a:lnTo>
                  <a:pt x="775220" y="1550439"/>
                </a:lnTo>
                <a:lnTo>
                  <a:pt x="718229" y="1353832"/>
                </a:lnTo>
                <a:lnTo>
                  <a:pt x="623982" y="1535547"/>
                </a:lnTo>
                <a:lnTo>
                  <a:pt x="606446" y="1331598"/>
                </a:lnTo>
                <a:lnTo>
                  <a:pt x="478559" y="1491429"/>
                </a:lnTo>
                <a:lnTo>
                  <a:pt x="501141" y="1287981"/>
                </a:lnTo>
                <a:lnTo>
                  <a:pt x="344531" y="1419791"/>
                </a:lnTo>
                <a:lnTo>
                  <a:pt x="406376" y="1224659"/>
                </a:lnTo>
                <a:lnTo>
                  <a:pt x="227057" y="1323382"/>
                </a:lnTo>
                <a:lnTo>
                  <a:pt x="325780" y="1144063"/>
                </a:lnTo>
                <a:lnTo>
                  <a:pt x="130648" y="1205908"/>
                </a:lnTo>
                <a:lnTo>
                  <a:pt x="262458" y="1049298"/>
                </a:lnTo>
                <a:lnTo>
                  <a:pt x="59010" y="1071880"/>
                </a:lnTo>
                <a:lnTo>
                  <a:pt x="218841" y="943993"/>
                </a:lnTo>
                <a:lnTo>
                  <a:pt x="14892" y="926457"/>
                </a:lnTo>
                <a:lnTo>
                  <a:pt x="196607" y="832210"/>
                </a:lnTo>
                <a:lnTo>
                  <a:pt x="0" y="775220"/>
                </a:lnTo>
                <a:lnTo>
                  <a:pt x="196607" y="718229"/>
                </a:lnTo>
                <a:lnTo>
                  <a:pt x="14892" y="623982"/>
                </a:lnTo>
                <a:lnTo>
                  <a:pt x="218841" y="606446"/>
                </a:lnTo>
                <a:lnTo>
                  <a:pt x="59010" y="478559"/>
                </a:lnTo>
                <a:lnTo>
                  <a:pt x="262458" y="501141"/>
                </a:lnTo>
                <a:lnTo>
                  <a:pt x="130648" y="344531"/>
                </a:lnTo>
                <a:lnTo>
                  <a:pt x="325780" y="406376"/>
                </a:lnTo>
                <a:lnTo>
                  <a:pt x="227057" y="227057"/>
                </a:lnTo>
                <a:lnTo>
                  <a:pt x="406376" y="325780"/>
                </a:lnTo>
                <a:lnTo>
                  <a:pt x="344531" y="130648"/>
                </a:lnTo>
                <a:lnTo>
                  <a:pt x="501141" y="262458"/>
                </a:lnTo>
                <a:lnTo>
                  <a:pt x="478559" y="59010"/>
                </a:lnTo>
                <a:lnTo>
                  <a:pt x="606446" y="218841"/>
                </a:lnTo>
                <a:lnTo>
                  <a:pt x="623982" y="14892"/>
                </a:lnTo>
                <a:lnTo>
                  <a:pt x="718229" y="1966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3DE44D9-7E2F-440B-9A7F-1CC60BCD7F1E}"/>
              </a:ext>
            </a:extLst>
          </p:cNvPr>
          <p:cNvSpPr>
            <a:spLocks noGrp="1"/>
          </p:cNvSpPr>
          <p:nvPr>
            <p:ph type="pic" sz="quarter" idx="25" hasCustomPrompt="1"/>
          </p:nvPr>
        </p:nvSpPr>
        <p:spPr>
          <a:xfrm>
            <a:off x="1178582" y="1724148"/>
            <a:ext cx="1799770" cy="3116020"/>
          </a:xfrm>
          <a:custGeom>
            <a:avLst/>
            <a:gdLst>
              <a:gd name="connsiteX0" fmla="*/ 899885 w 1799770"/>
              <a:gd name="connsiteY0" fmla="*/ 0 h 3116020"/>
              <a:gd name="connsiteX1" fmla="*/ 1799770 w 1799770"/>
              <a:gd name="connsiteY1" fmla="*/ 623204 h 3116020"/>
              <a:gd name="connsiteX2" fmla="*/ 1799770 w 1799770"/>
              <a:gd name="connsiteY2" fmla="*/ 2492816 h 3116020"/>
              <a:gd name="connsiteX3" fmla="*/ 899885 w 1799770"/>
              <a:gd name="connsiteY3" fmla="*/ 3116020 h 3116020"/>
              <a:gd name="connsiteX4" fmla="*/ 0 w 1799770"/>
              <a:gd name="connsiteY4" fmla="*/ 2492816 h 3116020"/>
              <a:gd name="connsiteX5" fmla="*/ 0 w 1799770"/>
              <a:gd name="connsiteY5" fmla="*/ 623204 h 3116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9770" h="3116020">
                <a:moveTo>
                  <a:pt x="899885" y="0"/>
                </a:moveTo>
                <a:lnTo>
                  <a:pt x="1799770" y="623204"/>
                </a:lnTo>
                <a:lnTo>
                  <a:pt x="1799770" y="2492816"/>
                </a:lnTo>
                <a:lnTo>
                  <a:pt x="899885" y="3116020"/>
                </a:lnTo>
                <a:lnTo>
                  <a:pt x="0" y="2492816"/>
                </a:lnTo>
                <a:lnTo>
                  <a:pt x="0" y="6232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7A015CD4-2FA0-451B-9803-10B22887E00D}"/>
              </a:ext>
            </a:extLst>
          </p:cNvPr>
          <p:cNvSpPr>
            <a:spLocks noGrp="1"/>
          </p:cNvSpPr>
          <p:nvPr>
            <p:ph type="pic" sz="quarter" idx="28" hasCustomPrompt="1"/>
          </p:nvPr>
        </p:nvSpPr>
        <p:spPr>
          <a:xfrm>
            <a:off x="9213648" y="1724148"/>
            <a:ext cx="1799770" cy="3116020"/>
          </a:xfrm>
          <a:custGeom>
            <a:avLst/>
            <a:gdLst>
              <a:gd name="connsiteX0" fmla="*/ 899885 w 1799770"/>
              <a:gd name="connsiteY0" fmla="*/ 0 h 3116020"/>
              <a:gd name="connsiteX1" fmla="*/ 1799770 w 1799770"/>
              <a:gd name="connsiteY1" fmla="*/ 623204 h 3116020"/>
              <a:gd name="connsiteX2" fmla="*/ 1799770 w 1799770"/>
              <a:gd name="connsiteY2" fmla="*/ 2492816 h 3116020"/>
              <a:gd name="connsiteX3" fmla="*/ 899885 w 1799770"/>
              <a:gd name="connsiteY3" fmla="*/ 3116020 h 3116020"/>
              <a:gd name="connsiteX4" fmla="*/ 0 w 1799770"/>
              <a:gd name="connsiteY4" fmla="*/ 2492816 h 3116020"/>
              <a:gd name="connsiteX5" fmla="*/ 0 w 1799770"/>
              <a:gd name="connsiteY5" fmla="*/ 623204 h 3116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9770" h="3116020">
                <a:moveTo>
                  <a:pt x="899885" y="0"/>
                </a:moveTo>
                <a:lnTo>
                  <a:pt x="1799770" y="623204"/>
                </a:lnTo>
                <a:lnTo>
                  <a:pt x="1799770" y="2492816"/>
                </a:lnTo>
                <a:lnTo>
                  <a:pt x="899885" y="3116020"/>
                </a:lnTo>
                <a:lnTo>
                  <a:pt x="0" y="2492816"/>
                </a:lnTo>
                <a:lnTo>
                  <a:pt x="0" y="6232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60BDE453-0F94-41CB-BE8C-96209AFF93F9}"/>
              </a:ext>
            </a:extLst>
          </p:cNvPr>
          <p:cNvSpPr>
            <a:spLocks noGrp="1"/>
          </p:cNvSpPr>
          <p:nvPr>
            <p:ph type="pic" sz="quarter" idx="27" hasCustomPrompt="1"/>
          </p:nvPr>
        </p:nvSpPr>
        <p:spPr>
          <a:xfrm>
            <a:off x="5196115" y="1724148"/>
            <a:ext cx="1799770" cy="3116020"/>
          </a:xfrm>
          <a:custGeom>
            <a:avLst/>
            <a:gdLst>
              <a:gd name="connsiteX0" fmla="*/ 899885 w 1799770"/>
              <a:gd name="connsiteY0" fmla="*/ 0 h 3116020"/>
              <a:gd name="connsiteX1" fmla="*/ 1799770 w 1799770"/>
              <a:gd name="connsiteY1" fmla="*/ 623204 h 3116020"/>
              <a:gd name="connsiteX2" fmla="*/ 1799770 w 1799770"/>
              <a:gd name="connsiteY2" fmla="*/ 2492816 h 3116020"/>
              <a:gd name="connsiteX3" fmla="*/ 899885 w 1799770"/>
              <a:gd name="connsiteY3" fmla="*/ 3116020 h 3116020"/>
              <a:gd name="connsiteX4" fmla="*/ 0 w 1799770"/>
              <a:gd name="connsiteY4" fmla="*/ 2492816 h 3116020"/>
              <a:gd name="connsiteX5" fmla="*/ 0 w 1799770"/>
              <a:gd name="connsiteY5" fmla="*/ 623204 h 3116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9770" h="3116020">
                <a:moveTo>
                  <a:pt x="899885" y="0"/>
                </a:moveTo>
                <a:lnTo>
                  <a:pt x="1799770" y="623204"/>
                </a:lnTo>
                <a:lnTo>
                  <a:pt x="1799770" y="2492816"/>
                </a:lnTo>
                <a:lnTo>
                  <a:pt x="899885" y="3116020"/>
                </a:lnTo>
                <a:lnTo>
                  <a:pt x="0" y="2492816"/>
                </a:lnTo>
                <a:lnTo>
                  <a:pt x="0" y="6232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957ADF41-7E4E-4163-9204-9F6C9333E00F}"/>
              </a:ext>
            </a:extLst>
          </p:cNvPr>
          <p:cNvSpPr>
            <a:spLocks noGrp="1"/>
          </p:cNvSpPr>
          <p:nvPr>
            <p:ph type="pic" sz="quarter" idx="18" hasCustomPrompt="1"/>
          </p:nvPr>
        </p:nvSpPr>
        <p:spPr>
          <a:xfrm>
            <a:off x="4028661" y="1658123"/>
            <a:ext cx="3300975" cy="1668173"/>
          </a:xfrm>
          <a:custGeom>
            <a:avLst/>
            <a:gdLst>
              <a:gd name="connsiteX0" fmla="*/ 0 w 3300975"/>
              <a:gd name="connsiteY0" fmla="*/ 0 h 1668173"/>
              <a:gd name="connsiteX1" fmla="*/ 3300975 w 3300975"/>
              <a:gd name="connsiteY1" fmla="*/ 0 h 1668173"/>
              <a:gd name="connsiteX2" fmla="*/ 3300975 w 3300975"/>
              <a:gd name="connsiteY2" fmla="*/ 1668173 h 1668173"/>
              <a:gd name="connsiteX3" fmla="*/ 0 w 3300975"/>
              <a:gd name="connsiteY3" fmla="*/ 1668173 h 1668173"/>
            </a:gdLst>
            <a:ahLst/>
            <a:cxnLst>
              <a:cxn ang="0">
                <a:pos x="connsiteX0" y="connsiteY0"/>
              </a:cxn>
              <a:cxn ang="0">
                <a:pos x="connsiteX1" y="connsiteY1"/>
              </a:cxn>
              <a:cxn ang="0">
                <a:pos x="connsiteX2" y="connsiteY2"/>
              </a:cxn>
              <a:cxn ang="0">
                <a:pos x="connsiteX3" y="connsiteY3"/>
              </a:cxn>
            </a:cxnLst>
            <a:rect l="l" t="t" r="r" b="b"/>
            <a:pathLst>
              <a:path w="3300975" h="1668173">
                <a:moveTo>
                  <a:pt x="0" y="0"/>
                </a:moveTo>
                <a:lnTo>
                  <a:pt x="3300975" y="0"/>
                </a:lnTo>
                <a:lnTo>
                  <a:pt x="3300975" y="1668173"/>
                </a:lnTo>
                <a:lnTo>
                  <a:pt x="0" y="166817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DDDC4A8F-83FF-4D12-B66E-4B2B98694E8C}"/>
              </a:ext>
            </a:extLst>
          </p:cNvPr>
          <p:cNvSpPr>
            <a:spLocks noGrp="1"/>
          </p:cNvSpPr>
          <p:nvPr>
            <p:ph type="pic" sz="quarter" idx="19" hasCustomPrompt="1"/>
          </p:nvPr>
        </p:nvSpPr>
        <p:spPr>
          <a:xfrm>
            <a:off x="634922" y="1658123"/>
            <a:ext cx="3300975" cy="4699186"/>
          </a:xfrm>
          <a:custGeom>
            <a:avLst/>
            <a:gdLst>
              <a:gd name="connsiteX0" fmla="*/ 0 w 3300975"/>
              <a:gd name="connsiteY0" fmla="*/ 0 h 4699186"/>
              <a:gd name="connsiteX1" fmla="*/ 3300975 w 3300975"/>
              <a:gd name="connsiteY1" fmla="*/ 0 h 4699186"/>
              <a:gd name="connsiteX2" fmla="*/ 3300975 w 3300975"/>
              <a:gd name="connsiteY2" fmla="*/ 4699186 h 4699186"/>
              <a:gd name="connsiteX3" fmla="*/ 0 w 3300975"/>
              <a:gd name="connsiteY3" fmla="*/ 4699186 h 4699186"/>
            </a:gdLst>
            <a:ahLst/>
            <a:cxnLst>
              <a:cxn ang="0">
                <a:pos x="connsiteX0" y="connsiteY0"/>
              </a:cxn>
              <a:cxn ang="0">
                <a:pos x="connsiteX1" y="connsiteY1"/>
              </a:cxn>
              <a:cxn ang="0">
                <a:pos x="connsiteX2" y="connsiteY2"/>
              </a:cxn>
              <a:cxn ang="0">
                <a:pos x="connsiteX3" y="connsiteY3"/>
              </a:cxn>
            </a:cxnLst>
            <a:rect l="l" t="t" r="r" b="b"/>
            <a:pathLst>
              <a:path w="3300975" h="4699186">
                <a:moveTo>
                  <a:pt x="0" y="0"/>
                </a:moveTo>
                <a:lnTo>
                  <a:pt x="3300975" y="0"/>
                </a:lnTo>
                <a:lnTo>
                  <a:pt x="3300975" y="4699186"/>
                </a:lnTo>
                <a:lnTo>
                  <a:pt x="0" y="46991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A525477D-7BEB-49F0-9B05-9DC470CE6138}"/>
              </a:ext>
            </a:extLst>
          </p:cNvPr>
          <p:cNvSpPr>
            <a:spLocks noGrp="1"/>
          </p:cNvSpPr>
          <p:nvPr>
            <p:ph type="pic" sz="quarter" idx="21" hasCustomPrompt="1"/>
          </p:nvPr>
        </p:nvSpPr>
        <p:spPr>
          <a:xfrm>
            <a:off x="7422399" y="1658123"/>
            <a:ext cx="4134680" cy="4699186"/>
          </a:xfrm>
          <a:custGeom>
            <a:avLst/>
            <a:gdLst>
              <a:gd name="connsiteX0" fmla="*/ 0 w 4134680"/>
              <a:gd name="connsiteY0" fmla="*/ 0 h 4699186"/>
              <a:gd name="connsiteX1" fmla="*/ 4134680 w 4134680"/>
              <a:gd name="connsiteY1" fmla="*/ 0 h 4699186"/>
              <a:gd name="connsiteX2" fmla="*/ 4134680 w 4134680"/>
              <a:gd name="connsiteY2" fmla="*/ 4699186 h 4699186"/>
              <a:gd name="connsiteX3" fmla="*/ 0 w 4134680"/>
              <a:gd name="connsiteY3" fmla="*/ 4699186 h 4699186"/>
            </a:gdLst>
            <a:ahLst/>
            <a:cxnLst>
              <a:cxn ang="0">
                <a:pos x="connsiteX0" y="connsiteY0"/>
              </a:cxn>
              <a:cxn ang="0">
                <a:pos x="connsiteX1" y="connsiteY1"/>
              </a:cxn>
              <a:cxn ang="0">
                <a:pos x="connsiteX2" y="connsiteY2"/>
              </a:cxn>
              <a:cxn ang="0">
                <a:pos x="connsiteX3" y="connsiteY3"/>
              </a:cxn>
            </a:cxnLst>
            <a:rect l="l" t="t" r="r" b="b"/>
            <a:pathLst>
              <a:path w="4134680" h="4699186">
                <a:moveTo>
                  <a:pt x="0" y="0"/>
                </a:moveTo>
                <a:lnTo>
                  <a:pt x="4134680" y="0"/>
                </a:lnTo>
                <a:lnTo>
                  <a:pt x="4134680" y="4699186"/>
                </a:lnTo>
                <a:lnTo>
                  <a:pt x="0" y="46991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4" name="Freeform: Shape 23">
            <a:extLst>
              <a:ext uri="{FF2B5EF4-FFF2-40B4-BE49-F238E27FC236}">
                <a16:creationId xmlns:a16="http://schemas.microsoft.com/office/drawing/2014/main" id="{D3CFD726-1F85-477D-8955-39994727561A}"/>
              </a:ext>
            </a:extLst>
          </p:cNvPr>
          <p:cNvSpPr>
            <a:spLocks noGrp="1"/>
          </p:cNvSpPr>
          <p:nvPr>
            <p:ph type="pic" sz="quarter" idx="20" hasCustomPrompt="1"/>
          </p:nvPr>
        </p:nvSpPr>
        <p:spPr>
          <a:xfrm>
            <a:off x="4028660" y="3429001"/>
            <a:ext cx="3300975" cy="2928309"/>
          </a:xfrm>
          <a:custGeom>
            <a:avLst/>
            <a:gdLst>
              <a:gd name="connsiteX0" fmla="*/ 0 w 3300975"/>
              <a:gd name="connsiteY0" fmla="*/ 0 h 2928309"/>
              <a:gd name="connsiteX1" fmla="*/ 3300975 w 3300975"/>
              <a:gd name="connsiteY1" fmla="*/ 0 h 2928309"/>
              <a:gd name="connsiteX2" fmla="*/ 3300975 w 3300975"/>
              <a:gd name="connsiteY2" fmla="*/ 2928309 h 2928309"/>
              <a:gd name="connsiteX3" fmla="*/ 0 w 3300975"/>
              <a:gd name="connsiteY3" fmla="*/ 2928309 h 2928309"/>
            </a:gdLst>
            <a:ahLst/>
            <a:cxnLst>
              <a:cxn ang="0">
                <a:pos x="connsiteX0" y="connsiteY0"/>
              </a:cxn>
              <a:cxn ang="0">
                <a:pos x="connsiteX1" y="connsiteY1"/>
              </a:cxn>
              <a:cxn ang="0">
                <a:pos x="connsiteX2" y="connsiteY2"/>
              </a:cxn>
              <a:cxn ang="0">
                <a:pos x="connsiteX3" y="connsiteY3"/>
              </a:cxn>
            </a:cxnLst>
            <a:rect l="l" t="t" r="r" b="b"/>
            <a:pathLst>
              <a:path w="3300975" h="2928309">
                <a:moveTo>
                  <a:pt x="0" y="0"/>
                </a:moveTo>
                <a:lnTo>
                  <a:pt x="3300975" y="0"/>
                </a:lnTo>
                <a:lnTo>
                  <a:pt x="3300975" y="2928309"/>
                </a:lnTo>
                <a:lnTo>
                  <a:pt x="0" y="292830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grpSp>
        <p:nvGrpSpPr>
          <p:cNvPr id="18" name="Group 17">
            <a:extLst>
              <a:ext uri="{FF2B5EF4-FFF2-40B4-BE49-F238E27FC236}">
                <a16:creationId xmlns:a16="http://schemas.microsoft.com/office/drawing/2014/main" id="{2638352F-A204-429F-8459-B4677F7ACFEC}"/>
              </a:ext>
            </a:extLst>
          </p:cNvPr>
          <p:cNvGrpSpPr/>
          <p:nvPr/>
        </p:nvGrpSpPr>
        <p:grpSpPr>
          <a:xfrm>
            <a:off x="-1527190" y="0"/>
            <a:ext cx="9903530" cy="6858000"/>
            <a:chOff x="-1527190" y="0"/>
            <a:chExt cx="9903530" cy="6858000"/>
          </a:xfrm>
        </p:grpSpPr>
        <p:sp>
          <p:nvSpPr>
            <p:cNvPr id="8" name="Freeform 5">
              <a:extLst>
                <a:ext uri="{FF2B5EF4-FFF2-40B4-BE49-F238E27FC236}">
                  <a16:creationId xmlns:a16="http://schemas.microsoft.com/office/drawing/2014/main" id="{6267F79E-7437-4642-9CCF-9B4ECA55FB8C}"/>
                </a:ext>
              </a:extLst>
            </p:cNvPr>
            <p:cNvSpPr>
              <a:spLocks/>
            </p:cNvSpPr>
            <p:nvPr/>
          </p:nvSpPr>
          <p:spPr bwMode="auto">
            <a:xfrm>
              <a:off x="4401908" y="3212255"/>
              <a:ext cx="1379857" cy="215950"/>
            </a:xfrm>
            <a:custGeom>
              <a:avLst/>
              <a:gdLst>
                <a:gd name="T0" fmla="*/ 869 w 869"/>
                <a:gd name="T1" fmla="*/ 136 h 136"/>
                <a:gd name="T2" fmla="*/ 0 w 869"/>
                <a:gd name="T3" fmla="*/ 136 h 136"/>
                <a:gd name="T4" fmla="*/ 67 w 869"/>
                <a:gd name="T5" fmla="*/ 0 h 136"/>
                <a:gd name="T6" fmla="*/ 869 w 869"/>
                <a:gd name="T7" fmla="*/ 0 h 136"/>
                <a:gd name="T8" fmla="*/ 869 w 869"/>
                <a:gd name="T9" fmla="*/ 136 h 136"/>
              </a:gdLst>
              <a:ahLst/>
              <a:cxnLst>
                <a:cxn ang="0">
                  <a:pos x="T0" y="T1"/>
                </a:cxn>
                <a:cxn ang="0">
                  <a:pos x="T2" y="T3"/>
                </a:cxn>
                <a:cxn ang="0">
                  <a:pos x="T4" y="T5"/>
                </a:cxn>
                <a:cxn ang="0">
                  <a:pos x="T6" y="T7"/>
                </a:cxn>
                <a:cxn ang="0">
                  <a:pos x="T8" y="T9"/>
                </a:cxn>
              </a:cxnLst>
              <a:rect l="0" t="0" r="r" b="b"/>
              <a:pathLst>
                <a:path w="869" h="136">
                  <a:moveTo>
                    <a:pt x="869" y="136"/>
                  </a:moveTo>
                  <a:lnTo>
                    <a:pt x="0" y="136"/>
                  </a:lnTo>
                  <a:lnTo>
                    <a:pt x="67" y="0"/>
                  </a:lnTo>
                  <a:lnTo>
                    <a:pt x="869" y="0"/>
                  </a:lnTo>
                  <a:lnTo>
                    <a:pt x="869" y="136"/>
                  </a:lnTo>
                  <a:close/>
                </a:path>
              </a:pathLst>
            </a:custGeom>
            <a:solidFill>
              <a:srgbClr val="58595B">
                <a:alpha val="15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8C37944F-8120-4CD1-B4BF-3F4A0E940066}"/>
                </a:ext>
              </a:extLst>
            </p:cNvPr>
            <p:cNvSpPr>
              <a:spLocks/>
            </p:cNvSpPr>
            <p:nvPr/>
          </p:nvSpPr>
          <p:spPr bwMode="auto">
            <a:xfrm>
              <a:off x="4149437" y="3752131"/>
              <a:ext cx="1632328" cy="215950"/>
            </a:xfrm>
            <a:custGeom>
              <a:avLst/>
              <a:gdLst>
                <a:gd name="T0" fmla="*/ 1028 w 1028"/>
                <a:gd name="T1" fmla="*/ 136 h 136"/>
                <a:gd name="T2" fmla="*/ 0 w 1028"/>
                <a:gd name="T3" fmla="*/ 136 h 136"/>
                <a:gd name="T4" fmla="*/ 73 w 1028"/>
                <a:gd name="T5" fmla="*/ 0 h 136"/>
                <a:gd name="T6" fmla="*/ 1028 w 1028"/>
                <a:gd name="T7" fmla="*/ 0 h 136"/>
                <a:gd name="T8" fmla="*/ 1028 w 1028"/>
                <a:gd name="T9" fmla="*/ 136 h 136"/>
              </a:gdLst>
              <a:ahLst/>
              <a:cxnLst>
                <a:cxn ang="0">
                  <a:pos x="T0" y="T1"/>
                </a:cxn>
                <a:cxn ang="0">
                  <a:pos x="T2" y="T3"/>
                </a:cxn>
                <a:cxn ang="0">
                  <a:pos x="T4" y="T5"/>
                </a:cxn>
                <a:cxn ang="0">
                  <a:pos x="T6" y="T7"/>
                </a:cxn>
                <a:cxn ang="0">
                  <a:pos x="T8" y="T9"/>
                </a:cxn>
              </a:cxnLst>
              <a:rect l="0" t="0" r="r" b="b"/>
              <a:pathLst>
                <a:path w="1028" h="136">
                  <a:moveTo>
                    <a:pt x="1028" y="136"/>
                  </a:moveTo>
                  <a:lnTo>
                    <a:pt x="0" y="136"/>
                  </a:lnTo>
                  <a:lnTo>
                    <a:pt x="73" y="0"/>
                  </a:lnTo>
                  <a:lnTo>
                    <a:pt x="1028" y="0"/>
                  </a:lnTo>
                  <a:lnTo>
                    <a:pt x="1028" y="136"/>
                  </a:lnTo>
                  <a:close/>
                </a:path>
              </a:pathLst>
            </a:custGeom>
            <a:solidFill>
              <a:srgbClr val="58595B">
                <a:alpha val="15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260BA395-60BD-49BA-B694-2405770F5787}"/>
                </a:ext>
              </a:extLst>
            </p:cNvPr>
            <p:cNvSpPr>
              <a:spLocks/>
            </p:cNvSpPr>
            <p:nvPr/>
          </p:nvSpPr>
          <p:spPr bwMode="auto">
            <a:xfrm>
              <a:off x="1091205" y="3752131"/>
              <a:ext cx="1633917" cy="215950"/>
            </a:xfrm>
            <a:custGeom>
              <a:avLst/>
              <a:gdLst>
                <a:gd name="T0" fmla="*/ 0 w 1029"/>
                <a:gd name="T1" fmla="*/ 136 h 136"/>
                <a:gd name="T2" fmla="*/ 1029 w 1029"/>
                <a:gd name="T3" fmla="*/ 136 h 136"/>
                <a:gd name="T4" fmla="*/ 955 w 1029"/>
                <a:gd name="T5" fmla="*/ 0 h 136"/>
                <a:gd name="T6" fmla="*/ 0 w 1029"/>
                <a:gd name="T7" fmla="*/ 0 h 136"/>
                <a:gd name="T8" fmla="*/ 0 w 1029"/>
                <a:gd name="T9" fmla="*/ 136 h 136"/>
              </a:gdLst>
              <a:ahLst/>
              <a:cxnLst>
                <a:cxn ang="0">
                  <a:pos x="T0" y="T1"/>
                </a:cxn>
                <a:cxn ang="0">
                  <a:pos x="T2" y="T3"/>
                </a:cxn>
                <a:cxn ang="0">
                  <a:pos x="T4" y="T5"/>
                </a:cxn>
                <a:cxn ang="0">
                  <a:pos x="T6" y="T7"/>
                </a:cxn>
                <a:cxn ang="0">
                  <a:pos x="T8" y="T9"/>
                </a:cxn>
              </a:cxnLst>
              <a:rect l="0" t="0" r="r" b="b"/>
              <a:pathLst>
                <a:path w="1029" h="136">
                  <a:moveTo>
                    <a:pt x="0" y="136"/>
                  </a:moveTo>
                  <a:lnTo>
                    <a:pt x="1029" y="136"/>
                  </a:lnTo>
                  <a:lnTo>
                    <a:pt x="955" y="0"/>
                  </a:lnTo>
                  <a:lnTo>
                    <a:pt x="0" y="0"/>
                  </a:lnTo>
                  <a:lnTo>
                    <a:pt x="0" y="136"/>
                  </a:lnTo>
                  <a:close/>
                </a:path>
              </a:pathLst>
            </a:custGeom>
            <a:solidFill>
              <a:srgbClr val="58595B">
                <a:alpha val="15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37B0F2BA-5BDF-4D99-B64B-BB66DDEDA981}"/>
                </a:ext>
              </a:extLst>
            </p:cNvPr>
            <p:cNvSpPr>
              <a:spLocks/>
            </p:cNvSpPr>
            <p:nvPr/>
          </p:nvSpPr>
          <p:spPr bwMode="auto">
            <a:xfrm>
              <a:off x="-1527190" y="6011666"/>
              <a:ext cx="9903530" cy="846334"/>
            </a:xfrm>
            <a:custGeom>
              <a:avLst/>
              <a:gdLst>
                <a:gd name="T0" fmla="*/ 7218 w 7228"/>
                <a:gd name="T1" fmla="*/ 11 h 619"/>
                <a:gd name="T2" fmla="*/ 7190 w 7228"/>
                <a:gd name="T3" fmla="*/ 0 h 619"/>
                <a:gd name="T4" fmla="*/ 4491 w 7228"/>
                <a:gd name="T5" fmla="*/ 0 h 619"/>
                <a:gd name="T6" fmla="*/ 4492 w 7228"/>
                <a:gd name="T7" fmla="*/ 10 h 619"/>
                <a:gd name="T8" fmla="*/ 4267 w 7228"/>
                <a:gd name="T9" fmla="*/ 206 h 619"/>
                <a:gd name="T10" fmla="*/ 2960 w 7228"/>
                <a:gd name="T11" fmla="*/ 206 h 619"/>
                <a:gd name="T12" fmla="*/ 2736 w 7228"/>
                <a:gd name="T13" fmla="*/ 10 h 619"/>
                <a:gd name="T14" fmla="*/ 2737 w 7228"/>
                <a:gd name="T15" fmla="*/ 0 h 619"/>
                <a:gd name="T16" fmla="*/ 38 w 7228"/>
                <a:gd name="T17" fmla="*/ 0 h 619"/>
                <a:gd name="T18" fmla="*/ 10 w 7228"/>
                <a:gd name="T19" fmla="*/ 11 h 619"/>
                <a:gd name="T20" fmla="*/ 2 w 7228"/>
                <a:gd name="T21" fmla="*/ 36 h 619"/>
                <a:gd name="T22" fmla="*/ 948 w 7228"/>
                <a:gd name="T23" fmla="*/ 619 h 619"/>
                <a:gd name="T24" fmla="*/ 6280 w 7228"/>
                <a:gd name="T25" fmla="*/ 619 h 619"/>
                <a:gd name="T26" fmla="*/ 7226 w 7228"/>
                <a:gd name="T27" fmla="*/ 36 h 619"/>
                <a:gd name="T28" fmla="*/ 7218 w 7228"/>
                <a:gd name="T29" fmla="*/ 11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28" h="619">
                  <a:moveTo>
                    <a:pt x="7218" y="11"/>
                  </a:moveTo>
                  <a:cubicBezTo>
                    <a:pt x="7211" y="4"/>
                    <a:pt x="7201" y="0"/>
                    <a:pt x="7190" y="0"/>
                  </a:cubicBezTo>
                  <a:cubicBezTo>
                    <a:pt x="4491" y="0"/>
                    <a:pt x="4491" y="0"/>
                    <a:pt x="4491" y="0"/>
                  </a:cubicBezTo>
                  <a:cubicBezTo>
                    <a:pt x="4491" y="3"/>
                    <a:pt x="4492" y="6"/>
                    <a:pt x="4492" y="10"/>
                  </a:cubicBezTo>
                  <a:cubicBezTo>
                    <a:pt x="4492" y="118"/>
                    <a:pt x="4392" y="206"/>
                    <a:pt x="4267" y="206"/>
                  </a:cubicBezTo>
                  <a:cubicBezTo>
                    <a:pt x="2960" y="206"/>
                    <a:pt x="2960" y="206"/>
                    <a:pt x="2960" y="206"/>
                  </a:cubicBezTo>
                  <a:cubicBezTo>
                    <a:pt x="2836" y="206"/>
                    <a:pt x="2736" y="118"/>
                    <a:pt x="2736" y="10"/>
                  </a:cubicBezTo>
                  <a:cubicBezTo>
                    <a:pt x="2736" y="6"/>
                    <a:pt x="2737" y="3"/>
                    <a:pt x="2737" y="0"/>
                  </a:cubicBezTo>
                  <a:cubicBezTo>
                    <a:pt x="38" y="0"/>
                    <a:pt x="38" y="0"/>
                    <a:pt x="38" y="0"/>
                  </a:cubicBezTo>
                  <a:cubicBezTo>
                    <a:pt x="27" y="0"/>
                    <a:pt x="17" y="4"/>
                    <a:pt x="10" y="11"/>
                  </a:cubicBezTo>
                  <a:cubicBezTo>
                    <a:pt x="3" y="18"/>
                    <a:pt x="0" y="27"/>
                    <a:pt x="2" y="36"/>
                  </a:cubicBezTo>
                  <a:cubicBezTo>
                    <a:pt x="3" y="42"/>
                    <a:pt x="111" y="619"/>
                    <a:pt x="948" y="619"/>
                  </a:cubicBezTo>
                  <a:cubicBezTo>
                    <a:pt x="6280" y="619"/>
                    <a:pt x="6280" y="619"/>
                    <a:pt x="6280" y="619"/>
                  </a:cubicBezTo>
                  <a:cubicBezTo>
                    <a:pt x="7117" y="619"/>
                    <a:pt x="7225" y="42"/>
                    <a:pt x="7226" y="36"/>
                  </a:cubicBezTo>
                  <a:cubicBezTo>
                    <a:pt x="7228" y="27"/>
                    <a:pt x="7225" y="18"/>
                    <a:pt x="7218" y="11"/>
                  </a:cubicBezTo>
                </a:path>
              </a:pathLst>
            </a:custGeom>
            <a:solidFill>
              <a:srgbClr val="58595B">
                <a:alpha val="15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C914C99C-C500-47F9-8359-C962F162E57A}"/>
                </a:ext>
              </a:extLst>
            </p:cNvPr>
            <p:cNvSpPr>
              <a:spLocks/>
            </p:cNvSpPr>
            <p:nvPr/>
          </p:nvSpPr>
          <p:spPr bwMode="auto">
            <a:xfrm>
              <a:off x="-901570" y="0"/>
              <a:ext cx="8652291" cy="5468615"/>
            </a:xfrm>
            <a:custGeom>
              <a:avLst/>
              <a:gdLst>
                <a:gd name="T0" fmla="*/ 6157 w 6314"/>
                <a:gd name="T1" fmla="*/ 0 h 3999"/>
                <a:gd name="T2" fmla="*/ 4318 w 6314"/>
                <a:gd name="T3" fmla="*/ 0 h 3999"/>
                <a:gd name="T4" fmla="*/ 3849 w 6314"/>
                <a:gd name="T5" fmla="*/ 450 h 3999"/>
                <a:gd name="T6" fmla="*/ 3871 w 6314"/>
                <a:gd name="T7" fmla="*/ 550 h 3999"/>
                <a:gd name="T8" fmla="*/ 5764 w 6314"/>
                <a:gd name="T9" fmla="*/ 550 h 3999"/>
                <a:gd name="T10" fmla="*/ 5764 w 6314"/>
                <a:gd name="T11" fmla="*/ 3449 h 3999"/>
                <a:gd name="T12" fmla="*/ 550 w 6314"/>
                <a:gd name="T13" fmla="*/ 3449 h 3999"/>
                <a:gd name="T14" fmla="*/ 550 w 6314"/>
                <a:gd name="T15" fmla="*/ 550 h 3999"/>
                <a:gd name="T16" fmla="*/ 2442 w 6314"/>
                <a:gd name="T17" fmla="*/ 550 h 3999"/>
                <a:gd name="T18" fmla="*/ 2464 w 6314"/>
                <a:gd name="T19" fmla="*/ 451 h 3999"/>
                <a:gd name="T20" fmla="*/ 2026 w 6314"/>
                <a:gd name="T21" fmla="*/ 0 h 3999"/>
                <a:gd name="T22" fmla="*/ 157 w 6314"/>
                <a:gd name="T23" fmla="*/ 0 h 3999"/>
                <a:gd name="T24" fmla="*/ 0 w 6314"/>
                <a:gd name="T25" fmla="*/ 157 h 3999"/>
                <a:gd name="T26" fmla="*/ 0 w 6314"/>
                <a:gd name="T27" fmla="*/ 3999 h 3999"/>
                <a:gd name="T28" fmla="*/ 6314 w 6314"/>
                <a:gd name="T29" fmla="*/ 3999 h 3999"/>
                <a:gd name="T30" fmla="*/ 6314 w 6314"/>
                <a:gd name="T31" fmla="*/ 157 h 3999"/>
                <a:gd name="T32" fmla="*/ 6157 w 6314"/>
                <a:gd name="T33" fmla="*/ 0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14" h="3999">
                  <a:moveTo>
                    <a:pt x="6157" y="0"/>
                  </a:moveTo>
                  <a:cubicBezTo>
                    <a:pt x="4318" y="0"/>
                    <a:pt x="4318" y="0"/>
                    <a:pt x="4318" y="0"/>
                  </a:cubicBezTo>
                  <a:cubicBezTo>
                    <a:pt x="3849" y="450"/>
                    <a:pt x="3849" y="450"/>
                    <a:pt x="3849" y="450"/>
                  </a:cubicBezTo>
                  <a:cubicBezTo>
                    <a:pt x="3871" y="550"/>
                    <a:pt x="3871" y="550"/>
                    <a:pt x="3871" y="550"/>
                  </a:cubicBezTo>
                  <a:cubicBezTo>
                    <a:pt x="5764" y="550"/>
                    <a:pt x="5764" y="550"/>
                    <a:pt x="5764" y="550"/>
                  </a:cubicBezTo>
                  <a:cubicBezTo>
                    <a:pt x="5764" y="3449"/>
                    <a:pt x="5764" y="3449"/>
                    <a:pt x="5764" y="3449"/>
                  </a:cubicBezTo>
                  <a:cubicBezTo>
                    <a:pt x="550" y="3449"/>
                    <a:pt x="550" y="3449"/>
                    <a:pt x="550" y="3449"/>
                  </a:cubicBezTo>
                  <a:cubicBezTo>
                    <a:pt x="550" y="550"/>
                    <a:pt x="550" y="550"/>
                    <a:pt x="550" y="550"/>
                  </a:cubicBezTo>
                  <a:cubicBezTo>
                    <a:pt x="2442" y="550"/>
                    <a:pt x="2442" y="550"/>
                    <a:pt x="2442" y="550"/>
                  </a:cubicBezTo>
                  <a:cubicBezTo>
                    <a:pt x="2464" y="451"/>
                    <a:pt x="2464" y="451"/>
                    <a:pt x="2464" y="451"/>
                  </a:cubicBezTo>
                  <a:cubicBezTo>
                    <a:pt x="2026" y="0"/>
                    <a:pt x="2026" y="0"/>
                    <a:pt x="2026" y="0"/>
                  </a:cubicBezTo>
                  <a:cubicBezTo>
                    <a:pt x="157" y="0"/>
                    <a:pt x="157" y="0"/>
                    <a:pt x="157" y="0"/>
                  </a:cubicBezTo>
                  <a:cubicBezTo>
                    <a:pt x="71" y="0"/>
                    <a:pt x="0" y="71"/>
                    <a:pt x="0" y="157"/>
                  </a:cubicBezTo>
                  <a:cubicBezTo>
                    <a:pt x="0" y="3999"/>
                    <a:pt x="0" y="3999"/>
                    <a:pt x="0" y="3999"/>
                  </a:cubicBezTo>
                  <a:cubicBezTo>
                    <a:pt x="6314" y="3999"/>
                    <a:pt x="6314" y="3999"/>
                    <a:pt x="6314" y="3999"/>
                  </a:cubicBezTo>
                  <a:cubicBezTo>
                    <a:pt x="6314" y="157"/>
                    <a:pt x="6314" y="157"/>
                    <a:pt x="6314" y="157"/>
                  </a:cubicBezTo>
                  <a:cubicBezTo>
                    <a:pt x="6314" y="71"/>
                    <a:pt x="6243" y="0"/>
                    <a:pt x="6157" y="0"/>
                  </a:cubicBezTo>
                </a:path>
              </a:pathLst>
            </a:custGeom>
            <a:solidFill>
              <a:srgbClr val="58595B">
                <a:alpha val="15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0810C96B-6641-48D5-9723-9C6B9688BB01}"/>
                </a:ext>
              </a:extLst>
            </p:cNvPr>
            <p:cNvSpPr>
              <a:spLocks noEditPoints="1"/>
            </p:cNvSpPr>
            <p:nvPr/>
          </p:nvSpPr>
          <p:spPr bwMode="auto">
            <a:xfrm>
              <a:off x="2369437" y="0"/>
              <a:ext cx="2110276" cy="4196734"/>
            </a:xfrm>
            <a:custGeom>
              <a:avLst/>
              <a:gdLst>
                <a:gd name="T0" fmla="*/ 275 w 1540"/>
                <a:gd name="T1" fmla="*/ 370 h 3069"/>
                <a:gd name="T2" fmla="*/ 1264 w 1540"/>
                <a:gd name="T3" fmla="*/ 368 h 3069"/>
                <a:gd name="T4" fmla="*/ 1511 w 1540"/>
                <a:gd name="T5" fmla="*/ 121 h 3069"/>
                <a:gd name="T6" fmla="*/ 1538 w 1540"/>
                <a:gd name="T7" fmla="*/ 0 h 3069"/>
                <a:gd name="T8" fmla="*/ 0 w 1540"/>
                <a:gd name="T9" fmla="*/ 2 h 3069"/>
                <a:gd name="T10" fmla="*/ 27 w 1540"/>
                <a:gd name="T11" fmla="*/ 123 h 3069"/>
                <a:gd name="T12" fmla="*/ 275 w 1540"/>
                <a:gd name="T13" fmla="*/ 370 h 3069"/>
                <a:gd name="T14" fmla="*/ 1264 w 1540"/>
                <a:gd name="T15" fmla="*/ 468 h 3069"/>
                <a:gd name="T16" fmla="*/ 275 w 1540"/>
                <a:gd name="T17" fmla="*/ 469 h 3069"/>
                <a:gd name="T18" fmla="*/ 1 w 1540"/>
                <a:gd name="T19" fmla="*/ 1734 h 3069"/>
                <a:gd name="T20" fmla="*/ 702 w 1540"/>
                <a:gd name="T21" fmla="*/ 3069 h 3069"/>
                <a:gd name="T22" fmla="*/ 701 w 1540"/>
                <a:gd name="T23" fmla="*/ 1861 h 3069"/>
                <a:gd name="T24" fmla="*/ 561 w 1540"/>
                <a:gd name="T25" fmla="*/ 1664 h 3069"/>
                <a:gd name="T26" fmla="*/ 771 w 1540"/>
                <a:gd name="T27" fmla="*/ 1454 h 3069"/>
                <a:gd name="T28" fmla="*/ 981 w 1540"/>
                <a:gd name="T29" fmla="*/ 1664 h 3069"/>
                <a:gd name="T30" fmla="*/ 841 w 1540"/>
                <a:gd name="T31" fmla="*/ 1861 h 3069"/>
                <a:gd name="T32" fmla="*/ 842 w 1540"/>
                <a:gd name="T33" fmla="*/ 3069 h 3069"/>
                <a:gd name="T34" fmla="*/ 1540 w 1540"/>
                <a:gd name="T35" fmla="*/ 1733 h 3069"/>
                <a:gd name="T36" fmla="*/ 1264 w 1540"/>
                <a:gd name="T37" fmla="*/ 468 h 3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40" h="3069">
                  <a:moveTo>
                    <a:pt x="275" y="370"/>
                  </a:moveTo>
                  <a:cubicBezTo>
                    <a:pt x="1264" y="368"/>
                    <a:pt x="1264" y="368"/>
                    <a:pt x="1264" y="368"/>
                  </a:cubicBezTo>
                  <a:cubicBezTo>
                    <a:pt x="1511" y="121"/>
                    <a:pt x="1511" y="121"/>
                    <a:pt x="1511" y="121"/>
                  </a:cubicBezTo>
                  <a:cubicBezTo>
                    <a:pt x="1538" y="0"/>
                    <a:pt x="1538" y="0"/>
                    <a:pt x="1538" y="0"/>
                  </a:cubicBezTo>
                  <a:cubicBezTo>
                    <a:pt x="0" y="2"/>
                    <a:pt x="0" y="2"/>
                    <a:pt x="0" y="2"/>
                  </a:cubicBezTo>
                  <a:cubicBezTo>
                    <a:pt x="27" y="123"/>
                    <a:pt x="27" y="123"/>
                    <a:pt x="27" y="123"/>
                  </a:cubicBezTo>
                  <a:lnTo>
                    <a:pt x="275" y="370"/>
                  </a:lnTo>
                  <a:close/>
                  <a:moveTo>
                    <a:pt x="1264" y="468"/>
                  </a:moveTo>
                  <a:cubicBezTo>
                    <a:pt x="275" y="469"/>
                    <a:pt x="275" y="469"/>
                    <a:pt x="275" y="469"/>
                  </a:cubicBezTo>
                  <a:cubicBezTo>
                    <a:pt x="1" y="1734"/>
                    <a:pt x="1" y="1734"/>
                    <a:pt x="1" y="1734"/>
                  </a:cubicBezTo>
                  <a:cubicBezTo>
                    <a:pt x="702" y="3069"/>
                    <a:pt x="702" y="3069"/>
                    <a:pt x="702" y="3069"/>
                  </a:cubicBezTo>
                  <a:cubicBezTo>
                    <a:pt x="701" y="1861"/>
                    <a:pt x="701" y="1861"/>
                    <a:pt x="701" y="1861"/>
                  </a:cubicBezTo>
                  <a:cubicBezTo>
                    <a:pt x="620" y="1832"/>
                    <a:pt x="561" y="1755"/>
                    <a:pt x="561" y="1664"/>
                  </a:cubicBezTo>
                  <a:cubicBezTo>
                    <a:pt x="561" y="1548"/>
                    <a:pt x="655" y="1454"/>
                    <a:pt x="771" y="1454"/>
                  </a:cubicBezTo>
                  <a:cubicBezTo>
                    <a:pt x="886" y="1454"/>
                    <a:pt x="981" y="1548"/>
                    <a:pt x="981" y="1664"/>
                  </a:cubicBezTo>
                  <a:cubicBezTo>
                    <a:pt x="981" y="1755"/>
                    <a:pt x="922" y="1832"/>
                    <a:pt x="841" y="1861"/>
                  </a:cubicBezTo>
                  <a:cubicBezTo>
                    <a:pt x="842" y="3069"/>
                    <a:pt x="842" y="3069"/>
                    <a:pt x="842" y="3069"/>
                  </a:cubicBezTo>
                  <a:cubicBezTo>
                    <a:pt x="1540" y="1733"/>
                    <a:pt x="1540" y="1733"/>
                    <a:pt x="1540" y="1733"/>
                  </a:cubicBezTo>
                  <a:lnTo>
                    <a:pt x="1264" y="468"/>
                  </a:lnTo>
                  <a:close/>
                </a:path>
              </a:pathLst>
            </a:custGeom>
            <a:solidFill>
              <a:srgbClr val="58595B">
                <a:alpha val="15000"/>
              </a:srgbClr>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20" name="Picture 19">
            <a:extLst>
              <a:ext uri="{FF2B5EF4-FFF2-40B4-BE49-F238E27FC236}">
                <a16:creationId xmlns:a16="http://schemas.microsoft.com/office/drawing/2014/main" id="{75E8154B-4B7C-43B3-B7F6-CF59326B47FE}"/>
              </a:ext>
            </a:extLst>
          </p:cNvPr>
          <p:cNvPicPr>
            <a:picLocks noChangeAspect="1"/>
          </p:cNvPicPr>
          <p:nvPr/>
        </p:nvPicPr>
        <p:blipFill>
          <a:blip r:embed="rId3"/>
          <a:stretch>
            <a:fillRect/>
          </a:stretch>
        </p:blipFill>
        <p:spPr>
          <a:xfrm>
            <a:off x="1091205" y="-1575795"/>
            <a:ext cx="10009590" cy="1000959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4F26A7-C5A1-4D0E-9A1A-5FF7CC96E848}"/>
              </a:ext>
            </a:extLst>
          </p:cNvPr>
          <p:cNvSpPr/>
          <p:nvPr/>
        </p:nvSpPr>
        <p:spPr>
          <a:xfrm>
            <a:off x="0" y="1046921"/>
            <a:ext cx="12192000" cy="280946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9D49714D-57ED-4FAF-908E-CAEF67326EA9}"/>
              </a:ext>
            </a:extLst>
          </p:cNvPr>
          <p:cNvGrpSpPr/>
          <p:nvPr/>
        </p:nvGrpSpPr>
        <p:grpSpPr>
          <a:xfrm>
            <a:off x="838200" y="5068380"/>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3658807" y="5068380"/>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8" name="Group 7">
            <a:extLst>
              <a:ext uri="{FF2B5EF4-FFF2-40B4-BE49-F238E27FC236}">
                <a16:creationId xmlns:a16="http://schemas.microsoft.com/office/drawing/2014/main" id="{8726C8E0-A8A1-4B45-A670-EE21A3F8BCC6}"/>
              </a:ext>
            </a:extLst>
          </p:cNvPr>
          <p:cNvGrpSpPr/>
          <p:nvPr/>
        </p:nvGrpSpPr>
        <p:grpSpPr>
          <a:xfrm>
            <a:off x="838200" y="1742697"/>
            <a:ext cx="9829801" cy="1417909"/>
            <a:chOff x="838199" y="1685648"/>
            <a:chExt cx="9829801" cy="1417909"/>
          </a:xfrm>
        </p:grpSpPr>
        <p:sp>
          <p:nvSpPr>
            <p:cNvPr id="13" name="Rectangle 12">
              <a:extLst>
                <a:ext uri="{FF2B5EF4-FFF2-40B4-BE49-F238E27FC236}">
                  <a16:creationId xmlns:a16="http://schemas.microsoft.com/office/drawing/2014/main" id="{1341F0A6-4BC3-4637-ADB2-086FBED02FF5}"/>
                </a:ext>
              </a:extLst>
            </p:cNvPr>
            <p:cNvSpPr/>
            <p:nvPr/>
          </p:nvSpPr>
          <p:spPr>
            <a:xfrm>
              <a:off x="838199" y="1685648"/>
              <a:ext cx="1984839" cy="699743"/>
            </a:xfrm>
            <a:prstGeom prst="rect">
              <a:avLst/>
            </a:prstGeom>
          </p:spPr>
          <p:txBody>
            <a:bodyPr wrap="none">
              <a:spAutoFit/>
            </a:bodyPr>
            <a:lstStyle/>
            <a:p>
              <a:pPr>
                <a:lnSpc>
                  <a:spcPts val="5000"/>
                </a:lnSpc>
              </a:pPr>
              <a:r>
                <a:rPr lang="en-US" sz="4000" b="1" dirty="0">
                  <a:solidFill>
                    <a:schemeClr val="bg1"/>
                  </a:solidFill>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838199" y="2385391"/>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grpSp>
        <p:nvGrpSpPr>
          <p:cNvPr id="21" name="Group 20">
            <a:extLst>
              <a:ext uri="{FF2B5EF4-FFF2-40B4-BE49-F238E27FC236}">
                <a16:creationId xmlns:a16="http://schemas.microsoft.com/office/drawing/2014/main" id="{7DF54FCB-EB65-4A61-9123-261F0D3B3C33}"/>
              </a:ext>
            </a:extLst>
          </p:cNvPr>
          <p:cNvGrpSpPr/>
          <p:nvPr/>
        </p:nvGrpSpPr>
        <p:grpSpPr>
          <a:xfrm>
            <a:off x="6479414" y="5068380"/>
            <a:ext cx="2203323" cy="333829"/>
            <a:chOff x="700455" y="5624144"/>
            <a:chExt cx="2203323" cy="333829"/>
          </a:xfrm>
        </p:grpSpPr>
        <p:sp>
          <p:nvSpPr>
            <p:cNvPr id="22" name="Rectangle 21">
              <a:extLst>
                <a:ext uri="{FF2B5EF4-FFF2-40B4-BE49-F238E27FC236}">
                  <a16:creationId xmlns:a16="http://schemas.microsoft.com/office/drawing/2014/main" id="{C5EC37B3-6318-4CFE-B8C4-61BF33A87CB6}"/>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0BADD01F-A2E9-49CA-9DB1-A4E7A8DBB1E5}"/>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4" name="Rectangle 9">
              <a:extLst>
                <a:ext uri="{FF2B5EF4-FFF2-40B4-BE49-F238E27FC236}">
                  <a16:creationId xmlns:a16="http://schemas.microsoft.com/office/drawing/2014/main" id="{9C21D5CC-CED1-4619-A9B5-72EAE8BADE6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5" name="Group 24">
            <a:extLst>
              <a:ext uri="{FF2B5EF4-FFF2-40B4-BE49-F238E27FC236}">
                <a16:creationId xmlns:a16="http://schemas.microsoft.com/office/drawing/2014/main" id="{F7D7F4BE-EB7C-4CD5-A20D-55F871CFC08E}"/>
              </a:ext>
            </a:extLst>
          </p:cNvPr>
          <p:cNvGrpSpPr/>
          <p:nvPr/>
        </p:nvGrpSpPr>
        <p:grpSpPr>
          <a:xfrm>
            <a:off x="9300021" y="5068380"/>
            <a:ext cx="2203323" cy="333829"/>
            <a:chOff x="3529109" y="5624144"/>
            <a:chExt cx="2203323" cy="333829"/>
          </a:xfrm>
        </p:grpSpPr>
        <p:sp>
          <p:nvSpPr>
            <p:cNvPr id="26" name="Rectangle 25">
              <a:extLst>
                <a:ext uri="{FF2B5EF4-FFF2-40B4-BE49-F238E27FC236}">
                  <a16:creationId xmlns:a16="http://schemas.microsoft.com/office/drawing/2014/main" id="{D1CD845B-5BC1-40F4-AF9A-30F13B6F27A2}"/>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776273A-46FF-4115-B4DC-C75EB7F6B468}"/>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29" name="Rectangle 9">
              <a:extLst>
                <a:ext uri="{FF2B5EF4-FFF2-40B4-BE49-F238E27FC236}">
                  <a16:creationId xmlns:a16="http://schemas.microsoft.com/office/drawing/2014/main" id="{762BA165-5A77-4771-A7A8-EE4087C2123A}"/>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0940339C-411B-4E65-9881-95ABD7AA9256}"/>
              </a:ext>
            </a:extLst>
          </p:cNvPr>
          <p:cNvGrpSpPr/>
          <p:nvPr/>
        </p:nvGrpSpPr>
        <p:grpSpPr>
          <a:xfrm>
            <a:off x="665487" y="5138834"/>
            <a:ext cx="2825961" cy="504392"/>
            <a:chOff x="990001" y="4748227"/>
            <a:chExt cx="2825961" cy="504392"/>
          </a:xfrm>
        </p:grpSpPr>
        <p:sp>
          <p:nvSpPr>
            <p:cNvPr id="23" name="TextBox 22">
              <a:extLst>
                <a:ext uri="{FF2B5EF4-FFF2-40B4-BE49-F238E27FC236}">
                  <a16:creationId xmlns:a16="http://schemas.microsoft.com/office/drawing/2014/main" id="{B847F2CA-DEF6-4125-989F-1713572FCDFA}"/>
                </a:ext>
              </a:extLst>
            </p:cNvPr>
            <p:cNvSpPr txBox="1"/>
            <p:nvPr/>
          </p:nvSpPr>
          <p:spPr>
            <a:xfrm>
              <a:off x="1480853" y="4748227"/>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4" name="Rectangle 9">
              <a:extLst>
                <a:ext uri="{FF2B5EF4-FFF2-40B4-BE49-F238E27FC236}">
                  <a16:creationId xmlns:a16="http://schemas.microsoft.com/office/drawing/2014/main" id="{639DD1F1-F184-4D03-95E7-5C4D44601ECD}"/>
                </a:ext>
              </a:extLst>
            </p:cNvPr>
            <p:cNvSpPr>
              <a:spLocks/>
            </p:cNvSpPr>
            <p:nvPr/>
          </p:nvSpPr>
          <p:spPr bwMode="auto">
            <a:xfrm>
              <a:off x="990001" y="5085034"/>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7" name="Group 26">
            <a:extLst>
              <a:ext uri="{FF2B5EF4-FFF2-40B4-BE49-F238E27FC236}">
                <a16:creationId xmlns:a16="http://schemas.microsoft.com/office/drawing/2014/main" id="{C5C60C41-4355-4B5D-B267-0DBFE3E8F400}"/>
              </a:ext>
            </a:extLst>
          </p:cNvPr>
          <p:cNvGrpSpPr/>
          <p:nvPr/>
        </p:nvGrpSpPr>
        <p:grpSpPr>
          <a:xfrm>
            <a:off x="4708420" y="5138834"/>
            <a:ext cx="2775161" cy="504392"/>
            <a:chOff x="5236618" y="4999688"/>
            <a:chExt cx="2775161" cy="504392"/>
          </a:xfrm>
        </p:grpSpPr>
        <p:sp>
          <p:nvSpPr>
            <p:cNvPr id="28" name="TextBox 27">
              <a:extLst>
                <a:ext uri="{FF2B5EF4-FFF2-40B4-BE49-F238E27FC236}">
                  <a16:creationId xmlns:a16="http://schemas.microsoft.com/office/drawing/2014/main" id="{EFCF5EBD-D0BE-4A53-B7CA-1168D85065B4}"/>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5"/>
                  </a:solidFill>
                  <a:latin typeface="Roboto Slab" pitchFamily="2" charset="0"/>
                  <a:ea typeface="Roboto Slab" pitchFamily="2" charset="0"/>
                  <a:cs typeface="Lato" panose="020F0502020204030203" pitchFamily="34" charset="0"/>
                </a:rPr>
                <a:t>Dr. </a:t>
              </a:r>
              <a:r>
                <a:rPr lang="en-US" sz="1400" b="1" dirty="0" err="1">
                  <a:solidFill>
                    <a:schemeClr val="accent5"/>
                  </a:solidFill>
                  <a:latin typeface="Roboto Slab" pitchFamily="2" charset="0"/>
                  <a:ea typeface="Roboto Slab" pitchFamily="2" charset="0"/>
                  <a:cs typeface="Lato" panose="020F0502020204030203" pitchFamily="34" charset="0"/>
                </a:rPr>
                <a:t>Selela</a:t>
              </a:r>
              <a:r>
                <a:rPr lang="en-US" sz="1400" b="1" dirty="0">
                  <a:solidFill>
                    <a:schemeClr val="accent5"/>
                  </a:solidFill>
                  <a:latin typeface="Roboto Slab" pitchFamily="2" charset="0"/>
                  <a:ea typeface="Roboto Slab" pitchFamily="2" charset="0"/>
                  <a:cs typeface="Lato" panose="020F0502020204030203" pitchFamily="34" charset="0"/>
                </a:rPr>
                <a:t> Gomez</a:t>
              </a:r>
            </a:p>
          </p:txBody>
        </p:sp>
        <p:sp>
          <p:nvSpPr>
            <p:cNvPr id="29" name="Rectangle 9">
              <a:extLst>
                <a:ext uri="{FF2B5EF4-FFF2-40B4-BE49-F238E27FC236}">
                  <a16:creationId xmlns:a16="http://schemas.microsoft.com/office/drawing/2014/main" id="{B845097D-D49C-4D5E-A515-3A18593C1164}"/>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30" name="Group 29">
            <a:extLst>
              <a:ext uri="{FF2B5EF4-FFF2-40B4-BE49-F238E27FC236}">
                <a16:creationId xmlns:a16="http://schemas.microsoft.com/office/drawing/2014/main" id="{4A6879BD-5AF0-46B8-8E0E-E3440BDC1742}"/>
              </a:ext>
            </a:extLst>
          </p:cNvPr>
          <p:cNvGrpSpPr/>
          <p:nvPr/>
        </p:nvGrpSpPr>
        <p:grpSpPr>
          <a:xfrm>
            <a:off x="8700553" y="5138834"/>
            <a:ext cx="2825961" cy="504392"/>
            <a:chOff x="1432215" y="4999688"/>
            <a:chExt cx="2825961" cy="504392"/>
          </a:xfrm>
        </p:grpSpPr>
        <p:sp>
          <p:nvSpPr>
            <p:cNvPr id="31" name="TextBox 30">
              <a:extLst>
                <a:ext uri="{FF2B5EF4-FFF2-40B4-BE49-F238E27FC236}">
                  <a16:creationId xmlns:a16="http://schemas.microsoft.com/office/drawing/2014/main" id="{1D69DE94-B63C-41DC-A767-F16AEB1A6DC4}"/>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32" name="Rectangle 9">
              <a:extLst>
                <a:ext uri="{FF2B5EF4-FFF2-40B4-BE49-F238E27FC236}">
                  <a16:creationId xmlns:a16="http://schemas.microsoft.com/office/drawing/2014/main" id="{1B7EADEB-A6EC-45F6-8BA1-E016E4321AFA}"/>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4" name="Picture Placeholder 3">
            <a:extLst>
              <a:ext uri="{FF2B5EF4-FFF2-40B4-BE49-F238E27FC236}">
                <a16:creationId xmlns:a16="http://schemas.microsoft.com/office/drawing/2014/main" id="{802C4F24-7A6A-4AAE-9152-615338585AA5}"/>
              </a:ext>
            </a:extLst>
          </p:cNvPr>
          <p:cNvSpPr>
            <a:spLocks noGrp="1"/>
          </p:cNvSpPr>
          <p:nvPr>
            <p:ph type="pic" sz="quarter" idx="25"/>
          </p:nvPr>
        </p:nvSpPr>
        <p:spPr/>
      </p:sp>
      <p:sp>
        <p:nvSpPr>
          <p:cNvPr id="8" name="Picture Placeholder 7">
            <a:extLst>
              <a:ext uri="{FF2B5EF4-FFF2-40B4-BE49-F238E27FC236}">
                <a16:creationId xmlns:a16="http://schemas.microsoft.com/office/drawing/2014/main" id="{F711096A-D382-46C4-81D0-68121C9ECB0F}"/>
              </a:ext>
            </a:extLst>
          </p:cNvPr>
          <p:cNvSpPr>
            <a:spLocks noGrp="1"/>
          </p:cNvSpPr>
          <p:nvPr>
            <p:ph type="pic" sz="quarter" idx="27"/>
          </p:nvPr>
        </p:nvSpPr>
        <p:spPr/>
      </p:sp>
      <p:sp>
        <p:nvSpPr>
          <p:cNvPr id="10" name="Picture Placeholder 9">
            <a:extLst>
              <a:ext uri="{FF2B5EF4-FFF2-40B4-BE49-F238E27FC236}">
                <a16:creationId xmlns:a16="http://schemas.microsoft.com/office/drawing/2014/main" id="{E4277FAA-8391-4C25-B770-B24E48FDB9C5}"/>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r: 32 Points 1">
            <a:extLst>
              <a:ext uri="{FF2B5EF4-FFF2-40B4-BE49-F238E27FC236}">
                <a16:creationId xmlns:a16="http://schemas.microsoft.com/office/drawing/2014/main" id="{5BF37186-4B29-4241-9C6A-A60F3A2A43A4}"/>
              </a:ext>
            </a:extLst>
          </p:cNvPr>
          <p:cNvSpPr/>
          <p:nvPr/>
        </p:nvSpPr>
        <p:spPr>
          <a:xfrm>
            <a:off x="1156257" y="2335842"/>
            <a:ext cx="1943768" cy="1943768"/>
          </a:xfrm>
          <a:prstGeom prst="star3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tar: 32 Points 21">
            <a:extLst>
              <a:ext uri="{FF2B5EF4-FFF2-40B4-BE49-F238E27FC236}">
                <a16:creationId xmlns:a16="http://schemas.microsoft.com/office/drawing/2014/main" id="{6F4427F0-3017-4350-A2C5-5DF5180C5F93}"/>
              </a:ext>
            </a:extLst>
          </p:cNvPr>
          <p:cNvSpPr/>
          <p:nvPr/>
        </p:nvSpPr>
        <p:spPr>
          <a:xfrm>
            <a:off x="5124116" y="2335842"/>
            <a:ext cx="1943768" cy="1943768"/>
          </a:xfrm>
          <a:prstGeom prst="star3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Star: 32 Points 30">
            <a:extLst>
              <a:ext uri="{FF2B5EF4-FFF2-40B4-BE49-F238E27FC236}">
                <a16:creationId xmlns:a16="http://schemas.microsoft.com/office/drawing/2014/main" id="{8A221EA6-8AC9-429B-AE10-AE3A25FE1573}"/>
              </a:ext>
            </a:extLst>
          </p:cNvPr>
          <p:cNvSpPr/>
          <p:nvPr/>
        </p:nvSpPr>
        <p:spPr>
          <a:xfrm>
            <a:off x="9091974" y="2335842"/>
            <a:ext cx="1943768" cy="1943768"/>
          </a:xfrm>
          <a:prstGeom prst="star3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9" name="Group 18">
            <a:extLst>
              <a:ext uri="{FF2B5EF4-FFF2-40B4-BE49-F238E27FC236}">
                <a16:creationId xmlns:a16="http://schemas.microsoft.com/office/drawing/2014/main" id="{ADEF85DD-CD41-4BCE-9C94-29ECA32FD97B}"/>
              </a:ext>
            </a:extLst>
          </p:cNvPr>
          <p:cNvGrpSpPr/>
          <p:nvPr/>
        </p:nvGrpSpPr>
        <p:grpSpPr>
          <a:xfrm>
            <a:off x="715161" y="4772457"/>
            <a:ext cx="2825961" cy="504392"/>
            <a:chOff x="1432215" y="4999688"/>
            <a:chExt cx="2825961" cy="504392"/>
          </a:xfrm>
        </p:grpSpPr>
        <p:sp>
          <p:nvSpPr>
            <p:cNvPr id="20" name="TextBox 19">
              <a:extLst>
                <a:ext uri="{FF2B5EF4-FFF2-40B4-BE49-F238E27FC236}">
                  <a16:creationId xmlns:a16="http://schemas.microsoft.com/office/drawing/2014/main" id="{8828F598-8ADB-4103-BBBB-0269F630FFD3}"/>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1" name="Rectangle 9">
              <a:extLst>
                <a:ext uri="{FF2B5EF4-FFF2-40B4-BE49-F238E27FC236}">
                  <a16:creationId xmlns:a16="http://schemas.microsoft.com/office/drawing/2014/main" id="{6D473AC2-A358-4F68-AD1E-F1950F4F5DAB}"/>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4" name="Group 23">
            <a:extLst>
              <a:ext uri="{FF2B5EF4-FFF2-40B4-BE49-F238E27FC236}">
                <a16:creationId xmlns:a16="http://schemas.microsoft.com/office/drawing/2014/main" id="{9EF1EF15-9C23-4404-A219-8F1FE0D435CF}"/>
              </a:ext>
            </a:extLst>
          </p:cNvPr>
          <p:cNvGrpSpPr/>
          <p:nvPr/>
        </p:nvGrpSpPr>
        <p:grpSpPr>
          <a:xfrm>
            <a:off x="4708420" y="4772457"/>
            <a:ext cx="2775161" cy="504392"/>
            <a:chOff x="5236618" y="4999688"/>
            <a:chExt cx="2775161" cy="504392"/>
          </a:xfrm>
        </p:grpSpPr>
        <p:sp>
          <p:nvSpPr>
            <p:cNvPr id="25" name="TextBox 24">
              <a:extLst>
                <a:ext uri="{FF2B5EF4-FFF2-40B4-BE49-F238E27FC236}">
                  <a16:creationId xmlns:a16="http://schemas.microsoft.com/office/drawing/2014/main" id="{A7EF6B6B-0EB2-491E-98B8-4592DCD54466}"/>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5"/>
                  </a:solidFill>
                  <a:latin typeface="Roboto Slab" pitchFamily="2" charset="0"/>
                  <a:ea typeface="Roboto Slab" pitchFamily="2" charset="0"/>
                  <a:cs typeface="Lato" panose="020F0502020204030203" pitchFamily="34" charset="0"/>
                </a:rPr>
                <a:t>Dr. </a:t>
              </a:r>
              <a:r>
                <a:rPr lang="en-US" sz="1400" b="1" dirty="0" err="1">
                  <a:solidFill>
                    <a:schemeClr val="accent5"/>
                  </a:solidFill>
                  <a:latin typeface="Roboto Slab" pitchFamily="2" charset="0"/>
                  <a:ea typeface="Roboto Slab" pitchFamily="2" charset="0"/>
                  <a:cs typeface="Lato" panose="020F0502020204030203" pitchFamily="34" charset="0"/>
                </a:rPr>
                <a:t>Selela</a:t>
              </a:r>
              <a:r>
                <a:rPr lang="en-US" sz="1400" b="1" dirty="0">
                  <a:solidFill>
                    <a:schemeClr val="accent5"/>
                  </a:solidFill>
                  <a:latin typeface="Roboto Slab" pitchFamily="2" charset="0"/>
                  <a:ea typeface="Roboto Slab" pitchFamily="2" charset="0"/>
                  <a:cs typeface="Lato" panose="020F0502020204030203" pitchFamily="34" charset="0"/>
                </a:rPr>
                <a:t> Gomez</a:t>
              </a:r>
            </a:p>
          </p:txBody>
        </p:sp>
        <p:sp>
          <p:nvSpPr>
            <p:cNvPr id="26" name="Rectangle 9">
              <a:extLst>
                <a:ext uri="{FF2B5EF4-FFF2-40B4-BE49-F238E27FC236}">
                  <a16:creationId xmlns:a16="http://schemas.microsoft.com/office/drawing/2014/main" id="{C7152023-B535-4788-86FB-8B8649C2E851}"/>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7" name="Group 26">
            <a:extLst>
              <a:ext uri="{FF2B5EF4-FFF2-40B4-BE49-F238E27FC236}">
                <a16:creationId xmlns:a16="http://schemas.microsoft.com/office/drawing/2014/main" id="{2793F01D-6910-4304-8AC0-603684FF28C7}"/>
              </a:ext>
            </a:extLst>
          </p:cNvPr>
          <p:cNvGrpSpPr/>
          <p:nvPr/>
        </p:nvGrpSpPr>
        <p:grpSpPr>
          <a:xfrm>
            <a:off x="8650878" y="4772457"/>
            <a:ext cx="2825961" cy="504392"/>
            <a:chOff x="1432215" y="4999688"/>
            <a:chExt cx="2825961" cy="504392"/>
          </a:xfrm>
        </p:grpSpPr>
        <p:sp>
          <p:nvSpPr>
            <p:cNvPr id="28" name="TextBox 27">
              <a:extLst>
                <a:ext uri="{FF2B5EF4-FFF2-40B4-BE49-F238E27FC236}">
                  <a16:creationId xmlns:a16="http://schemas.microsoft.com/office/drawing/2014/main" id="{38CB3327-6E9C-4EA7-903B-7693C6C81D9A}"/>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9" name="Rectangle 9">
              <a:extLst>
                <a:ext uri="{FF2B5EF4-FFF2-40B4-BE49-F238E27FC236}">
                  <a16:creationId xmlns:a16="http://schemas.microsoft.com/office/drawing/2014/main" id="{4FCEF955-2ED9-4448-BB3A-62074BD7C4F0}"/>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47" name="Picture Placeholder 46">
            <a:extLst>
              <a:ext uri="{FF2B5EF4-FFF2-40B4-BE49-F238E27FC236}">
                <a16:creationId xmlns:a16="http://schemas.microsoft.com/office/drawing/2014/main" id="{9CCB0170-5CBE-4982-8008-6A7138E17AE9}"/>
              </a:ext>
            </a:extLst>
          </p:cNvPr>
          <p:cNvSpPr>
            <a:spLocks noGrp="1"/>
          </p:cNvSpPr>
          <p:nvPr>
            <p:ph type="pic" sz="quarter" idx="18"/>
          </p:nvPr>
        </p:nvSpPr>
        <p:spPr/>
      </p:sp>
      <p:sp>
        <p:nvSpPr>
          <p:cNvPr id="49" name="Picture Placeholder 48">
            <a:extLst>
              <a:ext uri="{FF2B5EF4-FFF2-40B4-BE49-F238E27FC236}">
                <a16:creationId xmlns:a16="http://schemas.microsoft.com/office/drawing/2014/main" id="{D950F99B-1989-4C74-9CB2-EA965F617A3A}"/>
              </a:ext>
            </a:extLst>
          </p:cNvPr>
          <p:cNvSpPr>
            <a:spLocks noGrp="1"/>
          </p:cNvSpPr>
          <p:nvPr>
            <p:ph type="pic" sz="quarter" idx="20"/>
          </p:nvPr>
        </p:nvSpPr>
        <p:spPr/>
      </p:sp>
      <p:sp>
        <p:nvSpPr>
          <p:cNvPr id="51" name="Picture Placeholder 50">
            <a:extLst>
              <a:ext uri="{FF2B5EF4-FFF2-40B4-BE49-F238E27FC236}">
                <a16:creationId xmlns:a16="http://schemas.microsoft.com/office/drawing/2014/main" id="{833EEA47-5FFB-4302-BEA9-9D6C69910568}"/>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1" name="Picture Placeholder 30">
            <a:extLst>
              <a:ext uri="{FF2B5EF4-FFF2-40B4-BE49-F238E27FC236}">
                <a16:creationId xmlns:a16="http://schemas.microsoft.com/office/drawing/2014/main" id="{90886E94-594F-4921-A227-2240CC766542}"/>
              </a:ext>
            </a:extLst>
          </p:cNvPr>
          <p:cNvSpPr>
            <a:spLocks noGrp="1"/>
          </p:cNvSpPr>
          <p:nvPr>
            <p:ph type="pic" sz="quarter" idx="19"/>
          </p:nvPr>
        </p:nvSpPr>
        <p:spPr/>
      </p:sp>
      <p:sp>
        <p:nvSpPr>
          <p:cNvPr id="33" name="Picture Placeholder 32">
            <a:extLst>
              <a:ext uri="{FF2B5EF4-FFF2-40B4-BE49-F238E27FC236}">
                <a16:creationId xmlns:a16="http://schemas.microsoft.com/office/drawing/2014/main" id="{4666A573-4D73-45B6-AB07-EF2F40A0D172}"/>
              </a:ext>
            </a:extLst>
          </p:cNvPr>
          <p:cNvSpPr>
            <a:spLocks noGrp="1"/>
          </p:cNvSpPr>
          <p:nvPr>
            <p:ph type="pic" sz="quarter" idx="18"/>
          </p:nvPr>
        </p:nvSpPr>
        <p:spPr/>
      </p:sp>
      <p:sp>
        <p:nvSpPr>
          <p:cNvPr id="35" name="Picture Placeholder 34">
            <a:extLst>
              <a:ext uri="{FF2B5EF4-FFF2-40B4-BE49-F238E27FC236}">
                <a16:creationId xmlns:a16="http://schemas.microsoft.com/office/drawing/2014/main" id="{9DBB74FF-FF26-48FE-A9AB-FD64A32088EA}"/>
              </a:ext>
            </a:extLst>
          </p:cNvPr>
          <p:cNvSpPr>
            <a:spLocks noGrp="1"/>
          </p:cNvSpPr>
          <p:nvPr>
            <p:ph type="pic" sz="quarter" idx="20"/>
          </p:nvPr>
        </p:nvSpPr>
        <p:spPr/>
      </p:sp>
      <p:sp>
        <p:nvSpPr>
          <p:cNvPr id="37" name="Picture Placeholder 36">
            <a:extLst>
              <a:ext uri="{FF2B5EF4-FFF2-40B4-BE49-F238E27FC236}">
                <a16:creationId xmlns:a16="http://schemas.microsoft.com/office/drawing/2014/main" id="{1C7154B1-72BE-49EF-A268-1C357D69442B}"/>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9">
            <a:extLst>
              <a:ext uri="{FF2B5EF4-FFF2-40B4-BE49-F238E27FC236}">
                <a16:creationId xmlns:a16="http://schemas.microsoft.com/office/drawing/2014/main" id="{D532B5CC-DD9C-4D26-8693-FB18564FBDF6}"/>
              </a:ext>
            </a:extLst>
          </p:cNvPr>
          <p:cNvSpPr>
            <a:spLocks/>
          </p:cNvSpPr>
          <p:nvPr/>
        </p:nvSpPr>
        <p:spPr bwMode="auto">
          <a:xfrm>
            <a:off x="4365172" y="1801993"/>
            <a:ext cx="3704771" cy="1031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your an image of professionalism and lorem to reliability. By using.</a:t>
            </a:r>
          </a:p>
        </p:txBody>
      </p:sp>
      <p:sp>
        <p:nvSpPr>
          <p:cNvPr id="32" name="Picture Placeholder 31">
            <a:extLst>
              <a:ext uri="{FF2B5EF4-FFF2-40B4-BE49-F238E27FC236}">
                <a16:creationId xmlns:a16="http://schemas.microsoft.com/office/drawing/2014/main" id="{A9671F88-B63E-45BD-9E6B-B3C2F127DF41}"/>
              </a:ext>
            </a:extLst>
          </p:cNvPr>
          <p:cNvSpPr>
            <a:spLocks noGrp="1"/>
          </p:cNvSpPr>
          <p:nvPr>
            <p:ph type="pic" sz="quarter" idx="23"/>
          </p:nvPr>
        </p:nvSpPr>
        <p:spPr/>
      </p:sp>
      <p:sp>
        <p:nvSpPr>
          <p:cNvPr id="34" name="Picture Placeholder 33">
            <a:extLst>
              <a:ext uri="{FF2B5EF4-FFF2-40B4-BE49-F238E27FC236}">
                <a16:creationId xmlns:a16="http://schemas.microsoft.com/office/drawing/2014/main" id="{BE4E4038-BB55-41E4-BDE1-04A8E0AB8AC1}"/>
              </a:ext>
            </a:extLst>
          </p:cNvPr>
          <p:cNvSpPr>
            <a:spLocks noGrp="1"/>
          </p:cNvSpPr>
          <p:nvPr>
            <p:ph type="pic" sz="quarter" idx="19"/>
          </p:nvPr>
        </p:nvSpPr>
        <p:spPr/>
      </p:sp>
      <p:sp>
        <p:nvSpPr>
          <p:cNvPr id="36" name="Picture Placeholder 35">
            <a:extLst>
              <a:ext uri="{FF2B5EF4-FFF2-40B4-BE49-F238E27FC236}">
                <a16:creationId xmlns:a16="http://schemas.microsoft.com/office/drawing/2014/main" id="{E0AB3789-0A4F-46C0-96C1-9403B23769C0}"/>
              </a:ext>
            </a:extLst>
          </p:cNvPr>
          <p:cNvSpPr>
            <a:spLocks noGrp="1"/>
          </p:cNvSpPr>
          <p:nvPr>
            <p:ph type="pic" sz="quarter" idx="24"/>
          </p:nvPr>
        </p:nvSpPr>
        <p:spPr/>
      </p:sp>
      <p:sp>
        <p:nvSpPr>
          <p:cNvPr id="38" name="Picture Placeholder 37">
            <a:extLst>
              <a:ext uri="{FF2B5EF4-FFF2-40B4-BE49-F238E27FC236}">
                <a16:creationId xmlns:a16="http://schemas.microsoft.com/office/drawing/2014/main" id="{9CC5C67F-4BFF-4BCB-857F-1E25C189AA36}"/>
              </a:ext>
            </a:extLst>
          </p:cNvPr>
          <p:cNvSpPr>
            <a:spLocks noGrp="1"/>
          </p:cNvSpPr>
          <p:nvPr>
            <p:ph type="pic" sz="quarter" idx="20"/>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1" name="Oval 20">
            <a:extLst>
              <a:ext uri="{FF2B5EF4-FFF2-40B4-BE49-F238E27FC236}">
                <a16:creationId xmlns:a16="http://schemas.microsoft.com/office/drawing/2014/main" id="{6C55A89D-278C-428C-9A3E-D84800EFFB38}"/>
              </a:ext>
            </a:extLst>
          </p:cNvPr>
          <p:cNvSpPr/>
          <p:nvPr/>
        </p:nvSpPr>
        <p:spPr>
          <a:xfrm>
            <a:off x="838200" y="2300200"/>
            <a:ext cx="2451100" cy="24511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6AAE5C41-0FF3-45A0-912C-5D5A8FFE5550}"/>
              </a:ext>
            </a:extLst>
          </p:cNvPr>
          <p:cNvSpPr/>
          <p:nvPr/>
        </p:nvSpPr>
        <p:spPr>
          <a:xfrm>
            <a:off x="4810126" y="2300200"/>
            <a:ext cx="2451100" cy="24511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E3A16C7C-A52C-4166-B811-5C081F13422B}"/>
              </a:ext>
            </a:extLst>
          </p:cNvPr>
          <p:cNvSpPr/>
          <p:nvPr/>
        </p:nvSpPr>
        <p:spPr>
          <a:xfrm>
            <a:off x="8782052" y="2300200"/>
            <a:ext cx="2451100" cy="24511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9">
            <a:extLst>
              <a:ext uri="{FF2B5EF4-FFF2-40B4-BE49-F238E27FC236}">
                <a16:creationId xmlns:a16="http://schemas.microsoft.com/office/drawing/2014/main" id="{BAF5FBC1-0FD1-4058-845F-3B06C2FF236D}"/>
              </a:ext>
            </a:extLst>
          </p:cNvPr>
          <p:cNvSpPr>
            <a:spLocks/>
          </p:cNvSpPr>
          <p:nvPr/>
        </p:nvSpPr>
        <p:spPr bwMode="auto">
          <a:xfrm>
            <a:off x="1120775" y="5140877"/>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9" name="Picture Placeholder 38">
            <a:extLst>
              <a:ext uri="{FF2B5EF4-FFF2-40B4-BE49-F238E27FC236}">
                <a16:creationId xmlns:a16="http://schemas.microsoft.com/office/drawing/2014/main" id="{D2E0B2CE-5C02-4A63-8581-F917C2C4F162}"/>
              </a:ext>
            </a:extLst>
          </p:cNvPr>
          <p:cNvSpPr>
            <a:spLocks noGrp="1"/>
          </p:cNvSpPr>
          <p:nvPr>
            <p:ph type="pic" sz="quarter" idx="29"/>
          </p:nvPr>
        </p:nvSpPr>
        <p:spPr/>
      </p:sp>
      <p:sp>
        <p:nvSpPr>
          <p:cNvPr id="41" name="Picture Placeholder 40">
            <a:extLst>
              <a:ext uri="{FF2B5EF4-FFF2-40B4-BE49-F238E27FC236}">
                <a16:creationId xmlns:a16="http://schemas.microsoft.com/office/drawing/2014/main" id="{8C7D0842-E360-4568-9FE1-7DF61B7FA213}"/>
              </a:ext>
            </a:extLst>
          </p:cNvPr>
          <p:cNvSpPr>
            <a:spLocks noGrp="1"/>
          </p:cNvSpPr>
          <p:nvPr>
            <p:ph type="pic" sz="quarter" idx="25"/>
          </p:nvPr>
        </p:nvSpPr>
        <p:spPr/>
      </p:sp>
      <p:sp>
        <p:nvSpPr>
          <p:cNvPr id="43" name="Picture Placeholder 42">
            <a:extLst>
              <a:ext uri="{FF2B5EF4-FFF2-40B4-BE49-F238E27FC236}">
                <a16:creationId xmlns:a16="http://schemas.microsoft.com/office/drawing/2014/main" id="{D2142AE6-E6B2-46E3-9728-44ADE0E5A5B7}"/>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cxnSp>
        <p:nvCxnSpPr>
          <p:cNvPr id="26" name="Straight Connector 25">
            <a:extLst>
              <a:ext uri="{FF2B5EF4-FFF2-40B4-BE49-F238E27FC236}">
                <a16:creationId xmlns:a16="http://schemas.microsoft.com/office/drawing/2014/main" id="{B13927BD-EE4C-420A-8FD8-9CFA97A23166}"/>
              </a:ext>
            </a:extLst>
          </p:cNvPr>
          <p:cNvCxnSpPr/>
          <p:nvPr/>
        </p:nvCxnSpPr>
        <p:spPr>
          <a:xfrm>
            <a:off x="6558261" y="2436475"/>
            <a:ext cx="0" cy="1291082"/>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3DD0401B-3431-40B4-8D37-A65D85997323}"/>
              </a:ext>
            </a:extLst>
          </p:cNvPr>
          <p:cNvSpPr/>
          <p:nvPr/>
        </p:nvSpPr>
        <p:spPr>
          <a:xfrm>
            <a:off x="6657640" y="2115744"/>
            <a:ext cx="734500" cy="734500"/>
          </a:xfrm>
          <a:prstGeom prst="ellipse">
            <a:avLst/>
          </a:pr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C5A75CDA-A7AB-4EA3-9457-9C73F8C91292}"/>
              </a:ext>
            </a:extLst>
          </p:cNvPr>
          <p:cNvSpPr txBox="1"/>
          <p:nvPr/>
        </p:nvSpPr>
        <p:spPr>
          <a:xfrm>
            <a:off x="6679720" y="2186925"/>
            <a:ext cx="629290" cy="553998"/>
          </a:xfrm>
          <a:prstGeom prst="rect">
            <a:avLst/>
          </a:prstGeom>
          <a:noFill/>
        </p:spPr>
        <p:txBody>
          <a:bodyPr wrap="square" rtlCol="0" anchor="ctr">
            <a:spAutoFit/>
          </a:bodyPr>
          <a:lstStyle/>
          <a:p>
            <a:pPr algn="ctr"/>
            <a:r>
              <a:rPr lang="en-US" sz="3000" b="1" spc="-200" dirty="0">
                <a:solidFill>
                  <a:schemeClr val="accent5">
                    <a:lumMod val="75000"/>
                  </a:schemeClr>
                </a:solidFill>
                <a:latin typeface="Montserrat" charset="0"/>
                <a:ea typeface="Montserrat" charset="0"/>
                <a:cs typeface="Montserrat" charset="0"/>
              </a:rPr>
              <a:t>13</a:t>
            </a:r>
          </a:p>
        </p:txBody>
      </p:sp>
      <p:sp>
        <p:nvSpPr>
          <p:cNvPr id="41" name="Oval 40">
            <a:extLst>
              <a:ext uri="{FF2B5EF4-FFF2-40B4-BE49-F238E27FC236}">
                <a16:creationId xmlns:a16="http://schemas.microsoft.com/office/drawing/2014/main" id="{F9A289B0-91A5-4A1D-AE8D-0F247C863082}"/>
              </a:ext>
            </a:extLst>
          </p:cNvPr>
          <p:cNvSpPr/>
          <p:nvPr/>
        </p:nvSpPr>
        <p:spPr>
          <a:xfrm>
            <a:off x="6460617" y="2372431"/>
            <a:ext cx="214926" cy="21492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7247AA2-02DC-44D3-9ACB-C8CB6FB257B3}"/>
              </a:ext>
            </a:extLst>
          </p:cNvPr>
          <p:cNvSpPr txBox="1"/>
          <p:nvPr/>
        </p:nvSpPr>
        <p:spPr>
          <a:xfrm>
            <a:off x="7434199" y="2289814"/>
            <a:ext cx="1267632" cy="400110"/>
          </a:xfrm>
          <a:prstGeom prst="rect">
            <a:avLst/>
          </a:prstGeom>
          <a:noFill/>
        </p:spPr>
        <p:txBody>
          <a:bodyPr wrap="square" rtlCol="0">
            <a:spAutoFit/>
          </a:bodyPr>
          <a:lstStyle/>
          <a:p>
            <a:r>
              <a:rPr lang="en-US" sz="1000" b="1" dirty="0">
                <a:solidFill>
                  <a:schemeClr val="accent5">
                    <a:lumMod val="75000"/>
                  </a:schemeClr>
                </a:solidFill>
                <a:latin typeface="Roboto Slab" pitchFamily="2" charset="0"/>
                <a:ea typeface="Roboto Slab" pitchFamily="2" charset="0"/>
                <a:cs typeface="Montserrat" charset="0"/>
              </a:rPr>
              <a:t>Section Number Thirteen</a:t>
            </a:r>
          </a:p>
        </p:txBody>
      </p:sp>
      <p:cxnSp>
        <p:nvCxnSpPr>
          <p:cNvPr id="3" name="Straight Connector 2">
            <a:extLst>
              <a:ext uri="{FF2B5EF4-FFF2-40B4-BE49-F238E27FC236}">
                <a16:creationId xmlns:a16="http://schemas.microsoft.com/office/drawing/2014/main" id="{D29EC509-20E2-4EB9-B1C8-93F92AE2D2EF}"/>
              </a:ext>
            </a:extLst>
          </p:cNvPr>
          <p:cNvCxnSpPr/>
          <p:nvPr/>
        </p:nvCxnSpPr>
        <p:spPr>
          <a:xfrm>
            <a:off x="0" y="3727557"/>
            <a:ext cx="12192000"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A13E90D-1F3A-448E-9B65-3D8B60BEB4F0}"/>
              </a:ext>
            </a:extLst>
          </p:cNvPr>
          <p:cNvCxnSpPr/>
          <p:nvPr/>
        </p:nvCxnSpPr>
        <p:spPr>
          <a:xfrm>
            <a:off x="3082471" y="2436475"/>
            <a:ext cx="0" cy="12910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54130769-74B3-4B52-86E0-638F27B35A90}"/>
              </a:ext>
            </a:extLst>
          </p:cNvPr>
          <p:cNvGrpSpPr/>
          <p:nvPr/>
        </p:nvGrpSpPr>
        <p:grpSpPr>
          <a:xfrm>
            <a:off x="1225884" y="2115744"/>
            <a:ext cx="1976927" cy="734500"/>
            <a:chOff x="1906361" y="2748579"/>
            <a:chExt cx="1976927" cy="734500"/>
          </a:xfrm>
        </p:grpSpPr>
        <p:sp>
          <p:nvSpPr>
            <p:cNvPr id="30" name="Oval 29">
              <a:extLst>
                <a:ext uri="{FF2B5EF4-FFF2-40B4-BE49-F238E27FC236}">
                  <a16:creationId xmlns:a16="http://schemas.microsoft.com/office/drawing/2014/main" id="{931DDC9F-9FE0-4F3E-80F9-6DE20579BB69}"/>
                </a:ext>
              </a:extLst>
            </p:cNvPr>
            <p:cNvSpPr/>
            <p:nvPr/>
          </p:nvSpPr>
          <p:spPr>
            <a:xfrm>
              <a:off x="2950977" y="2748579"/>
              <a:ext cx="734500" cy="7345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412823E-794B-4B3E-8BAE-35EE46056731}"/>
                </a:ext>
              </a:extLst>
            </p:cNvPr>
            <p:cNvSpPr txBox="1"/>
            <p:nvPr/>
          </p:nvSpPr>
          <p:spPr>
            <a:xfrm>
              <a:off x="2973049" y="2819760"/>
              <a:ext cx="653056" cy="553998"/>
            </a:xfrm>
            <a:prstGeom prst="rect">
              <a:avLst/>
            </a:prstGeom>
            <a:noFill/>
          </p:spPr>
          <p:txBody>
            <a:bodyPr wrap="square" rtlCol="0" anchor="ctr">
              <a:spAutoFit/>
            </a:bodyPr>
            <a:lstStyle/>
            <a:p>
              <a:pPr algn="ctr"/>
              <a:r>
                <a:rPr lang="en-US" sz="3000" b="1" spc="-200" dirty="0">
                  <a:solidFill>
                    <a:sysClr val="windowText" lastClr="000000"/>
                  </a:solidFill>
                  <a:latin typeface="Montserrat" charset="0"/>
                  <a:ea typeface="Montserrat" charset="0"/>
                  <a:cs typeface="Montserrat" charset="0"/>
                </a:rPr>
                <a:t>12</a:t>
              </a:r>
            </a:p>
          </p:txBody>
        </p:sp>
        <p:sp>
          <p:nvSpPr>
            <p:cNvPr id="32" name="Oval 31">
              <a:extLst>
                <a:ext uri="{FF2B5EF4-FFF2-40B4-BE49-F238E27FC236}">
                  <a16:creationId xmlns:a16="http://schemas.microsoft.com/office/drawing/2014/main" id="{8CFF528A-E397-48AA-8845-B48D44199ABC}"/>
                </a:ext>
              </a:extLst>
            </p:cNvPr>
            <p:cNvSpPr/>
            <p:nvPr/>
          </p:nvSpPr>
          <p:spPr>
            <a:xfrm>
              <a:off x="3668362" y="3005266"/>
              <a:ext cx="214926" cy="21492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7CF90C9-140A-4FE5-AF51-C603ED052C7A}"/>
                </a:ext>
              </a:extLst>
            </p:cNvPr>
            <p:cNvSpPr txBox="1"/>
            <p:nvPr/>
          </p:nvSpPr>
          <p:spPr>
            <a:xfrm>
              <a:off x="1906361" y="2922649"/>
              <a:ext cx="995350" cy="553998"/>
            </a:xfrm>
            <a:prstGeom prst="rect">
              <a:avLst/>
            </a:prstGeom>
            <a:noFill/>
          </p:spPr>
          <p:txBody>
            <a:bodyPr wrap="square" rtlCol="0">
              <a:spAutoFit/>
            </a:bodyPr>
            <a:lstStyle/>
            <a:p>
              <a:pPr algn="r"/>
              <a:r>
                <a:rPr lang="en-US" sz="1000" b="1" dirty="0">
                  <a:solidFill>
                    <a:sysClr val="windowText" lastClr="000000"/>
                  </a:solidFill>
                  <a:latin typeface="Roboto Slab" pitchFamily="2" charset="0"/>
                  <a:ea typeface="Roboto Slab" pitchFamily="2" charset="0"/>
                  <a:cs typeface="Montserrat" charset="0"/>
                </a:rPr>
                <a:t>Section Number Twelve</a:t>
              </a:r>
            </a:p>
          </p:txBody>
        </p:sp>
      </p:grpSp>
      <p:cxnSp>
        <p:nvCxnSpPr>
          <p:cNvPr id="27" name="Straight Connector 26">
            <a:extLst>
              <a:ext uri="{FF2B5EF4-FFF2-40B4-BE49-F238E27FC236}">
                <a16:creationId xmlns:a16="http://schemas.microsoft.com/office/drawing/2014/main" id="{49B0E9AD-73AA-4CA9-A242-5AB91BE243B0}"/>
              </a:ext>
            </a:extLst>
          </p:cNvPr>
          <p:cNvCxnSpPr/>
          <p:nvPr/>
        </p:nvCxnSpPr>
        <p:spPr>
          <a:xfrm>
            <a:off x="3313311" y="3727557"/>
            <a:ext cx="0" cy="1291082"/>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9266042-E272-4A17-82BD-EFBD091BFF0B}"/>
              </a:ext>
            </a:extLst>
          </p:cNvPr>
          <p:cNvGrpSpPr/>
          <p:nvPr/>
        </p:nvGrpSpPr>
        <p:grpSpPr>
          <a:xfrm>
            <a:off x="3220545" y="4654489"/>
            <a:ext cx="2190414" cy="734500"/>
            <a:chOff x="6324476" y="4940946"/>
            <a:chExt cx="2190414" cy="734500"/>
          </a:xfrm>
        </p:grpSpPr>
        <p:sp>
          <p:nvSpPr>
            <p:cNvPr id="23" name="Oval 22">
              <a:extLst>
                <a:ext uri="{FF2B5EF4-FFF2-40B4-BE49-F238E27FC236}">
                  <a16:creationId xmlns:a16="http://schemas.microsoft.com/office/drawing/2014/main" id="{5411F7CD-3D95-4B75-8990-736DDD5F2133}"/>
                </a:ext>
              </a:extLst>
            </p:cNvPr>
            <p:cNvSpPr/>
            <p:nvPr/>
          </p:nvSpPr>
          <p:spPr>
            <a:xfrm>
              <a:off x="6521499" y="4940946"/>
              <a:ext cx="734500" cy="734500"/>
            </a:xfrm>
            <a:prstGeom prst="ellipse">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2F9509-9992-4768-8B3A-74705A16AEFB}"/>
                </a:ext>
              </a:extLst>
            </p:cNvPr>
            <p:cNvSpPr txBox="1"/>
            <p:nvPr/>
          </p:nvSpPr>
          <p:spPr>
            <a:xfrm>
              <a:off x="6543579" y="5012127"/>
              <a:ext cx="629290" cy="553998"/>
            </a:xfrm>
            <a:prstGeom prst="rect">
              <a:avLst/>
            </a:prstGeom>
            <a:noFill/>
          </p:spPr>
          <p:txBody>
            <a:bodyPr wrap="square" rtlCol="0" anchor="ctr">
              <a:spAutoFit/>
            </a:bodyPr>
            <a:lstStyle/>
            <a:p>
              <a:pPr algn="ctr"/>
              <a:r>
                <a:rPr lang="en-US" sz="3000" b="1" spc="-200" dirty="0">
                  <a:solidFill>
                    <a:schemeClr val="bg1">
                      <a:lumMod val="75000"/>
                    </a:schemeClr>
                  </a:solidFill>
                  <a:latin typeface="Montserrat" charset="0"/>
                  <a:ea typeface="Montserrat" charset="0"/>
                  <a:cs typeface="Montserrat" charset="0"/>
                </a:rPr>
                <a:t>11</a:t>
              </a:r>
            </a:p>
          </p:txBody>
        </p:sp>
        <p:sp>
          <p:nvSpPr>
            <p:cNvPr id="25" name="Oval 24">
              <a:extLst>
                <a:ext uri="{FF2B5EF4-FFF2-40B4-BE49-F238E27FC236}">
                  <a16:creationId xmlns:a16="http://schemas.microsoft.com/office/drawing/2014/main" id="{E11175C8-59D1-4DAB-B8E6-B549CAD20F58}"/>
                </a:ext>
              </a:extLst>
            </p:cNvPr>
            <p:cNvSpPr/>
            <p:nvPr/>
          </p:nvSpPr>
          <p:spPr>
            <a:xfrm>
              <a:off x="6324476" y="5197633"/>
              <a:ext cx="214926" cy="2149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719781-B91C-487C-B010-76774C793487}"/>
                </a:ext>
              </a:extLst>
            </p:cNvPr>
            <p:cNvSpPr txBox="1"/>
            <p:nvPr/>
          </p:nvSpPr>
          <p:spPr>
            <a:xfrm>
              <a:off x="7298058" y="5115016"/>
              <a:ext cx="1216832" cy="400110"/>
            </a:xfrm>
            <a:prstGeom prst="rect">
              <a:avLst/>
            </a:prstGeom>
            <a:noFill/>
          </p:spPr>
          <p:txBody>
            <a:bodyPr wrap="square" rtlCol="0">
              <a:spAutoFit/>
            </a:bodyPr>
            <a:lstStyle/>
            <a:p>
              <a:r>
                <a:rPr lang="en-US" sz="1000" b="1" dirty="0">
                  <a:solidFill>
                    <a:schemeClr val="bg1">
                      <a:lumMod val="75000"/>
                    </a:schemeClr>
                  </a:solidFill>
                  <a:latin typeface="Roboto Slab" pitchFamily="2" charset="0"/>
                  <a:ea typeface="Roboto Slab" pitchFamily="2" charset="0"/>
                  <a:cs typeface="Montserrat" charset="0"/>
                </a:rPr>
                <a:t>Section Number Eleven</a:t>
              </a:r>
            </a:p>
          </p:txBody>
        </p:sp>
      </p:grpSp>
      <p:cxnSp>
        <p:nvCxnSpPr>
          <p:cNvPr id="35" name="Straight Connector 34">
            <a:extLst>
              <a:ext uri="{FF2B5EF4-FFF2-40B4-BE49-F238E27FC236}">
                <a16:creationId xmlns:a16="http://schemas.microsoft.com/office/drawing/2014/main" id="{A8F5F13C-7270-4088-A694-F2F3582CB753}"/>
              </a:ext>
            </a:extLst>
          </p:cNvPr>
          <p:cNvCxnSpPr/>
          <p:nvPr/>
        </p:nvCxnSpPr>
        <p:spPr>
          <a:xfrm>
            <a:off x="7661141" y="3727557"/>
            <a:ext cx="0" cy="1291082"/>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267D54E4-ACA0-4EBE-A722-7D08701DA712}"/>
              </a:ext>
            </a:extLst>
          </p:cNvPr>
          <p:cNvSpPr/>
          <p:nvPr/>
        </p:nvSpPr>
        <p:spPr>
          <a:xfrm>
            <a:off x="7765398" y="4654489"/>
            <a:ext cx="734500" cy="734500"/>
          </a:xfrm>
          <a:prstGeom prst="ellipse">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57241920-172B-4C44-868D-2B9740D7C54E}"/>
              </a:ext>
            </a:extLst>
          </p:cNvPr>
          <p:cNvSpPr txBox="1"/>
          <p:nvPr/>
        </p:nvSpPr>
        <p:spPr>
          <a:xfrm>
            <a:off x="7787478" y="4725670"/>
            <a:ext cx="629290" cy="553998"/>
          </a:xfrm>
          <a:prstGeom prst="rect">
            <a:avLst/>
          </a:prstGeom>
          <a:noFill/>
        </p:spPr>
        <p:txBody>
          <a:bodyPr wrap="square" rtlCol="0" anchor="ctr">
            <a:spAutoFit/>
          </a:bodyPr>
          <a:lstStyle/>
          <a:p>
            <a:pPr algn="ctr"/>
            <a:r>
              <a:rPr lang="en-US" sz="3000" b="1" spc="-200" dirty="0">
                <a:solidFill>
                  <a:schemeClr val="bg2">
                    <a:lumMod val="10000"/>
                  </a:schemeClr>
                </a:solidFill>
                <a:latin typeface="Montserrat" charset="0"/>
                <a:ea typeface="Montserrat" charset="0"/>
                <a:cs typeface="Montserrat" charset="0"/>
              </a:rPr>
              <a:t>12</a:t>
            </a:r>
          </a:p>
        </p:txBody>
      </p:sp>
      <p:sp>
        <p:nvSpPr>
          <p:cNvPr id="42" name="Oval 41">
            <a:extLst>
              <a:ext uri="{FF2B5EF4-FFF2-40B4-BE49-F238E27FC236}">
                <a16:creationId xmlns:a16="http://schemas.microsoft.com/office/drawing/2014/main" id="{8B46CBDF-9DF7-4FB7-83D0-4545BCA2F408}"/>
              </a:ext>
            </a:extLst>
          </p:cNvPr>
          <p:cNvSpPr/>
          <p:nvPr/>
        </p:nvSpPr>
        <p:spPr>
          <a:xfrm>
            <a:off x="7568375" y="4911176"/>
            <a:ext cx="214926" cy="214926"/>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0670BAB5-B8CC-469B-B23E-1E25E0AFB7BC}"/>
              </a:ext>
            </a:extLst>
          </p:cNvPr>
          <p:cNvSpPr txBox="1"/>
          <p:nvPr/>
        </p:nvSpPr>
        <p:spPr>
          <a:xfrm>
            <a:off x="8541957" y="4828559"/>
            <a:ext cx="1216832" cy="400110"/>
          </a:xfrm>
          <a:prstGeom prst="rect">
            <a:avLst/>
          </a:prstGeom>
          <a:noFill/>
        </p:spPr>
        <p:txBody>
          <a:bodyPr wrap="square" rtlCol="0">
            <a:spAutoFit/>
          </a:bodyPr>
          <a:lstStyle/>
          <a:p>
            <a:r>
              <a:rPr lang="en-US" sz="1000" b="1" dirty="0">
                <a:solidFill>
                  <a:schemeClr val="bg2">
                    <a:lumMod val="10000"/>
                  </a:schemeClr>
                </a:solidFill>
                <a:latin typeface="Roboto Slab" pitchFamily="2" charset="0"/>
                <a:ea typeface="Roboto Slab" pitchFamily="2" charset="0"/>
                <a:cs typeface="Montserrat" charset="0"/>
              </a:rPr>
              <a:t>Section Number Eleven</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3197"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3197"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848459" y="2772452"/>
            <a:ext cx="3354054"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19" name="Group 18">
            <a:extLst>
              <a:ext uri="{FF2B5EF4-FFF2-40B4-BE49-F238E27FC236}">
                <a16:creationId xmlns:a16="http://schemas.microsoft.com/office/drawing/2014/main" id="{084C6F71-0868-49AE-BCD2-42529559D186}"/>
              </a:ext>
            </a:extLst>
          </p:cNvPr>
          <p:cNvGrpSpPr/>
          <p:nvPr/>
        </p:nvGrpSpPr>
        <p:grpSpPr>
          <a:xfrm rot="20882609">
            <a:off x="4608262" y="2031512"/>
            <a:ext cx="3118300" cy="3115600"/>
            <a:chOff x="1604726" y="1704855"/>
            <a:chExt cx="1860852" cy="1859240"/>
          </a:xfrm>
        </p:grpSpPr>
        <p:sp>
          <p:nvSpPr>
            <p:cNvPr id="21" name="Shape 6">
              <a:extLst>
                <a:ext uri="{FF2B5EF4-FFF2-40B4-BE49-F238E27FC236}">
                  <a16:creationId xmlns:a16="http://schemas.microsoft.com/office/drawing/2014/main" id="{A2615F4D-07C2-43F9-B178-9CAE94DBC5D7}"/>
                </a:ext>
              </a:extLst>
            </p:cNvPr>
            <p:cNvSpPr/>
            <p:nvPr/>
          </p:nvSpPr>
          <p:spPr>
            <a:xfrm>
              <a:off x="1604726" y="1704855"/>
              <a:ext cx="1860852" cy="1859240"/>
            </a:xfrm>
            <a:custGeom>
              <a:avLst/>
              <a:gdLst/>
              <a:ahLst/>
              <a:cxnLst>
                <a:cxn ang="0">
                  <a:pos x="wd2" y="hd2"/>
                </a:cxn>
                <a:cxn ang="5400000">
                  <a:pos x="wd2" y="hd2"/>
                </a:cxn>
                <a:cxn ang="10800000">
                  <a:pos x="wd2" y="hd2"/>
                </a:cxn>
                <a:cxn ang="16200000">
                  <a:pos x="wd2" y="hd2"/>
                </a:cxn>
              </a:cxnLst>
              <a:rect l="0" t="0" r="r" b="b"/>
              <a:pathLst>
                <a:path w="21600" h="21600" extrusionOk="0">
                  <a:moveTo>
                    <a:pt x="17554" y="13501"/>
                  </a:moveTo>
                  <a:cubicBezTo>
                    <a:pt x="17291" y="13501"/>
                    <a:pt x="17035" y="13527"/>
                    <a:pt x="16787" y="13575"/>
                  </a:cubicBezTo>
                  <a:cubicBezTo>
                    <a:pt x="16737" y="13511"/>
                    <a:pt x="16683" y="13450"/>
                    <a:pt x="16625" y="13391"/>
                  </a:cubicBezTo>
                  <a:lnTo>
                    <a:pt x="16302" y="13068"/>
                  </a:lnTo>
                  <a:cubicBezTo>
                    <a:pt x="16253" y="13007"/>
                    <a:pt x="16200" y="12948"/>
                    <a:pt x="16144" y="12891"/>
                  </a:cubicBezTo>
                  <a:lnTo>
                    <a:pt x="8220" y="4961"/>
                  </a:lnTo>
                  <a:cubicBezTo>
                    <a:pt x="8157" y="4898"/>
                    <a:pt x="8092" y="4841"/>
                    <a:pt x="8024" y="4789"/>
                  </a:cubicBezTo>
                  <a:cubicBezTo>
                    <a:pt x="8068" y="4548"/>
                    <a:pt x="8092" y="4302"/>
                    <a:pt x="8092" y="4050"/>
                  </a:cubicBezTo>
                  <a:cubicBezTo>
                    <a:pt x="8092" y="1813"/>
                    <a:pt x="6281" y="0"/>
                    <a:pt x="4046" y="0"/>
                  </a:cubicBezTo>
                  <a:cubicBezTo>
                    <a:pt x="3562" y="0"/>
                    <a:pt x="3098" y="86"/>
                    <a:pt x="2667" y="242"/>
                  </a:cubicBezTo>
                  <a:lnTo>
                    <a:pt x="5050" y="2627"/>
                  </a:lnTo>
                  <a:cubicBezTo>
                    <a:pt x="5380" y="2957"/>
                    <a:pt x="5380" y="3492"/>
                    <a:pt x="5050" y="3821"/>
                  </a:cubicBezTo>
                  <a:lnTo>
                    <a:pt x="3818" y="5055"/>
                  </a:lnTo>
                  <a:cubicBezTo>
                    <a:pt x="3489" y="5385"/>
                    <a:pt x="2954" y="5385"/>
                    <a:pt x="2625" y="5055"/>
                  </a:cubicBezTo>
                  <a:lnTo>
                    <a:pt x="241" y="2669"/>
                  </a:lnTo>
                  <a:cubicBezTo>
                    <a:pt x="86" y="3100"/>
                    <a:pt x="0" y="3565"/>
                    <a:pt x="0" y="4050"/>
                  </a:cubicBezTo>
                  <a:cubicBezTo>
                    <a:pt x="0" y="6286"/>
                    <a:pt x="1812" y="8099"/>
                    <a:pt x="4046" y="8099"/>
                  </a:cubicBezTo>
                  <a:cubicBezTo>
                    <a:pt x="4309" y="8099"/>
                    <a:pt x="4565" y="8073"/>
                    <a:pt x="4813" y="8025"/>
                  </a:cubicBezTo>
                  <a:cubicBezTo>
                    <a:pt x="4863" y="8089"/>
                    <a:pt x="4917" y="8150"/>
                    <a:pt x="4975" y="8209"/>
                  </a:cubicBezTo>
                  <a:lnTo>
                    <a:pt x="5298" y="8532"/>
                  </a:lnTo>
                  <a:cubicBezTo>
                    <a:pt x="5347" y="8593"/>
                    <a:pt x="5400" y="8652"/>
                    <a:pt x="5456" y="8709"/>
                  </a:cubicBezTo>
                  <a:lnTo>
                    <a:pt x="13380" y="16639"/>
                  </a:lnTo>
                  <a:cubicBezTo>
                    <a:pt x="13443" y="16702"/>
                    <a:pt x="13508" y="16759"/>
                    <a:pt x="13576" y="16811"/>
                  </a:cubicBezTo>
                  <a:cubicBezTo>
                    <a:pt x="13532" y="17052"/>
                    <a:pt x="13508" y="17298"/>
                    <a:pt x="13508" y="17550"/>
                  </a:cubicBezTo>
                  <a:cubicBezTo>
                    <a:pt x="13508" y="19787"/>
                    <a:pt x="15319" y="21600"/>
                    <a:pt x="17554" y="21600"/>
                  </a:cubicBezTo>
                  <a:cubicBezTo>
                    <a:pt x="18038" y="21600"/>
                    <a:pt x="18502" y="21514"/>
                    <a:pt x="18933" y="21358"/>
                  </a:cubicBezTo>
                  <a:lnTo>
                    <a:pt x="16549" y="18973"/>
                  </a:lnTo>
                  <a:cubicBezTo>
                    <a:pt x="16220" y="18643"/>
                    <a:pt x="16220" y="18108"/>
                    <a:pt x="16549" y="17779"/>
                  </a:cubicBezTo>
                  <a:lnTo>
                    <a:pt x="17782" y="16545"/>
                  </a:lnTo>
                  <a:cubicBezTo>
                    <a:pt x="18111" y="16215"/>
                    <a:pt x="18646" y="16215"/>
                    <a:pt x="18975" y="16545"/>
                  </a:cubicBezTo>
                  <a:lnTo>
                    <a:pt x="21359" y="18931"/>
                  </a:lnTo>
                  <a:cubicBezTo>
                    <a:pt x="21514" y="18500"/>
                    <a:pt x="21600" y="18035"/>
                    <a:pt x="21600" y="17550"/>
                  </a:cubicBezTo>
                  <a:cubicBezTo>
                    <a:pt x="21600" y="15314"/>
                    <a:pt x="19788" y="13501"/>
                    <a:pt x="17554" y="13501"/>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7">
              <a:extLst>
                <a:ext uri="{FF2B5EF4-FFF2-40B4-BE49-F238E27FC236}">
                  <a16:creationId xmlns:a16="http://schemas.microsoft.com/office/drawing/2014/main" id="{A28D51A2-6FB0-4D44-8DDE-C94599BDA2AD}"/>
                </a:ext>
              </a:extLst>
            </p:cNvPr>
            <p:cNvSpPr/>
            <p:nvPr/>
          </p:nvSpPr>
          <p:spPr>
            <a:xfrm>
              <a:off x="1828265" y="1704855"/>
              <a:ext cx="1631083" cy="1629495"/>
            </a:xfrm>
            <a:custGeom>
              <a:avLst/>
              <a:gdLst/>
              <a:ahLst/>
              <a:cxnLst>
                <a:cxn ang="0">
                  <a:pos x="wd2" y="hd2"/>
                </a:cxn>
                <a:cxn ang="5400000">
                  <a:pos x="wd2" y="hd2"/>
                </a:cxn>
                <a:cxn ang="10800000">
                  <a:pos x="wd2" y="hd2"/>
                </a:cxn>
                <a:cxn ang="16200000">
                  <a:pos x="wd2" y="hd2"/>
                </a:cxn>
              </a:cxnLst>
              <a:rect l="0" t="0" r="r" b="b"/>
              <a:pathLst>
                <a:path w="21600" h="21600" extrusionOk="0">
                  <a:moveTo>
                    <a:pt x="18605" y="18878"/>
                  </a:moveTo>
                  <a:lnTo>
                    <a:pt x="21325" y="21600"/>
                  </a:lnTo>
                  <a:cubicBezTo>
                    <a:pt x="21502" y="21108"/>
                    <a:pt x="21600" y="20578"/>
                    <a:pt x="21600" y="20025"/>
                  </a:cubicBezTo>
                  <a:cubicBezTo>
                    <a:pt x="21600" y="17473"/>
                    <a:pt x="19533" y="15404"/>
                    <a:pt x="16984" y="15404"/>
                  </a:cubicBezTo>
                  <a:cubicBezTo>
                    <a:pt x="16684" y="15404"/>
                    <a:pt x="16392" y="15434"/>
                    <a:pt x="16109" y="15488"/>
                  </a:cubicBezTo>
                  <a:cubicBezTo>
                    <a:pt x="16051" y="15416"/>
                    <a:pt x="15991" y="15346"/>
                    <a:pt x="15924" y="15280"/>
                  </a:cubicBezTo>
                  <a:lnTo>
                    <a:pt x="15556" y="14911"/>
                  </a:lnTo>
                  <a:cubicBezTo>
                    <a:pt x="15500" y="14841"/>
                    <a:pt x="15440" y="14774"/>
                    <a:pt x="15375" y="14709"/>
                  </a:cubicBezTo>
                  <a:lnTo>
                    <a:pt x="6335" y="5660"/>
                  </a:lnTo>
                  <a:cubicBezTo>
                    <a:pt x="6264" y="5588"/>
                    <a:pt x="6189" y="5524"/>
                    <a:pt x="6111" y="5464"/>
                  </a:cubicBezTo>
                  <a:cubicBezTo>
                    <a:pt x="6162" y="5190"/>
                    <a:pt x="6189" y="4909"/>
                    <a:pt x="6189" y="4621"/>
                  </a:cubicBezTo>
                  <a:cubicBezTo>
                    <a:pt x="6189" y="2069"/>
                    <a:pt x="4123" y="0"/>
                    <a:pt x="1574" y="0"/>
                  </a:cubicBezTo>
                  <a:cubicBezTo>
                    <a:pt x="1021" y="0"/>
                    <a:pt x="491" y="98"/>
                    <a:pt x="0" y="276"/>
                  </a:cubicBezTo>
                  <a:lnTo>
                    <a:pt x="2719" y="2997"/>
                  </a:lnTo>
                  <a:cubicBezTo>
                    <a:pt x="3095" y="3374"/>
                    <a:pt x="3095" y="3984"/>
                    <a:pt x="2719" y="4360"/>
                  </a:cubicBezTo>
                  <a:lnTo>
                    <a:pt x="2050" y="5030"/>
                  </a:lnTo>
                  <a:lnTo>
                    <a:pt x="16662" y="19460"/>
                  </a:lnTo>
                  <a:lnTo>
                    <a:pt x="17244" y="18878"/>
                  </a:lnTo>
                  <a:cubicBezTo>
                    <a:pt x="17620" y="18501"/>
                    <a:pt x="18230" y="18501"/>
                    <a:pt x="18605" y="18878"/>
                  </a:cubicBezTo>
                  <a:close/>
                </a:path>
              </a:pathLst>
            </a:custGeom>
            <a:solidFill>
              <a:schemeClr val="accent1">
                <a:alpha val="36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8">
              <a:extLst>
                <a:ext uri="{FF2B5EF4-FFF2-40B4-BE49-F238E27FC236}">
                  <a16:creationId xmlns:a16="http://schemas.microsoft.com/office/drawing/2014/main" id="{63632367-F987-4839-8600-43A0B3D49B8D}"/>
                </a:ext>
              </a:extLst>
            </p:cNvPr>
            <p:cNvSpPr/>
            <p:nvPr/>
          </p:nvSpPr>
          <p:spPr>
            <a:xfrm>
              <a:off x="1728914" y="2772874"/>
              <a:ext cx="662311" cy="663922"/>
            </a:xfrm>
            <a:custGeom>
              <a:avLst/>
              <a:gdLst/>
              <a:ahLst/>
              <a:cxnLst>
                <a:cxn ang="0">
                  <a:pos x="wd2" y="hd2"/>
                </a:cxn>
                <a:cxn ang="5400000">
                  <a:pos x="wd2" y="hd2"/>
                </a:cxn>
                <a:cxn ang="10800000">
                  <a:pos x="wd2" y="hd2"/>
                </a:cxn>
                <a:cxn ang="16200000">
                  <a:pos x="wd2" y="hd2"/>
                </a:cxn>
              </a:cxnLst>
              <a:rect l="0" t="0" r="r" b="b"/>
              <a:pathLst>
                <a:path w="21600" h="21600" extrusionOk="0">
                  <a:moveTo>
                    <a:pt x="10181" y="8517"/>
                  </a:moveTo>
                  <a:lnTo>
                    <a:pt x="2386" y="16488"/>
                  </a:lnTo>
                  <a:lnTo>
                    <a:pt x="0" y="19987"/>
                  </a:lnTo>
                  <a:lnTo>
                    <a:pt x="1503" y="21600"/>
                  </a:lnTo>
                  <a:lnTo>
                    <a:pt x="4985" y="19252"/>
                  </a:lnTo>
                  <a:lnTo>
                    <a:pt x="13063" y="11392"/>
                  </a:lnTo>
                  <a:lnTo>
                    <a:pt x="21600" y="2875"/>
                  </a:lnTo>
                  <a:lnTo>
                    <a:pt x="18717" y="0"/>
                  </a:lnTo>
                  <a:cubicBezTo>
                    <a:pt x="18717" y="0"/>
                    <a:pt x="10181" y="8517"/>
                    <a:pt x="10181" y="8517"/>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9">
              <a:extLst>
                <a:ext uri="{FF2B5EF4-FFF2-40B4-BE49-F238E27FC236}">
                  <a16:creationId xmlns:a16="http://schemas.microsoft.com/office/drawing/2014/main" id="{AA4174F1-6A87-47FD-96BA-8FB788518ECD}"/>
                </a:ext>
              </a:extLst>
            </p:cNvPr>
            <p:cNvSpPr/>
            <p:nvPr/>
          </p:nvSpPr>
          <p:spPr>
            <a:xfrm>
              <a:off x="2573394" y="1804205"/>
              <a:ext cx="800458" cy="800485"/>
            </a:xfrm>
            <a:custGeom>
              <a:avLst/>
              <a:gdLst/>
              <a:ahLst/>
              <a:cxnLst>
                <a:cxn ang="0">
                  <a:pos x="wd2" y="hd2"/>
                </a:cxn>
                <a:cxn ang="5400000">
                  <a:pos x="wd2" y="hd2"/>
                </a:cxn>
                <a:cxn ang="10800000">
                  <a:pos x="wd2" y="hd2"/>
                </a:cxn>
                <a:cxn ang="16200000">
                  <a:pos x="wd2" y="hd2"/>
                </a:cxn>
              </a:cxnLst>
              <a:rect l="0" t="0" r="r" b="b"/>
              <a:pathLst>
                <a:path w="21102" h="21102" extrusionOk="0">
                  <a:moveTo>
                    <a:pt x="3084" y="16494"/>
                  </a:moveTo>
                  <a:lnTo>
                    <a:pt x="4606" y="18017"/>
                  </a:lnTo>
                  <a:lnTo>
                    <a:pt x="5807" y="19219"/>
                  </a:lnTo>
                  <a:lnTo>
                    <a:pt x="7691" y="21102"/>
                  </a:lnTo>
                  <a:lnTo>
                    <a:pt x="19608" y="9183"/>
                  </a:lnTo>
                  <a:cubicBezTo>
                    <a:pt x="21600" y="7194"/>
                    <a:pt x="21600" y="3966"/>
                    <a:pt x="19608" y="1973"/>
                  </a:cubicBezTo>
                  <a:lnTo>
                    <a:pt x="19128" y="1493"/>
                  </a:lnTo>
                  <a:cubicBezTo>
                    <a:pt x="17137" y="-498"/>
                    <a:pt x="13908" y="-498"/>
                    <a:pt x="11918" y="1493"/>
                  </a:cubicBezTo>
                  <a:lnTo>
                    <a:pt x="0" y="13410"/>
                  </a:lnTo>
                  <a:lnTo>
                    <a:pt x="1883" y="15293"/>
                  </a:lnTo>
                  <a:cubicBezTo>
                    <a:pt x="1883" y="15293"/>
                    <a:pt x="3084" y="16494"/>
                    <a:pt x="3084" y="16494"/>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10">
              <a:extLst>
                <a:ext uri="{FF2B5EF4-FFF2-40B4-BE49-F238E27FC236}">
                  <a16:creationId xmlns:a16="http://schemas.microsoft.com/office/drawing/2014/main" id="{7D5B1F0D-7385-477A-BA82-42F878476E46}"/>
                </a:ext>
              </a:extLst>
            </p:cNvPr>
            <p:cNvSpPr/>
            <p:nvPr/>
          </p:nvSpPr>
          <p:spPr>
            <a:xfrm>
              <a:off x="1753752" y="2822549"/>
              <a:ext cx="640698" cy="617352"/>
            </a:xfrm>
            <a:custGeom>
              <a:avLst/>
              <a:gdLst/>
              <a:ahLst/>
              <a:cxnLst>
                <a:cxn ang="0">
                  <a:pos x="wd2" y="hd2"/>
                </a:cxn>
                <a:cxn ang="5400000">
                  <a:pos x="wd2" y="hd2"/>
                </a:cxn>
                <a:cxn ang="10800000">
                  <a:pos x="wd2" y="hd2"/>
                </a:cxn>
                <a:cxn ang="16200000">
                  <a:pos x="wd2" y="hd2"/>
                </a:cxn>
              </a:cxnLst>
              <a:rect l="0" t="0" r="r" b="b"/>
              <a:pathLst>
                <a:path w="21600" h="21600" extrusionOk="0">
                  <a:moveTo>
                    <a:pt x="20190" y="0"/>
                  </a:moveTo>
                  <a:lnTo>
                    <a:pt x="0" y="20678"/>
                  </a:lnTo>
                  <a:lnTo>
                    <a:pt x="825" y="21600"/>
                  </a:lnTo>
                  <a:lnTo>
                    <a:pt x="4425" y="19074"/>
                  </a:lnTo>
                  <a:lnTo>
                    <a:pt x="12775" y="10622"/>
                  </a:lnTo>
                  <a:lnTo>
                    <a:pt x="21600" y="1463"/>
                  </a:lnTo>
                  <a:cubicBezTo>
                    <a:pt x="21600" y="1463"/>
                    <a:pt x="20190" y="0"/>
                    <a:pt x="20190" y="0"/>
                  </a:cubicBezTo>
                  <a:close/>
                </a:path>
              </a:pathLst>
            </a:custGeom>
            <a:solidFill>
              <a:schemeClr val="tx2">
                <a:lumMod val="50000"/>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1">
              <a:extLst>
                <a:ext uri="{FF2B5EF4-FFF2-40B4-BE49-F238E27FC236}">
                  <a16:creationId xmlns:a16="http://schemas.microsoft.com/office/drawing/2014/main" id="{8043CE73-0545-41D7-BBBC-B8AEFC371677}"/>
                </a:ext>
              </a:extLst>
            </p:cNvPr>
            <p:cNvSpPr/>
            <p:nvPr/>
          </p:nvSpPr>
          <p:spPr>
            <a:xfrm>
              <a:off x="2722420" y="1870439"/>
              <a:ext cx="653797" cy="730035"/>
            </a:xfrm>
            <a:custGeom>
              <a:avLst/>
              <a:gdLst/>
              <a:ahLst/>
              <a:cxnLst>
                <a:cxn ang="0">
                  <a:pos x="wd2" y="hd2"/>
                </a:cxn>
                <a:cxn ang="5400000">
                  <a:pos x="wd2" y="hd2"/>
                </a:cxn>
                <a:cxn ang="10800000">
                  <a:pos x="wd2" y="hd2"/>
                </a:cxn>
                <a:cxn ang="16200000">
                  <a:pos x="wd2" y="hd2"/>
                </a:cxn>
              </a:cxnLst>
              <a:rect l="0" t="0" r="r" b="b"/>
              <a:pathLst>
                <a:path w="20994" h="21600" extrusionOk="0">
                  <a:moveTo>
                    <a:pt x="901" y="18138"/>
                  </a:moveTo>
                  <a:lnTo>
                    <a:pt x="2364" y="19487"/>
                  </a:lnTo>
                  <a:lnTo>
                    <a:pt x="4659" y="21600"/>
                  </a:lnTo>
                  <a:lnTo>
                    <a:pt x="19174" y="8223"/>
                  </a:lnTo>
                  <a:cubicBezTo>
                    <a:pt x="21600" y="5990"/>
                    <a:pt x="21600" y="2367"/>
                    <a:pt x="19174" y="131"/>
                  </a:cubicBezTo>
                  <a:lnTo>
                    <a:pt x="19033" y="0"/>
                  </a:lnTo>
                  <a:lnTo>
                    <a:pt x="0" y="17307"/>
                  </a:lnTo>
                  <a:cubicBezTo>
                    <a:pt x="0" y="17307"/>
                    <a:pt x="901" y="18138"/>
                    <a:pt x="901" y="18138"/>
                  </a:cubicBezTo>
                  <a:close/>
                </a:path>
              </a:pathLst>
            </a:custGeom>
            <a:solidFill>
              <a:schemeClr val="tx2">
                <a:lumMod val="50000"/>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3" name="Group 2">
            <a:extLst>
              <a:ext uri="{FF2B5EF4-FFF2-40B4-BE49-F238E27FC236}">
                <a16:creationId xmlns:a16="http://schemas.microsoft.com/office/drawing/2014/main" id="{80DD862D-FEC9-44D1-83D7-15115D6F7450}"/>
              </a:ext>
            </a:extLst>
          </p:cNvPr>
          <p:cNvGrpSpPr/>
          <p:nvPr/>
        </p:nvGrpSpPr>
        <p:grpSpPr>
          <a:xfrm>
            <a:off x="785151" y="4139552"/>
            <a:ext cx="2514962" cy="1146747"/>
            <a:chOff x="760483" y="4345185"/>
            <a:chExt cx="2514962" cy="1146747"/>
          </a:xfrm>
        </p:grpSpPr>
        <p:sp>
          <p:nvSpPr>
            <p:cNvPr id="28" name="TextBox 27">
              <a:extLst>
                <a:ext uri="{FF2B5EF4-FFF2-40B4-BE49-F238E27FC236}">
                  <a16:creationId xmlns:a16="http://schemas.microsoft.com/office/drawing/2014/main" id="{935B8C95-A387-48EB-8C03-B1A9236822A7}"/>
                </a:ext>
              </a:extLst>
            </p:cNvPr>
            <p:cNvSpPr txBox="1"/>
            <p:nvPr/>
          </p:nvSpPr>
          <p:spPr>
            <a:xfrm>
              <a:off x="792423" y="5007504"/>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29" name="TextBox 28">
              <a:extLst>
                <a:ext uri="{FF2B5EF4-FFF2-40B4-BE49-F238E27FC236}">
                  <a16:creationId xmlns:a16="http://schemas.microsoft.com/office/drawing/2014/main" id="{64EE44E8-82B2-42BE-92E3-E310760B3446}"/>
                </a:ext>
              </a:extLst>
            </p:cNvPr>
            <p:cNvSpPr txBox="1"/>
            <p:nvPr/>
          </p:nvSpPr>
          <p:spPr>
            <a:xfrm>
              <a:off x="1975316" y="445008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9454B377-0F9B-4005-A39C-AD1C7BD6E628}"/>
                </a:ext>
              </a:extLst>
            </p:cNvPr>
            <p:cNvSpPr txBox="1"/>
            <p:nvPr/>
          </p:nvSpPr>
          <p:spPr>
            <a:xfrm>
              <a:off x="760483" y="4345185"/>
              <a:ext cx="1220367" cy="630942"/>
            </a:xfrm>
            <a:prstGeom prst="rect">
              <a:avLst/>
            </a:prstGeom>
            <a:noFill/>
          </p:spPr>
          <p:txBody>
            <a:bodyPr wrap="square" rtlCol="0">
              <a:spAutoFit/>
            </a:bodyPr>
            <a:lstStyle/>
            <a:p>
              <a:r>
                <a:rPr lang="en-US" sz="3500" b="1" dirty="0">
                  <a:solidFill>
                    <a:schemeClr val="accent5">
                      <a:lumMod val="75000"/>
                    </a:schemeClr>
                  </a:solidFill>
                  <a:latin typeface="Roboto Slab" pitchFamily="2" charset="0"/>
                  <a:ea typeface="Roboto Slab" pitchFamily="2" charset="0"/>
                  <a:cs typeface="Montserrat" charset="0"/>
                </a:rPr>
                <a:t>83%</a:t>
              </a:r>
            </a:p>
          </p:txBody>
        </p:sp>
      </p:grpSp>
      <p:sp>
        <p:nvSpPr>
          <p:cNvPr id="14" name="Picture Placeholder 13">
            <a:extLst>
              <a:ext uri="{FF2B5EF4-FFF2-40B4-BE49-F238E27FC236}">
                <a16:creationId xmlns:a16="http://schemas.microsoft.com/office/drawing/2014/main" id="{28C131E9-2AA1-4A53-942F-E334B5AF1567}"/>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grpSp>
        <p:nvGrpSpPr>
          <p:cNvPr id="50" name="Group 49">
            <a:extLst>
              <a:ext uri="{FF2B5EF4-FFF2-40B4-BE49-F238E27FC236}">
                <a16:creationId xmlns:a16="http://schemas.microsoft.com/office/drawing/2014/main" id="{08110DBF-3853-4B27-9403-9F027F47C7E7}"/>
              </a:ext>
            </a:extLst>
          </p:cNvPr>
          <p:cNvGrpSpPr/>
          <p:nvPr/>
        </p:nvGrpSpPr>
        <p:grpSpPr>
          <a:xfrm>
            <a:off x="1308103" y="1658424"/>
            <a:ext cx="5220065" cy="4401439"/>
            <a:chOff x="2524812" y="3686273"/>
            <a:chExt cx="5605691" cy="4726587"/>
          </a:xfrm>
        </p:grpSpPr>
        <p:sp>
          <p:nvSpPr>
            <p:cNvPr id="51" name="Shape 23">
              <a:extLst>
                <a:ext uri="{FF2B5EF4-FFF2-40B4-BE49-F238E27FC236}">
                  <a16:creationId xmlns:a16="http://schemas.microsoft.com/office/drawing/2014/main" id="{640BC73B-7466-4A4B-8044-0F2C425C569F}"/>
                </a:ext>
              </a:extLst>
            </p:cNvPr>
            <p:cNvSpPr/>
            <p:nvPr/>
          </p:nvSpPr>
          <p:spPr>
            <a:xfrm>
              <a:off x="3490012" y="6823172"/>
              <a:ext cx="1374032" cy="1589688"/>
            </a:xfrm>
            <a:custGeom>
              <a:avLst/>
              <a:gdLst/>
              <a:ahLst/>
              <a:cxnLst>
                <a:cxn ang="0">
                  <a:pos x="wd2" y="hd2"/>
                </a:cxn>
                <a:cxn ang="5400000">
                  <a:pos x="wd2" y="hd2"/>
                </a:cxn>
                <a:cxn ang="10800000">
                  <a:pos x="wd2" y="hd2"/>
                </a:cxn>
                <a:cxn ang="16200000">
                  <a:pos x="wd2" y="hd2"/>
                </a:cxn>
              </a:cxnLst>
              <a:rect l="0" t="0" r="r" b="b"/>
              <a:pathLst>
                <a:path w="20866" h="20961" extrusionOk="0">
                  <a:moveTo>
                    <a:pt x="20447" y="14147"/>
                  </a:moveTo>
                  <a:cubicBezTo>
                    <a:pt x="21232" y="15206"/>
                    <a:pt x="20881" y="16619"/>
                    <a:pt x="19660" y="17301"/>
                  </a:cubicBezTo>
                  <a:lnTo>
                    <a:pt x="13774" y="20595"/>
                  </a:lnTo>
                  <a:cubicBezTo>
                    <a:pt x="12552" y="21280"/>
                    <a:pt x="10926" y="20975"/>
                    <a:pt x="10143" y="19915"/>
                  </a:cubicBezTo>
                  <a:lnTo>
                    <a:pt x="420" y="6811"/>
                  </a:lnTo>
                  <a:cubicBezTo>
                    <a:pt x="-368" y="5751"/>
                    <a:pt x="-16" y="4340"/>
                    <a:pt x="1204" y="3659"/>
                  </a:cubicBezTo>
                  <a:lnTo>
                    <a:pt x="7090" y="364"/>
                  </a:lnTo>
                  <a:cubicBezTo>
                    <a:pt x="8310" y="-320"/>
                    <a:pt x="9936" y="-12"/>
                    <a:pt x="10725" y="1045"/>
                  </a:cubicBezTo>
                  <a:cubicBezTo>
                    <a:pt x="10725" y="1045"/>
                    <a:pt x="20447" y="14147"/>
                    <a:pt x="20447" y="14147"/>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24">
              <a:extLst>
                <a:ext uri="{FF2B5EF4-FFF2-40B4-BE49-F238E27FC236}">
                  <a16:creationId xmlns:a16="http://schemas.microsoft.com/office/drawing/2014/main" id="{154050F9-581F-4DA9-B174-8F855B7BDA68}"/>
                </a:ext>
              </a:extLst>
            </p:cNvPr>
            <p:cNvSpPr/>
            <p:nvPr/>
          </p:nvSpPr>
          <p:spPr>
            <a:xfrm>
              <a:off x="5788711" y="4994372"/>
              <a:ext cx="652453" cy="652502"/>
            </a:xfrm>
            <a:custGeom>
              <a:avLst/>
              <a:gdLst/>
              <a:ahLst/>
              <a:cxnLst>
                <a:cxn ang="0">
                  <a:pos x="wd2" y="hd2"/>
                </a:cxn>
                <a:cxn ang="5400000">
                  <a:pos x="wd2" y="hd2"/>
                </a:cxn>
                <a:cxn ang="10800000">
                  <a:pos x="wd2" y="hd2"/>
                </a:cxn>
                <a:cxn ang="16200000">
                  <a:pos x="wd2" y="hd2"/>
                </a:cxn>
              </a:cxnLst>
              <a:rect l="0" t="0" r="r" b="b"/>
              <a:pathLst>
                <a:path w="19039" h="19042" extrusionOk="0">
                  <a:moveTo>
                    <a:pt x="13117" y="707"/>
                  </a:moveTo>
                  <a:cubicBezTo>
                    <a:pt x="8253" y="-1278"/>
                    <a:pt x="2692" y="1060"/>
                    <a:pt x="714" y="5931"/>
                  </a:cubicBezTo>
                  <a:cubicBezTo>
                    <a:pt x="-1283" y="10791"/>
                    <a:pt x="1051" y="16344"/>
                    <a:pt x="5917" y="18332"/>
                  </a:cubicBezTo>
                  <a:lnTo>
                    <a:pt x="5927" y="18334"/>
                  </a:lnTo>
                  <a:lnTo>
                    <a:pt x="5927" y="18334"/>
                  </a:lnTo>
                  <a:cubicBezTo>
                    <a:pt x="10794" y="20322"/>
                    <a:pt x="16357" y="17980"/>
                    <a:pt x="18332" y="13114"/>
                  </a:cubicBezTo>
                  <a:cubicBezTo>
                    <a:pt x="20317" y="8249"/>
                    <a:pt x="17977" y="2695"/>
                    <a:pt x="13117" y="707"/>
                  </a:cubicBezTo>
                  <a:lnTo>
                    <a:pt x="13117" y="707"/>
                  </a:lnTo>
                  <a:cubicBezTo>
                    <a:pt x="13117" y="707"/>
                    <a:pt x="13117" y="707"/>
                    <a:pt x="13117" y="707"/>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25">
              <a:extLst>
                <a:ext uri="{FF2B5EF4-FFF2-40B4-BE49-F238E27FC236}">
                  <a16:creationId xmlns:a16="http://schemas.microsoft.com/office/drawing/2014/main" id="{0FBF3706-1ACD-4F6D-8F17-FA342045DBA6}"/>
                </a:ext>
              </a:extLst>
            </p:cNvPr>
            <p:cNvSpPr/>
            <p:nvPr/>
          </p:nvSpPr>
          <p:spPr>
            <a:xfrm>
              <a:off x="3832912" y="3889473"/>
              <a:ext cx="2194728" cy="2634707"/>
            </a:xfrm>
            <a:custGeom>
              <a:avLst/>
              <a:gdLst/>
              <a:ahLst/>
              <a:cxnLst>
                <a:cxn ang="0">
                  <a:pos x="wd2" y="hd2"/>
                </a:cxn>
                <a:cxn ang="5400000">
                  <a:pos x="wd2" y="hd2"/>
                </a:cxn>
                <a:cxn ang="10800000">
                  <a:pos x="wd2" y="hd2"/>
                </a:cxn>
                <a:cxn ang="16200000">
                  <a:pos x="wd2" y="hd2"/>
                </a:cxn>
              </a:cxnLst>
              <a:rect l="0" t="0" r="r" b="b"/>
              <a:pathLst>
                <a:path w="21600" h="21600" extrusionOk="0">
                  <a:moveTo>
                    <a:pt x="0" y="11346"/>
                  </a:moveTo>
                  <a:lnTo>
                    <a:pt x="5174" y="21600"/>
                  </a:lnTo>
                  <a:lnTo>
                    <a:pt x="21600" y="15847"/>
                  </a:lnTo>
                  <a:lnTo>
                    <a:pt x="13604" y="0"/>
                  </a:lnTo>
                  <a:cubicBezTo>
                    <a:pt x="12114" y="3745"/>
                    <a:pt x="9327" y="7041"/>
                    <a:pt x="5395" y="9256"/>
                  </a:cubicBezTo>
                  <a:cubicBezTo>
                    <a:pt x="3678" y="10222"/>
                    <a:pt x="1860" y="10912"/>
                    <a:pt x="0" y="11346"/>
                  </a:cubicBezTo>
                  <a:close/>
                </a:path>
              </a:pathLst>
            </a:custGeom>
            <a:solidFill>
              <a:schemeClr val="accent5">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26">
              <a:extLst>
                <a:ext uri="{FF2B5EF4-FFF2-40B4-BE49-F238E27FC236}">
                  <a16:creationId xmlns:a16="http://schemas.microsoft.com/office/drawing/2014/main" id="{46342D61-9048-4873-8AE3-98AEBFD227D5}"/>
                </a:ext>
              </a:extLst>
            </p:cNvPr>
            <p:cNvSpPr/>
            <p:nvPr/>
          </p:nvSpPr>
          <p:spPr>
            <a:xfrm>
              <a:off x="2524812" y="5261073"/>
              <a:ext cx="2061584" cy="2154226"/>
            </a:xfrm>
            <a:custGeom>
              <a:avLst/>
              <a:gdLst/>
              <a:ahLst/>
              <a:cxnLst>
                <a:cxn ang="0">
                  <a:pos x="wd2" y="hd2"/>
                </a:cxn>
                <a:cxn ang="5400000">
                  <a:pos x="wd2" y="hd2"/>
                </a:cxn>
                <a:cxn ang="10800000">
                  <a:pos x="wd2" y="hd2"/>
                </a:cxn>
                <a:cxn ang="16200000">
                  <a:pos x="wd2" y="hd2"/>
                </a:cxn>
              </a:cxnLst>
              <a:rect l="0" t="0" r="r" b="b"/>
              <a:pathLst>
                <a:path w="20661" h="20698" extrusionOk="0">
                  <a:moveTo>
                    <a:pt x="13440" y="0"/>
                  </a:moveTo>
                  <a:lnTo>
                    <a:pt x="4249" y="3702"/>
                  </a:lnTo>
                  <a:cubicBezTo>
                    <a:pt x="717" y="5125"/>
                    <a:pt x="-939" y="9024"/>
                    <a:pt x="543" y="12409"/>
                  </a:cubicBezTo>
                  <a:lnTo>
                    <a:pt x="2391" y="16624"/>
                  </a:lnTo>
                  <a:cubicBezTo>
                    <a:pt x="3875" y="20008"/>
                    <a:pt x="7940" y="21600"/>
                    <a:pt x="11472" y="20177"/>
                  </a:cubicBezTo>
                  <a:lnTo>
                    <a:pt x="20661" y="16473"/>
                  </a:lnTo>
                  <a:cubicBezTo>
                    <a:pt x="20661" y="16473"/>
                    <a:pt x="13440" y="0"/>
                    <a:pt x="13440"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27">
              <a:extLst>
                <a:ext uri="{FF2B5EF4-FFF2-40B4-BE49-F238E27FC236}">
                  <a16:creationId xmlns:a16="http://schemas.microsoft.com/office/drawing/2014/main" id="{48F0E59A-EFD8-4FE4-90BD-7A60B7D561E0}"/>
                </a:ext>
              </a:extLst>
            </p:cNvPr>
            <p:cNvSpPr/>
            <p:nvPr/>
          </p:nvSpPr>
          <p:spPr>
            <a:xfrm>
              <a:off x="5166411" y="3686273"/>
              <a:ext cx="1700095" cy="3350688"/>
            </a:xfrm>
            <a:custGeom>
              <a:avLst/>
              <a:gdLst/>
              <a:ahLst/>
              <a:cxnLst>
                <a:cxn ang="0">
                  <a:pos x="wd2" y="hd2"/>
                </a:cxn>
                <a:cxn ang="5400000">
                  <a:pos x="wd2" y="hd2"/>
                </a:cxn>
                <a:cxn ang="10800000">
                  <a:pos x="wd2" y="hd2"/>
                </a:cxn>
                <a:cxn ang="16200000">
                  <a:pos x="wd2" y="hd2"/>
                </a:cxn>
              </a:cxnLst>
              <a:rect l="0" t="0" r="r" b="b"/>
              <a:pathLst>
                <a:path w="21041" h="21311" extrusionOk="0">
                  <a:moveTo>
                    <a:pt x="18127" y="21242"/>
                  </a:moveTo>
                  <a:cubicBezTo>
                    <a:pt x="17140" y="21455"/>
                    <a:pt x="15954" y="21157"/>
                    <a:pt x="15479" y="20576"/>
                  </a:cubicBezTo>
                  <a:lnTo>
                    <a:pt x="198" y="1893"/>
                  </a:lnTo>
                  <a:cubicBezTo>
                    <a:pt x="-280" y="1312"/>
                    <a:pt x="138" y="668"/>
                    <a:pt x="1126" y="456"/>
                  </a:cubicBezTo>
                  <a:lnTo>
                    <a:pt x="2912" y="69"/>
                  </a:lnTo>
                  <a:cubicBezTo>
                    <a:pt x="3901" y="-145"/>
                    <a:pt x="5090" y="154"/>
                    <a:pt x="5562" y="734"/>
                  </a:cubicBezTo>
                  <a:lnTo>
                    <a:pt x="20844" y="19417"/>
                  </a:lnTo>
                  <a:cubicBezTo>
                    <a:pt x="21320" y="19997"/>
                    <a:pt x="20903" y="20642"/>
                    <a:pt x="19914" y="20856"/>
                  </a:cubicBezTo>
                  <a:cubicBezTo>
                    <a:pt x="19914" y="20856"/>
                    <a:pt x="18127" y="21242"/>
                    <a:pt x="18127" y="21242"/>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6" name="Shape 28">
              <a:extLst>
                <a:ext uri="{FF2B5EF4-FFF2-40B4-BE49-F238E27FC236}">
                  <a16:creationId xmlns:a16="http://schemas.microsoft.com/office/drawing/2014/main" id="{2EA3D8A3-8211-4D3C-A3DC-2952F943DB10}"/>
                </a:ext>
              </a:extLst>
            </p:cNvPr>
            <p:cNvSpPr/>
            <p:nvPr/>
          </p:nvSpPr>
          <p:spPr>
            <a:xfrm>
              <a:off x="4188512" y="5426173"/>
              <a:ext cx="2316323" cy="1559291"/>
            </a:xfrm>
            <a:custGeom>
              <a:avLst/>
              <a:gdLst/>
              <a:ahLst/>
              <a:cxnLst>
                <a:cxn ang="0">
                  <a:pos x="wd2" y="hd2"/>
                </a:cxn>
                <a:cxn ang="5400000">
                  <a:pos x="wd2" y="hd2"/>
                </a:cxn>
                <a:cxn ang="10800000">
                  <a:pos x="wd2" y="hd2"/>
                </a:cxn>
                <a:cxn ang="16200000">
                  <a:pos x="wd2" y="hd2"/>
                </a:cxn>
              </a:cxnLst>
              <a:rect l="0" t="0" r="r" b="b"/>
              <a:pathLst>
                <a:path w="21600" h="21600" extrusionOk="0">
                  <a:moveTo>
                    <a:pt x="21600" y="21332"/>
                  </a:moveTo>
                  <a:lnTo>
                    <a:pt x="15564" y="0"/>
                  </a:lnTo>
                  <a:lnTo>
                    <a:pt x="0" y="9718"/>
                  </a:lnTo>
                  <a:lnTo>
                    <a:pt x="3362" y="21600"/>
                  </a:lnTo>
                  <a:cubicBezTo>
                    <a:pt x="4945" y="20238"/>
                    <a:pt x="6713" y="19229"/>
                    <a:pt x="8637" y="18645"/>
                  </a:cubicBezTo>
                  <a:cubicBezTo>
                    <a:pt x="13043" y="17307"/>
                    <a:pt x="17569" y="18404"/>
                    <a:pt x="21600" y="21332"/>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29">
              <a:extLst>
                <a:ext uri="{FF2B5EF4-FFF2-40B4-BE49-F238E27FC236}">
                  <a16:creationId xmlns:a16="http://schemas.microsoft.com/office/drawing/2014/main" id="{3B5C1F79-A12A-4CA4-BA61-425353690411}"/>
                </a:ext>
              </a:extLst>
            </p:cNvPr>
            <p:cNvSpPr/>
            <p:nvPr/>
          </p:nvSpPr>
          <p:spPr>
            <a:xfrm>
              <a:off x="2664512" y="6111973"/>
              <a:ext cx="1919094" cy="1306331"/>
            </a:xfrm>
            <a:custGeom>
              <a:avLst/>
              <a:gdLst/>
              <a:ahLst/>
              <a:cxnLst>
                <a:cxn ang="0">
                  <a:pos x="wd2" y="hd2"/>
                </a:cxn>
                <a:cxn ang="5400000">
                  <a:pos x="wd2" y="hd2"/>
                </a:cxn>
                <a:cxn ang="10800000">
                  <a:pos x="wd2" y="hd2"/>
                </a:cxn>
                <a:cxn ang="16200000">
                  <a:pos x="wd2" y="hd2"/>
                </a:cxn>
              </a:cxnLst>
              <a:rect l="0" t="0" r="r" b="b"/>
              <a:pathLst>
                <a:path w="21600" h="20152" extrusionOk="0">
                  <a:moveTo>
                    <a:pt x="17500" y="0"/>
                  </a:moveTo>
                  <a:lnTo>
                    <a:pt x="0" y="10085"/>
                  </a:lnTo>
                  <a:lnTo>
                    <a:pt x="1081" y="13610"/>
                  </a:lnTo>
                  <a:cubicBezTo>
                    <a:pt x="2748" y="19044"/>
                    <a:pt x="7314" y="21600"/>
                    <a:pt x="11280" y="19315"/>
                  </a:cubicBezTo>
                  <a:lnTo>
                    <a:pt x="21600" y="13368"/>
                  </a:lnTo>
                  <a:cubicBezTo>
                    <a:pt x="21600" y="13368"/>
                    <a:pt x="17500" y="0"/>
                    <a:pt x="17500" y="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8" name="Shape 30">
              <a:extLst>
                <a:ext uri="{FF2B5EF4-FFF2-40B4-BE49-F238E27FC236}">
                  <a16:creationId xmlns:a16="http://schemas.microsoft.com/office/drawing/2014/main" id="{820270AE-6A03-4BAE-8D87-BDECF732ED18}"/>
                </a:ext>
              </a:extLst>
            </p:cNvPr>
            <p:cNvSpPr/>
            <p:nvPr/>
          </p:nvSpPr>
          <p:spPr>
            <a:xfrm>
              <a:off x="5788712" y="5261074"/>
              <a:ext cx="1070675" cy="1775961"/>
            </a:xfrm>
            <a:custGeom>
              <a:avLst/>
              <a:gdLst/>
              <a:ahLst/>
              <a:cxnLst>
                <a:cxn ang="0">
                  <a:pos x="wd2" y="hd2"/>
                </a:cxn>
                <a:cxn ang="5400000">
                  <a:pos x="wd2" y="hd2"/>
                </a:cxn>
                <a:cxn ang="10800000">
                  <a:pos x="wd2" y="hd2"/>
                </a:cxn>
                <a:cxn ang="16200000">
                  <a:pos x="wd2" y="hd2"/>
                </a:cxn>
              </a:cxnLst>
              <a:rect l="0" t="0" r="r" b="b"/>
              <a:pathLst>
                <a:path w="21154" h="21328" extrusionOk="0">
                  <a:moveTo>
                    <a:pt x="20840" y="17752"/>
                  </a:moveTo>
                  <a:lnTo>
                    <a:pt x="8566" y="0"/>
                  </a:lnTo>
                  <a:lnTo>
                    <a:pt x="0" y="2190"/>
                  </a:lnTo>
                  <a:lnTo>
                    <a:pt x="12275" y="19940"/>
                  </a:lnTo>
                  <a:cubicBezTo>
                    <a:pt x="13034" y="21038"/>
                    <a:pt x="14927" y="21600"/>
                    <a:pt x="16503" y="21197"/>
                  </a:cubicBezTo>
                  <a:lnTo>
                    <a:pt x="19355" y="20469"/>
                  </a:lnTo>
                  <a:cubicBezTo>
                    <a:pt x="20934" y="20065"/>
                    <a:pt x="21600" y="18848"/>
                    <a:pt x="20840" y="17752"/>
                  </a:cubicBezTo>
                  <a:close/>
                </a:path>
              </a:pathLst>
            </a:custGeom>
            <a:solidFill>
              <a:schemeClr val="accent5">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31">
              <a:extLst>
                <a:ext uri="{FF2B5EF4-FFF2-40B4-BE49-F238E27FC236}">
                  <a16:creationId xmlns:a16="http://schemas.microsoft.com/office/drawing/2014/main" id="{B7C054DA-883C-445A-B971-BD71F25D40D1}"/>
                </a:ext>
              </a:extLst>
            </p:cNvPr>
            <p:cNvSpPr/>
            <p:nvPr/>
          </p:nvSpPr>
          <p:spPr>
            <a:xfrm>
              <a:off x="3731312" y="7356573"/>
              <a:ext cx="706306" cy="959304"/>
            </a:xfrm>
            <a:custGeom>
              <a:avLst/>
              <a:gdLst/>
              <a:ahLst/>
              <a:cxnLst>
                <a:cxn ang="0">
                  <a:pos x="wd2" y="hd2"/>
                </a:cxn>
                <a:cxn ang="5400000">
                  <a:pos x="wd2" y="hd2"/>
                </a:cxn>
                <a:cxn ang="10800000">
                  <a:pos x="wd2" y="hd2"/>
                </a:cxn>
                <a:cxn ang="16200000">
                  <a:pos x="wd2" y="hd2"/>
                </a:cxn>
              </a:cxnLst>
              <a:rect l="0" t="0" r="r" b="b"/>
              <a:pathLst>
                <a:path w="20696" h="20923" extrusionOk="0">
                  <a:moveTo>
                    <a:pt x="6003" y="1097"/>
                  </a:moveTo>
                  <a:cubicBezTo>
                    <a:pt x="5008" y="-27"/>
                    <a:pt x="2987" y="-337"/>
                    <a:pt x="1475" y="400"/>
                  </a:cubicBezTo>
                  <a:lnTo>
                    <a:pt x="1475" y="400"/>
                  </a:lnTo>
                  <a:cubicBezTo>
                    <a:pt x="-33" y="1137"/>
                    <a:pt x="-453" y="2646"/>
                    <a:pt x="533" y="3770"/>
                  </a:cubicBezTo>
                  <a:lnTo>
                    <a:pt x="14692" y="19823"/>
                  </a:lnTo>
                  <a:cubicBezTo>
                    <a:pt x="15688" y="20948"/>
                    <a:pt x="17716" y="21263"/>
                    <a:pt x="19226" y="20522"/>
                  </a:cubicBezTo>
                  <a:lnTo>
                    <a:pt x="19226" y="20522"/>
                  </a:lnTo>
                  <a:cubicBezTo>
                    <a:pt x="20726" y="19788"/>
                    <a:pt x="21147" y="18274"/>
                    <a:pt x="20167" y="17150"/>
                  </a:cubicBezTo>
                  <a:cubicBezTo>
                    <a:pt x="20167" y="17150"/>
                    <a:pt x="6003" y="1097"/>
                    <a:pt x="6003" y="1097"/>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Freeform 35">
              <a:extLst>
                <a:ext uri="{FF2B5EF4-FFF2-40B4-BE49-F238E27FC236}">
                  <a16:creationId xmlns:a16="http://schemas.microsoft.com/office/drawing/2014/main" id="{0E1FD630-EEEB-46B4-B79C-6A36992B0D7C}"/>
                </a:ext>
              </a:extLst>
            </p:cNvPr>
            <p:cNvSpPr/>
            <p:nvPr/>
          </p:nvSpPr>
          <p:spPr>
            <a:xfrm>
              <a:off x="6487219" y="3787891"/>
              <a:ext cx="1643284" cy="1701565"/>
            </a:xfrm>
            <a:custGeom>
              <a:avLst/>
              <a:gdLst>
                <a:gd name="connsiteX0" fmla="*/ 267284 w 1643284"/>
                <a:gd name="connsiteY0" fmla="*/ 1549439 h 1701565"/>
                <a:gd name="connsiteX1" fmla="*/ 1608874 w 1643284"/>
                <a:gd name="connsiteY1" fmla="*/ 1628558 h 1701565"/>
                <a:gd name="connsiteX2" fmla="*/ 1643237 w 1643284"/>
                <a:gd name="connsiteY2" fmla="*/ 1667156 h 1701565"/>
                <a:gd name="connsiteX3" fmla="*/ 1604612 w 1643284"/>
                <a:gd name="connsiteY3" fmla="*/ 1701502 h 1701565"/>
                <a:gd name="connsiteX4" fmla="*/ 263022 w 1643284"/>
                <a:gd name="connsiteY4" fmla="*/ 1622262 h 1701565"/>
                <a:gd name="connsiteX5" fmla="*/ 251349 w 1643284"/>
                <a:gd name="connsiteY5" fmla="*/ 1619811 h 1701565"/>
                <a:gd name="connsiteX6" fmla="*/ 228659 w 1643284"/>
                <a:gd name="connsiteY6" fmla="*/ 1583671 h 1701565"/>
                <a:gd name="connsiteX7" fmla="*/ 267284 w 1643284"/>
                <a:gd name="connsiteY7" fmla="*/ 1549439 h 1701565"/>
                <a:gd name="connsiteX8" fmla="*/ 1428877 w 1643284"/>
                <a:gd name="connsiteY8" fmla="*/ 764705 h 1701565"/>
                <a:gd name="connsiteX9" fmla="*/ 1448957 w 1643284"/>
                <a:gd name="connsiteY9" fmla="*/ 784301 h 1701565"/>
                <a:gd name="connsiteX10" fmla="*/ 1429251 w 1643284"/>
                <a:gd name="connsiteY10" fmla="*/ 832302 h 1701565"/>
                <a:gd name="connsiteX11" fmla="*/ 190547 w 1643284"/>
                <a:gd name="connsiteY11" fmla="*/ 1352976 h 1701565"/>
                <a:gd name="connsiteX12" fmla="*/ 162396 w 1643284"/>
                <a:gd name="connsiteY12" fmla="*/ 1353198 h 1701565"/>
                <a:gd name="connsiteX13" fmla="*/ 142507 w 1643284"/>
                <a:gd name="connsiteY13" fmla="*/ 1333459 h 1701565"/>
                <a:gd name="connsiteX14" fmla="*/ 162213 w 1643284"/>
                <a:gd name="connsiteY14" fmla="*/ 1285459 h 1701565"/>
                <a:gd name="connsiteX15" fmla="*/ 1400856 w 1643284"/>
                <a:gd name="connsiteY15" fmla="*/ 764785 h 1701565"/>
                <a:gd name="connsiteX16" fmla="*/ 1428877 w 1643284"/>
                <a:gd name="connsiteY16" fmla="*/ 764705 h 1701565"/>
                <a:gd name="connsiteX17" fmla="*/ 915721 w 1643284"/>
                <a:gd name="connsiteY17" fmla="*/ 114 h 1701565"/>
                <a:gd name="connsiteX18" fmla="*/ 942555 w 1643284"/>
                <a:gd name="connsiteY18" fmla="*/ 9462 h 1701565"/>
                <a:gd name="connsiteX19" fmla="*/ 946080 w 1643284"/>
                <a:gd name="connsiteY19" fmla="*/ 60926 h 1701565"/>
                <a:gd name="connsiteX20" fmla="*/ 64188 w 1643284"/>
                <a:gd name="connsiteY20" fmla="*/ 1074628 h 1701565"/>
                <a:gd name="connsiteX21" fmla="*/ 22655 w 1643284"/>
                <a:gd name="connsiteY21" fmla="*/ 1084616 h 1701565"/>
                <a:gd name="connsiteX22" fmla="*/ 12617 w 1643284"/>
                <a:gd name="connsiteY22" fmla="*/ 1078076 h 1701565"/>
                <a:gd name="connsiteX23" fmla="*/ 8870 w 1643284"/>
                <a:gd name="connsiteY23" fmla="*/ 1026612 h 1701565"/>
                <a:gd name="connsiteX24" fmla="*/ 891028 w 1643284"/>
                <a:gd name="connsiteY24" fmla="*/ 13012 h 1701565"/>
                <a:gd name="connsiteX25" fmla="*/ 915721 w 1643284"/>
                <a:gd name="connsiteY25" fmla="*/ 114 h 1701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43284" h="1701565">
                  <a:moveTo>
                    <a:pt x="267284" y="1549439"/>
                  </a:moveTo>
                  <a:lnTo>
                    <a:pt x="1608874" y="1628558"/>
                  </a:lnTo>
                  <a:cubicBezTo>
                    <a:pt x="1629728" y="1629494"/>
                    <a:pt x="1644221" y="1647132"/>
                    <a:pt x="1643237" y="1667156"/>
                  </a:cubicBezTo>
                  <a:cubicBezTo>
                    <a:pt x="1641991" y="1687245"/>
                    <a:pt x="1624679" y="1702688"/>
                    <a:pt x="1604612" y="1701502"/>
                  </a:cubicBezTo>
                  <a:lnTo>
                    <a:pt x="263022" y="1622262"/>
                  </a:lnTo>
                  <a:cubicBezTo>
                    <a:pt x="258825" y="1622155"/>
                    <a:pt x="254890" y="1621183"/>
                    <a:pt x="251349" y="1619811"/>
                  </a:cubicBezTo>
                  <a:cubicBezTo>
                    <a:pt x="237315" y="1614079"/>
                    <a:pt x="227740" y="1599636"/>
                    <a:pt x="228659" y="1583671"/>
                  </a:cubicBezTo>
                  <a:cubicBezTo>
                    <a:pt x="229905" y="1563689"/>
                    <a:pt x="247021" y="1548324"/>
                    <a:pt x="267284" y="1549439"/>
                  </a:cubicBezTo>
                  <a:close/>
                  <a:moveTo>
                    <a:pt x="1428877" y="764705"/>
                  </a:moveTo>
                  <a:cubicBezTo>
                    <a:pt x="1437544" y="768234"/>
                    <a:pt x="1444888" y="775043"/>
                    <a:pt x="1448957" y="784301"/>
                  </a:cubicBezTo>
                  <a:cubicBezTo>
                    <a:pt x="1456668" y="802985"/>
                    <a:pt x="1447917" y="824251"/>
                    <a:pt x="1429251" y="832302"/>
                  </a:cubicBezTo>
                  <a:lnTo>
                    <a:pt x="190547" y="1352976"/>
                  </a:lnTo>
                  <a:cubicBezTo>
                    <a:pt x="181184" y="1356724"/>
                    <a:pt x="171209" y="1356640"/>
                    <a:pt x="162396" y="1353198"/>
                  </a:cubicBezTo>
                  <a:cubicBezTo>
                    <a:pt x="153767" y="1349644"/>
                    <a:pt x="146546" y="1342732"/>
                    <a:pt x="142507" y="1333459"/>
                  </a:cubicBezTo>
                  <a:cubicBezTo>
                    <a:pt x="134796" y="1314775"/>
                    <a:pt x="143425" y="1293482"/>
                    <a:pt x="162213" y="1285459"/>
                  </a:cubicBezTo>
                  <a:lnTo>
                    <a:pt x="1400856" y="764785"/>
                  </a:lnTo>
                  <a:cubicBezTo>
                    <a:pt x="1410219" y="760926"/>
                    <a:pt x="1420209" y="761176"/>
                    <a:pt x="1428877" y="764705"/>
                  </a:cubicBezTo>
                  <a:close/>
                  <a:moveTo>
                    <a:pt x="915721" y="114"/>
                  </a:moveTo>
                  <a:cubicBezTo>
                    <a:pt x="924967" y="-640"/>
                    <a:pt x="934570" y="2313"/>
                    <a:pt x="942555" y="9462"/>
                  </a:cubicBezTo>
                  <a:cubicBezTo>
                    <a:pt x="957723" y="22645"/>
                    <a:pt x="959463" y="45664"/>
                    <a:pt x="946080" y="60926"/>
                  </a:cubicBezTo>
                  <a:lnTo>
                    <a:pt x="64188" y="1074628"/>
                  </a:lnTo>
                  <a:cubicBezTo>
                    <a:pt x="53660" y="1086746"/>
                    <a:pt x="36707" y="1090346"/>
                    <a:pt x="22655" y="1084616"/>
                  </a:cubicBezTo>
                  <a:cubicBezTo>
                    <a:pt x="19220" y="1083095"/>
                    <a:pt x="15695" y="1081118"/>
                    <a:pt x="12617" y="1078076"/>
                  </a:cubicBezTo>
                  <a:cubicBezTo>
                    <a:pt x="-2774" y="1064944"/>
                    <a:pt x="-4157" y="1041722"/>
                    <a:pt x="8870" y="1026612"/>
                  </a:cubicBezTo>
                  <a:lnTo>
                    <a:pt x="891028" y="13012"/>
                  </a:lnTo>
                  <a:cubicBezTo>
                    <a:pt x="897586" y="5330"/>
                    <a:pt x="906475" y="868"/>
                    <a:pt x="915721" y="114"/>
                  </a:cubicBezTo>
                  <a:close/>
                </a:path>
              </a:pathLst>
            </a:custGeom>
            <a:solidFill>
              <a:schemeClr val="accent5">
                <a:lumMod val="75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68" name="TextBox 67">
            <a:extLst>
              <a:ext uri="{FF2B5EF4-FFF2-40B4-BE49-F238E27FC236}">
                <a16:creationId xmlns:a16="http://schemas.microsoft.com/office/drawing/2014/main" id="{D2C10AD9-0460-499D-8ABF-6185B60B1354}"/>
              </a:ext>
            </a:extLst>
          </p:cNvPr>
          <p:cNvSpPr txBox="1"/>
          <p:nvPr/>
        </p:nvSpPr>
        <p:spPr>
          <a:xfrm>
            <a:off x="7960719" y="2679305"/>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69" name="TextBox 68">
            <a:extLst>
              <a:ext uri="{FF2B5EF4-FFF2-40B4-BE49-F238E27FC236}">
                <a16:creationId xmlns:a16="http://schemas.microsoft.com/office/drawing/2014/main" id="{9FEADBCE-3D1B-435E-97E4-875BA80C8655}"/>
              </a:ext>
            </a:extLst>
          </p:cNvPr>
          <p:cNvSpPr txBox="1"/>
          <p:nvPr/>
        </p:nvSpPr>
        <p:spPr>
          <a:xfrm>
            <a:off x="9143612" y="2121890"/>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70" name="TextBox 69">
            <a:extLst>
              <a:ext uri="{FF2B5EF4-FFF2-40B4-BE49-F238E27FC236}">
                <a16:creationId xmlns:a16="http://schemas.microsoft.com/office/drawing/2014/main" id="{6DE405DB-05D7-4F63-B96D-09BAD2B5FE2A}"/>
              </a:ext>
            </a:extLst>
          </p:cNvPr>
          <p:cNvSpPr txBox="1"/>
          <p:nvPr/>
        </p:nvSpPr>
        <p:spPr>
          <a:xfrm>
            <a:off x="7928779" y="2016986"/>
            <a:ext cx="1220367" cy="630942"/>
          </a:xfrm>
          <a:prstGeom prst="rect">
            <a:avLst/>
          </a:prstGeom>
          <a:noFill/>
        </p:spPr>
        <p:txBody>
          <a:bodyPr wrap="square" rtlCol="0">
            <a:spAutoFit/>
          </a:bodyPr>
          <a:lstStyle/>
          <a:p>
            <a:r>
              <a:rPr lang="en-US" sz="3500" b="1" dirty="0">
                <a:solidFill>
                  <a:schemeClr val="accent5">
                    <a:lumMod val="75000"/>
                  </a:schemeClr>
                </a:solidFill>
                <a:latin typeface="Roboto Slab" pitchFamily="2" charset="0"/>
                <a:ea typeface="Roboto Slab" pitchFamily="2" charset="0"/>
                <a:cs typeface="Montserrat" charset="0"/>
              </a:rPr>
              <a:t>83%</a:t>
            </a:r>
          </a:p>
        </p:txBody>
      </p:sp>
      <p:sp>
        <p:nvSpPr>
          <p:cNvPr id="12" name="Picture Placeholder 11">
            <a:extLst>
              <a:ext uri="{FF2B5EF4-FFF2-40B4-BE49-F238E27FC236}">
                <a16:creationId xmlns:a16="http://schemas.microsoft.com/office/drawing/2014/main" id="{9F6C3077-5809-4292-ACEB-C5FBDA92F7BD}"/>
              </a:ext>
            </a:extLst>
          </p:cNvPr>
          <p:cNvSpPr>
            <a:spLocks noGrp="1"/>
          </p:cNvSpPr>
          <p:nvPr>
            <p:ph type="pic" sz="quarter" idx="22"/>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51" name="Rectangle 9">
            <a:extLst>
              <a:ext uri="{FF2B5EF4-FFF2-40B4-BE49-F238E27FC236}">
                <a16:creationId xmlns:a16="http://schemas.microsoft.com/office/drawing/2014/main" id="{16E91C01-E077-4430-8602-D7D03E7C868F}"/>
              </a:ext>
            </a:extLst>
          </p:cNvPr>
          <p:cNvSpPr>
            <a:spLocks/>
          </p:cNvSpPr>
          <p:nvPr/>
        </p:nvSpPr>
        <p:spPr bwMode="auto">
          <a:xfrm>
            <a:off x="5589473" y="2243218"/>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a:t>
            </a:r>
          </a:p>
          <a:p>
            <a:pPr>
              <a:lnSpc>
                <a:spcPts val="1800"/>
              </a:lnSpc>
            </a:pPr>
            <a:endPar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endParaRPr>
          </a:p>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13" name="Group 12">
            <a:extLst>
              <a:ext uri="{FF2B5EF4-FFF2-40B4-BE49-F238E27FC236}">
                <a16:creationId xmlns:a16="http://schemas.microsoft.com/office/drawing/2014/main" id="{D7B9B678-2401-409E-BCE9-D84866340DA0}"/>
              </a:ext>
            </a:extLst>
          </p:cNvPr>
          <p:cNvGrpSpPr/>
          <p:nvPr/>
        </p:nvGrpSpPr>
        <p:grpSpPr>
          <a:xfrm rot="2856083">
            <a:off x="805066" y="1465021"/>
            <a:ext cx="4057177" cy="5200908"/>
            <a:chOff x="6972467" y="315838"/>
            <a:chExt cx="2428542" cy="3113162"/>
          </a:xfrm>
        </p:grpSpPr>
        <p:sp>
          <p:nvSpPr>
            <p:cNvPr id="14" name="Shape 6">
              <a:extLst>
                <a:ext uri="{FF2B5EF4-FFF2-40B4-BE49-F238E27FC236}">
                  <a16:creationId xmlns:a16="http://schemas.microsoft.com/office/drawing/2014/main" id="{540EAA90-FB14-4456-A8E8-E9BEC8D18DE5}"/>
                </a:ext>
              </a:extLst>
            </p:cNvPr>
            <p:cNvSpPr/>
            <p:nvPr/>
          </p:nvSpPr>
          <p:spPr>
            <a:xfrm>
              <a:off x="6977861" y="1980570"/>
              <a:ext cx="2411434" cy="1229873"/>
            </a:xfrm>
            <a:custGeom>
              <a:avLst/>
              <a:gdLst/>
              <a:ahLst/>
              <a:cxnLst>
                <a:cxn ang="0">
                  <a:pos x="wd2" y="hd2"/>
                </a:cxn>
                <a:cxn ang="5400000">
                  <a:pos x="wd2" y="hd2"/>
                </a:cxn>
                <a:cxn ang="10800000">
                  <a:pos x="wd2" y="hd2"/>
                </a:cxn>
                <a:cxn ang="16200000">
                  <a:pos x="wd2" y="hd2"/>
                </a:cxn>
              </a:cxnLst>
              <a:rect l="0" t="0" r="r" b="b"/>
              <a:pathLst>
                <a:path w="21600" h="21600" extrusionOk="0">
                  <a:moveTo>
                    <a:pt x="21600" y="18315"/>
                  </a:moveTo>
                  <a:cubicBezTo>
                    <a:pt x="21026" y="10814"/>
                    <a:pt x="20871" y="6097"/>
                    <a:pt x="19411" y="3946"/>
                  </a:cubicBezTo>
                  <a:cubicBezTo>
                    <a:pt x="18623" y="2584"/>
                    <a:pt x="14085" y="0"/>
                    <a:pt x="14085" y="0"/>
                  </a:cubicBezTo>
                  <a:lnTo>
                    <a:pt x="7526" y="7"/>
                  </a:lnTo>
                  <a:cubicBezTo>
                    <a:pt x="3775" y="1401"/>
                    <a:pt x="3263" y="2074"/>
                    <a:pt x="2264" y="3930"/>
                  </a:cubicBezTo>
                  <a:cubicBezTo>
                    <a:pt x="1265" y="5785"/>
                    <a:pt x="0" y="17963"/>
                    <a:pt x="0" y="18372"/>
                  </a:cubicBezTo>
                  <a:cubicBezTo>
                    <a:pt x="0" y="18780"/>
                    <a:pt x="6537" y="21600"/>
                    <a:pt x="6537" y="21600"/>
                  </a:cubicBezTo>
                </a:path>
              </a:pathLst>
            </a:custGeom>
            <a:solidFill>
              <a:schemeClr val="tx2">
                <a:lumMod val="50000"/>
              </a:schemeClr>
            </a:solidFill>
            <a:ln w="38100">
              <a:miter lim="400000"/>
            </a:ln>
          </p:spPr>
          <p:txBody>
            <a:bodyPr lIns="0" tIns="0" rIns="0" bIns="0" anchor="ctr"/>
            <a:lstStyle/>
            <a:p>
              <a:pPr lvl="0"/>
              <a:endParaRPr/>
            </a:p>
          </p:txBody>
        </p:sp>
        <p:sp>
          <p:nvSpPr>
            <p:cNvPr id="15" name="Shape 7">
              <a:extLst>
                <a:ext uri="{FF2B5EF4-FFF2-40B4-BE49-F238E27FC236}">
                  <a16:creationId xmlns:a16="http://schemas.microsoft.com/office/drawing/2014/main" id="{DD618F38-AE0E-4A7B-8394-AB09F8E77A8A}"/>
                </a:ext>
              </a:extLst>
            </p:cNvPr>
            <p:cNvSpPr/>
            <p:nvPr/>
          </p:nvSpPr>
          <p:spPr>
            <a:xfrm>
              <a:off x="7928018" y="1216525"/>
              <a:ext cx="515963" cy="955614"/>
            </a:xfrm>
            <a:custGeom>
              <a:avLst/>
              <a:gdLst/>
              <a:ahLst/>
              <a:cxnLst>
                <a:cxn ang="0">
                  <a:pos x="wd2" y="hd2"/>
                </a:cxn>
                <a:cxn ang="5400000">
                  <a:pos x="wd2" y="hd2"/>
                </a:cxn>
                <a:cxn ang="10800000">
                  <a:pos x="wd2" y="hd2"/>
                </a:cxn>
                <a:cxn ang="16200000">
                  <a:pos x="wd2" y="hd2"/>
                </a:cxn>
              </a:cxnLst>
              <a:rect l="0" t="0" r="r" b="b"/>
              <a:pathLst>
                <a:path w="21600" h="19098" extrusionOk="0">
                  <a:moveTo>
                    <a:pt x="0" y="4767"/>
                  </a:moveTo>
                  <a:lnTo>
                    <a:pt x="0" y="12647"/>
                  </a:lnTo>
                  <a:lnTo>
                    <a:pt x="0" y="16538"/>
                  </a:lnTo>
                  <a:cubicBezTo>
                    <a:pt x="5940" y="19891"/>
                    <a:pt x="15659" y="20011"/>
                    <a:pt x="21600" y="16538"/>
                  </a:cubicBezTo>
                  <a:lnTo>
                    <a:pt x="21600" y="12647"/>
                  </a:lnTo>
                  <a:lnTo>
                    <a:pt x="21600" y="4767"/>
                  </a:lnTo>
                  <a:cubicBezTo>
                    <a:pt x="21600" y="-1589"/>
                    <a:pt x="0" y="-1589"/>
                    <a:pt x="0" y="4767"/>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8">
              <a:extLst>
                <a:ext uri="{FF2B5EF4-FFF2-40B4-BE49-F238E27FC236}">
                  <a16:creationId xmlns:a16="http://schemas.microsoft.com/office/drawing/2014/main" id="{B29A0CC9-EDDD-46B2-A48C-784A753BE394}"/>
                </a:ext>
              </a:extLst>
            </p:cNvPr>
            <p:cNvSpPr/>
            <p:nvPr/>
          </p:nvSpPr>
          <p:spPr>
            <a:xfrm>
              <a:off x="7827434" y="2172077"/>
              <a:ext cx="681832" cy="836371"/>
            </a:xfrm>
            <a:custGeom>
              <a:avLst/>
              <a:gdLst/>
              <a:ahLst/>
              <a:cxnLst>
                <a:cxn ang="0">
                  <a:pos x="wd2" y="hd2"/>
                </a:cxn>
                <a:cxn ang="5400000">
                  <a:pos x="wd2" y="hd2"/>
                </a:cxn>
                <a:cxn ang="10800000">
                  <a:pos x="wd2" y="hd2"/>
                </a:cxn>
                <a:cxn ang="16200000">
                  <a:pos x="wd2" y="hd2"/>
                </a:cxn>
              </a:cxnLst>
              <a:rect l="0" t="0" r="r" b="b"/>
              <a:pathLst>
                <a:path w="21600" h="21600" extrusionOk="0">
                  <a:moveTo>
                    <a:pt x="11406" y="0"/>
                  </a:moveTo>
                  <a:cubicBezTo>
                    <a:pt x="11406" y="0"/>
                    <a:pt x="0" y="2214"/>
                    <a:pt x="0" y="2776"/>
                  </a:cubicBezTo>
                  <a:cubicBezTo>
                    <a:pt x="0" y="3337"/>
                    <a:pt x="4340" y="21600"/>
                    <a:pt x="4340" y="21600"/>
                  </a:cubicBezTo>
                  <a:lnTo>
                    <a:pt x="19824" y="21600"/>
                  </a:lnTo>
                  <a:lnTo>
                    <a:pt x="21600" y="2856"/>
                  </a:lnTo>
                  <a:cubicBezTo>
                    <a:pt x="21600" y="2856"/>
                    <a:pt x="11406" y="0"/>
                    <a:pt x="11406"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9">
              <a:extLst>
                <a:ext uri="{FF2B5EF4-FFF2-40B4-BE49-F238E27FC236}">
                  <a16:creationId xmlns:a16="http://schemas.microsoft.com/office/drawing/2014/main" id="{3EA6AF45-FA67-44E3-BE57-23FC2AC0A0AC}"/>
                </a:ext>
              </a:extLst>
            </p:cNvPr>
            <p:cNvSpPr/>
            <p:nvPr/>
          </p:nvSpPr>
          <p:spPr>
            <a:xfrm>
              <a:off x="7589689" y="1929760"/>
              <a:ext cx="449620" cy="1083212"/>
            </a:xfrm>
            <a:custGeom>
              <a:avLst/>
              <a:gdLst/>
              <a:ahLst/>
              <a:cxnLst>
                <a:cxn ang="0">
                  <a:pos x="wd2" y="hd2"/>
                </a:cxn>
                <a:cxn ang="5400000">
                  <a:pos x="wd2" y="hd2"/>
                </a:cxn>
                <a:cxn ang="10800000">
                  <a:pos x="wd2" y="hd2"/>
                </a:cxn>
                <a:cxn ang="16200000">
                  <a:pos x="wd2" y="hd2"/>
                </a:cxn>
              </a:cxnLst>
              <a:rect l="0" t="0" r="r" b="b"/>
              <a:pathLst>
                <a:path w="21600" h="21600" extrusionOk="0">
                  <a:moveTo>
                    <a:pt x="16217" y="0"/>
                  </a:moveTo>
                  <a:lnTo>
                    <a:pt x="16217" y="2331"/>
                  </a:lnTo>
                  <a:lnTo>
                    <a:pt x="21600" y="21600"/>
                  </a:lnTo>
                  <a:lnTo>
                    <a:pt x="12342" y="21600"/>
                  </a:lnTo>
                  <a:lnTo>
                    <a:pt x="2158" y="13018"/>
                  </a:lnTo>
                  <a:lnTo>
                    <a:pt x="11881" y="10327"/>
                  </a:lnTo>
                  <a:lnTo>
                    <a:pt x="0" y="8022"/>
                  </a:lnTo>
                  <a:lnTo>
                    <a:pt x="10925" y="985"/>
                  </a:lnTo>
                  <a:cubicBezTo>
                    <a:pt x="10925" y="985"/>
                    <a:pt x="16217" y="0"/>
                    <a:pt x="16217"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 name="Shape 10">
              <a:extLst>
                <a:ext uri="{FF2B5EF4-FFF2-40B4-BE49-F238E27FC236}">
                  <a16:creationId xmlns:a16="http://schemas.microsoft.com/office/drawing/2014/main" id="{7101A370-079C-4C50-A9A6-1F809E8325F5}"/>
                </a:ext>
              </a:extLst>
            </p:cNvPr>
            <p:cNvSpPr/>
            <p:nvPr/>
          </p:nvSpPr>
          <p:spPr>
            <a:xfrm>
              <a:off x="8330355" y="1929760"/>
              <a:ext cx="449666" cy="1082625"/>
            </a:xfrm>
            <a:custGeom>
              <a:avLst/>
              <a:gdLst/>
              <a:ahLst/>
              <a:cxnLst>
                <a:cxn ang="0">
                  <a:pos x="wd2" y="hd2"/>
                </a:cxn>
                <a:cxn ang="5400000">
                  <a:pos x="wd2" y="hd2"/>
                </a:cxn>
                <a:cxn ang="10800000">
                  <a:pos x="wd2" y="hd2"/>
                </a:cxn>
                <a:cxn ang="16200000">
                  <a:pos x="wd2" y="hd2"/>
                </a:cxn>
              </a:cxnLst>
              <a:rect l="0" t="0" r="r" b="b"/>
              <a:pathLst>
                <a:path w="21600" h="21600" extrusionOk="0">
                  <a:moveTo>
                    <a:pt x="5437" y="0"/>
                  </a:moveTo>
                  <a:lnTo>
                    <a:pt x="5437" y="2320"/>
                  </a:lnTo>
                  <a:lnTo>
                    <a:pt x="0" y="21600"/>
                  </a:lnTo>
                  <a:lnTo>
                    <a:pt x="9258" y="21600"/>
                  </a:lnTo>
                  <a:lnTo>
                    <a:pt x="19441" y="13013"/>
                  </a:lnTo>
                  <a:lnTo>
                    <a:pt x="9721" y="10321"/>
                  </a:lnTo>
                  <a:lnTo>
                    <a:pt x="21600" y="8014"/>
                  </a:lnTo>
                  <a:lnTo>
                    <a:pt x="11891" y="1191"/>
                  </a:lnTo>
                  <a:cubicBezTo>
                    <a:pt x="11891" y="1191"/>
                    <a:pt x="5437" y="0"/>
                    <a:pt x="5437"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Freeform 21">
              <a:extLst>
                <a:ext uri="{FF2B5EF4-FFF2-40B4-BE49-F238E27FC236}">
                  <a16:creationId xmlns:a16="http://schemas.microsoft.com/office/drawing/2014/main" id="{4D6B95D0-88E8-4907-8F93-CA197D36E712}"/>
                </a:ext>
              </a:extLst>
            </p:cNvPr>
            <p:cNvSpPr/>
            <p:nvPr/>
          </p:nvSpPr>
          <p:spPr>
            <a:xfrm>
              <a:off x="8046891" y="2172077"/>
              <a:ext cx="274834" cy="841402"/>
            </a:xfrm>
            <a:custGeom>
              <a:avLst/>
              <a:gdLst>
                <a:gd name="connsiteX0" fmla="*/ 139758 w 274834"/>
                <a:gd name="connsiteY0" fmla="*/ 0 h 841402"/>
                <a:gd name="connsiteX1" fmla="*/ 249330 w 274834"/>
                <a:gd name="connsiteY1" fmla="*/ 119469 h 841402"/>
                <a:gd name="connsiteX2" fmla="*/ 186850 w 274834"/>
                <a:gd name="connsiteY2" fmla="*/ 216288 h 841402"/>
                <a:gd name="connsiteX3" fmla="*/ 186712 w 274834"/>
                <a:gd name="connsiteY3" fmla="*/ 216288 h 841402"/>
                <a:gd name="connsiteX4" fmla="*/ 274834 w 274834"/>
                <a:gd name="connsiteY4" fmla="*/ 841402 h 841402"/>
                <a:gd name="connsiteX5" fmla="*/ 0 w 274834"/>
                <a:gd name="connsiteY5" fmla="*/ 841402 h 841402"/>
                <a:gd name="connsiteX6" fmla="*/ 88447 w 274834"/>
                <a:gd name="connsiteY6" fmla="*/ 213986 h 841402"/>
                <a:gd name="connsiteX7" fmla="*/ 27432 w 274834"/>
                <a:gd name="connsiteY7" fmla="*/ 119469 h 841402"/>
                <a:gd name="connsiteX8" fmla="*/ 139758 w 274834"/>
                <a:gd name="connsiteY8" fmla="*/ 0 h 84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834" h="841402">
                  <a:moveTo>
                    <a:pt x="139758" y="0"/>
                  </a:moveTo>
                  <a:lnTo>
                    <a:pt x="249330" y="119469"/>
                  </a:lnTo>
                  <a:lnTo>
                    <a:pt x="186850" y="216288"/>
                  </a:lnTo>
                  <a:lnTo>
                    <a:pt x="186712" y="216288"/>
                  </a:lnTo>
                  <a:lnTo>
                    <a:pt x="274834" y="841402"/>
                  </a:lnTo>
                  <a:lnTo>
                    <a:pt x="0" y="841402"/>
                  </a:lnTo>
                  <a:lnTo>
                    <a:pt x="88447" y="213986"/>
                  </a:lnTo>
                  <a:lnTo>
                    <a:pt x="27432" y="119469"/>
                  </a:lnTo>
                  <a:cubicBezTo>
                    <a:pt x="27432" y="119469"/>
                    <a:pt x="139758" y="0"/>
                    <a:pt x="139758" y="0"/>
                  </a:cubicBezTo>
                  <a:close/>
                </a:path>
              </a:pathLst>
            </a:custGeom>
            <a:solidFill>
              <a:srgbClr val="01010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3">
              <a:extLst>
                <a:ext uri="{FF2B5EF4-FFF2-40B4-BE49-F238E27FC236}">
                  <a16:creationId xmlns:a16="http://schemas.microsoft.com/office/drawing/2014/main" id="{0A1F2B18-595C-48D0-9E77-071DE51DC633}"/>
                </a:ext>
              </a:extLst>
            </p:cNvPr>
            <p:cNvSpPr/>
            <p:nvPr/>
          </p:nvSpPr>
          <p:spPr>
            <a:xfrm>
              <a:off x="7905158" y="1852036"/>
              <a:ext cx="281919" cy="544610"/>
            </a:xfrm>
            <a:custGeom>
              <a:avLst/>
              <a:gdLst/>
              <a:ahLst/>
              <a:cxnLst>
                <a:cxn ang="0">
                  <a:pos x="wd2" y="hd2"/>
                </a:cxn>
                <a:cxn ang="5400000">
                  <a:pos x="wd2" y="hd2"/>
                </a:cxn>
                <a:cxn ang="10800000">
                  <a:pos x="wd2" y="hd2"/>
                </a:cxn>
                <a:cxn ang="16200000">
                  <a:pos x="wd2" y="hd2"/>
                </a:cxn>
              </a:cxnLst>
              <a:rect l="0" t="0" r="r" b="b"/>
              <a:pathLst>
                <a:path w="21600" h="21600" extrusionOk="0">
                  <a:moveTo>
                    <a:pt x="1729" y="0"/>
                  </a:moveTo>
                  <a:lnTo>
                    <a:pt x="0" y="3480"/>
                  </a:lnTo>
                  <a:lnTo>
                    <a:pt x="4839" y="21600"/>
                  </a:lnTo>
                  <a:lnTo>
                    <a:pt x="21600" y="12801"/>
                  </a:lnTo>
                  <a:cubicBezTo>
                    <a:pt x="21600" y="12801"/>
                    <a:pt x="1729" y="0"/>
                    <a:pt x="1729"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14">
              <a:extLst>
                <a:ext uri="{FF2B5EF4-FFF2-40B4-BE49-F238E27FC236}">
                  <a16:creationId xmlns:a16="http://schemas.microsoft.com/office/drawing/2014/main" id="{A2DF9553-D6EA-4DA4-BC6E-4A1AFAD254BE}"/>
                </a:ext>
              </a:extLst>
            </p:cNvPr>
            <p:cNvSpPr/>
            <p:nvPr/>
          </p:nvSpPr>
          <p:spPr>
            <a:xfrm>
              <a:off x="7928018" y="1742307"/>
              <a:ext cx="515963" cy="180861"/>
            </a:xfrm>
            <a:custGeom>
              <a:avLst/>
              <a:gdLst/>
              <a:ahLst/>
              <a:cxnLst>
                <a:cxn ang="0">
                  <a:pos x="wd2" y="hd2"/>
                </a:cxn>
                <a:cxn ang="5400000">
                  <a:pos x="wd2" y="hd2"/>
                </a:cxn>
                <a:cxn ang="10800000">
                  <a:pos x="wd2" y="hd2"/>
                </a:cxn>
                <a:cxn ang="16200000">
                  <a:pos x="wd2" y="hd2"/>
                </a:cxn>
              </a:cxnLst>
              <a:rect l="0" t="0" r="r" b="b"/>
              <a:pathLst>
                <a:path w="21600" h="20964" extrusionOk="0">
                  <a:moveTo>
                    <a:pt x="0" y="0"/>
                  </a:moveTo>
                  <a:lnTo>
                    <a:pt x="0" y="2157"/>
                  </a:lnTo>
                  <a:cubicBezTo>
                    <a:pt x="0" y="2157"/>
                    <a:pt x="5518" y="20292"/>
                    <a:pt x="10781" y="20947"/>
                  </a:cubicBezTo>
                  <a:cubicBezTo>
                    <a:pt x="16043" y="21600"/>
                    <a:pt x="21600" y="3390"/>
                    <a:pt x="21600" y="3390"/>
                  </a:cubicBezTo>
                  <a:lnTo>
                    <a:pt x="21600" y="76"/>
                  </a:lnTo>
                </a:path>
              </a:pathLst>
            </a:custGeom>
            <a:solidFill>
              <a:schemeClr val="accent5">
                <a:lumMod val="50000"/>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15">
              <a:extLst>
                <a:ext uri="{FF2B5EF4-FFF2-40B4-BE49-F238E27FC236}">
                  <a16:creationId xmlns:a16="http://schemas.microsoft.com/office/drawing/2014/main" id="{70A2E88F-8A8D-4676-8DB8-DDF52D211D3B}"/>
                </a:ext>
              </a:extLst>
            </p:cNvPr>
            <p:cNvSpPr/>
            <p:nvPr/>
          </p:nvSpPr>
          <p:spPr>
            <a:xfrm>
              <a:off x="7598833" y="398135"/>
              <a:ext cx="1169430" cy="1464841"/>
            </a:xfrm>
            <a:custGeom>
              <a:avLst/>
              <a:gdLst/>
              <a:ahLst/>
              <a:cxnLst>
                <a:cxn ang="0">
                  <a:pos x="wd2" y="hd2"/>
                </a:cxn>
                <a:cxn ang="5400000">
                  <a:pos x="wd2" y="hd2"/>
                </a:cxn>
                <a:cxn ang="10800000">
                  <a:pos x="wd2" y="hd2"/>
                </a:cxn>
                <a:cxn ang="16200000">
                  <a:pos x="wd2" y="hd2"/>
                </a:cxn>
              </a:cxnLst>
              <a:rect l="0" t="0" r="r" b="b"/>
              <a:pathLst>
                <a:path w="21118" h="21600" extrusionOk="0">
                  <a:moveTo>
                    <a:pt x="20277" y="10140"/>
                  </a:moveTo>
                  <a:cubicBezTo>
                    <a:pt x="20539" y="5376"/>
                    <a:pt x="18888" y="0"/>
                    <a:pt x="10588" y="0"/>
                  </a:cubicBezTo>
                  <a:cubicBezTo>
                    <a:pt x="2296" y="0"/>
                    <a:pt x="640" y="5365"/>
                    <a:pt x="898" y="10125"/>
                  </a:cubicBezTo>
                  <a:cubicBezTo>
                    <a:pt x="887" y="10128"/>
                    <a:pt x="876" y="10130"/>
                    <a:pt x="865" y="10133"/>
                  </a:cubicBezTo>
                  <a:cubicBezTo>
                    <a:pt x="44" y="10353"/>
                    <a:pt x="-243" y="11471"/>
                    <a:pt x="225" y="12630"/>
                  </a:cubicBezTo>
                  <a:cubicBezTo>
                    <a:pt x="510" y="13337"/>
                    <a:pt x="1009" y="13895"/>
                    <a:pt x="1542" y="14173"/>
                  </a:cubicBezTo>
                  <a:cubicBezTo>
                    <a:pt x="1958" y="15783"/>
                    <a:pt x="2456" y="16961"/>
                    <a:pt x="2684" y="17260"/>
                  </a:cubicBezTo>
                  <a:cubicBezTo>
                    <a:pt x="3717" y="18615"/>
                    <a:pt x="8273" y="21600"/>
                    <a:pt x="10588" y="21600"/>
                  </a:cubicBezTo>
                  <a:cubicBezTo>
                    <a:pt x="12904" y="21600"/>
                    <a:pt x="17459" y="18615"/>
                    <a:pt x="18491" y="17260"/>
                  </a:cubicBezTo>
                  <a:cubicBezTo>
                    <a:pt x="18721" y="16958"/>
                    <a:pt x="19225" y="15765"/>
                    <a:pt x="19643" y="14137"/>
                  </a:cubicBezTo>
                  <a:cubicBezTo>
                    <a:pt x="20151" y="13848"/>
                    <a:pt x="20621" y="13308"/>
                    <a:pt x="20894" y="12630"/>
                  </a:cubicBezTo>
                  <a:cubicBezTo>
                    <a:pt x="21357" y="11482"/>
                    <a:pt x="21079" y="10375"/>
                    <a:pt x="20277" y="10140"/>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6">
              <a:extLst>
                <a:ext uri="{FF2B5EF4-FFF2-40B4-BE49-F238E27FC236}">
                  <a16:creationId xmlns:a16="http://schemas.microsoft.com/office/drawing/2014/main" id="{9527350A-D36E-43B7-A8D1-AF203334B6C5}"/>
                </a:ext>
              </a:extLst>
            </p:cNvPr>
            <p:cNvSpPr/>
            <p:nvPr/>
          </p:nvSpPr>
          <p:spPr>
            <a:xfrm>
              <a:off x="7630837" y="315838"/>
              <a:ext cx="1120861" cy="1022999"/>
            </a:xfrm>
            <a:custGeom>
              <a:avLst/>
              <a:gdLst/>
              <a:ahLst/>
              <a:cxnLst>
                <a:cxn ang="0">
                  <a:pos x="wd2" y="hd2"/>
                </a:cxn>
                <a:cxn ang="5400000">
                  <a:pos x="wd2" y="hd2"/>
                </a:cxn>
                <a:cxn ang="10800000">
                  <a:pos x="wd2" y="hd2"/>
                </a:cxn>
                <a:cxn ang="16200000">
                  <a:pos x="wd2" y="hd2"/>
                </a:cxn>
              </a:cxnLst>
              <a:rect l="0" t="0" r="r" b="b"/>
              <a:pathLst>
                <a:path w="19385" h="19642" extrusionOk="0">
                  <a:moveTo>
                    <a:pt x="15766" y="2119"/>
                  </a:moveTo>
                  <a:cubicBezTo>
                    <a:pt x="11129" y="-1931"/>
                    <a:pt x="3970" y="484"/>
                    <a:pt x="1809" y="3859"/>
                  </a:cubicBezTo>
                  <a:cubicBezTo>
                    <a:pt x="-896" y="8083"/>
                    <a:pt x="61" y="14496"/>
                    <a:pt x="701" y="19314"/>
                  </a:cubicBezTo>
                  <a:cubicBezTo>
                    <a:pt x="701" y="19307"/>
                    <a:pt x="701" y="19301"/>
                    <a:pt x="701" y="19293"/>
                  </a:cubicBezTo>
                  <a:cubicBezTo>
                    <a:pt x="708" y="19342"/>
                    <a:pt x="717" y="19391"/>
                    <a:pt x="729" y="19443"/>
                  </a:cubicBezTo>
                  <a:cubicBezTo>
                    <a:pt x="737" y="19482"/>
                    <a:pt x="815" y="19593"/>
                    <a:pt x="830" y="19623"/>
                  </a:cubicBezTo>
                  <a:cubicBezTo>
                    <a:pt x="853" y="19669"/>
                    <a:pt x="1020" y="19620"/>
                    <a:pt x="1076" y="19590"/>
                  </a:cubicBezTo>
                  <a:cubicBezTo>
                    <a:pt x="1097" y="19579"/>
                    <a:pt x="1106" y="19550"/>
                    <a:pt x="1106" y="19525"/>
                  </a:cubicBezTo>
                  <a:cubicBezTo>
                    <a:pt x="1132" y="19100"/>
                    <a:pt x="1110" y="18257"/>
                    <a:pt x="1108" y="18248"/>
                  </a:cubicBezTo>
                  <a:cubicBezTo>
                    <a:pt x="1058" y="17585"/>
                    <a:pt x="928" y="16946"/>
                    <a:pt x="840" y="16298"/>
                  </a:cubicBezTo>
                  <a:cubicBezTo>
                    <a:pt x="1274" y="13260"/>
                    <a:pt x="2559" y="12622"/>
                    <a:pt x="3231" y="8958"/>
                  </a:cubicBezTo>
                  <a:cubicBezTo>
                    <a:pt x="3374" y="8713"/>
                    <a:pt x="3527" y="8475"/>
                    <a:pt x="3686" y="8244"/>
                  </a:cubicBezTo>
                  <a:cubicBezTo>
                    <a:pt x="3870" y="7978"/>
                    <a:pt x="4061" y="7723"/>
                    <a:pt x="4282" y="7495"/>
                  </a:cubicBezTo>
                  <a:cubicBezTo>
                    <a:pt x="4399" y="7416"/>
                    <a:pt x="4512" y="7331"/>
                    <a:pt x="4620" y="7237"/>
                  </a:cubicBezTo>
                  <a:cubicBezTo>
                    <a:pt x="7116" y="6222"/>
                    <a:pt x="9688" y="7439"/>
                    <a:pt x="12044" y="8507"/>
                  </a:cubicBezTo>
                  <a:cubicBezTo>
                    <a:pt x="12944" y="8915"/>
                    <a:pt x="13954" y="9397"/>
                    <a:pt x="14947" y="9311"/>
                  </a:cubicBezTo>
                  <a:cubicBezTo>
                    <a:pt x="15371" y="9275"/>
                    <a:pt x="15697" y="8964"/>
                    <a:pt x="15729" y="8567"/>
                  </a:cubicBezTo>
                  <a:cubicBezTo>
                    <a:pt x="16857" y="12315"/>
                    <a:pt x="17785" y="14054"/>
                    <a:pt x="18333" y="16803"/>
                  </a:cubicBezTo>
                  <a:cubicBezTo>
                    <a:pt x="18258" y="17280"/>
                    <a:pt x="18178" y="17758"/>
                    <a:pt x="18140" y="18248"/>
                  </a:cubicBezTo>
                  <a:cubicBezTo>
                    <a:pt x="18139" y="18257"/>
                    <a:pt x="18116" y="19100"/>
                    <a:pt x="18141" y="19525"/>
                  </a:cubicBezTo>
                  <a:cubicBezTo>
                    <a:pt x="18143" y="19550"/>
                    <a:pt x="18152" y="19579"/>
                    <a:pt x="18172" y="19590"/>
                  </a:cubicBezTo>
                  <a:cubicBezTo>
                    <a:pt x="18228" y="19620"/>
                    <a:pt x="18396" y="19669"/>
                    <a:pt x="18419" y="19623"/>
                  </a:cubicBezTo>
                  <a:cubicBezTo>
                    <a:pt x="18433" y="19593"/>
                    <a:pt x="18511" y="19482"/>
                    <a:pt x="18520" y="19443"/>
                  </a:cubicBezTo>
                  <a:cubicBezTo>
                    <a:pt x="18562" y="19260"/>
                    <a:pt x="18570" y="19105"/>
                    <a:pt x="18579" y="18921"/>
                  </a:cubicBezTo>
                  <a:cubicBezTo>
                    <a:pt x="18607" y="18681"/>
                    <a:pt x="18645" y="18423"/>
                    <a:pt x="18674" y="18163"/>
                  </a:cubicBezTo>
                  <a:cubicBezTo>
                    <a:pt x="19389" y="15189"/>
                    <a:pt x="20704" y="3397"/>
                    <a:pt x="15766" y="2119"/>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17">
              <a:extLst>
                <a:ext uri="{FF2B5EF4-FFF2-40B4-BE49-F238E27FC236}">
                  <a16:creationId xmlns:a16="http://schemas.microsoft.com/office/drawing/2014/main" id="{90AAA72D-6730-400E-96A4-21B936BB066F}"/>
                </a:ext>
              </a:extLst>
            </p:cNvPr>
            <p:cNvSpPr/>
            <p:nvPr/>
          </p:nvSpPr>
          <p:spPr>
            <a:xfrm>
              <a:off x="8188623" y="1852036"/>
              <a:ext cx="274404" cy="549180"/>
            </a:xfrm>
            <a:custGeom>
              <a:avLst/>
              <a:gdLst/>
              <a:ahLst/>
              <a:cxnLst>
                <a:cxn ang="0">
                  <a:pos x="wd2" y="hd2"/>
                </a:cxn>
                <a:cxn ang="5400000">
                  <a:pos x="wd2" y="hd2"/>
                </a:cxn>
                <a:cxn ang="10800000">
                  <a:pos x="wd2" y="hd2"/>
                </a:cxn>
                <a:cxn ang="16200000">
                  <a:pos x="wd2" y="hd2"/>
                </a:cxn>
              </a:cxnLst>
              <a:rect l="0" t="0" r="r" b="b"/>
              <a:pathLst>
                <a:path w="21600" h="21600" extrusionOk="0">
                  <a:moveTo>
                    <a:pt x="20200" y="0"/>
                  </a:moveTo>
                  <a:lnTo>
                    <a:pt x="21600" y="3394"/>
                  </a:lnTo>
                  <a:lnTo>
                    <a:pt x="16932" y="21600"/>
                  </a:lnTo>
                  <a:lnTo>
                    <a:pt x="0" y="12694"/>
                  </a:lnTo>
                  <a:cubicBezTo>
                    <a:pt x="0" y="12694"/>
                    <a:pt x="20200" y="0"/>
                    <a:pt x="20200"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19">
              <a:extLst>
                <a:ext uri="{FF2B5EF4-FFF2-40B4-BE49-F238E27FC236}">
                  <a16:creationId xmlns:a16="http://schemas.microsoft.com/office/drawing/2014/main" id="{C230C222-3F37-4595-AED8-03097EAD25F7}"/>
                </a:ext>
              </a:extLst>
            </p:cNvPr>
            <p:cNvSpPr/>
            <p:nvPr/>
          </p:nvSpPr>
          <p:spPr>
            <a:xfrm>
              <a:off x="6972467" y="2899027"/>
              <a:ext cx="1750012" cy="529973"/>
            </a:xfrm>
            <a:custGeom>
              <a:avLst/>
              <a:gdLst/>
              <a:ahLst/>
              <a:cxnLst>
                <a:cxn ang="0">
                  <a:pos x="wd2" y="hd2"/>
                </a:cxn>
                <a:cxn ang="5400000">
                  <a:pos x="wd2" y="hd2"/>
                </a:cxn>
                <a:cxn ang="10800000">
                  <a:pos x="wd2" y="hd2"/>
                </a:cxn>
                <a:cxn ang="16200000">
                  <a:pos x="wd2" y="hd2"/>
                </a:cxn>
              </a:cxnLst>
              <a:rect l="0" t="0" r="r" b="b"/>
              <a:pathLst>
                <a:path w="20657" h="20768" extrusionOk="0">
                  <a:moveTo>
                    <a:pt x="5443" y="4362"/>
                  </a:moveTo>
                  <a:lnTo>
                    <a:pt x="20072" y="0"/>
                  </a:lnTo>
                  <a:lnTo>
                    <a:pt x="20657" y="15313"/>
                  </a:lnTo>
                  <a:cubicBezTo>
                    <a:pt x="20657" y="15313"/>
                    <a:pt x="7811" y="19874"/>
                    <a:pt x="3434" y="20737"/>
                  </a:cubicBezTo>
                  <a:cubicBezTo>
                    <a:pt x="-943" y="21600"/>
                    <a:pt x="112" y="4435"/>
                    <a:pt x="112" y="4435"/>
                  </a:cubicBezTo>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20">
              <a:extLst>
                <a:ext uri="{FF2B5EF4-FFF2-40B4-BE49-F238E27FC236}">
                  <a16:creationId xmlns:a16="http://schemas.microsoft.com/office/drawing/2014/main" id="{D3A9C253-36A3-423C-9A68-11FE89EEC691}"/>
                </a:ext>
              </a:extLst>
            </p:cNvPr>
            <p:cNvSpPr/>
            <p:nvPr/>
          </p:nvSpPr>
          <p:spPr>
            <a:xfrm>
              <a:off x="8732693" y="2926459"/>
              <a:ext cx="222669" cy="302240"/>
            </a:xfrm>
            <a:custGeom>
              <a:avLst/>
              <a:gdLst/>
              <a:ahLst/>
              <a:cxnLst>
                <a:cxn ang="0">
                  <a:pos x="wd2" y="hd2"/>
                </a:cxn>
                <a:cxn ang="5400000">
                  <a:pos x="wd2" y="hd2"/>
                </a:cxn>
                <a:cxn ang="10800000">
                  <a:pos x="wd2" y="hd2"/>
                </a:cxn>
                <a:cxn ang="16200000">
                  <a:pos x="wd2" y="hd2"/>
                </a:cxn>
              </a:cxnLst>
              <a:rect l="0" t="0" r="r" b="b"/>
              <a:pathLst>
                <a:path w="20969" h="19951" extrusionOk="0">
                  <a:moveTo>
                    <a:pt x="0" y="395"/>
                  </a:moveTo>
                  <a:cubicBezTo>
                    <a:pt x="0" y="395"/>
                    <a:pt x="17814" y="-1649"/>
                    <a:pt x="20014" y="3569"/>
                  </a:cubicBezTo>
                  <a:cubicBezTo>
                    <a:pt x="20875" y="5610"/>
                    <a:pt x="21600" y="8896"/>
                    <a:pt x="20108" y="10749"/>
                  </a:cubicBezTo>
                  <a:cubicBezTo>
                    <a:pt x="18269" y="13029"/>
                    <a:pt x="2574" y="19951"/>
                    <a:pt x="2574" y="19951"/>
                  </a:cubicBezTo>
                  <a:cubicBezTo>
                    <a:pt x="2574" y="19951"/>
                    <a:pt x="0" y="395"/>
                    <a:pt x="0" y="39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21">
              <a:extLst>
                <a:ext uri="{FF2B5EF4-FFF2-40B4-BE49-F238E27FC236}">
                  <a16:creationId xmlns:a16="http://schemas.microsoft.com/office/drawing/2014/main" id="{0C3BDB28-3DD7-4E4D-9845-36863D17270A}"/>
                </a:ext>
              </a:extLst>
            </p:cNvPr>
            <p:cNvSpPr/>
            <p:nvPr/>
          </p:nvSpPr>
          <p:spPr>
            <a:xfrm>
              <a:off x="8668685" y="2899027"/>
              <a:ext cx="88513" cy="341413"/>
            </a:xfrm>
            <a:custGeom>
              <a:avLst/>
              <a:gdLst/>
              <a:ahLst/>
              <a:cxnLst>
                <a:cxn ang="0">
                  <a:pos x="wd2" y="hd2"/>
                </a:cxn>
                <a:cxn ang="5400000">
                  <a:pos x="wd2" y="hd2"/>
                </a:cxn>
                <a:cxn ang="10800000">
                  <a:pos x="wd2" y="hd2"/>
                </a:cxn>
                <a:cxn ang="16200000">
                  <a:pos x="wd2" y="hd2"/>
                </a:cxn>
              </a:cxnLst>
              <a:rect l="0" t="0" r="r" b="b"/>
              <a:pathLst>
                <a:path w="21600" h="21600" extrusionOk="0">
                  <a:moveTo>
                    <a:pt x="21600" y="20702"/>
                  </a:moveTo>
                  <a:lnTo>
                    <a:pt x="14929" y="0"/>
                  </a:lnTo>
                  <a:lnTo>
                    <a:pt x="0" y="0"/>
                  </a:lnTo>
                  <a:lnTo>
                    <a:pt x="6638" y="21600"/>
                  </a:lnTo>
                  <a:cubicBezTo>
                    <a:pt x="6638" y="21600"/>
                    <a:pt x="21600" y="20702"/>
                    <a:pt x="21600" y="20702"/>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22">
              <a:extLst>
                <a:ext uri="{FF2B5EF4-FFF2-40B4-BE49-F238E27FC236}">
                  <a16:creationId xmlns:a16="http://schemas.microsoft.com/office/drawing/2014/main" id="{1E5018C5-ACD2-4858-803F-391B0D5CA674}"/>
                </a:ext>
              </a:extLst>
            </p:cNvPr>
            <p:cNvSpPr/>
            <p:nvPr/>
          </p:nvSpPr>
          <p:spPr>
            <a:xfrm>
              <a:off x="7690273" y="2848735"/>
              <a:ext cx="1710736" cy="579755"/>
            </a:xfrm>
            <a:custGeom>
              <a:avLst/>
              <a:gdLst/>
              <a:ahLst/>
              <a:cxnLst>
                <a:cxn ang="0">
                  <a:pos x="wd2" y="hd2"/>
                </a:cxn>
                <a:cxn ang="5400000">
                  <a:pos x="wd2" y="hd2"/>
                </a:cxn>
                <a:cxn ang="10800000">
                  <a:pos x="wd2" y="hd2"/>
                </a:cxn>
                <a:cxn ang="16200000">
                  <a:pos x="wd2" y="hd2"/>
                </a:cxn>
              </a:cxnLst>
              <a:rect l="0" t="0" r="r" b="b"/>
              <a:pathLst>
                <a:path w="20484" h="20837" extrusionOk="0">
                  <a:moveTo>
                    <a:pt x="20310" y="5828"/>
                  </a:moveTo>
                  <a:cubicBezTo>
                    <a:pt x="20310" y="5828"/>
                    <a:pt x="21600" y="21600"/>
                    <a:pt x="17160" y="20808"/>
                  </a:cubicBezTo>
                  <a:cubicBezTo>
                    <a:pt x="12720" y="20016"/>
                    <a:pt x="0" y="14073"/>
                    <a:pt x="0" y="14073"/>
                  </a:cubicBezTo>
                  <a:lnTo>
                    <a:pt x="31" y="12896"/>
                  </a:lnTo>
                  <a:lnTo>
                    <a:pt x="373" y="0"/>
                  </a:lnTo>
                  <a:lnTo>
                    <a:pt x="14902" y="5761"/>
                  </a:lnTo>
                  <a:cubicBezTo>
                    <a:pt x="14902" y="5761"/>
                    <a:pt x="20310" y="5828"/>
                    <a:pt x="20310" y="5828"/>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23">
              <a:extLst>
                <a:ext uri="{FF2B5EF4-FFF2-40B4-BE49-F238E27FC236}">
                  <a16:creationId xmlns:a16="http://schemas.microsoft.com/office/drawing/2014/main" id="{82A549C7-B6FA-4356-8F0F-43B919A9FF3F}"/>
                </a:ext>
              </a:extLst>
            </p:cNvPr>
            <p:cNvSpPr/>
            <p:nvPr/>
          </p:nvSpPr>
          <p:spPr>
            <a:xfrm>
              <a:off x="7438812" y="2889883"/>
              <a:ext cx="221544" cy="306592"/>
            </a:xfrm>
            <a:custGeom>
              <a:avLst/>
              <a:gdLst/>
              <a:ahLst/>
              <a:cxnLst>
                <a:cxn ang="0">
                  <a:pos x="wd2" y="hd2"/>
                </a:cxn>
                <a:cxn ang="5400000">
                  <a:pos x="wd2" y="hd2"/>
                </a:cxn>
                <a:cxn ang="10800000">
                  <a:pos x="wd2" y="hd2"/>
                </a:cxn>
                <a:cxn ang="16200000">
                  <a:pos x="wd2" y="hd2"/>
                </a:cxn>
              </a:cxnLst>
              <a:rect l="0" t="0" r="r" b="b"/>
              <a:pathLst>
                <a:path w="20865" h="19490" extrusionOk="0">
                  <a:moveTo>
                    <a:pt x="20865" y="657"/>
                  </a:moveTo>
                  <a:cubicBezTo>
                    <a:pt x="20865" y="657"/>
                    <a:pt x="2354" y="-2110"/>
                    <a:pt x="851" y="3714"/>
                  </a:cubicBezTo>
                  <a:cubicBezTo>
                    <a:pt x="353" y="5637"/>
                    <a:pt x="-735" y="7443"/>
                    <a:pt x="758" y="9228"/>
                  </a:cubicBezTo>
                  <a:cubicBezTo>
                    <a:pt x="2594" y="11423"/>
                    <a:pt x="18293" y="19490"/>
                    <a:pt x="18293" y="19490"/>
                  </a:cubicBezTo>
                  <a:cubicBezTo>
                    <a:pt x="18293" y="19490"/>
                    <a:pt x="20865" y="657"/>
                    <a:pt x="20865" y="657"/>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24">
              <a:extLst>
                <a:ext uri="{FF2B5EF4-FFF2-40B4-BE49-F238E27FC236}">
                  <a16:creationId xmlns:a16="http://schemas.microsoft.com/office/drawing/2014/main" id="{E7F26A1B-D93C-48B5-AB88-F6F2FC02DBB5}"/>
                </a:ext>
              </a:extLst>
            </p:cNvPr>
            <p:cNvSpPr/>
            <p:nvPr/>
          </p:nvSpPr>
          <p:spPr>
            <a:xfrm>
              <a:off x="7630837" y="2867023"/>
              <a:ext cx="88511" cy="341413"/>
            </a:xfrm>
            <a:custGeom>
              <a:avLst/>
              <a:gdLst/>
              <a:ahLst/>
              <a:cxnLst>
                <a:cxn ang="0">
                  <a:pos x="wd2" y="hd2"/>
                </a:cxn>
                <a:cxn ang="5400000">
                  <a:pos x="wd2" y="hd2"/>
                </a:cxn>
                <a:cxn ang="10800000">
                  <a:pos x="wd2" y="hd2"/>
                </a:cxn>
                <a:cxn ang="16200000">
                  <a:pos x="wd2" y="hd2"/>
                </a:cxn>
              </a:cxnLst>
              <a:rect l="0" t="0" r="r" b="b"/>
              <a:pathLst>
                <a:path w="21600" h="21600" extrusionOk="0">
                  <a:moveTo>
                    <a:pt x="0" y="20702"/>
                  </a:moveTo>
                  <a:lnTo>
                    <a:pt x="6665" y="0"/>
                  </a:lnTo>
                  <a:lnTo>
                    <a:pt x="21600" y="0"/>
                  </a:lnTo>
                  <a:lnTo>
                    <a:pt x="14962" y="21600"/>
                  </a:lnTo>
                  <a:cubicBezTo>
                    <a:pt x="14962" y="21600"/>
                    <a:pt x="0" y="20702"/>
                    <a:pt x="0" y="20702"/>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26">
              <a:extLst>
                <a:ext uri="{FF2B5EF4-FFF2-40B4-BE49-F238E27FC236}">
                  <a16:creationId xmlns:a16="http://schemas.microsoft.com/office/drawing/2014/main" id="{2F92FE3B-9590-4B1E-BE63-7E477D1CDC92}"/>
                </a:ext>
              </a:extLst>
            </p:cNvPr>
            <p:cNvSpPr/>
            <p:nvPr/>
          </p:nvSpPr>
          <p:spPr>
            <a:xfrm>
              <a:off x="7690273" y="3241928"/>
              <a:ext cx="618313" cy="100228"/>
            </a:xfrm>
            <a:custGeom>
              <a:avLst/>
              <a:gdLst/>
              <a:ahLst/>
              <a:cxnLst>
                <a:cxn ang="0">
                  <a:pos x="wd2" y="hd2"/>
                </a:cxn>
                <a:cxn ang="5400000">
                  <a:pos x="wd2" y="hd2"/>
                </a:cxn>
                <a:cxn ang="10800000">
                  <a:pos x="wd2" y="hd2"/>
                </a:cxn>
                <a:cxn ang="16200000">
                  <a:pos x="wd2" y="hd2"/>
                </a:cxn>
              </a:cxnLst>
              <a:rect l="0" t="0" r="r" b="b"/>
              <a:pathLst>
                <a:path w="21600" h="21600" extrusionOk="0">
                  <a:moveTo>
                    <a:pt x="21600" y="19605"/>
                  </a:moveTo>
                  <a:cubicBezTo>
                    <a:pt x="20576" y="20272"/>
                    <a:pt x="19522" y="20936"/>
                    <a:pt x="18438" y="21600"/>
                  </a:cubicBezTo>
                  <a:cubicBezTo>
                    <a:pt x="8311" y="12675"/>
                    <a:pt x="0" y="4700"/>
                    <a:pt x="0" y="4700"/>
                  </a:cubicBezTo>
                  <a:lnTo>
                    <a:pt x="61" y="0"/>
                  </a:lnTo>
                  <a:cubicBezTo>
                    <a:pt x="923" y="856"/>
                    <a:pt x="10627" y="10112"/>
                    <a:pt x="21600" y="19605"/>
                  </a:cubicBezTo>
                  <a:close/>
                </a:path>
              </a:pathLst>
            </a:custGeom>
            <a:solidFill>
              <a:srgbClr val="010101">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40" name="Picture Placeholder 39">
            <a:extLst>
              <a:ext uri="{FF2B5EF4-FFF2-40B4-BE49-F238E27FC236}">
                <a16:creationId xmlns:a16="http://schemas.microsoft.com/office/drawing/2014/main" id="{E1D91398-F92D-429A-AEF1-05B23C481E32}"/>
              </a:ext>
            </a:extLst>
          </p:cNvPr>
          <p:cNvSpPr>
            <a:spLocks noGrp="1"/>
          </p:cNvSpPr>
          <p:nvPr>
            <p:ph type="pic" sz="quarter" idx="22"/>
          </p:nvPr>
        </p:nvSpPr>
        <p:spPr/>
      </p:sp>
      <p:sp>
        <p:nvSpPr>
          <p:cNvPr id="42" name="Picture Placeholder 41">
            <a:extLst>
              <a:ext uri="{FF2B5EF4-FFF2-40B4-BE49-F238E27FC236}">
                <a16:creationId xmlns:a16="http://schemas.microsoft.com/office/drawing/2014/main" id="{5887A620-6FB3-414E-A54A-DB5EE449DF44}"/>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290273" y="2506939"/>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4" name="Picture Placeholder 3">
            <a:extLst>
              <a:ext uri="{FF2B5EF4-FFF2-40B4-BE49-F238E27FC236}">
                <a16:creationId xmlns:a16="http://schemas.microsoft.com/office/drawing/2014/main" id="{F03F2163-DE7D-4F7F-B92F-34738F4E2F56}"/>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ED91753B-BD6A-4476-AD29-942BF5F90AAB}"/>
              </a:ext>
            </a:extLst>
          </p:cNvPr>
          <p:cNvGrpSpPr/>
          <p:nvPr/>
        </p:nvGrpSpPr>
        <p:grpSpPr>
          <a:xfrm>
            <a:off x="4860096" y="3776542"/>
            <a:ext cx="2471809" cy="2016226"/>
            <a:chOff x="5607712" y="7594738"/>
            <a:chExt cx="2471809" cy="2016226"/>
          </a:xfrm>
        </p:grpSpPr>
        <p:sp>
          <p:nvSpPr>
            <p:cNvPr id="8" name="Oval 7">
              <a:extLst>
                <a:ext uri="{FF2B5EF4-FFF2-40B4-BE49-F238E27FC236}">
                  <a16:creationId xmlns:a16="http://schemas.microsoft.com/office/drawing/2014/main" id="{3171BD1D-A408-467F-A1D2-6837DCF73113}"/>
                </a:ext>
              </a:extLst>
            </p:cNvPr>
            <p:cNvSpPr/>
            <p:nvPr/>
          </p:nvSpPr>
          <p:spPr>
            <a:xfrm>
              <a:off x="5835501" y="7594738"/>
              <a:ext cx="2016226" cy="2016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143E033-1479-4FEE-9A6D-D577389C1B04}"/>
                </a:ext>
              </a:extLst>
            </p:cNvPr>
            <p:cNvSpPr/>
            <p:nvPr/>
          </p:nvSpPr>
          <p:spPr>
            <a:xfrm>
              <a:off x="6013459" y="7772696"/>
              <a:ext cx="1660311" cy="166031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6A8A2A5-5825-486A-BD06-C763D4663569}"/>
                </a:ext>
              </a:extLst>
            </p:cNvPr>
            <p:cNvSpPr/>
            <p:nvPr/>
          </p:nvSpPr>
          <p:spPr>
            <a:xfrm rot="766679">
              <a:off x="5607712" y="7878627"/>
              <a:ext cx="2471809" cy="1169551"/>
            </a:xfrm>
            <a:prstGeom prst="rect">
              <a:avLst/>
            </a:prstGeom>
          </p:spPr>
          <p:txBody>
            <a:bodyPr wrap="square" anchor="ctr">
              <a:spAutoFit/>
            </a:bodyPr>
            <a:lstStyle/>
            <a:p>
              <a:pPr algn="ctr"/>
              <a:r>
                <a:rPr lang="en-US" sz="7000" dirty="0">
                  <a:solidFill>
                    <a:srgbClr val="FEFEFE"/>
                  </a:solidFill>
                  <a:latin typeface="FontAwesome" pitchFamily="2" charset="0"/>
                </a:rPr>
                <a:t></a:t>
              </a:r>
            </a:p>
          </p:txBody>
        </p:sp>
      </p:grpSp>
      <p:sp>
        <p:nvSpPr>
          <p:cNvPr id="19" name="Picture Placeholder 18">
            <a:extLst>
              <a:ext uri="{FF2B5EF4-FFF2-40B4-BE49-F238E27FC236}">
                <a16:creationId xmlns:a16="http://schemas.microsoft.com/office/drawing/2014/main" id="{486F2A37-3059-4CA7-BFFB-64D1729AF704}"/>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83F28AB0-5F17-4BE0-B02A-4BCCA80547DD}"/>
              </a:ext>
            </a:extLst>
          </p:cNvPr>
          <p:cNvGrpSpPr/>
          <p:nvPr/>
        </p:nvGrpSpPr>
        <p:grpSpPr>
          <a:xfrm>
            <a:off x="2902857" y="2580640"/>
            <a:ext cx="6386286" cy="1696720"/>
            <a:chOff x="2902857" y="2412111"/>
            <a:chExt cx="6386286" cy="1696720"/>
          </a:xfrm>
        </p:grpSpPr>
        <p:sp>
          <p:nvSpPr>
            <p:cNvPr id="2" name="TextBox 1">
              <a:extLst>
                <a:ext uri="{FF2B5EF4-FFF2-40B4-BE49-F238E27FC236}">
                  <a16:creationId xmlns:a16="http://schemas.microsoft.com/office/drawing/2014/main" id="{31B4C7A0-E8AC-4C7E-9A44-D279641151F1}"/>
                </a:ext>
              </a:extLst>
            </p:cNvPr>
            <p:cNvSpPr txBox="1"/>
            <p:nvPr/>
          </p:nvSpPr>
          <p:spPr>
            <a:xfrm>
              <a:off x="4581002" y="2412111"/>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
          <p:nvSpPr>
            <p:cNvPr id="8" name="Rectangle 9">
              <a:extLst>
                <a:ext uri="{FF2B5EF4-FFF2-40B4-BE49-F238E27FC236}">
                  <a16:creationId xmlns:a16="http://schemas.microsoft.com/office/drawing/2014/main" id="{625B0D20-7062-4A1E-AD5E-D439568DBC3C}"/>
                </a:ext>
              </a:extLst>
            </p:cNvPr>
            <p:cNvSpPr>
              <a:spLocks/>
            </p:cNvSpPr>
            <p:nvPr/>
          </p:nvSpPr>
          <p:spPr bwMode="auto">
            <a:xfrm>
              <a:off x="2902857" y="3300713"/>
              <a:ext cx="6386286" cy="808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sp>
        <p:nvSpPr>
          <p:cNvPr id="9" name="Rectangle 8">
            <a:extLst>
              <a:ext uri="{FF2B5EF4-FFF2-40B4-BE49-F238E27FC236}">
                <a16:creationId xmlns:a16="http://schemas.microsoft.com/office/drawing/2014/main" id="{C11CED2C-2283-43C1-B16C-DDAEA16B2104}"/>
              </a:ext>
            </a:extLst>
          </p:cNvPr>
          <p:cNvSpPr/>
          <p:nvPr/>
        </p:nvSpPr>
        <p:spPr>
          <a:xfrm>
            <a:off x="5876925" y="0"/>
            <a:ext cx="438150" cy="25538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24" name="Group 23">
            <a:extLst>
              <a:ext uri="{FF2B5EF4-FFF2-40B4-BE49-F238E27FC236}">
                <a16:creationId xmlns:a16="http://schemas.microsoft.com/office/drawing/2014/main" id="{0D934569-78D6-4733-938A-8AC33F6F5DC7}"/>
              </a:ext>
            </a:extLst>
          </p:cNvPr>
          <p:cNvGrpSpPr/>
          <p:nvPr/>
        </p:nvGrpSpPr>
        <p:grpSpPr>
          <a:xfrm>
            <a:off x="6175513" y="2599123"/>
            <a:ext cx="4072756" cy="1942727"/>
            <a:chOff x="7142330" y="1464214"/>
            <a:chExt cx="4072756" cy="1942727"/>
          </a:xfrm>
        </p:grpSpPr>
        <p:grpSp>
          <p:nvGrpSpPr>
            <p:cNvPr id="23" name="Group 22">
              <a:extLst>
                <a:ext uri="{FF2B5EF4-FFF2-40B4-BE49-F238E27FC236}">
                  <a16:creationId xmlns:a16="http://schemas.microsoft.com/office/drawing/2014/main" id="{AC6C4F9F-BD12-4AEE-AEFD-4B6E3FBD75CF}"/>
                </a:ext>
              </a:extLst>
            </p:cNvPr>
            <p:cNvGrpSpPr/>
            <p:nvPr/>
          </p:nvGrpSpPr>
          <p:grpSpPr>
            <a:xfrm>
              <a:off x="7142330" y="1464214"/>
              <a:ext cx="3316855" cy="627206"/>
              <a:chOff x="6096000" y="1246941"/>
              <a:chExt cx="3316855" cy="627206"/>
            </a:xfrm>
          </p:grpSpPr>
          <p:sp>
            <p:nvSpPr>
              <p:cNvPr id="15" name="TextBox 14">
                <a:extLst>
                  <a:ext uri="{FF2B5EF4-FFF2-40B4-BE49-F238E27FC236}">
                    <a16:creationId xmlns:a16="http://schemas.microsoft.com/office/drawing/2014/main" id="{81689AFF-6E35-4A16-97D9-26DF6614BB50}"/>
                  </a:ext>
                </a:extLst>
              </p:cNvPr>
              <p:cNvSpPr txBox="1"/>
              <p:nvPr/>
            </p:nvSpPr>
            <p:spPr>
              <a:xfrm>
                <a:off x="6096000" y="1246941"/>
                <a:ext cx="1378857" cy="400110"/>
              </a:xfrm>
              <a:prstGeom prst="rect">
                <a:avLst/>
              </a:prstGeom>
              <a:noFill/>
            </p:spPr>
            <p:txBody>
              <a:bodyPr wrap="square" rtlCol="0">
                <a:spAutoFit/>
              </a:bodyPr>
              <a:lstStyle/>
              <a:p>
                <a:r>
                  <a:rPr lang="en-US" sz="2000" b="1" dirty="0">
                    <a:solidFill>
                      <a:schemeClr val="accent5">
                        <a:lumMod val="60000"/>
                        <a:lumOff val="40000"/>
                      </a:schemeClr>
                    </a:solidFill>
                    <a:latin typeface="Roboto Slab" pitchFamily="2" charset="0"/>
                    <a:ea typeface="Roboto Slab" pitchFamily="2" charset="0"/>
                  </a:rPr>
                  <a:t>HELLO”</a:t>
                </a:r>
              </a:p>
            </p:txBody>
          </p:sp>
          <p:sp>
            <p:nvSpPr>
              <p:cNvPr id="16" name="TextBox 15">
                <a:extLst>
                  <a:ext uri="{FF2B5EF4-FFF2-40B4-BE49-F238E27FC236}">
                    <a16:creationId xmlns:a16="http://schemas.microsoft.com/office/drawing/2014/main" id="{0C368C89-0E5F-446A-B683-E7C83F226CA8}"/>
                  </a:ext>
                </a:extLst>
              </p:cNvPr>
              <p:cNvSpPr txBox="1"/>
              <p:nvPr/>
            </p:nvSpPr>
            <p:spPr>
              <a:xfrm>
                <a:off x="6096000" y="153559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7221843" y="2308693"/>
              <a:ext cx="3993243" cy="10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2" name="Rectangle 1">
            <a:extLst>
              <a:ext uri="{FF2B5EF4-FFF2-40B4-BE49-F238E27FC236}">
                <a16:creationId xmlns:a16="http://schemas.microsoft.com/office/drawing/2014/main" id="{72F415AF-683A-40A4-8F46-06FE50F64EEF}"/>
              </a:ext>
            </a:extLst>
          </p:cNvPr>
          <p:cNvSpPr/>
          <p:nvPr/>
        </p:nvSpPr>
        <p:spPr>
          <a:xfrm>
            <a:off x="361951" y="2599123"/>
            <a:ext cx="4933950" cy="1640704"/>
          </a:xfrm>
          <a:prstGeom prst="rect">
            <a:avLst/>
          </a:prstGeom>
          <a:solidFill>
            <a:schemeClr val="accent5">
              <a:lumMod val="75000"/>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D903848-A3B1-4C27-9B96-C709B5E5CEC8}"/>
              </a:ext>
            </a:extLst>
          </p:cNvPr>
          <p:cNvSpPr/>
          <p:nvPr/>
        </p:nvSpPr>
        <p:spPr>
          <a:xfrm>
            <a:off x="600592" y="3080921"/>
            <a:ext cx="4456669" cy="677108"/>
          </a:xfrm>
          <a:prstGeom prst="rect">
            <a:avLst/>
          </a:prstGeom>
        </p:spPr>
        <p:txBody>
          <a:bodyPr wrap="none">
            <a:spAutoFit/>
          </a:bodyPr>
          <a:lstStyle/>
          <a:p>
            <a:r>
              <a:rPr lang="en-US" sz="3800" b="1" dirty="0">
                <a:solidFill>
                  <a:schemeClr val="bg1"/>
                </a:solidFill>
                <a:latin typeface="Roboto Slab" pitchFamily="2" charset="0"/>
                <a:ea typeface="Roboto Slab" pitchFamily="2" charset="0"/>
              </a:rPr>
              <a:t>Welcome Message</a:t>
            </a:r>
            <a:endParaRPr lang="en-US" sz="3800" dirty="0">
              <a:solidFill>
                <a:schemeClr val="bg1"/>
              </a:solidFill>
              <a:latin typeface="Roboto Slab" pitchFamily="2" charset="0"/>
              <a:ea typeface="Roboto Slab" pitchFamily="2" charset="0"/>
            </a:endParaRPr>
          </a:p>
        </p:txBody>
      </p:sp>
      <p:sp>
        <p:nvSpPr>
          <p:cNvPr id="4" name="Picture Placeholder 3">
            <a:extLst>
              <a:ext uri="{FF2B5EF4-FFF2-40B4-BE49-F238E27FC236}">
                <a16:creationId xmlns:a16="http://schemas.microsoft.com/office/drawing/2014/main" id="{356DB13F-CD2F-4CF1-B544-9B9B83A7B1C3}"/>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8" name="Rectangle 7">
            <a:extLst>
              <a:ext uri="{FF2B5EF4-FFF2-40B4-BE49-F238E27FC236}">
                <a16:creationId xmlns:a16="http://schemas.microsoft.com/office/drawing/2014/main" id="{62A5EAE2-2DC1-466A-ACD9-DBA9CF43A59F}"/>
              </a:ext>
            </a:extLst>
          </p:cNvPr>
          <p:cNvSpPr/>
          <p:nvPr/>
        </p:nvSpPr>
        <p:spPr>
          <a:xfrm>
            <a:off x="1" y="1988458"/>
            <a:ext cx="7315200" cy="2901948"/>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1335087" y="2467276"/>
            <a:ext cx="3829050" cy="1336675"/>
          </a:xfrm>
        </p:spPr>
        <p:txBody>
          <a:bodyPr>
            <a:normAutofit fontScale="90000"/>
          </a:bodyPr>
          <a:lstStyle/>
          <a:p>
            <a:pPr algn="l">
              <a:lnSpc>
                <a:spcPts val="3500"/>
              </a:lnSpc>
            </a:pPr>
            <a:r>
              <a:rPr lang="en-US" sz="6700" b="1" dirty="0">
                <a:solidFill>
                  <a:schemeClr val="bg1"/>
                </a:solidFill>
              </a:rPr>
              <a:t>Welcome</a:t>
            </a:r>
            <a:r>
              <a:rPr lang="en-US" b="1" dirty="0">
                <a:solidFill>
                  <a:schemeClr val="bg1"/>
                </a:solidFill>
              </a:rPr>
              <a:t> </a:t>
            </a:r>
            <a:br>
              <a:rPr lang="en-US" b="1" dirty="0">
                <a:solidFill>
                  <a:schemeClr val="bg1"/>
                </a:solidFill>
              </a:rPr>
            </a:br>
            <a:r>
              <a:rPr lang="en-US" sz="3300" b="1" dirty="0">
                <a:solidFill>
                  <a:schemeClr val="bg1"/>
                </a:solidFill>
              </a:rPr>
              <a:t>Message</a:t>
            </a:r>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1335087" y="3700537"/>
            <a:ext cx="4760913" cy="87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CEF537F2-2B4A-445D-A175-DA2F29BBF6B2}"/>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2918226" y="1265211"/>
            <a:ext cx="8633400"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nvGrpSpPr>
          <p:cNvPr id="12" name="Group 11">
            <a:extLst>
              <a:ext uri="{FF2B5EF4-FFF2-40B4-BE49-F238E27FC236}">
                <a16:creationId xmlns:a16="http://schemas.microsoft.com/office/drawing/2014/main" id="{D1D18A04-8CB2-460D-BB9F-070328F6D2EE}"/>
              </a:ext>
            </a:extLst>
          </p:cNvPr>
          <p:cNvGrpSpPr/>
          <p:nvPr/>
        </p:nvGrpSpPr>
        <p:grpSpPr>
          <a:xfrm>
            <a:off x="7623886" y="2603449"/>
            <a:ext cx="1295418" cy="1011661"/>
            <a:chOff x="5798860" y="7487527"/>
            <a:chExt cx="1295418" cy="1011661"/>
          </a:xfrm>
        </p:grpSpPr>
        <p:grpSp>
          <p:nvGrpSpPr>
            <p:cNvPr id="20" name="Group 19">
              <a:extLst>
                <a:ext uri="{FF2B5EF4-FFF2-40B4-BE49-F238E27FC236}">
                  <a16:creationId xmlns:a16="http://schemas.microsoft.com/office/drawing/2014/main" id="{B5F9A0B8-0A45-458F-B915-5D912A51C210}"/>
                </a:ext>
              </a:extLst>
            </p:cNvPr>
            <p:cNvGrpSpPr/>
            <p:nvPr/>
          </p:nvGrpSpPr>
          <p:grpSpPr>
            <a:xfrm>
              <a:off x="6302640" y="7487527"/>
              <a:ext cx="229893" cy="294734"/>
              <a:chOff x="7605297" y="4378081"/>
              <a:chExt cx="229893" cy="294734"/>
            </a:xfrm>
            <a:solidFill>
              <a:schemeClr val="tx1"/>
            </a:solidFill>
          </p:grpSpPr>
          <p:sp>
            <p:nvSpPr>
              <p:cNvPr id="22" name="Freeform 5">
                <a:extLst>
                  <a:ext uri="{FF2B5EF4-FFF2-40B4-BE49-F238E27FC236}">
                    <a16:creationId xmlns:a16="http://schemas.microsoft.com/office/drawing/2014/main" id="{447B1BFD-8EC9-46F1-915D-DB84202DA0E4}"/>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6">
                <a:extLst>
                  <a:ext uri="{FF2B5EF4-FFF2-40B4-BE49-F238E27FC236}">
                    <a16:creationId xmlns:a16="http://schemas.microsoft.com/office/drawing/2014/main" id="{CEC262C9-4BE7-4DB8-8B76-FB5F79B50034}"/>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BFC2E4C8-A053-4CD4-BE46-4104D646A5E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9">
              <a:extLst>
                <a:ext uri="{FF2B5EF4-FFF2-40B4-BE49-F238E27FC236}">
                  <a16:creationId xmlns:a16="http://schemas.microsoft.com/office/drawing/2014/main" id="{7CD12F66-E2D4-4DD7-ADC9-2AC191CF0066}"/>
                </a:ext>
              </a:extLst>
            </p:cNvPr>
            <p:cNvSpPr>
              <a:spLocks/>
            </p:cNvSpPr>
            <p:nvPr/>
          </p:nvSpPr>
          <p:spPr bwMode="auto">
            <a:xfrm>
              <a:off x="579886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3" name="Group 12">
            <a:extLst>
              <a:ext uri="{FF2B5EF4-FFF2-40B4-BE49-F238E27FC236}">
                <a16:creationId xmlns:a16="http://schemas.microsoft.com/office/drawing/2014/main" id="{395FE401-B514-46A5-BEBD-3B1CA232BACE}"/>
              </a:ext>
            </a:extLst>
          </p:cNvPr>
          <p:cNvGrpSpPr/>
          <p:nvPr/>
        </p:nvGrpSpPr>
        <p:grpSpPr>
          <a:xfrm>
            <a:off x="9953574" y="2603449"/>
            <a:ext cx="1295418" cy="1011661"/>
            <a:chOff x="7957209" y="7487527"/>
            <a:chExt cx="1295418" cy="1011661"/>
          </a:xfrm>
        </p:grpSpPr>
        <p:sp>
          <p:nvSpPr>
            <p:cNvPr id="26" name="Freeform 10">
              <a:extLst>
                <a:ext uri="{FF2B5EF4-FFF2-40B4-BE49-F238E27FC236}">
                  <a16:creationId xmlns:a16="http://schemas.microsoft.com/office/drawing/2014/main" id="{35EA81E2-8292-46FC-A410-C3663512BFF9}"/>
                </a:ext>
              </a:extLst>
            </p:cNvPr>
            <p:cNvSpPr>
              <a:spLocks noEditPoints="1"/>
            </p:cNvSpPr>
            <p:nvPr/>
          </p:nvSpPr>
          <p:spPr bwMode="auto">
            <a:xfrm>
              <a:off x="8460989" y="7487527"/>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20128E96-18DE-403E-9586-9C698D9E226D}"/>
                </a:ext>
              </a:extLst>
            </p:cNvPr>
            <p:cNvSpPr>
              <a:spLocks/>
            </p:cNvSpPr>
            <p:nvPr/>
          </p:nvSpPr>
          <p:spPr bwMode="auto">
            <a:xfrm>
              <a:off x="7957209"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1" name="Group 10">
            <a:extLst>
              <a:ext uri="{FF2B5EF4-FFF2-40B4-BE49-F238E27FC236}">
                <a16:creationId xmlns:a16="http://schemas.microsoft.com/office/drawing/2014/main" id="{63C3C631-FFDF-48DC-86CF-6CB365C95947}"/>
              </a:ext>
            </a:extLst>
          </p:cNvPr>
          <p:cNvGrpSpPr/>
          <p:nvPr/>
        </p:nvGrpSpPr>
        <p:grpSpPr>
          <a:xfrm>
            <a:off x="5294197" y="2603449"/>
            <a:ext cx="1295418" cy="1011661"/>
            <a:chOff x="3640510" y="7487527"/>
            <a:chExt cx="1295418" cy="1011661"/>
          </a:xfrm>
        </p:grpSpPr>
        <p:sp>
          <p:nvSpPr>
            <p:cNvPr id="29" name="Rectangle 9">
              <a:extLst>
                <a:ext uri="{FF2B5EF4-FFF2-40B4-BE49-F238E27FC236}">
                  <a16:creationId xmlns:a16="http://schemas.microsoft.com/office/drawing/2014/main" id="{B97E3AA9-3641-464D-9B35-5DD1BCFD1617}"/>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9">
              <a:extLst>
                <a:ext uri="{FF2B5EF4-FFF2-40B4-BE49-F238E27FC236}">
                  <a16:creationId xmlns:a16="http://schemas.microsoft.com/office/drawing/2014/main" id="{869908D3-DE58-4E53-A533-DB9B5C7281DE}"/>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TextBox 9">
            <a:extLst>
              <a:ext uri="{FF2B5EF4-FFF2-40B4-BE49-F238E27FC236}">
                <a16:creationId xmlns:a16="http://schemas.microsoft.com/office/drawing/2014/main" id="{F5E0EBF5-61FC-4CEE-9ABE-E7E13253301E}"/>
              </a:ext>
            </a:extLst>
          </p:cNvPr>
          <p:cNvSpPr txBox="1"/>
          <p:nvPr/>
        </p:nvSpPr>
        <p:spPr>
          <a:xfrm>
            <a:off x="2816626" y="557325"/>
            <a:ext cx="2375971" cy="707886"/>
          </a:xfrm>
          <a:prstGeom prst="rect">
            <a:avLst/>
          </a:prstGeom>
          <a:noFill/>
        </p:spPr>
        <p:txBody>
          <a:bodyPr wrap="none" rtlCol="0">
            <a:spAutoFit/>
          </a:bodyPr>
          <a:lstStyle/>
          <a:p>
            <a:r>
              <a:rPr lang="en-US" sz="4000" dirty="0">
                <a:latin typeface="Roboto Slab" pitchFamily="2" charset="0"/>
                <a:ea typeface="Roboto Slab" pitchFamily="2" charset="0"/>
              </a:rPr>
              <a:t>About Us</a:t>
            </a:r>
          </a:p>
        </p:txBody>
      </p:sp>
      <p:sp>
        <p:nvSpPr>
          <p:cNvPr id="3" name="Picture Placeholder 2">
            <a:extLst>
              <a:ext uri="{FF2B5EF4-FFF2-40B4-BE49-F238E27FC236}">
                <a16:creationId xmlns:a16="http://schemas.microsoft.com/office/drawing/2014/main" id="{613F47FB-D5B0-4F41-A125-858C57804944}"/>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3507E7CE-0BCF-4567-9112-F4507ECE44AB}"/>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665ED8E0-5CAE-4372-A706-1043FB5DE805}"/>
              </a:ext>
            </a:extLst>
          </p:cNvPr>
          <p:cNvSpPr>
            <a:spLocks noGrp="1"/>
          </p:cNvSpPr>
          <p:nvPr>
            <p:ph type="pic" sz="quarter" idx="21"/>
          </p:nvPr>
        </p:nvSpPr>
        <p:spPr/>
      </p:sp>
      <p:sp>
        <p:nvSpPr>
          <p:cNvPr id="15" name="Picture Placeholder 14">
            <a:extLst>
              <a:ext uri="{FF2B5EF4-FFF2-40B4-BE49-F238E27FC236}">
                <a16:creationId xmlns:a16="http://schemas.microsoft.com/office/drawing/2014/main" id="{73BB9757-4043-46CD-9832-3F03214D9E3C}"/>
              </a:ext>
            </a:extLst>
          </p:cNvPr>
          <p:cNvSpPr>
            <a:spLocks noGrp="1"/>
          </p:cNvSpPr>
          <p:nvPr>
            <p:ph type="pic" sz="quarter" idx="22"/>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grpSp>
        <p:nvGrpSpPr>
          <p:cNvPr id="35" name="Group 34">
            <a:extLst>
              <a:ext uri="{FF2B5EF4-FFF2-40B4-BE49-F238E27FC236}">
                <a16:creationId xmlns:a16="http://schemas.microsoft.com/office/drawing/2014/main" id="{318ED177-6A58-4A4B-91DC-F985BCE214B8}"/>
              </a:ext>
            </a:extLst>
          </p:cNvPr>
          <p:cNvGrpSpPr/>
          <p:nvPr/>
        </p:nvGrpSpPr>
        <p:grpSpPr>
          <a:xfrm>
            <a:off x="6794158" y="2776288"/>
            <a:ext cx="4159246" cy="743781"/>
            <a:chOff x="3168466" y="2080454"/>
            <a:chExt cx="4159246" cy="743781"/>
          </a:xfrm>
        </p:grpSpPr>
        <p:sp>
          <p:nvSpPr>
            <p:cNvPr id="36" name="TextBox 35">
              <a:extLst>
                <a:ext uri="{FF2B5EF4-FFF2-40B4-BE49-F238E27FC236}">
                  <a16:creationId xmlns:a16="http://schemas.microsoft.com/office/drawing/2014/main" id="{857B26C2-5F4A-43F1-9A00-6334FA513870}"/>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37" name="Rectangle 36">
              <a:extLst>
                <a:ext uri="{FF2B5EF4-FFF2-40B4-BE49-F238E27FC236}">
                  <a16:creationId xmlns:a16="http://schemas.microsoft.com/office/drawing/2014/main" id="{B307F76B-9198-4C29-8D0C-DE6723C4A9CD}"/>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C9C135CE-91FF-4661-A3F5-7131A0796CDF}"/>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AC3293A6-F0D3-49C6-8204-7ED4EC5111B6}"/>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a:extLst>
              <a:ext uri="{FF2B5EF4-FFF2-40B4-BE49-F238E27FC236}">
                <a16:creationId xmlns:a16="http://schemas.microsoft.com/office/drawing/2014/main" id="{4358A487-E094-4214-AF18-4F54EFDE5A19}"/>
              </a:ext>
            </a:extLst>
          </p:cNvPr>
          <p:cNvGrpSpPr/>
          <p:nvPr/>
        </p:nvGrpSpPr>
        <p:grpSpPr>
          <a:xfrm>
            <a:off x="6794158" y="4076619"/>
            <a:ext cx="3979207" cy="743781"/>
            <a:chOff x="8168264" y="2426009"/>
            <a:chExt cx="3979207" cy="743781"/>
          </a:xfrm>
        </p:grpSpPr>
        <p:grpSp>
          <p:nvGrpSpPr>
            <p:cNvPr id="41" name="Group 40">
              <a:extLst>
                <a:ext uri="{FF2B5EF4-FFF2-40B4-BE49-F238E27FC236}">
                  <a16:creationId xmlns:a16="http://schemas.microsoft.com/office/drawing/2014/main" id="{0803C125-77EB-4539-B446-349B5FC5C5A0}"/>
                </a:ext>
              </a:extLst>
            </p:cNvPr>
            <p:cNvGrpSpPr/>
            <p:nvPr/>
          </p:nvGrpSpPr>
          <p:grpSpPr>
            <a:xfrm>
              <a:off x="8168264" y="2472859"/>
              <a:ext cx="758371" cy="650081"/>
              <a:chOff x="7413628" y="4202112"/>
              <a:chExt cx="758371" cy="650081"/>
            </a:xfrm>
          </p:grpSpPr>
          <p:sp>
            <p:nvSpPr>
              <p:cNvPr id="44" name="Rectangle 43">
                <a:extLst>
                  <a:ext uri="{FF2B5EF4-FFF2-40B4-BE49-F238E27FC236}">
                    <a16:creationId xmlns:a16="http://schemas.microsoft.com/office/drawing/2014/main" id="{A56C6029-39C8-4671-B8C2-29D8516A05DE}"/>
                  </a:ext>
                </a:extLst>
              </p:cNvPr>
              <p:cNvSpPr/>
              <p:nvPr/>
            </p:nvSpPr>
            <p:spPr>
              <a:xfrm>
                <a:off x="7413628" y="4202112"/>
                <a:ext cx="758371" cy="6500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77358E6F-24F9-4B6A-AEF0-E234997CB69A}"/>
                  </a:ext>
                </a:extLst>
              </p:cNvPr>
              <p:cNvGrpSpPr/>
              <p:nvPr/>
            </p:nvGrpSpPr>
            <p:grpSpPr>
              <a:xfrm>
                <a:off x="7677867" y="4379785"/>
                <a:ext cx="229893" cy="294734"/>
                <a:chOff x="2522538" y="3189288"/>
                <a:chExt cx="371475" cy="476250"/>
              </a:xfrm>
              <a:solidFill>
                <a:schemeClr val="bg1"/>
              </a:solidFill>
            </p:grpSpPr>
            <p:sp>
              <p:nvSpPr>
                <p:cNvPr id="46" name="Freeform 5">
                  <a:extLst>
                    <a:ext uri="{FF2B5EF4-FFF2-40B4-BE49-F238E27FC236}">
                      <a16:creationId xmlns:a16="http://schemas.microsoft.com/office/drawing/2014/main" id="{2199E0A7-12FC-474C-ABA4-9BFAC00E786D}"/>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2A5FE4AD-40B3-4D45-A2A9-036BE4051B9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68B691F7-67C2-4F7B-88FA-AE63501748A3}"/>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2" name="TextBox 41">
              <a:extLst>
                <a:ext uri="{FF2B5EF4-FFF2-40B4-BE49-F238E27FC236}">
                  <a16:creationId xmlns:a16="http://schemas.microsoft.com/office/drawing/2014/main" id="{9AACF98A-39AE-4771-8EFA-076D3296F78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3" name="Rectangle 42">
              <a:extLst>
                <a:ext uri="{FF2B5EF4-FFF2-40B4-BE49-F238E27FC236}">
                  <a16:creationId xmlns:a16="http://schemas.microsoft.com/office/drawing/2014/main" id="{35C1F4F4-0276-4F08-AEAE-D82CB156B4C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33" name="Rectangle 32">
            <a:extLst>
              <a:ext uri="{FF2B5EF4-FFF2-40B4-BE49-F238E27FC236}">
                <a16:creationId xmlns:a16="http://schemas.microsoft.com/office/drawing/2014/main" id="{5DB96C26-750A-4894-BB66-9CFD70D50E22}"/>
              </a:ext>
            </a:extLst>
          </p:cNvPr>
          <p:cNvSpPr/>
          <p:nvPr/>
        </p:nvSpPr>
        <p:spPr>
          <a:xfrm>
            <a:off x="4538512" y="1317636"/>
            <a:ext cx="2706190" cy="707886"/>
          </a:xfrm>
          <a:prstGeom prst="rect">
            <a:avLst/>
          </a:prstGeom>
        </p:spPr>
        <p:txBody>
          <a:bodyPr wrap="none">
            <a:spAutoFit/>
          </a:bodyPr>
          <a:lstStyle/>
          <a:p>
            <a:pPr algn="ctr">
              <a:lnSpc>
                <a:spcPts val="4800"/>
              </a:lnSpc>
            </a:pPr>
            <a:r>
              <a:rPr lang="en-US" sz="4500" b="1" dirty="0">
                <a:latin typeface="Roboto Slab" pitchFamily="2" charset="0"/>
                <a:ea typeface="Roboto Slab" pitchFamily="2" charset="0"/>
              </a:rPr>
              <a:t>About Us</a:t>
            </a:r>
            <a:endParaRPr lang="en-US" sz="4500" dirty="0">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28635CD2-043B-4EE9-B65B-D4A229B56473}"/>
              </a:ext>
            </a:extLst>
          </p:cNvPr>
          <p:cNvSpPr>
            <a:spLocks noGrp="1"/>
          </p:cNvSpPr>
          <p:nvPr>
            <p:ph type="pic" sz="quarter" idx="25"/>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D9E7BD-F29E-435C-80DB-C470240433C3}"/>
              </a:ext>
            </a:extLst>
          </p:cNvPr>
          <p:cNvSpPr/>
          <p:nvPr/>
        </p:nvSpPr>
        <p:spPr>
          <a:xfrm>
            <a:off x="7209183" y="-2"/>
            <a:ext cx="3843130" cy="6851376"/>
          </a:xfrm>
          <a:prstGeom prst="rect">
            <a:avLst/>
          </a:prstGeom>
          <a:solidFill>
            <a:schemeClr val="bg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1858972" y="2384111"/>
            <a:ext cx="6339184" cy="83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5213043" y="974036"/>
            <a:ext cx="2985113" cy="1374735"/>
          </a:xfrm>
          <a:prstGeom prst="rect">
            <a:avLst/>
          </a:prstGeom>
        </p:spPr>
        <p:txBody>
          <a:bodyPr wrap="none">
            <a:spAutoFit/>
          </a:bodyPr>
          <a:lstStyle/>
          <a:p>
            <a:pPr algn="r">
              <a:lnSpc>
                <a:spcPts val="4800"/>
              </a:lnSpc>
            </a:pPr>
            <a:r>
              <a:rPr lang="en-US" sz="3000" dirty="0">
                <a:solidFill>
                  <a:sysClr val="windowText" lastClr="000000"/>
                </a:solidFill>
                <a:latin typeface="Roboto Slab" pitchFamily="2" charset="0"/>
                <a:ea typeface="Roboto Slab" pitchFamily="2" charset="0"/>
              </a:rPr>
              <a:t>Company </a:t>
            </a:r>
          </a:p>
          <a:p>
            <a:pPr algn="r">
              <a:lnSpc>
                <a:spcPts val="4800"/>
              </a:lnSpc>
            </a:pPr>
            <a:r>
              <a:rPr lang="en-US" sz="5000" b="1" dirty="0">
                <a:solidFill>
                  <a:sysClr val="windowText" lastClr="000000"/>
                </a:solidFill>
                <a:latin typeface="Roboto Slab" pitchFamily="2" charset="0"/>
                <a:ea typeface="Roboto Slab" pitchFamily="2" charset="0"/>
              </a:rPr>
              <a:t>About Us</a:t>
            </a:r>
            <a:endParaRPr lang="en-US" sz="5000" dirty="0">
              <a:solidFill>
                <a:sysClr val="windowText" lastClr="000000"/>
              </a:solidFill>
              <a:latin typeface="Roboto Slab" pitchFamily="2" charset="0"/>
              <a:ea typeface="Roboto Slab" pitchFamily="2" charset="0"/>
            </a:endParaRPr>
          </a:p>
        </p:txBody>
      </p:sp>
      <p:sp>
        <p:nvSpPr>
          <p:cNvPr id="4" name="Picture Placeholder 3">
            <a:extLst>
              <a:ext uri="{FF2B5EF4-FFF2-40B4-BE49-F238E27FC236}">
                <a16:creationId xmlns:a16="http://schemas.microsoft.com/office/drawing/2014/main" id="{B7C1040D-3645-4791-8D28-C0AB3F4845D3}"/>
              </a:ext>
            </a:extLst>
          </p:cNvPr>
          <p:cNvSpPr>
            <a:spLocks noGrp="1"/>
          </p:cNvSpPr>
          <p:nvPr>
            <p:ph type="pic" sz="quarter" idx="23"/>
          </p:nvPr>
        </p:nvSpPr>
        <p:spPr/>
      </p:sp>
      <p:sp>
        <p:nvSpPr>
          <p:cNvPr id="8" name="Picture Placeholder 7">
            <a:extLst>
              <a:ext uri="{FF2B5EF4-FFF2-40B4-BE49-F238E27FC236}">
                <a16:creationId xmlns:a16="http://schemas.microsoft.com/office/drawing/2014/main" id="{39900AB7-102A-4F38-9433-652FECBFA2F7}"/>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9" name="Rectangle 8">
            <a:extLst>
              <a:ext uri="{FF2B5EF4-FFF2-40B4-BE49-F238E27FC236}">
                <a16:creationId xmlns:a16="http://schemas.microsoft.com/office/drawing/2014/main" id="{2C545AFE-9B0F-4844-A4B9-9F174AEC779E}"/>
              </a:ext>
            </a:extLst>
          </p:cNvPr>
          <p:cNvSpPr/>
          <p:nvPr/>
        </p:nvSpPr>
        <p:spPr>
          <a:xfrm>
            <a:off x="4381499" y="1899377"/>
            <a:ext cx="3978729" cy="2237194"/>
          </a:xfrm>
          <a:prstGeom prst="rect">
            <a:avLst/>
          </a:prstGeom>
          <a:solidFill>
            <a:schemeClr val="accent5">
              <a:lumMod val="7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9">
            <a:extLst>
              <a:ext uri="{FF2B5EF4-FFF2-40B4-BE49-F238E27FC236}">
                <a16:creationId xmlns:a16="http://schemas.microsoft.com/office/drawing/2014/main" id="{BD6BB454-976F-41F9-AED7-9E9BD7B6AF61}"/>
              </a:ext>
            </a:extLst>
          </p:cNvPr>
          <p:cNvSpPr>
            <a:spLocks/>
          </p:cNvSpPr>
          <p:nvPr/>
        </p:nvSpPr>
        <p:spPr bwMode="auto">
          <a:xfrm>
            <a:off x="4790311" y="2288178"/>
            <a:ext cx="3161104" cy="1459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12" name="Rectangle 11">
            <a:extLst>
              <a:ext uri="{FF2B5EF4-FFF2-40B4-BE49-F238E27FC236}">
                <a16:creationId xmlns:a16="http://schemas.microsoft.com/office/drawing/2014/main" id="{F40D20D3-0AFB-43B2-A0DC-D1FD7E11F86F}"/>
              </a:ext>
            </a:extLst>
          </p:cNvPr>
          <p:cNvSpPr/>
          <p:nvPr/>
        </p:nvSpPr>
        <p:spPr>
          <a:xfrm>
            <a:off x="8474526" y="4284982"/>
            <a:ext cx="3717474" cy="2573017"/>
          </a:xfrm>
          <a:prstGeom prst="rect">
            <a:avLst/>
          </a:prstGeom>
          <a:solidFill>
            <a:schemeClr val="tx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E0F575B1-0CAF-4229-AA04-FC31D18F3D45}"/>
              </a:ext>
            </a:extLst>
          </p:cNvPr>
          <p:cNvSpPr>
            <a:spLocks/>
          </p:cNvSpPr>
          <p:nvPr/>
        </p:nvSpPr>
        <p:spPr bwMode="auto">
          <a:xfrm>
            <a:off x="8752711" y="4841694"/>
            <a:ext cx="3161104" cy="1459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87091877-B2D6-4F02-809E-08492D61F6D9}"/>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8F1F15CC-66FE-4126-B2C8-1F43918372A5}"/>
              </a:ext>
            </a:extLst>
          </p:cNvPr>
          <p:cNvSpPr>
            <a:spLocks noGrp="1"/>
          </p:cNvSpPr>
          <p:nvPr>
            <p:ph type="pic" sz="quarter" idx="20"/>
          </p:nvPr>
        </p:nvSpPr>
        <p:spPr/>
      </p:sp>
      <p:sp>
        <p:nvSpPr>
          <p:cNvPr id="13" name="Picture Placeholder 12">
            <a:extLst>
              <a:ext uri="{FF2B5EF4-FFF2-40B4-BE49-F238E27FC236}">
                <a16:creationId xmlns:a16="http://schemas.microsoft.com/office/drawing/2014/main" id="{5520EBD4-D1A3-47C5-B87A-C75BDF37694A}"/>
              </a:ext>
            </a:extLst>
          </p:cNvPr>
          <p:cNvSpPr>
            <a:spLocks noGrp="1"/>
          </p:cNvSpPr>
          <p:nvPr>
            <p:ph type="pic" sz="quarter" idx="21"/>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18E1AA-2BC4-40AE-BE0F-B02DCEBB5202}"/>
              </a:ext>
            </a:extLst>
          </p:cNvPr>
          <p:cNvSpPr/>
          <p:nvPr/>
        </p:nvSpPr>
        <p:spPr>
          <a:xfrm>
            <a:off x="0" y="0"/>
            <a:ext cx="2842445"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grpSp>
        <p:nvGrpSpPr>
          <p:cNvPr id="27" name="Group 26">
            <a:extLst>
              <a:ext uri="{FF2B5EF4-FFF2-40B4-BE49-F238E27FC236}">
                <a16:creationId xmlns:a16="http://schemas.microsoft.com/office/drawing/2014/main" id="{83D99232-32C9-4918-B8B9-7070586FA168}"/>
              </a:ext>
            </a:extLst>
          </p:cNvPr>
          <p:cNvGrpSpPr/>
          <p:nvPr/>
        </p:nvGrpSpPr>
        <p:grpSpPr>
          <a:xfrm>
            <a:off x="6096000" y="1325167"/>
            <a:ext cx="2203323" cy="333829"/>
            <a:chOff x="700455" y="4172716"/>
            <a:chExt cx="2203323" cy="333829"/>
          </a:xfrm>
        </p:grpSpPr>
        <p:sp>
          <p:nvSpPr>
            <p:cNvPr id="47" name="Rectangle 46">
              <a:extLst>
                <a:ext uri="{FF2B5EF4-FFF2-40B4-BE49-F238E27FC236}">
                  <a16:creationId xmlns:a16="http://schemas.microsoft.com/office/drawing/2014/main" id="{51BA3199-A968-46AE-BAFA-5BDA64DA117A}"/>
                </a:ext>
              </a:extLst>
            </p:cNvPr>
            <p:cNvSpPr/>
            <p:nvPr/>
          </p:nvSpPr>
          <p:spPr>
            <a:xfrm rot="2700000">
              <a:off x="700455" y="4172716"/>
              <a:ext cx="333829" cy="333829"/>
            </a:xfrm>
            <a:prstGeom prst="rect">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CEACDF63-491D-4B0A-8259-4D974377990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9" name="Rectangle 9">
              <a:extLst>
                <a:ext uri="{FF2B5EF4-FFF2-40B4-BE49-F238E27FC236}">
                  <a16:creationId xmlns:a16="http://schemas.microsoft.com/office/drawing/2014/main" id="{03409152-9CB7-4431-9019-E7889D4D6CB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0" name="Group 29">
            <a:extLst>
              <a:ext uri="{FF2B5EF4-FFF2-40B4-BE49-F238E27FC236}">
                <a16:creationId xmlns:a16="http://schemas.microsoft.com/office/drawing/2014/main" id="{39F6D263-8A68-4E89-BF8D-469B30FAF409}"/>
              </a:ext>
            </a:extLst>
          </p:cNvPr>
          <p:cNvGrpSpPr/>
          <p:nvPr/>
        </p:nvGrpSpPr>
        <p:grpSpPr>
          <a:xfrm>
            <a:off x="6096000" y="2455553"/>
            <a:ext cx="2203323" cy="333829"/>
            <a:chOff x="3563963" y="4172716"/>
            <a:chExt cx="2203323" cy="333829"/>
          </a:xfrm>
        </p:grpSpPr>
        <p:sp>
          <p:nvSpPr>
            <p:cNvPr id="44" name="Rectangle 43">
              <a:extLst>
                <a:ext uri="{FF2B5EF4-FFF2-40B4-BE49-F238E27FC236}">
                  <a16:creationId xmlns:a16="http://schemas.microsoft.com/office/drawing/2014/main" id="{525ABC1B-D6DC-4A3D-8AE7-01450A8DA120}"/>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935EA67B-7584-48A7-81CC-32B84A861163}"/>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6" name="Rectangle 9">
              <a:extLst>
                <a:ext uri="{FF2B5EF4-FFF2-40B4-BE49-F238E27FC236}">
                  <a16:creationId xmlns:a16="http://schemas.microsoft.com/office/drawing/2014/main" id="{0B14B0F3-6B92-4EAD-B4D8-CCEF6F5B9F90}"/>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3" name="Group 32">
            <a:extLst>
              <a:ext uri="{FF2B5EF4-FFF2-40B4-BE49-F238E27FC236}">
                <a16:creationId xmlns:a16="http://schemas.microsoft.com/office/drawing/2014/main" id="{5C021F89-0016-4A3B-B4F9-5937546C3336}"/>
              </a:ext>
            </a:extLst>
          </p:cNvPr>
          <p:cNvGrpSpPr/>
          <p:nvPr/>
        </p:nvGrpSpPr>
        <p:grpSpPr>
          <a:xfrm>
            <a:off x="9149236" y="3671671"/>
            <a:ext cx="2203323" cy="333829"/>
            <a:chOff x="700455" y="5624144"/>
            <a:chExt cx="2203323" cy="333829"/>
          </a:xfrm>
        </p:grpSpPr>
        <p:sp>
          <p:nvSpPr>
            <p:cNvPr id="41" name="Rectangle 40">
              <a:extLst>
                <a:ext uri="{FF2B5EF4-FFF2-40B4-BE49-F238E27FC236}">
                  <a16:creationId xmlns:a16="http://schemas.microsoft.com/office/drawing/2014/main" id="{D7F7FAE0-4BBD-4774-A939-701B99707E62}"/>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ACC6D0D-B0CC-4A7F-BDB2-798D74625F72}"/>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3" name="Rectangle 9">
              <a:extLst>
                <a:ext uri="{FF2B5EF4-FFF2-40B4-BE49-F238E27FC236}">
                  <a16:creationId xmlns:a16="http://schemas.microsoft.com/office/drawing/2014/main" id="{8AFB39CE-8C21-42D2-B638-3A665B9A3E0B}"/>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5" name="Group 34">
            <a:extLst>
              <a:ext uri="{FF2B5EF4-FFF2-40B4-BE49-F238E27FC236}">
                <a16:creationId xmlns:a16="http://schemas.microsoft.com/office/drawing/2014/main" id="{143A55D5-2B00-4F1F-AA3C-B42E0994F85D}"/>
              </a:ext>
            </a:extLst>
          </p:cNvPr>
          <p:cNvGrpSpPr/>
          <p:nvPr/>
        </p:nvGrpSpPr>
        <p:grpSpPr>
          <a:xfrm>
            <a:off x="9149236" y="4962951"/>
            <a:ext cx="2203323" cy="333829"/>
            <a:chOff x="3529109" y="5624144"/>
            <a:chExt cx="2203323" cy="333829"/>
          </a:xfrm>
        </p:grpSpPr>
        <p:sp>
          <p:nvSpPr>
            <p:cNvPr id="38" name="Rectangle 37">
              <a:extLst>
                <a:ext uri="{FF2B5EF4-FFF2-40B4-BE49-F238E27FC236}">
                  <a16:creationId xmlns:a16="http://schemas.microsoft.com/office/drawing/2014/main" id="{789FBE08-4CA9-4135-86BC-53F613DBFF59}"/>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31EE7FC-17E9-412A-83F8-42BE100028C3}"/>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0" name="Rectangle 9">
              <a:extLst>
                <a:ext uri="{FF2B5EF4-FFF2-40B4-BE49-F238E27FC236}">
                  <a16:creationId xmlns:a16="http://schemas.microsoft.com/office/drawing/2014/main" id="{484482E4-6C44-49E5-AD29-26B8B4DAF0D1}"/>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15" name="Rectangle 14">
            <a:extLst>
              <a:ext uri="{FF2B5EF4-FFF2-40B4-BE49-F238E27FC236}">
                <a16:creationId xmlns:a16="http://schemas.microsoft.com/office/drawing/2014/main" id="{FF08EFE6-5339-40DF-9CB5-2D47DFE2074D}"/>
              </a:ext>
            </a:extLst>
          </p:cNvPr>
          <p:cNvSpPr/>
          <p:nvPr/>
        </p:nvSpPr>
        <p:spPr>
          <a:xfrm>
            <a:off x="292278" y="853445"/>
            <a:ext cx="2842445" cy="477054"/>
          </a:xfrm>
          <a:prstGeom prst="rect">
            <a:avLst/>
          </a:prstGeom>
        </p:spPr>
        <p:txBody>
          <a:bodyPr wrap="none">
            <a:spAutoFit/>
          </a:bodyPr>
          <a:lstStyle/>
          <a:p>
            <a:r>
              <a:rPr lang="en-US" sz="2500" dirty="0">
                <a:latin typeface="Roboto Slab" pitchFamily="2" charset="0"/>
                <a:ea typeface="Roboto Slab" pitchFamily="2" charset="0"/>
              </a:rPr>
              <a:t>Company Service</a:t>
            </a:r>
          </a:p>
        </p:txBody>
      </p:sp>
      <p:sp>
        <p:nvSpPr>
          <p:cNvPr id="28" name="Rectangle 9">
            <a:extLst>
              <a:ext uri="{FF2B5EF4-FFF2-40B4-BE49-F238E27FC236}">
                <a16:creationId xmlns:a16="http://schemas.microsoft.com/office/drawing/2014/main" id="{83793466-D8B3-4977-83B2-F6FD2EC55812}"/>
              </a:ext>
            </a:extLst>
          </p:cNvPr>
          <p:cNvSpPr>
            <a:spLocks/>
          </p:cNvSpPr>
          <p:nvPr/>
        </p:nvSpPr>
        <p:spPr bwMode="auto">
          <a:xfrm>
            <a:off x="368067" y="1494971"/>
            <a:ext cx="4720768" cy="11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design is meant to project an image of professionalism and lorem to reliability. By using simple.</a:t>
            </a:r>
          </a:p>
        </p:txBody>
      </p:sp>
      <p:sp>
        <p:nvSpPr>
          <p:cNvPr id="4" name="Picture Placeholder 3">
            <a:extLst>
              <a:ext uri="{FF2B5EF4-FFF2-40B4-BE49-F238E27FC236}">
                <a16:creationId xmlns:a16="http://schemas.microsoft.com/office/drawing/2014/main" id="{6103525E-7E61-45CD-9CDA-DEFA55C37E5C}"/>
              </a:ext>
            </a:extLst>
          </p:cNvPr>
          <p:cNvSpPr>
            <a:spLocks noGrp="1"/>
          </p:cNvSpPr>
          <p:nvPr>
            <p:ph type="pic" sz="quarter" idx="19"/>
          </p:nvPr>
        </p:nvSpPr>
        <p:spPr/>
      </p:sp>
      <p:sp>
        <p:nvSpPr>
          <p:cNvPr id="8" name="Picture Placeholder 7">
            <a:extLst>
              <a:ext uri="{FF2B5EF4-FFF2-40B4-BE49-F238E27FC236}">
                <a16:creationId xmlns:a16="http://schemas.microsoft.com/office/drawing/2014/main" id="{68282847-F001-4A7E-BF80-F2B51728F7D0}"/>
              </a:ext>
            </a:extLst>
          </p:cNvPr>
          <p:cNvSpPr>
            <a:spLocks noGrp="1"/>
          </p:cNvSpPr>
          <p:nvPr>
            <p:ph type="pic" sz="quarter" idx="20"/>
          </p:nvPr>
        </p:nvSpPr>
        <p:spPr/>
      </p:sp>
      <p:sp>
        <p:nvSpPr>
          <p:cNvPr id="10" name="Picture Placeholder 9">
            <a:extLst>
              <a:ext uri="{FF2B5EF4-FFF2-40B4-BE49-F238E27FC236}">
                <a16:creationId xmlns:a16="http://schemas.microsoft.com/office/drawing/2014/main" id="{EEAE7F6B-ED5C-4943-9086-E9F96BD1973F}"/>
              </a:ext>
            </a:extLst>
          </p:cNvPr>
          <p:cNvSpPr>
            <a:spLocks noGrp="1"/>
          </p:cNvSpPr>
          <p:nvPr>
            <p:ph type="pic" sz="quarter" idx="21"/>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17279</TotalTime>
  <Words>1288</Words>
  <Application>Microsoft Office PowerPoint</Application>
  <PresentationFormat>Widescreen</PresentationFormat>
  <Paragraphs>165</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FontAwesome</vt:lpstr>
      <vt:lpstr>Lato</vt:lpstr>
      <vt:lpstr>Montserrat</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2886</cp:revision>
  <dcterms:created xsi:type="dcterms:W3CDTF">2016-12-30T12:29:18Z</dcterms:created>
  <dcterms:modified xsi:type="dcterms:W3CDTF">2019-01-16T07:56:25Z</dcterms:modified>
</cp:coreProperties>
</file>