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69" r:id="rId2"/>
    <p:sldId id="270" r:id="rId3"/>
    <p:sldId id="272" r:id="rId4"/>
    <p:sldId id="271" r:id="rId5"/>
    <p:sldId id="273" r:id="rId6"/>
    <p:sldId id="274" r:id="rId7"/>
    <p:sldId id="275" r:id="rId8"/>
    <p:sldId id="276" r:id="rId9"/>
    <p:sldId id="277" r:id="rId10"/>
    <p:sldId id="278" r:id="rId11"/>
    <p:sldId id="279" r:id="rId12"/>
    <p:sldId id="280" r:id="rId13"/>
    <p:sldId id="281" r:id="rId14"/>
    <p:sldId id="282" r:id="rId15"/>
    <p:sldId id="285" r:id="rId16"/>
    <p:sldId id="283" r:id="rId17"/>
    <p:sldId id="286" r:id="rId18"/>
    <p:sldId id="284" r:id="rId19"/>
    <p:sldId id="287" r:id="rId20"/>
    <p:sldId id="289" r:id="rId21"/>
    <p:sldId id="28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26" autoAdjust="0"/>
    <p:restoredTop sz="94660"/>
  </p:normalViewPr>
  <p:slideViewPr>
    <p:cSldViewPr snapToGrid="0">
      <p:cViewPr varScale="1">
        <p:scale>
          <a:sx n="72" d="100"/>
          <a:sy n="72" d="100"/>
        </p:scale>
        <p:origin x="456" y="78"/>
      </p:cViewPr>
      <p:guideLst/>
    </p:cSldViewPr>
  </p:slideViewPr>
  <p:notesTextViewPr>
    <p:cViewPr>
      <p:scale>
        <a:sx n="1" d="1"/>
        <a:sy n="1" d="1"/>
      </p:scale>
      <p:origin x="0" y="0"/>
    </p:cViewPr>
  </p:notesText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F961A05-2721-40C2-B8C2-7BCE475E6AC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2ABB2FB-6345-45FF-A90E-A01D6AFF79C4}" type="datetimeFigureOut">
              <a:rPr lang="en-US" smtClean="0"/>
              <a:t>10/29/2018</a:t>
            </a:fld>
            <a:endParaRPr lang="en-US"/>
          </a:p>
        </p:txBody>
      </p:sp>
      <p:sp>
        <p:nvSpPr>
          <p:cNvPr id="4" name="Footer Placeholder 3">
            <a:extLst>
              <a:ext uri="{FF2B5EF4-FFF2-40B4-BE49-F238E27FC236}">
                <a16:creationId xmlns:a16="http://schemas.microsoft.com/office/drawing/2014/main" id="{994F89ED-19FF-448D-9637-AB3A68F3EEF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9C22E37-F0B4-44B7-8973-6E792D97CBB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7D99FB7-5EAD-4BB8-B680-95975632F741}" type="slidenum">
              <a:rPr lang="en-US" smtClean="0"/>
              <a:t>‹#›</a:t>
            </a:fld>
            <a:endParaRPr lang="en-US"/>
          </a:p>
        </p:txBody>
      </p:sp>
    </p:spTree>
    <p:extLst>
      <p:ext uri="{BB962C8B-B14F-4D97-AF65-F5344CB8AC3E}">
        <p14:creationId xmlns:p14="http://schemas.microsoft.com/office/powerpoint/2010/main" val="40027726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C6978D-169D-4110-A16B-2595AC07B6B0}" type="datetimeFigureOut">
              <a:rPr lang="en-US" smtClean="0"/>
              <a:t>10/29/2018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B850F2-B22E-4775-A903-A41CD4C74260}" type="slidenum">
              <a:rPr lang="en-US" smtClean="0"/>
              <a:t>‹#›</a:t>
            </a:fld>
            <a:endParaRPr lang="en-US"/>
          </a:p>
        </p:txBody>
      </p:sp>
    </p:spTree>
    <p:extLst>
      <p:ext uri="{BB962C8B-B14F-4D97-AF65-F5344CB8AC3E}">
        <p14:creationId xmlns:p14="http://schemas.microsoft.com/office/powerpoint/2010/main" val="1899234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2C0303D-D23D-4167-8613-517BBBB3E8B6}"/>
              </a:ext>
            </a:extLst>
          </p:cNvPr>
          <p:cNvSpPr>
            <a:spLocks noGrp="1"/>
          </p:cNvSpPr>
          <p:nvPr>
            <p:ph type="pic" sz="quarter" idx="10" hasCustomPrompt="1"/>
          </p:nvPr>
        </p:nvSpPr>
        <p:spPr>
          <a:xfrm>
            <a:off x="5062330" y="1200587"/>
            <a:ext cx="2067340" cy="2067340"/>
          </a:xfrm>
          <a:custGeom>
            <a:avLst/>
            <a:gdLst>
              <a:gd name="connsiteX0" fmla="*/ 1033670 w 2067340"/>
              <a:gd name="connsiteY0" fmla="*/ 0 h 2067340"/>
              <a:gd name="connsiteX1" fmla="*/ 2067340 w 2067340"/>
              <a:gd name="connsiteY1" fmla="*/ 1033670 h 2067340"/>
              <a:gd name="connsiteX2" fmla="*/ 1033670 w 2067340"/>
              <a:gd name="connsiteY2" fmla="*/ 2067340 h 2067340"/>
              <a:gd name="connsiteX3" fmla="*/ 0 w 2067340"/>
              <a:gd name="connsiteY3" fmla="*/ 1033670 h 2067340"/>
              <a:gd name="connsiteX4" fmla="*/ 1033670 w 2067340"/>
              <a:gd name="connsiteY4" fmla="*/ 0 h 20673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7340" h="2067340">
                <a:moveTo>
                  <a:pt x="1033670" y="0"/>
                </a:moveTo>
                <a:cubicBezTo>
                  <a:pt x="1604550" y="0"/>
                  <a:pt x="2067340" y="462790"/>
                  <a:pt x="2067340" y="1033670"/>
                </a:cubicBezTo>
                <a:cubicBezTo>
                  <a:pt x="2067340" y="1604550"/>
                  <a:pt x="1604550" y="2067340"/>
                  <a:pt x="1033670" y="2067340"/>
                </a:cubicBezTo>
                <a:cubicBezTo>
                  <a:pt x="462790" y="2067340"/>
                  <a:pt x="0" y="1604550"/>
                  <a:pt x="0" y="1033670"/>
                </a:cubicBezTo>
                <a:cubicBezTo>
                  <a:pt x="0" y="462790"/>
                  <a:pt x="462790" y="0"/>
                  <a:pt x="1033670" y="0"/>
                </a:cubicBez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2352214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Section Header">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1BF77698-AEE5-45B0-8DA7-5081C4659928}"/>
              </a:ext>
            </a:extLst>
          </p:cNvPr>
          <p:cNvSpPr>
            <a:spLocks noGrp="1"/>
          </p:cNvSpPr>
          <p:nvPr>
            <p:ph type="pic" sz="quarter" idx="10" hasCustomPrompt="1"/>
          </p:nvPr>
        </p:nvSpPr>
        <p:spPr>
          <a:xfrm>
            <a:off x="609601" y="609599"/>
            <a:ext cx="3594099" cy="5638801"/>
          </a:xfrm>
          <a:custGeom>
            <a:avLst/>
            <a:gdLst>
              <a:gd name="connsiteX0" fmla="*/ 0 w 3594099"/>
              <a:gd name="connsiteY0" fmla="*/ 0 h 5638801"/>
              <a:gd name="connsiteX1" fmla="*/ 3594099 w 3594099"/>
              <a:gd name="connsiteY1" fmla="*/ 0 h 5638801"/>
              <a:gd name="connsiteX2" fmla="*/ 3594099 w 3594099"/>
              <a:gd name="connsiteY2" fmla="*/ 5638801 h 5638801"/>
              <a:gd name="connsiteX3" fmla="*/ 0 w 3594099"/>
              <a:gd name="connsiteY3" fmla="*/ 5638801 h 5638801"/>
            </a:gdLst>
            <a:ahLst/>
            <a:cxnLst>
              <a:cxn ang="0">
                <a:pos x="connsiteX0" y="connsiteY0"/>
              </a:cxn>
              <a:cxn ang="0">
                <a:pos x="connsiteX1" y="connsiteY1"/>
              </a:cxn>
              <a:cxn ang="0">
                <a:pos x="connsiteX2" y="connsiteY2"/>
              </a:cxn>
              <a:cxn ang="0">
                <a:pos x="connsiteX3" y="connsiteY3"/>
              </a:cxn>
            </a:cxnLst>
            <a:rect l="l" t="t" r="r" b="b"/>
            <a:pathLst>
              <a:path w="3594099" h="5638801">
                <a:moveTo>
                  <a:pt x="0" y="0"/>
                </a:moveTo>
                <a:lnTo>
                  <a:pt x="3594099" y="0"/>
                </a:lnTo>
                <a:lnTo>
                  <a:pt x="3594099" y="5638801"/>
                </a:lnTo>
                <a:lnTo>
                  <a:pt x="0" y="5638801"/>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8" name="Picture Placeholder 17">
            <a:extLst>
              <a:ext uri="{FF2B5EF4-FFF2-40B4-BE49-F238E27FC236}">
                <a16:creationId xmlns:a16="http://schemas.microsoft.com/office/drawing/2014/main" id="{3F9E96A7-9E66-4ADA-BFAB-9CFCE1085581}"/>
              </a:ext>
            </a:extLst>
          </p:cNvPr>
          <p:cNvSpPr>
            <a:spLocks noGrp="1"/>
          </p:cNvSpPr>
          <p:nvPr>
            <p:ph type="pic" sz="quarter" idx="14" hasCustomPrompt="1"/>
          </p:nvPr>
        </p:nvSpPr>
        <p:spPr>
          <a:xfrm>
            <a:off x="7988300" y="609600"/>
            <a:ext cx="3614057" cy="5638801"/>
          </a:xfrm>
          <a:custGeom>
            <a:avLst/>
            <a:gdLst>
              <a:gd name="connsiteX0" fmla="*/ 0 w 3614057"/>
              <a:gd name="connsiteY0" fmla="*/ 0 h 5638801"/>
              <a:gd name="connsiteX1" fmla="*/ 3614057 w 3614057"/>
              <a:gd name="connsiteY1" fmla="*/ 0 h 5638801"/>
              <a:gd name="connsiteX2" fmla="*/ 3614057 w 3614057"/>
              <a:gd name="connsiteY2" fmla="*/ 5638801 h 5638801"/>
              <a:gd name="connsiteX3" fmla="*/ 0 w 3614057"/>
              <a:gd name="connsiteY3" fmla="*/ 5638801 h 5638801"/>
            </a:gdLst>
            <a:ahLst/>
            <a:cxnLst>
              <a:cxn ang="0">
                <a:pos x="connsiteX0" y="connsiteY0"/>
              </a:cxn>
              <a:cxn ang="0">
                <a:pos x="connsiteX1" y="connsiteY1"/>
              </a:cxn>
              <a:cxn ang="0">
                <a:pos x="connsiteX2" y="connsiteY2"/>
              </a:cxn>
              <a:cxn ang="0">
                <a:pos x="connsiteX3" y="connsiteY3"/>
              </a:cxn>
            </a:cxnLst>
            <a:rect l="l" t="t" r="r" b="b"/>
            <a:pathLst>
              <a:path w="3614057" h="5638801">
                <a:moveTo>
                  <a:pt x="0" y="0"/>
                </a:moveTo>
                <a:lnTo>
                  <a:pt x="3614057" y="0"/>
                </a:lnTo>
                <a:lnTo>
                  <a:pt x="3614057" y="5638801"/>
                </a:lnTo>
                <a:lnTo>
                  <a:pt x="0" y="5638801"/>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2861708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Section Head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3A8EC0F0-8602-4BBE-B8FB-6CF218F3ABAC}"/>
              </a:ext>
            </a:extLst>
          </p:cNvPr>
          <p:cNvSpPr>
            <a:spLocks noGrp="1"/>
          </p:cNvSpPr>
          <p:nvPr>
            <p:ph type="pic" sz="quarter" idx="14" hasCustomPrompt="1"/>
          </p:nvPr>
        </p:nvSpPr>
        <p:spPr>
          <a:xfrm>
            <a:off x="3888592" y="1785258"/>
            <a:ext cx="4869883" cy="4463139"/>
          </a:xfrm>
          <a:custGeom>
            <a:avLst/>
            <a:gdLst>
              <a:gd name="connsiteX0" fmla="*/ 0 w 4869883"/>
              <a:gd name="connsiteY0" fmla="*/ 0 h 4463139"/>
              <a:gd name="connsiteX1" fmla="*/ 4869883 w 4869883"/>
              <a:gd name="connsiteY1" fmla="*/ 0 h 4463139"/>
              <a:gd name="connsiteX2" fmla="*/ 4869883 w 4869883"/>
              <a:gd name="connsiteY2" fmla="*/ 4463139 h 4463139"/>
              <a:gd name="connsiteX3" fmla="*/ 0 w 4869883"/>
              <a:gd name="connsiteY3" fmla="*/ 4463139 h 4463139"/>
            </a:gdLst>
            <a:ahLst/>
            <a:cxnLst>
              <a:cxn ang="0">
                <a:pos x="connsiteX0" y="connsiteY0"/>
              </a:cxn>
              <a:cxn ang="0">
                <a:pos x="connsiteX1" y="connsiteY1"/>
              </a:cxn>
              <a:cxn ang="0">
                <a:pos x="connsiteX2" y="connsiteY2"/>
              </a:cxn>
              <a:cxn ang="0">
                <a:pos x="connsiteX3" y="connsiteY3"/>
              </a:cxn>
            </a:cxnLst>
            <a:rect l="l" t="t" r="r" b="b"/>
            <a:pathLst>
              <a:path w="4869883" h="4463139">
                <a:moveTo>
                  <a:pt x="0" y="0"/>
                </a:moveTo>
                <a:lnTo>
                  <a:pt x="4869883" y="0"/>
                </a:lnTo>
                <a:lnTo>
                  <a:pt x="4869883" y="4463139"/>
                </a:lnTo>
                <a:lnTo>
                  <a:pt x="0" y="4463139"/>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16831271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Section Head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17F3D918-80A0-482C-84DA-EE65761FAC77}"/>
              </a:ext>
            </a:extLst>
          </p:cNvPr>
          <p:cNvSpPr>
            <a:spLocks noGrp="1"/>
          </p:cNvSpPr>
          <p:nvPr>
            <p:ph type="pic" sz="quarter" idx="15" hasCustomPrompt="1"/>
          </p:nvPr>
        </p:nvSpPr>
        <p:spPr>
          <a:xfrm>
            <a:off x="8005308" y="1680934"/>
            <a:ext cx="3515180" cy="3819980"/>
          </a:xfrm>
          <a:custGeom>
            <a:avLst/>
            <a:gdLst>
              <a:gd name="connsiteX0" fmla="*/ 0 w 3515180"/>
              <a:gd name="connsiteY0" fmla="*/ 0 h 3819980"/>
              <a:gd name="connsiteX1" fmla="*/ 3515180 w 3515180"/>
              <a:gd name="connsiteY1" fmla="*/ 0 h 3819980"/>
              <a:gd name="connsiteX2" fmla="*/ 3515180 w 3515180"/>
              <a:gd name="connsiteY2" fmla="*/ 3819980 h 3819980"/>
              <a:gd name="connsiteX3" fmla="*/ 0 w 3515180"/>
              <a:gd name="connsiteY3" fmla="*/ 3819980 h 3819980"/>
            </a:gdLst>
            <a:ahLst/>
            <a:cxnLst>
              <a:cxn ang="0">
                <a:pos x="connsiteX0" y="connsiteY0"/>
              </a:cxn>
              <a:cxn ang="0">
                <a:pos x="connsiteX1" y="connsiteY1"/>
              </a:cxn>
              <a:cxn ang="0">
                <a:pos x="connsiteX2" y="connsiteY2"/>
              </a:cxn>
              <a:cxn ang="0">
                <a:pos x="connsiteX3" y="connsiteY3"/>
              </a:cxn>
            </a:cxnLst>
            <a:rect l="l" t="t" r="r" b="b"/>
            <a:pathLst>
              <a:path w="3515180" h="3819980">
                <a:moveTo>
                  <a:pt x="0" y="0"/>
                </a:moveTo>
                <a:lnTo>
                  <a:pt x="3515180" y="0"/>
                </a:lnTo>
                <a:lnTo>
                  <a:pt x="3515180" y="3819980"/>
                </a:lnTo>
                <a:lnTo>
                  <a:pt x="0" y="381998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7078476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Section Header">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512B1A4-2AD8-42A6-92AB-D86F14324FFA}"/>
              </a:ext>
            </a:extLst>
          </p:cNvPr>
          <p:cNvSpPr>
            <a:spLocks noGrp="1"/>
          </p:cNvSpPr>
          <p:nvPr>
            <p:ph type="pic" sz="quarter" idx="15" hasCustomPrompt="1"/>
          </p:nvPr>
        </p:nvSpPr>
        <p:spPr>
          <a:xfrm>
            <a:off x="6580828" y="1175657"/>
            <a:ext cx="4467266" cy="4506686"/>
          </a:xfrm>
          <a:custGeom>
            <a:avLst/>
            <a:gdLst>
              <a:gd name="connsiteX0" fmla="*/ 0 w 4467266"/>
              <a:gd name="connsiteY0" fmla="*/ 0 h 4506686"/>
              <a:gd name="connsiteX1" fmla="*/ 4467266 w 4467266"/>
              <a:gd name="connsiteY1" fmla="*/ 0 h 4506686"/>
              <a:gd name="connsiteX2" fmla="*/ 4467266 w 4467266"/>
              <a:gd name="connsiteY2" fmla="*/ 4506686 h 4506686"/>
              <a:gd name="connsiteX3" fmla="*/ 0 w 4467266"/>
              <a:gd name="connsiteY3" fmla="*/ 4506686 h 4506686"/>
            </a:gdLst>
            <a:ahLst/>
            <a:cxnLst>
              <a:cxn ang="0">
                <a:pos x="connsiteX0" y="connsiteY0"/>
              </a:cxn>
              <a:cxn ang="0">
                <a:pos x="connsiteX1" y="connsiteY1"/>
              </a:cxn>
              <a:cxn ang="0">
                <a:pos x="connsiteX2" y="connsiteY2"/>
              </a:cxn>
              <a:cxn ang="0">
                <a:pos x="connsiteX3" y="connsiteY3"/>
              </a:cxn>
            </a:cxnLst>
            <a:rect l="l" t="t" r="r" b="b"/>
            <a:pathLst>
              <a:path w="4467266" h="4506686">
                <a:moveTo>
                  <a:pt x="0" y="0"/>
                </a:moveTo>
                <a:lnTo>
                  <a:pt x="4467266" y="0"/>
                </a:lnTo>
                <a:lnTo>
                  <a:pt x="4467266" y="4506686"/>
                </a:lnTo>
                <a:lnTo>
                  <a:pt x="0" y="4506686"/>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18227150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Section Header">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A247DB7A-3B9E-441C-B7D8-612A539F74B0}"/>
              </a:ext>
            </a:extLst>
          </p:cNvPr>
          <p:cNvSpPr>
            <a:spLocks noGrp="1"/>
          </p:cNvSpPr>
          <p:nvPr>
            <p:ph type="pic" sz="quarter" idx="16" hasCustomPrompt="1"/>
          </p:nvPr>
        </p:nvSpPr>
        <p:spPr>
          <a:xfrm>
            <a:off x="8542290" y="609596"/>
            <a:ext cx="2980239" cy="2759817"/>
          </a:xfrm>
          <a:custGeom>
            <a:avLst/>
            <a:gdLst>
              <a:gd name="connsiteX0" fmla="*/ 0 w 2980239"/>
              <a:gd name="connsiteY0" fmla="*/ 0 h 2759817"/>
              <a:gd name="connsiteX1" fmla="*/ 2980239 w 2980239"/>
              <a:gd name="connsiteY1" fmla="*/ 0 h 2759817"/>
              <a:gd name="connsiteX2" fmla="*/ 2980239 w 2980239"/>
              <a:gd name="connsiteY2" fmla="*/ 2759817 h 2759817"/>
              <a:gd name="connsiteX3" fmla="*/ 0 w 2980239"/>
              <a:gd name="connsiteY3" fmla="*/ 2759817 h 2759817"/>
            </a:gdLst>
            <a:ahLst/>
            <a:cxnLst>
              <a:cxn ang="0">
                <a:pos x="connsiteX0" y="connsiteY0"/>
              </a:cxn>
              <a:cxn ang="0">
                <a:pos x="connsiteX1" y="connsiteY1"/>
              </a:cxn>
              <a:cxn ang="0">
                <a:pos x="connsiteX2" y="connsiteY2"/>
              </a:cxn>
              <a:cxn ang="0">
                <a:pos x="connsiteX3" y="connsiteY3"/>
              </a:cxn>
            </a:cxnLst>
            <a:rect l="l" t="t" r="r" b="b"/>
            <a:pathLst>
              <a:path w="2980239" h="2759817">
                <a:moveTo>
                  <a:pt x="0" y="0"/>
                </a:moveTo>
                <a:lnTo>
                  <a:pt x="2980239" y="0"/>
                </a:lnTo>
                <a:lnTo>
                  <a:pt x="2980239" y="2759817"/>
                </a:lnTo>
                <a:lnTo>
                  <a:pt x="0" y="2759817"/>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7" name="Picture Placeholder 6">
            <a:extLst>
              <a:ext uri="{FF2B5EF4-FFF2-40B4-BE49-F238E27FC236}">
                <a16:creationId xmlns:a16="http://schemas.microsoft.com/office/drawing/2014/main" id="{49A475F0-7CF1-497B-ABBD-F366AB8D6E86}"/>
              </a:ext>
            </a:extLst>
          </p:cNvPr>
          <p:cNvSpPr>
            <a:spLocks noGrp="1"/>
          </p:cNvSpPr>
          <p:nvPr>
            <p:ph type="pic" sz="quarter" idx="15" hasCustomPrompt="1"/>
          </p:nvPr>
        </p:nvSpPr>
        <p:spPr>
          <a:xfrm>
            <a:off x="4013832" y="609595"/>
            <a:ext cx="4346399" cy="5638806"/>
          </a:xfrm>
          <a:custGeom>
            <a:avLst/>
            <a:gdLst>
              <a:gd name="connsiteX0" fmla="*/ 0 w 4346399"/>
              <a:gd name="connsiteY0" fmla="*/ 0 h 5638806"/>
              <a:gd name="connsiteX1" fmla="*/ 4346399 w 4346399"/>
              <a:gd name="connsiteY1" fmla="*/ 0 h 5638806"/>
              <a:gd name="connsiteX2" fmla="*/ 4346399 w 4346399"/>
              <a:gd name="connsiteY2" fmla="*/ 5638806 h 5638806"/>
              <a:gd name="connsiteX3" fmla="*/ 0 w 4346399"/>
              <a:gd name="connsiteY3" fmla="*/ 5638806 h 5638806"/>
            </a:gdLst>
            <a:ahLst/>
            <a:cxnLst>
              <a:cxn ang="0">
                <a:pos x="connsiteX0" y="connsiteY0"/>
              </a:cxn>
              <a:cxn ang="0">
                <a:pos x="connsiteX1" y="connsiteY1"/>
              </a:cxn>
              <a:cxn ang="0">
                <a:pos x="connsiteX2" y="connsiteY2"/>
              </a:cxn>
              <a:cxn ang="0">
                <a:pos x="connsiteX3" y="connsiteY3"/>
              </a:cxn>
            </a:cxnLst>
            <a:rect l="l" t="t" r="r" b="b"/>
            <a:pathLst>
              <a:path w="4346399" h="5638806">
                <a:moveTo>
                  <a:pt x="0" y="0"/>
                </a:moveTo>
                <a:lnTo>
                  <a:pt x="4346399" y="0"/>
                </a:lnTo>
                <a:lnTo>
                  <a:pt x="4346399" y="5638806"/>
                </a:lnTo>
                <a:lnTo>
                  <a:pt x="0" y="5638806"/>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1" name="Picture Placeholder 10">
            <a:extLst>
              <a:ext uri="{FF2B5EF4-FFF2-40B4-BE49-F238E27FC236}">
                <a16:creationId xmlns:a16="http://schemas.microsoft.com/office/drawing/2014/main" id="{8B5FF73D-950E-42E7-8F63-5C5CF840B59A}"/>
              </a:ext>
            </a:extLst>
          </p:cNvPr>
          <p:cNvSpPr>
            <a:spLocks noGrp="1"/>
          </p:cNvSpPr>
          <p:nvPr>
            <p:ph type="pic" sz="quarter" idx="17" hasCustomPrompt="1"/>
          </p:nvPr>
        </p:nvSpPr>
        <p:spPr>
          <a:xfrm>
            <a:off x="8542289" y="3521039"/>
            <a:ext cx="2980239" cy="2727363"/>
          </a:xfrm>
          <a:custGeom>
            <a:avLst/>
            <a:gdLst>
              <a:gd name="connsiteX0" fmla="*/ 0 w 2980239"/>
              <a:gd name="connsiteY0" fmla="*/ 0 h 2727363"/>
              <a:gd name="connsiteX1" fmla="*/ 2980239 w 2980239"/>
              <a:gd name="connsiteY1" fmla="*/ 0 h 2727363"/>
              <a:gd name="connsiteX2" fmla="*/ 2980239 w 2980239"/>
              <a:gd name="connsiteY2" fmla="*/ 2727363 h 2727363"/>
              <a:gd name="connsiteX3" fmla="*/ 0 w 2980239"/>
              <a:gd name="connsiteY3" fmla="*/ 2727363 h 2727363"/>
            </a:gdLst>
            <a:ahLst/>
            <a:cxnLst>
              <a:cxn ang="0">
                <a:pos x="connsiteX0" y="connsiteY0"/>
              </a:cxn>
              <a:cxn ang="0">
                <a:pos x="connsiteX1" y="connsiteY1"/>
              </a:cxn>
              <a:cxn ang="0">
                <a:pos x="connsiteX2" y="connsiteY2"/>
              </a:cxn>
              <a:cxn ang="0">
                <a:pos x="connsiteX3" y="connsiteY3"/>
              </a:cxn>
            </a:cxnLst>
            <a:rect l="l" t="t" r="r" b="b"/>
            <a:pathLst>
              <a:path w="2980239" h="2727363">
                <a:moveTo>
                  <a:pt x="0" y="0"/>
                </a:moveTo>
                <a:lnTo>
                  <a:pt x="2980239" y="0"/>
                </a:lnTo>
                <a:lnTo>
                  <a:pt x="2980239" y="2727363"/>
                </a:lnTo>
                <a:lnTo>
                  <a:pt x="0" y="2727363"/>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15759336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Section Header">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50ABEE0E-DA1C-4A27-9886-BEE7F7D1F8A5}"/>
              </a:ext>
            </a:extLst>
          </p:cNvPr>
          <p:cNvSpPr>
            <a:spLocks noGrp="1"/>
          </p:cNvSpPr>
          <p:nvPr>
            <p:ph type="pic" sz="quarter" idx="16" hasCustomPrompt="1"/>
          </p:nvPr>
        </p:nvSpPr>
        <p:spPr>
          <a:xfrm>
            <a:off x="8169967" y="1079848"/>
            <a:ext cx="5309135" cy="4576841"/>
          </a:xfrm>
          <a:custGeom>
            <a:avLst/>
            <a:gdLst>
              <a:gd name="connsiteX0" fmla="*/ 0 w 5309135"/>
              <a:gd name="connsiteY0" fmla="*/ 0 h 4576841"/>
              <a:gd name="connsiteX1" fmla="*/ 5309135 w 5309135"/>
              <a:gd name="connsiteY1" fmla="*/ 0 h 4576841"/>
              <a:gd name="connsiteX2" fmla="*/ 2654567 w 5309135"/>
              <a:gd name="connsiteY2" fmla="*/ 4576841 h 4576841"/>
            </a:gdLst>
            <a:ahLst/>
            <a:cxnLst>
              <a:cxn ang="0">
                <a:pos x="connsiteX0" y="connsiteY0"/>
              </a:cxn>
              <a:cxn ang="0">
                <a:pos x="connsiteX1" y="connsiteY1"/>
              </a:cxn>
              <a:cxn ang="0">
                <a:pos x="connsiteX2" y="connsiteY2"/>
              </a:cxn>
            </a:cxnLst>
            <a:rect l="l" t="t" r="r" b="b"/>
            <a:pathLst>
              <a:path w="5309135" h="4576841">
                <a:moveTo>
                  <a:pt x="0" y="0"/>
                </a:moveTo>
                <a:lnTo>
                  <a:pt x="5309135" y="0"/>
                </a:lnTo>
                <a:lnTo>
                  <a:pt x="2654567" y="4576841"/>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8" name="Picture Placeholder 7">
            <a:extLst>
              <a:ext uri="{FF2B5EF4-FFF2-40B4-BE49-F238E27FC236}">
                <a16:creationId xmlns:a16="http://schemas.microsoft.com/office/drawing/2014/main" id="{78B23874-D466-4B0C-BDCF-21A42AD7E341}"/>
              </a:ext>
            </a:extLst>
          </p:cNvPr>
          <p:cNvSpPr>
            <a:spLocks noGrp="1"/>
          </p:cNvSpPr>
          <p:nvPr>
            <p:ph type="pic" sz="quarter" idx="15" hasCustomPrompt="1"/>
          </p:nvPr>
        </p:nvSpPr>
        <p:spPr>
          <a:xfrm>
            <a:off x="5446645" y="1140580"/>
            <a:ext cx="5309135" cy="4576841"/>
          </a:xfrm>
          <a:custGeom>
            <a:avLst/>
            <a:gdLst>
              <a:gd name="connsiteX0" fmla="*/ 2654568 w 5309135"/>
              <a:gd name="connsiteY0" fmla="*/ 0 h 4576841"/>
              <a:gd name="connsiteX1" fmla="*/ 5309135 w 5309135"/>
              <a:gd name="connsiteY1" fmla="*/ 4576841 h 4576841"/>
              <a:gd name="connsiteX2" fmla="*/ 0 w 5309135"/>
              <a:gd name="connsiteY2" fmla="*/ 4576841 h 4576841"/>
            </a:gdLst>
            <a:ahLst/>
            <a:cxnLst>
              <a:cxn ang="0">
                <a:pos x="connsiteX0" y="connsiteY0"/>
              </a:cxn>
              <a:cxn ang="0">
                <a:pos x="connsiteX1" y="connsiteY1"/>
              </a:cxn>
              <a:cxn ang="0">
                <a:pos x="connsiteX2" y="connsiteY2"/>
              </a:cxn>
            </a:cxnLst>
            <a:rect l="l" t="t" r="r" b="b"/>
            <a:pathLst>
              <a:path w="5309135" h="4576841">
                <a:moveTo>
                  <a:pt x="2654568" y="0"/>
                </a:moveTo>
                <a:lnTo>
                  <a:pt x="5309135" y="4576841"/>
                </a:lnTo>
                <a:lnTo>
                  <a:pt x="0" y="4576841"/>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33330321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Section Header">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2154115-FA8E-4E4F-B906-27287C6AD6B9}"/>
              </a:ext>
            </a:extLst>
          </p:cNvPr>
          <p:cNvSpPr>
            <a:spLocks noGrp="1"/>
          </p:cNvSpPr>
          <p:nvPr>
            <p:ph type="pic" sz="quarter" idx="15" hasCustomPrompt="1"/>
          </p:nvPr>
        </p:nvSpPr>
        <p:spPr>
          <a:xfrm>
            <a:off x="7826829" y="802005"/>
            <a:ext cx="3407228" cy="5254825"/>
          </a:xfrm>
          <a:custGeom>
            <a:avLst/>
            <a:gdLst>
              <a:gd name="connsiteX0" fmla="*/ 0 w 3407228"/>
              <a:gd name="connsiteY0" fmla="*/ 0 h 5254825"/>
              <a:gd name="connsiteX1" fmla="*/ 3407228 w 3407228"/>
              <a:gd name="connsiteY1" fmla="*/ 0 h 5254825"/>
              <a:gd name="connsiteX2" fmla="*/ 3407228 w 3407228"/>
              <a:gd name="connsiteY2" fmla="*/ 5254825 h 5254825"/>
              <a:gd name="connsiteX3" fmla="*/ 0 w 3407228"/>
              <a:gd name="connsiteY3" fmla="*/ 5254825 h 5254825"/>
            </a:gdLst>
            <a:ahLst/>
            <a:cxnLst>
              <a:cxn ang="0">
                <a:pos x="connsiteX0" y="connsiteY0"/>
              </a:cxn>
              <a:cxn ang="0">
                <a:pos x="connsiteX1" y="connsiteY1"/>
              </a:cxn>
              <a:cxn ang="0">
                <a:pos x="connsiteX2" y="connsiteY2"/>
              </a:cxn>
              <a:cxn ang="0">
                <a:pos x="connsiteX3" y="connsiteY3"/>
              </a:cxn>
            </a:cxnLst>
            <a:rect l="l" t="t" r="r" b="b"/>
            <a:pathLst>
              <a:path w="3407228" h="5254825">
                <a:moveTo>
                  <a:pt x="0" y="0"/>
                </a:moveTo>
                <a:lnTo>
                  <a:pt x="3407228" y="0"/>
                </a:lnTo>
                <a:lnTo>
                  <a:pt x="3407228" y="5254825"/>
                </a:lnTo>
                <a:lnTo>
                  <a:pt x="0" y="5254825"/>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29371970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Section Header">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A57BE527-B29E-4DF8-8FD1-FE83C699764A}"/>
              </a:ext>
            </a:extLst>
          </p:cNvPr>
          <p:cNvSpPr>
            <a:spLocks noGrp="1"/>
          </p:cNvSpPr>
          <p:nvPr>
            <p:ph type="pic" sz="quarter" idx="16" hasCustomPrompt="1"/>
          </p:nvPr>
        </p:nvSpPr>
        <p:spPr>
          <a:xfrm>
            <a:off x="4239615" y="3962402"/>
            <a:ext cx="2828842" cy="2373082"/>
          </a:xfrm>
          <a:custGeom>
            <a:avLst/>
            <a:gdLst>
              <a:gd name="connsiteX0" fmla="*/ 0 w 2828842"/>
              <a:gd name="connsiteY0" fmla="*/ 0 h 2373082"/>
              <a:gd name="connsiteX1" fmla="*/ 2828842 w 2828842"/>
              <a:gd name="connsiteY1" fmla="*/ 0 h 2373082"/>
              <a:gd name="connsiteX2" fmla="*/ 2828842 w 2828842"/>
              <a:gd name="connsiteY2" fmla="*/ 2373082 h 2373082"/>
              <a:gd name="connsiteX3" fmla="*/ 0 w 2828842"/>
              <a:gd name="connsiteY3" fmla="*/ 2373082 h 2373082"/>
            </a:gdLst>
            <a:ahLst/>
            <a:cxnLst>
              <a:cxn ang="0">
                <a:pos x="connsiteX0" y="connsiteY0"/>
              </a:cxn>
              <a:cxn ang="0">
                <a:pos x="connsiteX1" y="connsiteY1"/>
              </a:cxn>
              <a:cxn ang="0">
                <a:pos x="connsiteX2" y="connsiteY2"/>
              </a:cxn>
              <a:cxn ang="0">
                <a:pos x="connsiteX3" y="connsiteY3"/>
              </a:cxn>
            </a:cxnLst>
            <a:rect l="l" t="t" r="r" b="b"/>
            <a:pathLst>
              <a:path w="2828842" h="2373082">
                <a:moveTo>
                  <a:pt x="0" y="0"/>
                </a:moveTo>
                <a:lnTo>
                  <a:pt x="2828842" y="0"/>
                </a:lnTo>
                <a:lnTo>
                  <a:pt x="2828842" y="2373082"/>
                </a:lnTo>
                <a:lnTo>
                  <a:pt x="0" y="237308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7" name="Picture Placeholder 6">
            <a:extLst>
              <a:ext uri="{FF2B5EF4-FFF2-40B4-BE49-F238E27FC236}">
                <a16:creationId xmlns:a16="http://schemas.microsoft.com/office/drawing/2014/main" id="{48AAEB72-45AC-40FD-8C4E-1438F17B0478}"/>
              </a:ext>
            </a:extLst>
          </p:cNvPr>
          <p:cNvSpPr>
            <a:spLocks noGrp="1"/>
          </p:cNvSpPr>
          <p:nvPr>
            <p:ph type="pic" sz="quarter" idx="15" hasCustomPrompt="1"/>
          </p:nvPr>
        </p:nvSpPr>
        <p:spPr>
          <a:xfrm>
            <a:off x="522515" y="2104567"/>
            <a:ext cx="3628570" cy="4230917"/>
          </a:xfrm>
          <a:custGeom>
            <a:avLst/>
            <a:gdLst>
              <a:gd name="connsiteX0" fmla="*/ 0 w 3628570"/>
              <a:gd name="connsiteY0" fmla="*/ 0 h 4230917"/>
              <a:gd name="connsiteX1" fmla="*/ 3628570 w 3628570"/>
              <a:gd name="connsiteY1" fmla="*/ 0 h 4230917"/>
              <a:gd name="connsiteX2" fmla="*/ 3628570 w 3628570"/>
              <a:gd name="connsiteY2" fmla="*/ 4230917 h 4230917"/>
              <a:gd name="connsiteX3" fmla="*/ 0 w 3628570"/>
              <a:gd name="connsiteY3" fmla="*/ 4230917 h 4230917"/>
            </a:gdLst>
            <a:ahLst/>
            <a:cxnLst>
              <a:cxn ang="0">
                <a:pos x="connsiteX0" y="connsiteY0"/>
              </a:cxn>
              <a:cxn ang="0">
                <a:pos x="connsiteX1" y="connsiteY1"/>
              </a:cxn>
              <a:cxn ang="0">
                <a:pos x="connsiteX2" y="connsiteY2"/>
              </a:cxn>
              <a:cxn ang="0">
                <a:pos x="connsiteX3" y="connsiteY3"/>
              </a:cxn>
            </a:cxnLst>
            <a:rect l="l" t="t" r="r" b="b"/>
            <a:pathLst>
              <a:path w="3628570" h="4230917">
                <a:moveTo>
                  <a:pt x="0" y="0"/>
                </a:moveTo>
                <a:lnTo>
                  <a:pt x="3628570" y="0"/>
                </a:lnTo>
                <a:lnTo>
                  <a:pt x="3628570" y="4230917"/>
                </a:lnTo>
                <a:lnTo>
                  <a:pt x="0" y="4230917"/>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1" name="Picture Placeholder 10">
            <a:extLst>
              <a:ext uri="{FF2B5EF4-FFF2-40B4-BE49-F238E27FC236}">
                <a16:creationId xmlns:a16="http://schemas.microsoft.com/office/drawing/2014/main" id="{7F2C8955-F1C2-464E-9A93-2973F8C2A834}"/>
              </a:ext>
            </a:extLst>
          </p:cNvPr>
          <p:cNvSpPr>
            <a:spLocks noGrp="1"/>
          </p:cNvSpPr>
          <p:nvPr>
            <p:ph type="pic" sz="quarter" idx="17" hasCustomPrompt="1"/>
          </p:nvPr>
        </p:nvSpPr>
        <p:spPr>
          <a:xfrm>
            <a:off x="7171501" y="3962402"/>
            <a:ext cx="4497984" cy="2373082"/>
          </a:xfrm>
          <a:custGeom>
            <a:avLst/>
            <a:gdLst>
              <a:gd name="connsiteX0" fmla="*/ 0 w 4497984"/>
              <a:gd name="connsiteY0" fmla="*/ 0 h 2373082"/>
              <a:gd name="connsiteX1" fmla="*/ 4497984 w 4497984"/>
              <a:gd name="connsiteY1" fmla="*/ 0 h 2373082"/>
              <a:gd name="connsiteX2" fmla="*/ 4497984 w 4497984"/>
              <a:gd name="connsiteY2" fmla="*/ 2373082 h 2373082"/>
              <a:gd name="connsiteX3" fmla="*/ 0 w 4497984"/>
              <a:gd name="connsiteY3" fmla="*/ 2373082 h 2373082"/>
            </a:gdLst>
            <a:ahLst/>
            <a:cxnLst>
              <a:cxn ang="0">
                <a:pos x="connsiteX0" y="connsiteY0"/>
              </a:cxn>
              <a:cxn ang="0">
                <a:pos x="connsiteX1" y="connsiteY1"/>
              </a:cxn>
              <a:cxn ang="0">
                <a:pos x="connsiteX2" y="connsiteY2"/>
              </a:cxn>
              <a:cxn ang="0">
                <a:pos x="connsiteX3" y="connsiteY3"/>
              </a:cxn>
            </a:cxnLst>
            <a:rect l="l" t="t" r="r" b="b"/>
            <a:pathLst>
              <a:path w="4497984" h="2373082">
                <a:moveTo>
                  <a:pt x="0" y="0"/>
                </a:moveTo>
                <a:lnTo>
                  <a:pt x="4497984" y="0"/>
                </a:lnTo>
                <a:lnTo>
                  <a:pt x="4497984" y="2373082"/>
                </a:lnTo>
                <a:lnTo>
                  <a:pt x="0" y="237308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13725865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Section Header">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E40B9724-C202-465C-949B-76745B77E73F}"/>
              </a:ext>
            </a:extLst>
          </p:cNvPr>
          <p:cNvSpPr>
            <a:spLocks noGrp="1"/>
          </p:cNvSpPr>
          <p:nvPr>
            <p:ph type="pic" sz="quarter" idx="18" hasCustomPrompt="1"/>
          </p:nvPr>
        </p:nvSpPr>
        <p:spPr>
          <a:xfrm>
            <a:off x="6143238" y="2085807"/>
            <a:ext cx="2019300" cy="1485900"/>
          </a:xfrm>
          <a:custGeom>
            <a:avLst/>
            <a:gdLst>
              <a:gd name="connsiteX0" fmla="*/ 0 w 2019300"/>
              <a:gd name="connsiteY0" fmla="*/ 0 h 1485900"/>
              <a:gd name="connsiteX1" fmla="*/ 2019300 w 2019300"/>
              <a:gd name="connsiteY1" fmla="*/ 0 h 1485900"/>
              <a:gd name="connsiteX2" fmla="*/ 2019300 w 2019300"/>
              <a:gd name="connsiteY2" fmla="*/ 1485900 h 1485900"/>
              <a:gd name="connsiteX3" fmla="*/ 0 w 2019300"/>
              <a:gd name="connsiteY3" fmla="*/ 1485900 h 1485900"/>
            </a:gdLst>
            <a:ahLst/>
            <a:cxnLst>
              <a:cxn ang="0">
                <a:pos x="connsiteX0" y="connsiteY0"/>
              </a:cxn>
              <a:cxn ang="0">
                <a:pos x="connsiteX1" y="connsiteY1"/>
              </a:cxn>
              <a:cxn ang="0">
                <a:pos x="connsiteX2" y="connsiteY2"/>
              </a:cxn>
              <a:cxn ang="0">
                <a:pos x="connsiteX3" y="connsiteY3"/>
              </a:cxn>
            </a:cxnLst>
            <a:rect l="l" t="t" r="r" b="b"/>
            <a:pathLst>
              <a:path w="2019300" h="1485900">
                <a:moveTo>
                  <a:pt x="0" y="0"/>
                </a:moveTo>
                <a:lnTo>
                  <a:pt x="2019300" y="0"/>
                </a:lnTo>
                <a:lnTo>
                  <a:pt x="2019300" y="1485900"/>
                </a:lnTo>
                <a:lnTo>
                  <a:pt x="0" y="148590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3" name="Picture Placeholder 12">
            <a:extLst>
              <a:ext uri="{FF2B5EF4-FFF2-40B4-BE49-F238E27FC236}">
                <a16:creationId xmlns:a16="http://schemas.microsoft.com/office/drawing/2014/main" id="{A310EC69-0E15-4C50-B81B-E0028A5769A9}"/>
              </a:ext>
            </a:extLst>
          </p:cNvPr>
          <p:cNvSpPr>
            <a:spLocks noGrp="1"/>
          </p:cNvSpPr>
          <p:nvPr>
            <p:ph type="pic" sz="quarter" idx="16" hasCustomPrompt="1"/>
          </p:nvPr>
        </p:nvSpPr>
        <p:spPr>
          <a:xfrm>
            <a:off x="3867150" y="4237037"/>
            <a:ext cx="2019300" cy="1485900"/>
          </a:xfrm>
          <a:custGeom>
            <a:avLst/>
            <a:gdLst>
              <a:gd name="connsiteX0" fmla="*/ 0 w 2019300"/>
              <a:gd name="connsiteY0" fmla="*/ 0 h 1485900"/>
              <a:gd name="connsiteX1" fmla="*/ 2019300 w 2019300"/>
              <a:gd name="connsiteY1" fmla="*/ 0 h 1485900"/>
              <a:gd name="connsiteX2" fmla="*/ 2019300 w 2019300"/>
              <a:gd name="connsiteY2" fmla="*/ 1485900 h 1485900"/>
              <a:gd name="connsiteX3" fmla="*/ 0 w 2019300"/>
              <a:gd name="connsiteY3" fmla="*/ 1485900 h 1485900"/>
            </a:gdLst>
            <a:ahLst/>
            <a:cxnLst>
              <a:cxn ang="0">
                <a:pos x="connsiteX0" y="connsiteY0"/>
              </a:cxn>
              <a:cxn ang="0">
                <a:pos x="connsiteX1" y="connsiteY1"/>
              </a:cxn>
              <a:cxn ang="0">
                <a:pos x="connsiteX2" y="connsiteY2"/>
              </a:cxn>
              <a:cxn ang="0">
                <a:pos x="connsiteX3" y="connsiteY3"/>
              </a:cxn>
            </a:cxnLst>
            <a:rect l="l" t="t" r="r" b="b"/>
            <a:pathLst>
              <a:path w="2019300" h="1485900">
                <a:moveTo>
                  <a:pt x="0" y="0"/>
                </a:moveTo>
                <a:lnTo>
                  <a:pt x="2019300" y="0"/>
                </a:lnTo>
                <a:lnTo>
                  <a:pt x="2019300" y="1485900"/>
                </a:lnTo>
                <a:lnTo>
                  <a:pt x="0" y="148590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2" name="Picture Placeholder 11">
            <a:extLst>
              <a:ext uri="{FF2B5EF4-FFF2-40B4-BE49-F238E27FC236}">
                <a16:creationId xmlns:a16="http://schemas.microsoft.com/office/drawing/2014/main" id="{E0CE1B60-5F98-4674-90A5-69E2685F6879}"/>
              </a:ext>
            </a:extLst>
          </p:cNvPr>
          <p:cNvSpPr>
            <a:spLocks noGrp="1"/>
          </p:cNvSpPr>
          <p:nvPr>
            <p:ph type="pic" sz="quarter" idx="15" hasCustomPrompt="1"/>
          </p:nvPr>
        </p:nvSpPr>
        <p:spPr>
          <a:xfrm>
            <a:off x="3867150" y="2085807"/>
            <a:ext cx="2019300" cy="1485900"/>
          </a:xfrm>
          <a:custGeom>
            <a:avLst/>
            <a:gdLst>
              <a:gd name="connsiteX0" fmla="*/ 0 w 2019300"/>
              <a:gd name="connsiteY0" fmla="*/ 0 h 1485900"/>
              <a:gd name="connsiteX1" fmla="*/ 2019300 w 2019300"/>
              <a:gd name="connsiteY1" fmla="*/ 0 h 1485900"/>
              <a:gd name="connsiteX2" fmla="*/ 2019300 w 2019300"/>
              <a:gd name="connsiteY2" fmla="*/ 1485900 h 1485900"/>
              <a:gd name="connsiteX3" fmla="*/ 0 w 2019300"/>
              <a:gd name="connsiteY3" fmla="*/ 1485900 h 1485900"/>
            </a:gdLst>
            <a:ahLst/>
            <a:cxnLst>
              <a:cxn ang="0">
                <a:pos x="connsiteX0" y="connsiteY0"/>
              </a:cxn>
              <a:cxn ang="0">
                <a:pos x="connsiteX1" y="connsiteY1"/>
              </a:cxn>
              <a:cxn ang="0">
                <a:pos x="connsiteX2" y="connsiteY2"/>
              </a:cxn>
              <a:cxn ang="0">
                <a:pos x="connsiteX3" y="connsiteY3"/>
              </a:cxn>
            </a:cxnLst>
            <a:rect l="l" t="t" r="r" b="b"/>
            <a:pathLst>
              <a:path w="2019300" h="1485900">
                <a:moveTo>
                  <a:pt x="0" y="0"/>
                </a:moveTo>
                <a:lnTo>
                  <a:pt x="2019300" y="0"/>
                </a:lnTo>
                <a:lnTo>
                  <a:pt x="2019300" y="1485900"/>
                </a:lnTo>
                <a:lnTo>
                  <a:pt x="0" y="148590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6" name="Picture Placeholder 15">
            <a:extLst>
              <a:ext uri="{FF2B5EF4-FFF2-40B4-BE49-F238E27FC236}">
                <a16:creationId xmlns:a16="http://schemas.microsoft.com/office/drawing/2014/main" id="{6E368FEC-5C47-48D3-A651-730FBCCD7DD7}"/>
              </a:ext>
            </a:extLst>
          </p:cNvPr>
          <p:cNvSpPr>
            <a:spLocks noGrp="1"/>
          </p:cNvSpPr>
          <p:nvPr>
            <p:ph type="pic" sz="quarter" idx="17" hasCustomPrompt="1"/>
          </p:nvPr>
        </p:nvSpPr>
        <p:spPr>
          <a:xfrm>
            <a:off x="6143238" y="4237037"/>
            <a:ext cx="2019300" cy="1485900"/>
          </a:xfrm>
          <a:custGeom>
            <a:avLst/>
            <a:gdLst>
              <a:gd name="connsiteX0" fmla="*/ 0 w 2019300"/>
              <a:gd name="connsiteY0" fmla="*/ 0 h 1485900"/>
              <a:gd name="connsiteX1" fmla="*/ 2019300 w 2019300"/>
              <a:gd name="connsiteY1" fmla="*/ 0 h 1485900"/>
              <a:gd name="connsiteX2" fmla="*/ 2019300 w 2019300"/>
              <a:gd name="connsiteY2" fmla="*/ 1485900 h 1485900"/>
              <a:gd name="connsiteX3" fmla="*/ 0 w 2019300"/>
              <a:gd name="connsiteY3" fmla="*/ 1485900 h 1485900"/>
            </a:gdLst>
            <a:ahLst/>
            <a:cxnLst>
              <a:cxn ang="0">
                <a:pos x="connsiteX0" y="connsiteY0"/>
              </a:cxn>
              <a:cxn ang="0">
                <a:pos x="connsiteX1" y="connsiteY1"/>
              </a:cxn>
              <a:cxn ang="0">
                <a:pos x="connsiteX2" y="connsiteY2"/>
              </a:cxn>
              <a:cxn ang="0">
                <a:pos x="connsiteX3" y="connsiteY3"/>
              </a:cxn>
            </a:cxnLst>
            <a:rect l="l" t="t" r="r" b="b"/>
            <a:pathLst>
              <a:path w="2019300" h="1485900">
                <a:moveTo>
                  <a:pt x="0" y="0"/>
                </a:moveTo>
                <a:lnTo>
                  <a:pt x="2019300" y="0"/>
                </a:lnTo>
                <a:lnTo>
                  <a:pt x="2019300" y="1485900"/>
                </a:lnTo>
                <a:lnTo>
                  <a:pt x="0" y="148590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36586163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Section Head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13E7A46-05D9-452F-B217-4137BB4286AA}"/>
              </a:ext>
            </a:extLst>
          </p:cNvPr>
          <p:cNvSpPr>
            <a:spLocks noGrp="1"/>
          </p:cNvSpPr>
          <p:nvPr>
            <p:ph type="pic" sz="quarter" idx="18" hasCustomPrompt="1"/>
          </p:nvPr>
        </p:nvSpPr>
        <p:spPr>
          <a:xfrm>
            <a:off x="8524560" y="3949270"/>
            <a:ext cx="2829239" cy="1700959"/>
          </a:xfrm>
          <a:custGeom>
            <a:avLst/>
            <a:gdLst>
              <a:gd name="connsiteX0" fmla="*/ 0 w 2829239"/>
              <a:gd name="connsiteY0" fmla="*/ 0 h 1700959"/>
              <a:gd name="connsiteX1" fmla="*/ 2829239 w 2829239"/>
              <a:gd name="connsiteY1" fmla="*/ 0 h 1700959"/>
              <a:gd name="connsiteX2" fmla="*/ 2829239 w 2829239"/>
              <a:gd name="connsiteY2" fmla="*/ 1700959 h 1700959"/>
              <a:gd name="connsiteX3" fmla="*/ 0 w 2829239"/>
              <a:gd name="connsiteY3" fmla="*/ 1700959 h 1700959"/>
            </a:gdLst>
            <a:ahLst/>
            <a:cxnLst>
              <a:cxn ang="0">
                <a:pos x="connsiteX0" y="connsiteY0"/>
              </a:cxn>
              <a:cxn ang="0">
                <a:pos x="connsiteX1" y="connsiteY1"/>
              </a:cxn>
              <a:cxn ang="0">
                <a:pos x="connsiteX2" y="connsiteY2"/>
              </a:cxn>
              <a:cxn ang="0">
                <a:pos x="connsiteX3" y="connsiteY3"/>
              </a:cxn>
            </a:cxnLst>
            <a:rect l="l" t="t" r="r" b="b"/>
            <a:pathLst>
              <a:path w="2829239" h="1700959">
                <a:moveTo>
                  <a:pt x="0" y="0"/>
                </a:moveTo>
                <a:lnTo>
                  <a:pt x="2829239" y="0"/>
                </a:lnTo>
                <a:lnTo>
                  <a:pt x="2829239" y="1700959"/>
                </a:lnTo>
                <a:lnTo>
                  <a:pt x="0" y="1700959"/>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9" name="Picture Placeholder 8">
            <a:extLst>
              <a:ext uri="{FF2B5EF4-FFF2-40B4-BE49-F238E27FC236}">
                <a16:creationId xmlns:a16="http://schemas.microsoft.com/office/drawing/2014/main" id="{46C7C49E-550F-4FE5-AFCE-86DAD3D4672C}"/>
              </a:ext>
            </a:extLst>
          </p:cNvPr>
          <p:cNvSpPr>
            <a:spLocks noGrp="1"/>
          </p:cNvSpPr>
          <p:nvPr>
            <p:ph type="pic" sz="quarter" idx="15" hasCustomPrompt="1"/>
          </p:nvPr>
        </p:nvSpPr>
        <p:spPr>
          <a:xfrm>
            <a:off x="8524561" y="1985671"/>
            <a:ext cx="2829239" cy="1700959"/>
          </a:xfrm>
          <a:custGeom>
            <a:avLst/>
            <a:gdLst>
              <a:gd name="connsiteX0" fmla="*/ 0 w 2829239"/>
              <a:gd name="connsiteY0" fmla="*/ 0 h 1700959"/>
              <a:gd name="connsiteX1" fmla="*/ 2829239 w 2829239"/>
              <a:gd name="connsiteY1" fmla="*/ 0 h 1700959"/>
              <a:gd name="connsiteX2" fmla="*/ 2829239 w 2829239"/>
              <a:gd name="connsiteY2" fmla="*/ 1700959 h 1700959"/>
              <a:gd name="connsiteX3" fmla="*/ 0 w 2829239"/>
              <a:gd name="connsiteY3" fmla="*/ 1700959 h 1700959"/>
            </a:gdLst>
            <a:ahLst/>
            <a:cxnLst>
              <a:cxn ang="0">
                <a:pos x="connsiteX0" y="connsiteY0"/>
              </a:cxn>
              <a:cxn ang="0">
                <a:pos x="connsiteX1" y="connsiteY1"/>
              </a:cxn>
              <a:cxn ang="0">
                <a:pos x="connsiteX2" y="connsiteY2"/>
              </a:cxn>
              <a:cxn ang="0">
                <a:pos x="connsiteX3" y="connsiteY3"/>
              </a:cxn>
            </a:cxnLst>
            <a:rect l="l" t="t" r="r" b="b"/>
            <a:pathLst>
              <a:path w="2829239" h="1700959">
                <a:moveTo>
                  <a:pt x="0" y="0"/>
                </a:moveTo>
                <a:lnTo>
                  <a:pt x="2829239" y="0"/>
                </a:lnTo>
                <a:lnTo>
                  <a:pt x="2829239" y="1700959"/>
                </a:lnTo>
                <a:lnTo>
                  <a:pt x="0" y="1700959"/>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3521793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191427"/>
          </a:xfrm>
        </p:spPr>
        <p:txBody>
          <a:bodyPr>
            <a:noAutofit/>
          </a:bodyPr>
          <a:lstStyle>
            <a:lvl1pPr marL="0" indent="0" algn="ctr">
              <a:buNone/>
              <a:defRPr sz="1000" b="0">
                <a:solidFill>
                  <a:schemeClr val="tx1">
                    <a:lumMod val="50000"/>
                    <a:lumOff val="50000"/>
                  </a:schemeClr>
                </a:solidFill>
                <a:latin typeface="Montserrat" panose="00000500000000000000" pitchFamily="50"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2053188" y="6436678"/>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998278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8" name="Footer Placeholder 7">
            <a:extLst>
              <a:ext uri="{FF2B5EF4-FFF2-40B4-BE49-F238E27FC236}">
                <a16:creationId xmlns:a16="http://schemas.microsoft.com/office/drawing/2014/main" id="{4552F197-B265-4A24-B3B2-579047097227}"/>
              </a:ext>
            </a:extLst>
          </p:cNvPr>
          <p:cNvSpPr>
            <a:spLocks noGrp="1"/>
          </p:cNvSpPr>
          <p:nvPr>
            <p:ph type="ftr" sz="quarter" idx="10"/>
          </p:nvPr>
        </p:nvSpPr>
        <p:spPr>
          <a:xfrm>
            <a:off x="2053188" y="6436678"/>
            <a:ext cx="1723571" cy="365125"/>
          </a:xfrm>
          <a:prstGeom prst="rect">
            <a:avLst/>
          </a:prstGeom>
        </p:spPr>
        <p:txBody>
          <a:bodyPr/>
          <a:lstStyle/>
          <a:p>
            <a:r>
              <a:rPr lang="en-US" dirty="0"/>
              <a:t>www.infobusiness.com</a:t>
            </a:r>
          </a:p>
        </p:txBody>
      </p:sp>
      <p:sp>
        <p:nvSpPr>
          <p:cNvPr id="9" name="Slide Number Placeholder 8">
            <a:extLst>
              <a:ext uri="{FF2B5EF4-FFF2-40B4-BE49-F238E27FC236}">
                <a16:creationId xmlns:a16="http://schemas.microsoft.com/office/drawing/2014/main" id="{5CEA28D6-30E3-4853-9DDB-89073BC25F8D}"/>
              </a:ext>
            </a:extLst>
          </p:cNvPr>
          <p:cNvSpPr>
            <a:spLocks noGrp="1"/>
          </p:cNvSpPr>
          <p:nvPr>
            <p:ph type="sldNum" sz="quarter" idx="11"/>
          </p:nvPr>
        </p:nvSpPr>
        <p:spPr>
          <a:xfrm>
            <a:off x="10915718" y="66550"/>
            <a:ext cx="464275" cy="191427"/>
          </a:xfrm>
          <a:prstGeom prst="rect">
            <a:avLst/>
          </a:prstGeom>
        </p:spPr>
        <p:txBody>
          <a:bodyPr/>
          <a:lstStyle/>
          <a:p>
            <a:fld id="{22E1CF2F-19B6-4B01-91BB-CDBA096AD5BE}" type="slidenum">
              <a:rPr lang="en-US" smtClean="0"/>
              <a:pPr/>
              <a:t>‹#›</a:t>
            </a:fld>
            <a:endParaRPr lang="en-US" dirty="0"/>
          </a:p>
        </p:txBody>
      </p:sp>
    </p:spTree>
    <p:extLst>
      <p:ext uri="{BB962C8B-B14F-4D97-AF65-F5344CB8AC3E}">
        <p14:creationId xmlns:p14="http://schemas.microsoft.com/office/powerpoint/2010/main" val="3276633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4FD2824-7B1F-485C-926D-228809444855}"/>
              </a:ext>
            </a:extLst>
          </p:cNvPr>
          <p:cNvSpPr>
            <a:spLocks noGrp="1"/>
          </p:cNvSpPr>
          <p:nvPr>
            <p:ph type="pic" sz="quarter" idx="10" hasCustomPrompt="1"/>
          </p:nvPr>
        </p:nvSpPr>
        <p:spPr>
          <a:xfrm>
            <a:off x="4764771" y="1121229"/>
            <a:ext cx="6382201" cy="4615542"/>
          </a:xfrm>
          <a:custGeom>
            <a:avLst/>
            <a:gdLst>
              <a:gd name="connsiteX0" fmla="*/ 0 w 6382201"/>
              <a:gd name="connsiteY0" fmla="*/ 0 h 4615542"/>
              <a:gd name="connsiteX1" fmla="*/ 6382201 w 6382201"/>
              <a:gd name="connsiteY1" fmla="*/ 0 h 4615542"/>
              <a:gd name="connsiteX2" fmla="*/ 6382201 w 6382201"/>
              <a:gd name="connsiteY2" fmla="*/ 4615542 h 4615542"/>
              <a:gd name="connsiteX3" fmla="*/ 0 w 6382201"/>
              <a:gd name="connsiteY3" fmla="*/ 4615542 h 4615542"/>
            </a:gdLst>
            <a:ahLst/>
            <a:cxnLst>
              <a:cxn ang="0">
                <a:pos x="connsiteX0" y="connsiteY0"/>
              </a:cxn>
              <a:cxn ang="0">
                <a:pos x="connsiteX1" y="connsiteY1"/>
              </a:cxn>
              <a:cxn ang="0">
                <a:pos x="connsiteX2" y="connsiteY2"/>
              </a:cxn>
              <a:cxn ang="0">
                <a:pos x="connsiteX3" y="connsiteY3"/>
              </a:cxn>
            </a:cxnLst>
            <a:rect l="l" t="t" r="r" b="b"/>
            <a:pathLst>
              <a:path w="6382201" h="4615542">
                <a:moveTo>
                  <a:pt x="0" y="0"/>
                </a:moveTo>
                <a:lnTo>
                  <a:pt x="6382201" y="0"/>
                </a:lnTo>
                <a:lnTo>
                  <a:pt x="6382201" y="4615542"/>
                </a:lnTo>
                <a:lnTo>
                  <a:pt x="0" y="461554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1369928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5808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9_Section Header">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33FB70A7-1C18-4C50-9C49-818ADC07F1C0}"/>
              </a:ext>
            </a:extLst>
          </p:cNvPr>
          <p:cNvSpPr>
            <a:spLocks noGrp="1"/>
          </p:cNvSpPr>
          <p:nvPr>
            <p:ph type="pic" sz="quarter" idx="10" hasCustomPrompt="1"/>
          </p:nvPr>
        </p:nvSpPr>
        <p:spPr>
          <a:xfrm>
            <a:off x="0" y="522514"/>
            <a:ext cx="5143494" cy="5402729"/>
          </a:xfrm>
          <a:custGeom>
            <a:avLst/>
            <a:gdLst>
              <a:gd name="connsiteX0" fmla="*/ 0 w 5143494"/>
              <a:gd name="connsiteY0" fmla="*/ 0 h 5402729"/>
              <a:gd name="connsiteX1" fmla="*/ 5143494 w 5143494"/>
              <a:gd name="connsiteY1" fmla="*/ 0 h 5402729"/>
              <a:gd name="connsiteX2" fmla="*/ 5143494 w 5143494"/>
              <a:gd name="connsiteY2" fmla="*/ 5402729 h 5402729"/>
              <a:gd name="connsiteX3" fmla="*/ 0 w 5143494"/>
              <a:gd name="connsiteY3" fmla="*/ 5402729 h 5402729"/>
            </a:gdLst>
            <a:ahLst/>
            <a:cxnLst>
              <a:cxn ang="0">
                <a:pos x="connsiteX0" y="connsiteY0"/>
              </a:cxn>
              <a:cxn ang="0">
                <a:pos x="connsiteX1" y="connsiteY1"/>
              </a:cxn>
              <a:cxn ang="0">
                <a:pos x="connsiteX2" y="connsiteY2"/>
              </a:cxn>
              <a:cxn ang="0">
                <a:pos x="connsiteX3" y="connsiteY3"/>
              </a:cxn>
            </a:cxnLst>
            <a:rect l="l" t="t" r="r" b="b"/>
            <a:pathLst>
              <a:path w="5143494" h="5402729">
                <a:moveTo>
                  <a:pt x="0" y="0"/>
                </a:moveTo>
                <a:lnTo>
                  <a:pt x="5143494" y="0"/>
                </a:lnTo>
                <a:lnTo>
                  <a:pt x="5143494" y="5402729"/>
                </a:lnTo>
                <a:lnTo>
                  <a:pt x="0" y="5402729"/>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2" name="Picture Placeholder 11">
            <a:extLst>
              <a:ext uri="{FF2B5EF4-FFF2-40B4-BE49-F238E27FC236}">
                <a16:creationId xmlns:a16="http://schemas.microsoft.com/office/drawing/2014/main" id="{87CAFC33-A6DF-4274-A935-7606BBE87845}"/>
              </a:ext>
            </a:extLst>
          </p:cNvPr>
          <p:cNvSpPr>
            <a:spLocks noGrp="1"/>
          </p:cNvSpPr>
          <p:nvPr>
            <p:ph type="pic" sz="quarter" idx="12" hasCustomPrompt="1"/>
          </p:nvPr>
        </p:nvSpPr>
        <p:spPr>
          <a:xfrm>
            <a:off x="8708571" y="522514"/>
            <a:ext cx="3483429" cy="2406652"/>
          </a:xfrm>
          <a:custGeom>
            <a:avLst/>
            <a:gdLst>
              <a:gd name="connsiteX0" fmla="*/ 0 w 3483429"/>
              <a:gd name="connsiteY0" fmla="*/ 0 h 2406652"/>
              <a:gd name="connsiteX1" fmla="*/ 3483429 w 3483429"/>
              <a:gd name="connsiteY1" fmla="*/ 0 h 2406652"/>
              <a:gd name="connsiteX2" fmla="*/ 3483429 w 3483429"/>
              <a:gd name="connsiteY2" fmla="*/ 2406652 h 2406652"/>
              <a:gd name="connsiteX3" fmla="*/ 0 w 3483429"/>
              <a:gd name="connsiteY3" fmla="*/ 2406652 h 2406652"/>
            </a:gdLst>
            <a:ahLst/>
            <a:cxnLst>
              <a:cxn ang="0">
                <a:pos x="connsiteX0" y="connsiteY0"/>
              </a:cxn>
              <a:cxn ang="0">
                <a:pos x="connsiteX1" y="connsiteY1"/>
              </a:cxn>
              <a:cxn ang="0">
                <a:pos x="connsiteX2" y="connsiteY2"/>
              </a:cxn>
              <a:cxn ang="0">
                <a:pos x="connsiteX3" y="connsiteY3"/>
              </a:cxn>
            </a:cxnLst>
            <a:rect l="l" t="t" r="r" b="b"/>
            <a:pathLst>
              <a:path w="3483429" h="2406652">
                <a:moveTo>
                  <a:pt x="0" y="0"/>
                </a:moveTo>
                <a:lnTo>
                  <a:pt x="3483429" y="0"/>
                </a:lnTo>
                <a:lnTo>
                  <a:pt x="3483429" y="2406652"/>
                </a:lnTo>
                <a:lnTo>
                  <a:pt x="0" y="240665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3" name="Picture Placeholder 12">
            <a:extLst>
              <a:ext uri="{FF2B5EF4-FFF2-40B4-BE49-F238E27FC236}">
                <a16:creationId xmlns:a16="http://schemas.microsoft.com/office/drawing/2014/main" id="{248DF983-6BDB-4D6B-947B-D99946448C3C}"/>
              </a:ext>
            </a:extLst>
          </p:cNvPr>
          <p:cNvSpPr>
            <a:spLocks noGrp="1"/>
          </p:cNvSpPr>
          <p:nvPr>
            <p:ph type="pic" sz="quarter" idx="13" hasCustomPrompt="1"/>
          </p:nvPr>
        </p:nvSpPr>
        <p:spPr>
          <a:xfrm>
            <a:off x="8708572" y="3048000"/>
            <a:ext cx="3483429" cy="2406652"/>
          </a:xfrm>
          <a:custGeom>
            <a:avLst/>
            <a:gdLst>
              <a:gd name="connsiteX0" fmla="*/ 0 w 3483429"/>
              <a:gd name="connsiteY0" fmla="*/ 0 h 2406652"/>
              <a:gd name="connsiteX1" fmla="*/ 3483429 w 3483429"/>
              <a:gd name="connsiteY1" fmla="*/ 0 h 2406652"/>
              <a:gd name="connsiteX2" fmla="*/ 3483429 w 3483429"/>
              <a:gd name="connsiteY2" fmla="*/ 2406652 h 2406652"/>
              <a:gd name="connsiteX3" fmla="*/ 0 w 3483429"/>
              <a:gd name="connsiteY3" fmla="*/ 2406652 h 2406652"/>
            </a:gdLst>
            <a:ahLst/>
            <a:cxnLst>
              <a:cxn ang="0">
                <a:pos x="connsiteX0" y="connsiteY0"/>
              </a:cxn>
              <a:cxn ang="0">
                <a:pos x="connsiteX1" y="connsiteY1"/>
              </a:cxn>
              <a:cxn ang="0">
                <a:pos x="connsiteX2" y="connsiteY2"/>
              </a:cxn>
              <a:cxn ang="0">
                <a:pos x="connsiteX3" y="connsiteY3"/>
              </a:cxn>
            </a:cxnLst>
            <a:rect l="l" t="t" r="r" b="b"/>
            <a:pathLst>
              <a:path w="3483429" h="2406652">
                <a:moveTo>
                  <a:pt x="0" y="0"/>
                </a:moveTo>
                <a:lnTo>
                  <a:pt x="3483429" y="0"/>
                </a:lnTo>
                <a:lnTo>
                  <a:pt x="3483429" y="2406652"/>
                </a:lnTo>
                <a:lnTo>
                  <a:pt x="0" y="240665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1895502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4">
            <a:extLst>
              <a:ext uri="{FF2B5EF4-FFF2-40B4-BE49-F238E27FC236}">
                <a16:creationId xmlns:a16="http://schemas.microsoft.com/office/drawing/2014/main" id="{5AD2CFD9-F21C-4D6C-98B5-F0E85B6981DC}"/>
              </a:ext>
            </a:extLst>
          </p:cNvPr>
          <p:cNvSpPr>
            <a:spLocks noGrp="1"/>
          </p:cNvSpPr>
          <p:nvPr>
            <p:ph type="pic" sz="quarter" idx="10" hasCustomPrompt="1"/>
          </p:nvPr>
        </p:nvSpPr>
        <p:spPr>
          <a:xfrm>
            <a:off x="522515" y="1001486"/>
            <a:ext cx="3628571" cy="5334000"/>
          </a:xfrm>
          <a:custGeom>
            <a:avLst/>
            <a:gdLst>
              <a:gd name="connsiteX0" fmla="*/ 0 w 5099945"/>
              <a:gd name="connsiteY0" fmla="*/ 0 h 5812972"/>
              <a:gd name="connsiteX1" fmla="*/ 5099945 w 5099945"/>
              <a:gd name="connsiteY1" fmla="*/ 0 h 5812972"/>
              <a:gd name="connsiteX2" fmla="*/ 5099945 w 5099945"/>
              <a:gd name="connsiteY2" fmla="*/ 5812972 h 5812972"/>
              <a:gd name="connsiteX3" fmla="*/ 0 w 5099945"/>
              <a:gd name="connsiteY3" fmla="*/ 5812972 h 5812972"/>
            </a:gdLst>
            <a:ahLst/>
            <a:cxnLst>
              <a:cxn ang="0">
                <a:pos x="connsiteX0" y="connsiteY0"/>
              </a:cxn>
              <a:cxn ang="0">
                <a:pos x="connsiteX1" y="connsiteY1"/>
              </a:cxn>
              <a:cxn ang="0">
                <a:pos x="connsiteX2" y="connsiteY2"/>
              </a:cxn>
              <a:cxn ang="0">
                <a:pos x="connsiteX3" y="connsiteY3"/>
              </a:cxn>
            </a:cxnLst>
            <a:rect l="l" t="t" r="r" b="b"/>
            <a:pathLst>
              <a:path w="5099945" h="5812972">
                <a:moveTo>
                  <a:pt x="0" y="0"/>
                </a:moveTo>
                <a:lnTo>
                  <a:pt x="5099945" y="0"/>
                </a:lnTo>
                <a:lnTo>
                  <a:pt x="5099945" y="5812972"/>
                </a:lnTo>
                <a:lnTo>
                  <a:pt x="0" y="581297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4" name="Picture Placeholder 4">
            <a:extLst>
              <a:ext uri="{FF2B5EF4-FFF2-40B4-BE49-F238E27FC236}">
                <a16:creationId xmlns:a16="http://schemas.microsoft.com/office/drawing/2014/main" id="{07AD9278-D3E2-468D-99FA-084A697D8C88}"/>
              </a:ext>
            </a:extLst>
          </p:cNvPr>
          <p:cNvSpPr>
            <a:spLocks noGrp="1"/>
          </p:cNvSpPr>
          <p:nvPr>
            <p:ph type="pic" sz="quarter" idx="11" hasCustomPrompt="1"/>
          </p:nvPr>
        </p:nvSpPr>
        <p:spPr>
          <a:xfrm>
            <a:off x="4281714" y="522514"/>
            <a:ext cx="3628571" cy="5334000"/>
          </a:xfrm>
          <a:custGeom>
            <a:avLst/>
            <a:gdLst>
              <a:gd name="connsiteX0" fmla="*/ 0 w 5099945"/>
              <a:gd name="connsiteY0" fmla="*/ 0 h 5812972"/>
              <a:gd name="connsiteX1" fmla="*/ 5099945 w 5099945"/>
              <a:gd name="connsiteY1" fmla="*/ 0 h 5812972"/>
              <a:gd name="connsiteX2" fmla="*/ 5099945 w 5099945"/>
              <a:gd name="connsiteY2" fmla="*/ 5812972 h 5812972"/>
              <a:gd name="connsiteX3" fmla="*/ 0 w 5099945"/>
              <a:gd name="connsiteY3" fmla="*/ 5812972 h 5812972"/>
            </a:gdLst>
            <a:ahLst/>
            <a:cxnLst>
              <a:cxn ang="0">
                <a:pos x="connsiteX0" y="connsiteY0"/>
              </a:cxn>
              <a:cxn ang="0">
                <a:pos x="connsiteX1" y="connsiteY1"/>
              </a:cxn>
              <a:cxn ang="0">
                <a:pos x="connsiteX2" y="connsiteY2"/>
              </a:cxn>
              <a:cxn ang="0">
                <a:pos x="connsiteX3" y="connsiteY3"/>
              </a:cxn>
            </a:cxnLst>
            <a:rect l="l" t="t" r="r" b="b"/>
            <a:pathLst>
              <a:path w="5099945" h="5812972">
                <a:moveTo>
                  <a:pt x="0" y="0"/>
                </a:moveTo>
                <a:lnTo>
                  <a:pt x="5099945" y="0"/>
                </a:lnTo>
                <a:lnTo>
                  <a:pt x="5099945" y="5812972"/>
                </a:lnTo>
                <a:lnTo>
                  <a:pt x="0" y="581297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5" name="Picture Placeholder 4">
            <a:extLst>
              <a:ext uri="{FF2B5EF4-FFF2-40B4-BE49-F238E27FC236}">
                <a16:creationId xmlns:a16="http://schemas.microsoft.com/office/drawing/2014/main" id="{BA06E668-789F-4764-9343-0930E434C68D}"/>
              </a:ext>
            </a:extLst>
          </p:cNvPr>
          <p:cNvSpPr>
            <a:spLocks noGrp="1"/>
          </p:cNvSpPr>
          <p:nvPr>
            <p:ph type="pic" sz="quarter" idx="12" hasCustomPrompt="1"/>
          </p:nvPr>
        </p:nvSpPr>
        <p:spPr>
          <a:xfrm>
            <a:off x="8040914" y="2104568"/>
            <a:ext cx="3628571" cy="4230917"/>
          </a:xfrm>
          <a:custGeom>
            <a:avLst/>
            <a:gdLst>
              <a:gd name="connsiteX0" fmla="*/ 0 w 5099945"/>
              <a:gd name="connsiteY0" fmla="*/ 0 h 5812972"/>
              <a:gd name="connsiteX1" fmla="*/ 5099945 w 5099945"/>
              <a:gd name="connsiteY1" fmla="*/ 0 h 5812972"/>
              <a:gd name="connsiteX2" fmla="*/ 5099945 w 5099945"/>
              <a:gd name="connsiteY2" fmla="*/ 5812972 h 5812972"/>
              <a:gd name="connsiteX3" fmla="*/ 0 w 5099945"/>
              <a:gd name="connsiteY3" fmla="*/ 5812972 h 5812972"/>
            </a:gdLst>
            <a:ahLst/>
            <a:cxnLst>
              <a:cxn ang="0">
                <a:pos x="connsiteX0" y="connsiteY0"/>
              </a:cxn>
              <a:cxn ang="0">
                <a:pos x="connsiteX1" y="connsiteY1"/>
              </a:cxn>
              <a:cxn ang="0">
                <a:pos x="connsiteX2" y="connsiteY2"/>
              </a:cxn>
              <a:cxn ang="0">
                <a:pos x="connsiteX3" y="connsiteY3"/>
              </a:cxn>
            </a:cxnLst>
            <a:rect l="l" t="t" r="r" b="b"/>
            <a:pathLst>
              <a:path w="5099945" h="5812972">
                <a:moveTo>
                  <a:pt x="0" y="0"/>
                </a:moveTo>
                <a:lnTo>
                  <a:pt x="5099945" y="0"/>
                </a:lnTo>
                <a:lnTo>
                  <a:pt x="5099945" y="5812972"/>
                </a:lnTo>
                <a:lnTo>
                  <a:pt x="0" y="581297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3089894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Section Header">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4330554E-7D57-4CB2-896D-2BA51619F86C}"/>
              </a:ext>
            </a:extLst>
          </p:cNvPr>
          <p:cNvSpPr>
            <a:spLocks noGrp="1"/>
          </p:cNvSpPr>
          <p:nvPr>
            <p:ph type="pic" sz="quarter" idx="10" hasCustomPrompt="1"/>
          </p:nvPr>
        </p:nvSpPr>
        <p:spPr>
          <a:xfrm>
            <a:off x="326570" y="3664857"/>
            <a:ext cx="3600255" cy="2808515"/>
          </a:xfrm>
          <a:custGeom>
            <a:avLst/>
            <a:gdLst>
              <a:gd name="connsiteX0" fmla="*/ 0 w 3600255"/>
              <a:gd name="connsiteY0" fmla="*/ 0 h 2808515"/>
              <a:gd name="connsiteX1" fmla="*/ 3600255 w 3600255"/>
              <a:gd name="connsiteY1" fmla="*/ 0 h 2808515"/>
              <a:gd name="connsiteX2" fmla="*/ 3600255 w 3600255"/>
              <a:gd name="connsiteY2" fmla="*/ 2808515 h 2808515"/>
              <a:gd name="connsiteX3" fmla="*/ 0 w 3600255"/>
              <a:gd name="connsiteY3" fmla="*/ 2808515 h 2808515"/>
            </a:gdLst>
            <a:ahLst/>
            <a:cxnLst>
              <a:cxn ang="0">
                <a:pos x="connsiteX0" y="connsiteY0"/>
              </a:cxn>
              <a:cxn ang="0">
                <a:pos x="connsiteX1" y="connsiteY1"/>
              </a:cxn>
              <a:cxn ang="0">
                <a:pos x="connsiteX2" y="connsiteY2"/>
              </a:cxn>
              <a:cxn ang="0">
                <a:pos x="connsiteX3" y="connsiteY3"/>
              </a:cxn>
            </a:cxnLst>
            <a:rect l="l" t="t" r="r" b="b"/>
            <a:pathLst>
              <a:path w="3600255" h="2808515">
                <a:moveTo>
                  <a:pt x="0" y="0"/>
                </a:moveTo>
                <a:lnTo>
                  <a:pt x="3600255" y="0"/>
                </a:lnTo>
                <a:lnTo>
                  <a:pt x="3600255" y="2808515"/>
                </a:lnTo>
                <a:lnTo>
                  <a:pt x="0" y="2808515"/>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24" name="Picture Placeholder 23">
            <a:extLst>
              <a:ext uri="{FF2B5EF4-FFF2-40B4-BE49-F238E27FC236}">
                <a16:creationId xmlns:a16="http://schemas.microsoft.com/office/drawing/2014/main" id="{FA140F53-CB11-4960-8C8D-7B6F273D85E5}"/>
              </a:ext>
            </a:extLst>
          </p:cNvPr>
          <p:cNvSpPr>
            <a:spLocks noGrp="1"/>
          </p:cNvSpPr>
          <p:nvPr>
            <p:ph type="pic" sz="quarter" idx="11" hasCustomPrompt="1"/>
          </p:nvPr>
        </p:nvSpPr>
        <p:spPr>
          <a:xfrm>
            <a:off x="4295872" y="3664856"/>
            <a:ext cx="3600255" cy="2808515"/>
          </a:xfrm>
          <a:custGeom>
            <a:avLst/>
            <a:gdLst>
              <a:gd name="connsiteX0" fmla="*/ 0 w 3600255"/>
              <a:gd name="connsiteY0" fmla="*/ 0 h 2808515"/>
              <a:gd name="connsiteX1" fmla="*/ 3600255 w 3600255"/>
              <a:gd name="connsiteY1" fmla="*/ 0 h 2808515"/>
              <a:gd name="connsiteX2" fmla="*/ 3600255 w 3600255"/>
              <a:gd name="connsiteY2" fmla="*/ 2808515 h 2808515"/>
              <a:gd name="connsiteX3" fmla="*/ 0 w 3600255"/>
              <a:gd name="connsiteY3" fmla="*/ 2808515 h 2808515"/>
            </a:gdLst>
            <a:ahLst/>
            <a:cxnLst>
              <a:cxn ang="0">
                <a:pos x="connsiteX0" y="connsiteY0"/>
              </a:cxn>
              <a:cxn ang="0">
                <a:pos x="connsiteX1" y="connsiteY1"/>
              </a:cxn>
              <a:cxn ang="0">
                <a:pos x="connsiteX2" y="connsiteY2"/>
              </a:cxn>
              <a:cxn ang="0">
                <a:pos x="connsiteX3" y="connsiteY3"/>
              </a:cxn>
            </a:cxnLst>
            <a:rect l="l" t="t" r="r" b="b"/>
            <a:pathLst>
              <a:path w="3600255" h="2808515">
                <a:moveTo>
                  <a:pt x="0" y="0"/>
                </a:moveTo>
                <a:lnTo>
                  <a:pt x="3600255" y="0"/>
                </a:lnTo>
                <a:lnTo>
                  <a:pt x="3600255" y="2808515"/>
                </a:lnTo>
                <a:lnTo>
                  <a:pt x="0" y="2808515"/>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25" name="Picture Placeholder 24">
            <a:extLst>
              <a:ext uri="{FF2B5EF4-FFF2-40B4-BE49-F238E27FC236}">
                <a16:creationId xmlns:a16="http://schemas.microsoft.com/office/drawing/2014/main" id="{7381129C-A80D-44EB-A036-38610A3101C8}"/>
              </a:ext>
            </a:extLst>
          </p:cNvPr>
          <p:cNvSpPr>
            <a:spLocks noGrp="1"/>
          </p:cNvSpPr>
          <p:nvPr>
            <p:ph type="pic" sz="quarter" idx="13" hasCustomPrompt="1"/>
          </p:nvPr>
        </p:nvSpPr>
        <p:spPr>
          <a:xfrm>
            <a:off x="8265172" y="3664854"/>
            <a:ext cx="3600255" cy="2808515"/>
          </a:xfrm>
          <a:custGeom>
            <a:avLst/>
            <a:gdLst>
              <a:gd name="connsiteX0" fmla="*/ 0 w 3600255"/>
              <a:gd name="connsiteY0" fmla="*/ 0 h 2808515"/>
              <a:gd name="connsiteX1" fmla="*/ 3600255 w 3600255"/>
              <a:gd name="connsiteY1" fmla="*/ 0 h 2808515"/>
              <a:gd name="connsiteX2" fmla="*/ 3600255 w 3600255"/>
              <a:gd name="connsiteY2" fmla="*/ 2808515 h 2808515"/>
              <a:gd name="connsiteX3" fmla="*/ 0 w 3600255"/>
              <a:gd name="connsiteY3" fmla="*/ 2808515 h 2808515"/>
            </a:gdLst>
            <a:ahLst/>
            <a:cxnLst>
              <a:cxn ang="0">
                <a:pos x="connsiteX0" y="connsiteY0"/>
              </a:cxn>
              <a:cxn ang="0">
                <a:pos x="connsiteX1" y="connsiteY1"/>
              </a:cxn>
              <a:cxn ang="0">
                <a:pos x="connsiteX2" y="connsiteY2"/>
              </a:cxn>
              <a:cxn ang="0">
                <a:pos x="connsiteX3" y="connsiteY3"/>
              </a:cxn>
            </a:cxnLst>
            <a:rect l="l" t="t" r="r" b="b"/>
            <a:pathLst>
              <a:path w="3600255" h="2808515">
                <a:moveTo>
                  <a:pt x="0" y="0"/>
                </a:moveTo>
                <a:lnTo>
                  <a:pt x="3600255" y="0"/>
                </a:lnTo>
                <a:lnTo>
                  <a:pt x="3600255" y="2808515"/>
                </a:lnTo>
                <a:lnTo>
                  <a:pt x="0" y="2808515"/>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26" name="Picture Placeholder 25">
            <a:extLst>
              <a:ext uri="{FF2B5EF4-FFF2-40B4-BE49-F238E27FC236}">
                <a16:creationId xmlns:a16="http://schemas.microsoft.com/office/drawing/2014/main" id="{C1ABDE01-10D6-43A4-A9A6-E90EB4FE7639}"/>
              </a:ext>
            </a:extLst>
          </p:cNvPr>
          <p:cNvSpPr>
            <a:spLocks noGrp="1"/>
          </p:cNvSpPr>
          <p:nvPr>
            <p:ph type="pic" sz="quarter" idx="14" hasCustomPrompt="1"/>
          </p:nvPr>
        </p:nvSpPr>
        <p:spPr>
          <a:xfrm>
            <a:off x="326571" y="235856"/>
            <a:ext cx="11538858" cy="3193144"/>
          </a:xfrm>
          <a:custGeom>
            <a:avLst/>
            <a:gdLst>
              <a:gd name="connsiteX0" fmla="*/ 0 w 11538858"/>
              <a:gd name="connsiteY0" fmla="*/ 0 h 3193144"/>
              <a:gd name="connsiteX1" fmla="*/ 11538858 w 11538858"/>
              <a:gd name="connsiteY1" fmla="*/ 0 h 3193144"/>
              <a:gd name="connsiteX2" fmla="*/ 11538858 w 11538858"/>
              <a:gd name="connsiteY2" fmla="*/ 3193144 h 3193144"/>
              <a:gd name="connsiteX3" fmla="*/ 0 w 11538858"/>
              <a:gd name="connsiteY3" fmla="*/ 3193144 h 3193144"/>
            </a:gdLst>
            <a:ahLst/>
            <a:cxnLst>
              <a:cxn ang="0">
                <a:pos x="connsiteX0" y="connsiteY0"/>
              </a:cxn>
              <a:cxn ang="0">
                <a:pos x="connsiteX1" y="connsiteY1"/>
              </a:cxn>
              <a:cxn ang="0">
                <a:pos x="connsiteX2" y="connsiteY2"/>
              </a:cxn>
              <a:cxn ang="0">
                <a:pos x="connsiteX3" y="connsiteY3"/>
              </a:cxn>
            </a:cxnLst>
            <a:rect l="l" t="t" r="r" b="b"/>
            <a:pathLst>
              <a:path w="11538858" h="3193144">
                <a:moveTo>
                  <a:pt x="0" y="0"/>
                </a:moveTo>
                <a:lnTo>
                  <a:pt x="11538858" y="0"/>
                </a:lnTo>
                <a:lnTo>
                  <a:pt x="11538858" y="3193144"/>
                </a:lnTo>
                <a:lnTo>
                  <a:pt x="0" y="3193144"/>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36234619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Picture Placeholder 8">
            <a:extLst>
              <a:ext uri="{FF2B5EF4-FFF2-40B4-BE49-F238E27FC236}">
                <a16:creationId xmlns:a16="http://schemas.microsoft.com/office/drawing/2014/main" id="{07D16BEA-B348-405F-B529-C5D5E7DB9A2A}"/>
              </a:ext>
            </a:extLst>
          </p:cNvPr>
          <p:cNvSpPr>
            <a:spLocks noGrp="1"/>
          </p:cNvSpPr>
          <p:nvPr>
            <p:ph type="pic" sz="quarter" idx="17" hasCustomPrompt="1"/>
          </p:nvPr>
        </p:nvSpPr>
        <p:spPr>
          <a:xfrm>
            <a:off x="609600" y="609595"/>
            <a:ext cx="7810500" cy="5638806"/>
          </a:xfrm>
        </p:spPr>
        <p:txBody>
          <a:bodyPr>
            <a:norm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643570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4B13DFB-4D42-49ED-89E4-4F0D5E151C4C}"/>
              </a:ext>
            </a:extLst>
          </p:cNvPr>
          <p:cNvSpPr>
            <a:spLocks noGrp="1"/>
          </p:cNvSpPr>
          <p:nvPr>
            <p:ph type="title"/>
          </p:nvPr>
        </p:nvSpPr>
        <p:spPr>
          <a:xfrm>
            <a:off x="838200" y="476886"/>
            <a:ext cx="10515600" cy="61023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AA8CE2F2-50B7-45A7-A752-331D60C05B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85375121"/>
      </p:ext>
    </p:extLst>
  </p:cSld>
  <p:clrMap bg1="lt1" tx1="dk1" bg2="lt2" tx2="dk2" accent1="accent1" accent2="accent2" accent3="accent3" accent4="accent4" accent5="accent5" accent6="accent6" hlink="hlink" folHlink="folHlink"/>
  <p:sldLayoutIdLst>
    <p:sldLayoutId id="2147483655" r:id="rId1"/>
    <p:sldLayoutId id="2147483649" r:id="rId2"/>
    <p:sldLayoutId id="2147483654" r:id="rId3"/>
    <p:sldLayoutId id="2147483651" r:id="rId4"/>
    <p:sldLayoutId id="2147483653" r:id="rId5"/>
    <p:sldLayoutId id="2147483661" r:id="rId6"/>
    <p:sldLayoutId id="2147483660" r:id="rId7"/>
    <p:sldLayoutId id="2147483658" r:id="rId8"/>
    <p:sldLayoutId id="2147483659" r:id="rId9"/>
    <p:sldLayoutId id="2147483656" r:id="rId10"/>
    <p:sldLayoutId id="2147483657"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Lst>
  <p:hf hdr="0" dt="0"/>
  <p:txStyles>
    <p:titleStyle>
      <a:lvl1pPr algn="ctr" defTabSz="914400" rtl="0" eaLnBrk="1" latinLnBrk="0" hangingPunct="1">
        <a:lnSpc>
          <a:spcPct val="90000"/>
        </a:lnSpc>
        <a:spcBef>
          <a:spcPct val="0"/>
        </a:spcBef>
        <a:buNone/>
        <a:defRPr sz="3000" b="0" kern="1200" spc="0" baseline="0">
          <a:solidFill>
            <a:schemeClr val="tx1"/>
          </a:solidFill>
          <a:latin typeface="Montserrat" panose="00000500000000000000" pitchFamily="50"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FAEB225-3A25-4E58-A5C6-EFD9B00CA8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4238" y="2533650"/>
            <a:ext cx="5343525" cy="1790700"/>
          </a:xfrm>
          <a:prstGeom prst="rect">
            <a:avLst/>
          </a:prstGeom>
        </p:spPr>
      </p:pic>
    </p:spTree>
    <p:extLst>
      <p:ext uri="{BB962C8B-B14F-4D97-AF65-F5344CB8AC3E}">
        <p14:creationId xmlns:p14="http://schemas.microsoft.com/office/powerpoint/2010/main" val="411156967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C0A7994-8A20-42DA-91D3-510E52C03116}"/>
              </a:ext>
            </a:extLst>
          </p:cNvPr>
          <p:cNvSpPr/>
          <p:nvPr/>
        </p:nvSpPr>
        <p:spPr>
          <a:xfrm>
            <a:off x="669471" y="609595"/>
            <a:ext cx="3162300" cy="56388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Heart 16">
            <a:extLst>
              <a:ext uri="{FF2B5EF4-FFF2-40B4-BE49-F238E27FC236}">
                <a16:creationId xmlns:a16="http://schemas.microsoft.com/office/drawing/2014/main" id="{B6438A7B-A16D-471F-A7D6-F4B6C8C34D8B}"/>
              </a:ext>
            </a:extLst>
          </p:cNvPr>
          <p:cNvSpPr/>
          <p:nvPr/>
        </p:nvSpPr>
        <p:spPr>
          <a:xfrm>
            <a:off x="1256033" y="1382578"/>
            <a:ext cx="778669" cy="668855"/>
          </a:xfrm>
          <a:prstGeom prst="heart">
            <a:avLst/>
          </a:prstGeom>
          <a:solidFill>
            <a:schemeClr val="tx1">
              <a:alpha val="26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0494D34F-D34F-489A-83D8-410C68C45B23}"/>
              </a:ext>
            </a:extLst>
          </p:cNvPr>
          <p:cNvSpPr txBox="1"/>
          <p:nvPr/>
        </p:nvSpPr>
        <p:spPr>
          <a:xfrm>
            <a:off x="1169264" y="2315277"/>
            <a:ext cx="2162714" cy="1054135"/>
          </a:xfrm>
          <a:prstGeom prst="rect">
            <a:avLst/>
          </a:prstGeom>
          <a:noFill/>
        </p:spPr>
        <p:txBody>
          <a:bodyPr wrap="square" rtlCol="0">
            <a:spAutoFit/>
          </a:bodyPr>
          <a:lstStyle/>
          <a:p>
            <a:pPr>
              <a:lnSpc>
                <a:spcPts val="2500"/>
              </a:lnSpc>
            </a:pPr>
            <a:r>
              <a:rPr lang="en-US" sz="2300" dirty="0">
                <a:solidFill>
                  <a:schemeClr val="bg1">
                    <a:alpha val="64000"/>
                  </a:schemeClr>
                </a:solidFill>
                <a:latin typeface="Roboto Slab" pitchFamily="2" charset="0"/>
                <a:ea typeface="Roboto Slab" pitchFamily="2" charset="0"/>
                <a:cs typeface="spinwerad" charset="0"/>
              </a:rPr>
              <a:t>SIMPLICITY</a:t>
            </a:r>
          </a:p>
          <a:p>
            <a:pPr>
              <a:lnSpc>
                <a:spcPts val="2500"/>
              </a:lnSpc>
            </a:pPr>
            <a:r>
              <a:rPr lang="en-US" sz="2300" dirty="0">
                <a:solidFill>
                  <a:schemeClr val="bg1">
                    <a:alpha val="64000"/>
                  </a:schemeClr>
                </a:solidFill>
                <a:latin typeface="Roboto Slab" pitchFamily="2" charset="0"/>
                <a:ea typeface="Roboto Slab" pitchFamily="2" charset="0"/>
                <a:cs typeface="spinwerad" charset="0"/>
              </a:rPr>
              <a:t>CREATIVITUY</a:t>
            </a:r>
          </a:p>
          <a:p>
            <a:pPr>
              <a:lnSpc>
                <a:spcPts val="2500"/>
              </a:lnSpc>
            </a:pPr>
            <a:r>
              <a:rPr lang="en-US" sz="2300" dirty="0">
                <a:solidFill>
                  <a:schemeClr val="bg1">
                    <a:alpha val="64000"/>
                  </a:schemeClr>
                </a:solidFill>
                <a:latin typeface="Roboto Slab" pitchFamily="2" charset="0"/>
                <a:ea typeface="Roboto Slab" pitchFamily="2" charset="0"/>
                <a:cs typeface="spinwerad" charset="0"/>
              </a:rPr>
              <a:t>MINIMAL</a:t>
            </a:r>
          </a:p>
        </p:txBody>
      </p:sp>
      <p:sp>
        <p:nvSpPr>
          <p:cNvPr id="19" name="TextBox 18">
            <a:extLst>
              <a:ext uri="{FF2B5EF4-FFF2-40B4-BE49-F238E27FC236}">
                <a16:creationId xmlns:a16="http://schemas.microsoft.com/office/drawing/2014/main" id="{9DE656E5-59A6-4B82-8D12-78F39F6DD423}"/>
              </a:ext>
            </a:extLst>
          </p:cNvPr>
          <p:cNvSpPr txBox="1"/>
          <p:nvPr/>
        </p:nvSpPr>
        <p:spPr>
          <a:xfrm>
            <a:off x="1201178" y="3521038"/>
            <a:ext cx="2130800" cy="1954381"/>
          </a:xfrm>
          <a:prstGeom prst="rect">
            <a:avLst/>
          </a:prstGeom>
          <a:noFill/>
        </p:spPr>
        <p:txBody>
          <a:bodyPr wrap="square" rtlCol="0">
            <a:spAutoFit/>
          </a:bodyPr>
          <a:lstStyle/>
          <a:p>
            <a:r>
              <a:rPr lang="en-US" sz="1100" dirty="0">
                <a:solidFill>
                  <a:schemeClr val="bg1">
                    <a:alpha val="64000"/>
                  </a:schemeClr>
                </a:solidFill>
                <a:latin typeface="Roboto Slab" pitchFamily="2" charset="0"/>
                <a:ea typeface="Roboto Slab" pitchFamily="2" charset="0"/>
                <a:cs typeface="Bodoni 72 Book" charset="0"/>
              </a:rPr>
              <a:t>Lorem Ipsum is simply dummy text of the printing and typesetting industry. Lorem Ipsum has been the industry's standard dummy text unknown printer took a galley.</a:t>
            </a:r>
          </a:p>
          <a:p>
            <a:endParaRPr lang="en-US" sz="1100" dirty="0">
              <a:solidFill>
                <a:schemeClr val="bg1">
                  <a:alpha val="64000"/>
                </a:schemeClr>
              </a:solidFill>
              <a:latin typeface="Roboto Slab" pitchFamily="2" charset="0"/>
              <a:ea typeface="Roboto Slab" pitchFamily="2" charset="0"/>
              <a:cs typeface="Bodoni 72 Book" charset="0"/>
            </a:endParaRPr>
          </a:p>
          <a:p>
            <a:r>
              <a:rPr lang="en-US" sz="1100" dirty="0">
                <a:solidFill>
                  <a:schemeClr val="bg1">
                    <a:alpha val="64000"/>
                  </a:schemeClr>
                </a:solidFill>
                <a:latin typeface="Roboto Slab" pitchFamily="2" charset="0"/>
                <a:ea typeface="Roboto Slab" pitchFamily="2" charset="0"/>
                <a:cs typeface="Bodoni 72 Book" charset="0"/>
              </a:rPr>
              <a:t>Lorem Ipsum has been the industry's standard dummy text ever since the 1500.</a:t>
            </a:r>
          </a:p>
        </p:txBody>
      </p:sp>
      <p:sp>
        <p:nvSpPr>
          <p:cNvPr id="4" name="Picture Placeholder 3">
            <a:extLst>
              <a:ext uri="{FF2B5EF4-FFF2-40B4-BE49-F238E27FC236}">
                <a16:creationId xmlns:a16="http://schemas.microsoft.com/office/drawing/2014/main" id="{F5DB7CA6-725E-4DF1-B5D3-53579C8A40C2}"/>
              </a:ext>
            </a:extLst>
          </p:cNvPr>
          <p:cNvSpPr>
            <a:spLocks noGrp="1"/>
          </p:cNvSpPr>
          <p:nvPr>
            <p:ph type="pic" sz="quarter" idx="15"/>
          </p:nvPr>
        </p:nvSpPr>
        <p:spPr/>
      </p:sp>
      <p:sp>
        <p:nvSpPr>
          <p:cNvPr id="6" name="Picture Placeholder 5">
            <a:extLst>
              <a:ext uri="{FF2B5EF4-FFF2-40B4-BE49-F238E27FC236}">
                <a16:creationId xmlns:a16="http://schemas.microsoft.com/office/drawing/2014/main" id="{C6F47FB9-56E7-4644-BB44-A4DAB2000219}"/>
              </a:ext>
            </a:extLst>
          </p:cNvPr>
          <p:cNvSpPr>
            <a:spLocks noGrp="1"/>
          </p:cNvSpPr>
          <p:nvPr>
            <p:ph type="pic" sz="quarter" idx="16"/>
          </p:nvPr>
        </p:nvSpPr>
        <p:spPr/>
      </p:sp>
      <p:sp>
        <p:nvSpPr>
          <p:cNvPr id="8" name="Picture Placeholder 7">
            <a:extLst>
              <a:ext uri="{FF2B5EF4-FFF2-40B4-BE49-F238E27FC236}">
                <a16:creationId xmlns:a16="http://schemas.microsoft.com/office/drawing/2014/main" id="{9C191534-9F2A-4674-9F2D-A322B35BA06A}"/>
              </a:ext>
            </a:extLst>
          </p:cNvPr>
          <p:cNvSpPr>
            <a:spLocks noGrp="1"/>
          </p:cNvSpPr>
          <p:nvPr>
            <p:ph type="pic" sz="quarter" idx="17"/>
          </p:nvPr>
        </p:nvSpPr>
        <p:spPr/>
      </p:sp>
    </p:spTree>
    <p:extLst>
      <p:ext uri="{BB962C8B-B14F-4D97-AF65-F5344CB8AC3E}">
        <p14:creationId xmlns:p14="http://schemas.microsoft.com/office/powerpoint/2010/main" val="31045998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Isosceles Triangle 19">
            <a:extLst>
              <a:ext uri="{FF2B5EF4-FFF2-40B4-BE49-F238E27FC236}">
                <a16:creationId xmlns:a16="http://schemas.microsoft.com/office/drawing/2014/main" id="{F66A82B5-1918-40D3-9992-A5446E65F165}"/>
              </a:ext>
            </a:extLst>
          </p:cNvPr>
          <p:cNvSpPr/>
          <p:nvPr/>
        </p:nvSpPr>
        <p:spPr>
          <a:xfrm>
            <a:off x="0" y="1140580"/>
            <a:ext cx="5309135" cy="4576841"/>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4E92F330-A9C3-4117-853D-FB1EAFD411E8}"/>
              </a:ext>
            </a:extLst>
          </p:cNvPr>
          <p:cNvSpPr txBox="1"/>
          <p:nvPr/>
        </p:nvSpPr>
        <p:spPr>
          <a:xfrm>
            <a:off x="1606817" y="3620466"/>
            <a:ext cx="2095500" cy="861774"/>
          </a:xfrm>
          <a:prstGeom prst="rect">
            <a:avLst/>
          </a:prstGeom>
          <a:noFill/>
        </p:spPr>
        <p:txBody>
          <a:bodyPr wrap="square" rtlCol="0" anchor="ctr">
            <a:spAutoFit/>
          </a:bodyPr>
          <a:lstStyle/>
          <a:p>
            <a:pPr algn="ctr"/>
            <a:r>
              <a:rPr lang="en-US" sz="5000" dirty="0">
                <a:solidFill>
                  <a:schemeClr val="bg1"/>
                </a:solidFill>
                <a:latin typeface="Roboto Slab" pitchFamily="2" charset="0"/>
                <a:ea typeface="Roboto Slab" pitchFamily="2" charset="0"/>
                <a:cs typeface="spinwerad" charset="0"/>
              </a:rPr>
              <a:t>2008</a:t>
            </a:r>
          </a:p>
        </p:txBody>
      </p:sp>
      <p:sp>
        <p:nvSpPr>
          <p:cNvPr id="23" name="Heart 22">
            <a:extLst>
              <a:ext uri="{FF2B5EF4-FFF2-40B4-BE49-F238E27FC236}">
                <a16:creationId xmlns:a16="http://schemas.microsoft.com/office/drawing/2014/main" id="{214904A0-9F2F-4F5F-BD47-CFBAED37FF80}"/>
              </a:ext>
            </a:extLst>
          </p:cNvPr>
          <p:cNvSpPr/>
          <p:nvPr/>
        </p:nvSpPr>
        <p:spPr>
          <a:xfrm>
            <a:off x="2279278" y="2790444"/>
            <a:ext cx="750578" cy="644724"/>
          </a:xfrm>
          <a:prstGeom prst="heart">
            <a:avLst/>
          </a:prstGeom>
          <a:solidFill>
            <a:schemeClr val="tx1">
              <a:alpha val="33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28F68FA9-59FD-4D41-B5B9-4D5E3DE10676}"/>
              </a:ext>
            </a:extLst>
          </p:cNvPr>
          <p:cNvSpPr txBox="1"/>
          <p:nvPr/>
        </p:nvSpPr>
        <p:spPr>
          <a:xfrm>
            <a:off x="1606817" y="4307869"/>
            <a:ext cx="2095500" cy="769441"/>
          </a:xfrm>
          <a:prstGeom prst="rect">
            <a:avLst/>
          </a:prstGeom>
          <a:noFill/>
        </p:spPr>
        <p:txBody>
          <a:bodyPr wrap="square" rtlCol="0">
            <a:spAutoFit/>
          </a:bodyPr>
          <a:lstStyle/>
          <a:p>
            <a:pPr algn="ctr"/>
            <a:endParaRPr lang="en-US" sz="1100" dirty="0">
              <a:solidFill>
                <a:schemeClr val="bg1"/>
              </a:solidFill>
              <a:latin typeface="Roboto Slab" pitchFamily="2" charset="0"/>
              <a:ea typeface="Roboto Slab" pitchFamily="2" charset="0"/>
              <a:cs typeface="Bodoni 72 Book" charset="0"/>
            </a:endParaRPr>
          </a:p>
          <a:p>
            <a:pPr algn="ctr"/>
            <a:r>
              <a:rPr lang="en-US" sz="1100" dirty="0">
                <a:solidFill>
                  <a:schemeClr val="bg1"/>
                </a:solidFill>
                <a:latin typeface="Roboto Slab" pitchFamily="2" charset="0"/>
                <a:ea typeface="Roboto Slab" pitchFamily="2" charset="0"/>
                <a:cs typeface="Bodoni 72 Book" charset="0"/>
              </a:rPr>
              <a:t>Lorem Ipsum has been the industry's standard dummy text ever since the 1500.</a:t>
            </a:r>
          </a:p>
        </p:txBody>
      </p:sp>
      <p:sp>
        <p:nvSpPr>
          <p:cNvPr id="10" name="Isosceles Triangle 9">
            <a:extLst>
              <a:ext uri="{FF2B5EF4-FFF2-40B4-BE49-F238E27FC236}">
                <a16:creationId xmlns:a16="http://schemas.microsoft.com/office/drawing/2014/main" id="{2CC23D1B-A7EA-4856-AD28-47A8D664B5B6}"/>
              </a:ext>
            </a:extLst>
          </p:cNvPr>
          <p:cNvSpPr/>
          <p:nvPr/>
        </p:nvSpPr>
        <p:spPr>
          <a:xfrm rot="10800000">
            <a:off x="2723322" y="1079847"/>
            <a:ext cx="5309135" cy="4576841"/>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67FFD0EE-CC10-4254-9615-88FB3AAC1892}"/>
              </a:ext>
            </a:extLst>
          </p:cNvPr>
          <p:cNvSpPr txBox="1"/>
          <p:nvPr/>
        </p:nvSpPr>
        <p:spPr>
          <a:xfrm>
            <a:off x="4146360" y="1512641"/>
            <a:ext cx="2454230" cy="2310441"/>
          </a:xfrm>
          <a:prstGeom prst="rect">
            <a:avLst/>
          </a:prstGeom>
          <a:noFill/>
        </p:spPr>
        <p:txBody>
          <a:bodyPr wrap="square" numCol="1" spcCol="288000" rtlCol="0">
            <a:spAutoFit/>
          </a:bodyPr>
          <a:lstStyle/>
          <a:p>
            <a:pPr algn="ctr">
              <a:lnSpc>
                <a:spcPts val="2200"/>
              </a:lnSpc>
            </a:pPr>
            <a:r>
              <a:rPr lang="en-US" sz="1000" dirty="0">
                <a:solidFill>
                  <a:schemeClr val="bg1"/>
                </a:solidFill>
                <a:latin typeface="Roboto Slab" pitchFamily="2" charset="0"/>
                <a:ea typeface="Roboto Slab" pitchFamily="2" charset="0"/>
                <a:cs typeface="Bodoni 72 Book" charset="0"/>
              </a:rPr>
              <a:t>Richard McClintock, a Latin professor at Hampden-Sydney College in Virginia, looked up one of the more obscure Latin words, </a:t>
            </a:r>
            <a:r>
              <a:rPr lang="en-US" sz="1000" dirty="0" err="1">
                <a:solidFill>
                  <a:schemeClr val="bg1"/>
                </a:solidFill>
                <a:latin typeface="Roboto Slab" pitchFamily="2" charset="0"/>
                <a:ea typeface="Roboto Slab" pitchFamily="2" charset="0"/>
                <a:cs typeface="Bodoni 72 Book" charset="0"/>
              </a:rPr>
              <a:t>consectetur</a:t>
            </a:r>
            <a:r>
              <a:rPr lang="en-US" sz="1000" dirty="0">
                <a:solidFill>
                  <a:schemeClr val="bg1"/>
                </a:solidFill>
                <a:latin typeface="Roboto Slab" pitchFamily="2" charset="0"/>
                <a:ea typeface="Roboto Slab" pitchFamily="2" charset="0"/>
                <a:cs typeface="Bodoni 72 Book" charset="0"/>
              </a:rPr>
              <a:t>, from a Lorem Ipsum passage, and going through the cites of the word in classical literature, discovered the undoubtable source. Lorem Ipsum</a:t>
            </a:r>
          </a:p>
        </p:txBody>
      </p:sp>
      <p:sp>
        <p:nvSpPr>
          <p:cNvPr id="3" name="Picture Placeholder 2">
            <a:extLst>
              <a:ext uri="{FF2B5EF4-FFF2-40B4-BE49-F238E27FC236}">
                <a16:creationId xmlns:a16="http://schemas.microsoft.com/office/drawing/2014/main" id="{1FF0F270-B910-411F-AFD1-2B2A01557DEF}"/>
              </a:ext>
            </a:extLst>
          </p:cNvPr>
          <p:cNvSpPr>
            <a:spLocks noGrp="1"/>
          </p:cNvSpPr>
          <p:nvPr>
            <p:ph type="pic" sz="quarter" idx="16"/>
          </p:nvPr>
        </p:nvSpPr>
        <p:spPr/>
      </p:sp>
      <p:sp>
        <p:nvSpPr>
          <p:cNvPr id="5" name="Picture Placeholder 4">
            <a:extLst>
              <a:ext uri="{FF2B5EF4-FFF2-40B4-BE49-F238E27FC236}">
                <a16:creationId xmlns:a16="http://schemas.microsoft.com/office/drawing/2014/main" id="{F00DFD59-6712-4B95-AB0B-48539B70E1E5}"/>
              </a:ext>
            </a:extLst>
          </p:cNvPr>
          <p:cNvSpPr>
            <a:spLocks noGrp="1"/>
          </p:cNvSpPr>
          <p:nvPr>
            <p:ph type="pic" sz="quarter" idx="15"/>
          </p:nvPr>
        </p:nvSpPr>
        <p:spPr/>
      </p:sp>
    </p:spTree>
    <p:extLst>
      <p:ext uri="{BB962C8B-B14F-4D97-AF65-F5344CB8AC3E}">
        <p14:creationId xmlns:p14="http://schemas.microsoft.com/office/powerpoint/2010/main" val="19720827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054DB997-033D-420F-842F-126CDA94702A}"/>
              </a:ext>
            </a:extLst>
          </p:cNvPr>
          <p:cNvSpPr/>
          <p:nvPr/>
        </p:nvSpPr>
        <p:spPr>
          <a:xfrm>
            <a:off x="1" y="0"/>
            <a:ext cx="6189777"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grpSp>
        <p:nvGrpSpPr>
          <p:cNvPr id="34" name="Group 33">
            <a:extLst>
              <a:ext uri="{FF2B5EF4-FFF2-40B4-BE49-F238E27FC236}">
                <a16:creationId xmlns:a16="http://schemas.microsoft.com/office/drawing/2014/main" id="{080C6101-21B1-4E9E-80DD-7D44C73E3955}"/>
              </a:ext>
            </a:extLst>
          </p:cNvPr>
          <p:cNvGrpSpPr/>
          <p:nvPr/>
        </p:nvGrpSpPr>
        <p:grpSpPr>
          <a:xfrm>
            <a:off x="856583" y="1925990"/>
            <a:ext cx="4476612" cy="3006021"/>
            <a:chOff x="1371738" y="2532126"/>
            <a:chExt cx="4476612" cy="3006021"/>
          </a:xfrm>
        </p:grpSpPr>
        <p:pic>
          <p:nvPicPr>
            <p:cNvPr id="13" name="Picture 12">
              <a:extLst>
                <a:ext uri="{FF2B5EF4-FFF2-40B4-BE49-F238E27FC236}">
                  <a16:creationId xmlns:a16="http://schemas.microsoft.com/office/drawing/2014/main" id="{D5F3A11B-184C-4C39-9445-8B35EC41D7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3767" y="2532126"/>
              <a:ext cx="2677233" cy="896873"/>
            </a:xfrm>
            <a:prstGeom prst="rect">
              <a:avLst/>
            </a:prstGeom>
          </p:spPr>
        </p:pic>
        <p:sp>
          <p:nvSpPr>
            <p:cNvPr id="33" name="TextBox 32">
              <a:extLst>
                <a:ext uri="{FF2B5EF4-FFF2-40B4-BE49-F238E27FC236}">
                  <a16:creationId xmlns:a16="http://schemas.microsoft.com/office/drawing/2014/main" id="{49F594B6-DF1B-48CF-A9E9-AC8389C82E52}"/>
                </a:ext>
              </a:extLst>
            </p:cNvPr>
            <p:cNvSpPr txBox="1"/>
            <p:nvPr/>
          </p:nvSpPr>
          <p:spPr>
            <a:xfrm>
              <a:off x="1371738" y="3865830"/>
              <a:ext cx="4476612" cy="1672317"/>
            </a:xfrm>
            <a:prstGeom prst="rect">
              <a:avLst/>
            </a:prstGeom>
            <a:noFill/>
          </p:spPr>
          <p:txBody>
            <a:bodyPr wrap="square" rtlCol="0">
              <a:spAutoFit/>
            </a:bodyPr>
            <a:lstStyle/>
            <a:p>
              <a:pPr>
                <a:lnSpc>
                  <a:spcPts val="4000"/>
                </a:lnSpc>
              </a:pPr>
              <a:r>
                <a:rPr lang="en-US" sz="5000" dirty="0">
                  <a:solidFill>
                    <a:schemeClr val="bg1"/>
                  </a:solidFill>
                  <a:latin typeface="Roboto Slab" pitchFamily="2" charset="0"/>
                  <a:ea typeface="Roboto Slab" pitchFamily="2" charset="0"/>
                  <a:cs typeface="spinwerad" charset="0"/>
                </a:rPr>
                <a:t>SIMPLICITY</a:t>
              </a:r>
            </a:p>
            <a:p>
              <a:pPr>
                <a:lnSpc>
                  <a:spcPts val="4000"/>
                </a:lnSpc>
              </a:pPr>
              <a:r>
                <a:rPr lang="en-US" sz="5000" dirty="0">
                  <a:solidFill>
                    <a:schemeClr val="bg1"/>
                  </a:solidFill>
                  <a:latin typeface="Roboto Slab" pitchFamily="2" charset="0"/>
                  <a:ea typeface="Roboto Slab" pitchFamily="2" charset="0"/>
                  <a:cs typeface="spinwerad" charset="0"/>
                </a:rPr>
                <a:t>CREATIVITUY</a:t>
              </a:r>
            </a:p>
            <a:p>
              <a:pPr>
                <a:lnSpc>
                  <a:spcPts val="4000"/>
                </a:lnSpc>
              </a:pPr>
              <a:r>
                <a:rPr lang="en-US" sz="5000" dirty="0">
                  <a:solidFill>
                    <a:schemeClr val="bg1"/>
                  </a:solidFill>
                  <a:latin typeface="Roboto Slab" pitchFamily="2" charset="0"/>
                  <a:ea typeface="Roboto Slab" pitchFamily="2" charset="0"/>
                  <a:cs typeface="spinwerad" charset="0"/>
                </a:rPr>
                <a:t>MINIMAL</a:t>
              </a:r>
            </a:p>
          </p:txBody>
        </p:sp>
      </p:grpSp>
      <p:cxnSp>
        <p:nvCxnSpPr>
          <p:cNvPr id="36" name="Straight Connector 35">
            <a:extLst>
              <a:ext uri="{FF2B5EF4-FFF2-40B4-BE49-F238E27FC236}">
                <a16:creationId xmlns:a16="http://schemas.microsoft.com/office/drawing/2014/main" id="{77F5EE7D-F779-49DE-85D6-33A65EB89BE1}"/>
              </a:ext>
            </a:extLst>
          </p:cNvPr>
          <p:cNvCxnSpPr>
            <a:cxnSpLocks/>
          </p:cNvCxnSpPr>
          <p:nvPr/>
        </p:nvCxnSpPr>
        <p:spPr>
          <a:xfrm>
            <a:off x="6189779" y="1990725"/>
            <a:ext cx="0" cy="28765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4EF025-12FB-47C3-B8CF-78F84F4999D1}"/>
              </a:ext>
            </a:extLst>
          </p:cNvPr>
          <p:cNvSpPr txBox="1"/>
          <p:nvPr/>
        </p:nvSpPr>
        <p:spPr>
          <a:xfrm>
            <a:off x="7026680" y="1831126"/>
            <a:ext cx="4166708" cy="3195747"/>
          </a:xfrm>
          <a:prstGeom prst="rect">
            <a:avLst/>
          </a:prstGeom>
          <a:noFill/>
        </p:spPr>
        <p:txBody>
          <a:bodyPr wrap="square" numCol="1" spcCol="288000" rtlCol="0">
            <a:spAutoFit/>
          </a:bodyPr>
          <a:lstStyle/>
          <a:p>
            <a:pPr>
              <a:lnSpc>
                <a:spcPts val="2200"/>
              </a:lnSpc>
            </a:pPr>
            <a:r>
              <a:rPr lang="en-US" sz="1000" dirty="0">
                <a:latin typeface="Roboto Slab" pitchFamily="2" charset="0"/>
                <a:ea typeface="Roboto Slab" pitchFamily="2" charset="0"/>
                <a:cs typeface="Bodoni 72 Book" charset="0"/>
              </a:rPr>
              <a:t>Richard McClintock, a Latin professor at Hampden-Sydney College in Virginia, looked up one of the more obscure Latin words, </a:t>
            </a:r>
            <a:r>
              <a:rPr lang="en-US" sz="1000" dirty="0" err="1">
                <a:latin typeface="Roboto Slab" pitchFamily="2" charset="0"/>
                <a:ea typeface="Roboto Slab" pitchFamily="2" charset="0"/>
                <a:cs typeface="Bodoni 72 Book" charset="0"/>
              </a:rPr>
              <a:t>consectetur</a:t>
            </a:r>
            <a:r>
              <a:rPr lang="en-US" sz="1000" dirty="0">
                <a:latin typeface="Roboto Slab" pitchFamily="2" charset="0"/>
                <a:ea typeface="Roboto Slab" pitchFamily="2" charset="0"/>
                <a:cs typeface="Bodoni 72 Book" charset="0"/>
              </a:rPr>
              <a:t>, from a Lorem Ipsum passage, and going through the cites of the word in classical literature, discovered the undoubtable source. Lorem Ipsum comes from sections 1.10.32 and 1.10.33 of "de </a:t>
            </a:r>
            <a:r>
              <a:rPr lang="en-US" sz="1000" dirty="0" err="1">
                <a:latin typeface="Roboto Slab" pitchFamily="2" charset="0"/>
                <a:ea typeface="Roboto Slab" pitchFamily="2" charset="0"/>
                <a:cs typeface="Bodoni 72 Book" charset="0"/>
              </a:rPr>
              <a:t>Finibus</a:t>
            </a:r>
            <a:r>
              <a:rPr lang="en-US" sz="1000" dirty="0">
                <a:latin typeface="Roboto Slab" pitchFamily="2" charset="0"/>
                <a:ea typeface="Roboto Slab" pitchFamily="2" charset="0"/>
                <a:cs typeface="Bodoni 72 Book" charset="0"/>
              </a:rPr>
              <a:t> </a:t>
            </a:r>
            <a:r>
              <a:rPr lang="en-US" sz="1000" dirty="0" err="1">
                <a:latin typeface="Roboto Slab" pitchFamily="2" charset="0"/>
                <a:ea typeface="Roboto Slab" pitchFamily="2" charset="0"/>
                <a:cs typeface="Bodoni 72 Book" charset="0"/>
              </a:rPr>
              <a:t>Bonorum</a:t>
            </a:r>
            <a:r>
              <a:rPr lang="en-US" sz="1000" dirty="0">
                <a:latin typeface="Roboto Slab" pitchFamily="2" charset="0"/>
                <a:ea typeface="Roboto Slab" pitchFamily="2" charset="0"/>
                <a:cs typeface="Bodoni 72 Book" charset="0"/>
              </a:rPr>
              <a:t> et </a:t>
            </a:r>
            <a:r>
              <a:rPr lang="en-US" sz="1000" dirty="0" err="1">
                <a:latin typeface="Roboto Slab" pitchFamily="2" charset="0"/>
                <a:ea typeface="Roboto Slab" pitchFamily="2" charset="0"/>
                <a:cs typeface="Bodoni 72 Book" charset="0"/>
              </a:rPr>
              <a:t>Malorum</a:t>
            </a:r>
            <a:r>
              <a:rPr lang="en-US" sz="1000" dirty="0">
                <a:latin typeface="Roboto Slab" pitchFamily="2" charset="0"/>
                <a:ea typeface="Roboto Slab" pitchFamily="2" charset="0"/>
                <a:cs typeface="Bodoni 72 Book" charset="0"/>
              </a:rPr>
              <a:t>" (The Extremes of Good and Evil) by Cicero, written in 45 BC. This book is a treatise on the theory of</a:t>
            </a:r>
          </a:p>
          <a:p>
            <a:pPr>
              <a:lnSpc>
                <a:spcPts val="2200"/>
              </a:lnSpc>
            </a:pPr>
            <a:endParaRPr lang="en-US" sz="1000" dirty="0">
              <a:latin typeface="Roboto Slab" pitchFamily="2" charset="0"/>
              <a:ea typeface="Roboto Slab" pitchFamily="2" charset="0"/>
              <a:cs typeface="Bodoni 72 Book" charset="0"/>
            </a:endParaRPr>
          </a:p>
          <a:p>
            <a:pPr>
              <a:lnSpc>
                <a:spcPts val="2200"/>
              </a:lnSpc>
            </a:pPr>
            <a:r>
              <a:rPr lang="en-US" sz="1000" i="1" dirty="0">
                <a:latin typeface="Roboto Slab" pitchFamily="2" charset="0"/>
                <a:ea typeface="Roboto Slab" pitchFamily="2" charset="0"/>
                <a:cs typeface="Bodoni 72 Book" charset="0"/>
              </a:rPr>
              <a:t>The standard chunk of Lorem Ipsum used since the 1500s is reproduced below for those interested. Sections 1.10.32 and</a:t>
            </a:r>
          </a:p>
        </p:txBody>
      </p:sp>
    </p:spTree>
    <p:extLst>
      <p:ext uri="{BB962C8B-B14F-4D97-AF65-F5344CB8AC3E}">
        <p14:creationId xmlns:p14="http://schemas.microsoft.com/office/powerpoint/2010/main" val="152695547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09DA856-E4DB-4B54-B7D1-BC7F77A56F35}"/>
              </a:ext>
            </a:extLst>
          </p:cNvPr>
          <p:cNvSpPr/>
          <p:nvPr/>
        </p:nvSpPr>
        <p:spPr>
          <a:xfrm>
            <a:off x="3588" y="3397262"/>
            <a:ext cx="1262783" cy="121465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a:extLst>
              <a:ext uri="{FF2B5EF4-FFF2-40B4-BE49-F238E27FC236}">
                <a16:creationId xmlns:a16="http://schemas.microsoft.com/office/drawing/2014/main" id="{E09DDDDB-B389-4DB3-BB95-76E8D86C0505}"/>
              </a:ext>
            </a:extLst>
          </p:cNvPr>
          <p:cNvSpPr/>
          <p:nvPr/>
        </p:nvSpPr>
        <p:spPr>
          <a:xfrm>
            <a:off x="1266371" y="3059784"/>
            <a:ext cx="1552130" cy="155213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a:extLst>
              <a:ext uri="{FF2B5EF4-FFF2-40B4-BE49-F238E27FC236}">
                <a16:creationId xmlns:a16="http://schemas.microsoft.com/office/drawing/2014/main" id="{E41FAC66-A392-4793-A5F5-6295ED2A573B}"/>
              </a:ext>
            </a:extLst>
          </p:cNvPr>
          <p:cNvSpPr/>
          <p:nvPr/>
        </p:nvSpPr>
        <p:spPr>
          <a:xfrm>
            <a:off x="1266371" y="4611914"/>
            <a:ext cx="2246086" cy="22460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id="{E9A648C8-C4D7-470A-8656-641EB0DF6636}"/>
              </a:ext>
            </a:extLst>
          </p:cNvPr>
          <p:cNvSpPr/>
          <p:nvPr/>
        </p:nvSpPr>
        <p:spPr>
          <a:xfrm>
            <a:off x="-333889" y="4611914"/>
            <a:ext cx="1600260" cy="1552130"/>
          </a:xfrm>
          <a:prstGeom prst="rect">
            <a:avLst/>
          </a:prstGeom>
          <a:solidFill>
            <a:schemeClr val="bg1">
              <a:lumMod val="85000"/>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Freeform 5">
            <a:extLst>
              <a:ext uri="{FF2B5EF4-FFF2-40B4-BE49-F238E27FC236}">
                <a16:creationId xmlns:a16="http://schemas.microsoft.com/office/drawing/2014/main" id="{750B3968-D775-4DD2-BA0A-1D6435753906}"/>
              </a:ext>
            </a:extLst>
          </p:cNvPr>
          <p:cNvSpPr>
            <a:spLocks noEditPoints="1"/>
          </p:cNvSpPr>
          <p:nvPr/>
        </p:nvSpPr>
        <p:spPr bwMode="auto">
          <a:xfrm>
            <a:off x="418147" y="3805067"/>
            <a:ext cx="433664" cy="399042"/>
          </a:xfrm>
          <a:custGeom>
            <a:avLst/>
            <a:gdLst>
              <a:gd name="T0" fmla="*/ 214 w 280"/>
              <a:gd name="T1" fmla="*/ 186 h 256"/>
              <a:gd name="T2" fmla="*/ 241 w 280"/>
              <a:gd name="T3" fmla="*/ 182 h 256"/>
              <a:gd name="T4" fmla="*/ 272 w 280"/>
              <a:gd name="T5" fmla="*/ 170 h 256"/>
              <a:gd name="T6" fmla="*/ 240 w 280"/>
              <a:gd name="T7" fmla="*/ 81 h 256"/>
              <a:gd name="T8" fmla="*/ 161 w 280"/>
              <a:gd name="T9" fmla="*/ 28 h 256"/>
              <a:gd name="T10" fmla="*/ 108 w 280"/>
              <a:gd name="T11" fmla="*/ 0 h 256"/>
              <a:gd name="T12" fmla="*/ 52 w 280"/>
              <a:gd name="T13" fmla="*/ 47 h 256"/>
              <a:gd name="T14" fmla="*/ 47 w 280"/>
              <a:gd name="T15" fmla="*/ 84 h 256"/>
              <a:gd name="T16" fmla="*/ 54 w 280"/>
              <a:gd name="T17" fmla="*/ 117 h 256"/>
              <a:gd name="T18" fmla="*/ 70 w 280"/>
              <a:gd name="T19" fmla="*/ 166 h 256"/>
              <a:gd name="T20" fmla="*/ 22 w 280"/>
              <a:gd name="T21" fmla="*/ 200 h 256"/>
              <a:gd name="T22" fmla="*/ 0 w 280"/>
              <a:gd name="T23" fmla="*/ 256 h 256"/>
              <a:gd name="T24" fmla="*/ 280 w 280"/>
              <a:gd name="T25" fmla="*/ 239 h 256"/>
              <a:gd name="T26" fmla="*/ 206 w 280"/>
              <a:gd name="T27" fmla="*/ 247 h 256"/>
              <a:gd name="T28" fmla="*/ 10 w 280"/>
              <a:gd name="T29" fmla="*/ 237 h 256"/>
              <a:gd name="T30" fmla="*/ 68 w 280"/>
              <a:gd name="T31" fmla="*/ 185 h 256"/>
              <a:gd name="T32" fmla="*/ 80 w 280"/>
              <a:gd name="T33" fmla="*/ 147 h 256"/>
              <a:gd name="T34" fmla="*/ 63 w 280"/>
              <a:gd name="T35" fmla="*/ 113 h 256"/>
              <a:gd name="T36" fmla="*/ 61 w 280"/>
              <a:gd name="T37" fmla="*/ 110 h 256"/>
              <a:gd name="T38" fmla="*/ 56 w 280"/>
              <a:gd name="T39" fmla="*/ 84 h 256"/>
              <a:gd name="T40" fmla="*/ 61 w 280"/>
              <a:gd name="T41" fmla="*/ 75 h 256"/>
              <a:gd name="T42" fmla="*/ 61 w 280"/>
              <a:gd name="T43" fmla="*/ 46 h 256"/>
              <a:gd name="T44" fmla="*/ 108 w 280"/>
              <a:gd name="T45" fmla="*/ 9 h 256"/>
              <a:gd name="T46" fmla="*/ 153 w 280"/>
              <a:gd name="T47" fmla="*/ 36 h 256"/>
              <a:gd name="T48" fmla="*/ 154 w 280"/>
              <a:gd name="T49" fmla="*/ 38 h 256"/>
              <a:gd name="T50" fmla="*/ 154 w 280"/>
              <a:gd name="T51" fmla="*/ 39 h 256"/>
              <a:gd name="T52" fmla="*/ 154 w 280"/>
              <a:gd name="T53" fmla="*/ 41 h 256"/>
              <a:gd name="T54" fmla="*/ 154 w 280"/>
              <a:gd name="T55" fmla="*/ 43 h 256"/>
              <a:gd name="T56" fmla="*/ 154 w 280"/>
              <a:gd name="T57" fmla="*/ 44 h 256"/>
              <a:gd name="T58" fmla="*/ 154 w 280"/>
              <a:gd name="T59" fmla="*/ 75 h 256"/>
              <a:gd name="T60" fmla="*/ 159 w 280"/>
              <a:gd name="T61" fmla="*/ 84 h 256"/>
              <a:gd name="T62" fmla="*/ 152 w 280"/>
              <a:gd name="T63" fmla="*/ 111 h 256"/>
              <a:gd name="T64" fmla="*/ 149 w 280"/>
              <a:gd name="T65" fmla="*/ 114 h 256"/>
              <a:gd name="T66" fmla="*/ 132 w 280"/>
              <a:gd name="T67" fmla="*/ 146 h 256"/>
              <a:gd name="T68" fmla="*/ 131 w 280"/>
              <a:gd name="T69" fmla="*/ 167 h 256"/>
              <a:gd name="T70" fmla="*/ 131 w 280"/>
              <a:gd name="T71" fmla="*/ 171 h 256"/>
              <a:gd name="T72" fmla="*/ 132 w 280"/>
              <a:gd name="T73" fmla="*/ 174 h 256"/>
              <a:gd name="T74" fmla="*/ 134 w 280"/>
              <a:gd name="T75" fmla="*/ 177 h 256"/>
              <a:gd name="T76" fmla="*/ 137 w 280"/>
              <a:gd name="T77" fmla="*/ 182 h 256"/>
              <a:gd name="T78" fmla="*/ 143 w 280"/>
              <a:gd name="T79" fmla="*/ 186 h 256"/>
              <a:gd name="T80" fmla="*/ 206 w 280"/>
              <a:gd name="T81" fmla="*/ 238 h 256"/>
              <a:gd name="T82" fmla="*/ 271 w 280"/>
              <a:gd name="T83" fmla="*/ 247 h 256"/>
              <a:gd name="T84" fmla="*/ 215 w 280"/>
              <a:gd name="T85" fmla="*/ 238 h 256"/>
              <a:gd name="T86" fmla="*/ 160 w 280"/>
              <a:gd name="T87" fmla="*/ 184 h 256"/>
              <a:gd name="T88" fmla="*/ 152 w 280"/>
              <a:gd name="T89" fmla="*/ 173 h 256"/>
              <a:gd name="T90" fmla="*/ 141 w 280"/>
              <a:gd name="T91" fmla="*/ 171 h 256"/>
              <a:gd name="T92" fmla="*/ 140 w 280"/>
              <a:gd name="T93" fmla="*/ 167 h 256"/>
              <a:gd name="T94" fmla="*/ 144 w 280"/>
              <a:gd name="T95" fmla="*/ 146 h 256"/>
              <a:gd name="T96" fmla="*/ 168 w 280"/>
              <a:gd name="T97" fmla="*/ 102 h 256"/>
              <a:gd name="T98" fmla="*/ 164 w 280"/>
              <a:gd name="T99" fmla="*/ 71 h 256"/>
              <a:gd name="T100" fmla="*/ 163 w 280"/>
              <a:gd name="T101" fmla="*/ 37 h 256"/>
              <a:gd name="T102" fmla="*/ 231 w 280"/>
              <a:gd name="T103" fmla="*/ 81 h 256"/>
              <a:gd name="T104" fmla="*/ 263 w 280"/>
              <a:gd name="T105" fmla="*/ 167 h 256"/>
              <a:gd name="T106" fmla="*/ 241 w 280"/>
              <a:gd name="T107" fmla="*/ 173 h 256"/>
              <a:gd name="T108" fmla="*/ 202 w 280"/>
              <a:gd name="T109" fmla="*/ 177 h 256"/>
              <a:gd name="T110" fmla="*/ 210 w 280"/>
              <a:gd name="T111" fmla="*/ 194 h 256"/>
              <a:gd name="T112" fmla="*/ 271 w 280"/>
              <a:gd name="T113" fmla="*/ 239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0" h="256">
                <a:moveTo>
                  <a:pt x="259" y="205"/>
                </a:moveTo>
                <a:cubicBezTo>
                  <a:pt x="214" y="186"/>
                  <a:pt x="214" y="186"/>
                  <a:pt x="214" y="186"/>
                </a:cubicBezTo>
                <a:cubicBezTo>
                  <a:pt x="213" y="185"/>
                  <a:pt x="211" y="184"/>
                  <a:pt x="210" y="182"/>
                </a:cubicBezTo>
                <a:cubicBezTo>
                  <a:pt x="241" y="182"/>
                  <a:pt x="241" y="182"/>
                  <a:pt x="241" y="182"/>
                </a:cubicBezTo>
                <a:cubicBezTo>
                  <a:pt x="241" y="182"/>
                  <a:pt x="254" y="183"/>
                  <a:pt x="264" y="179"/>
                </a:cubicBezTo>
                <a:cubicBezTo>
                  <a:pt x="268" y="177"/>
                  <a:pt x="271" y="174"/>
                  <a:pt x="272" y="170"/>
                </a:cubicBezTo>
                <a:cubicBezTo>
                  <a:pt x="273" y="166"/>
                  <a:pt x="272" y="162"/>
                  <a:pt x="270" y="158"/>
                </a:cubicBezTo>
                <a:cubicBezTo>
                  <a:pt x="261" y="146"/>
                  <a:pt x="241" y="113"/>
                  <a:pt x="240" y="81"/>
                </a:cubicBezTo>
                <a:cubicBezTo>
                  <a:pt x="240" y="80"/>
                  <a:pt x="238" y="24"/>
                  <a:pt x="183" y="24"/>
                </a:cubicBezTo>
                <a:cubicBezTo>
                  <a:pt x="175" y="24"/>
                  <a:pt x="168" y="25"/>
                  <a:pt x="161" y="28"/>
                </a:cubicBezTo>
                <a:cubicBezTo>
                  <a:pt x="159" y="24"/>
                  <a:pt x="157" y="20"/>
                  <a:pt x="154" y="16"/>
                </a:cubicBezTo>
                <a:cubicBezTo>
                  <a:pt x="144" y="5"/>
                  <a:pt x="129" y="0"/>
                  <a:pt x="108" y="0"/>
                </a:cubicBezTo>
                <a:cubicBezTo>
                  <a:pt x="86" y="0"/>
                  <a:pt x="71" y="5"/>
                  <a:pt x="61" y="16"/>
                </a:cubicBezTo>
                <a:cubicBezTo>
                  <a:pt x="50" y="29"/>
                  <a:pt x="51" y="44"/>
                  <a:pt x="52" y="47"/>
                </a:cubicBezTo>
                <a:cubicBezTo>
                  <a:pt x="52" y="71"/>
                  <a:pt x="52" y="71"/>
                  <a:pt x="52" y="71"/>
                </a:cubicBezTo>
                <a:cubicBezTo>
                  <a:pt x="49" y="75"/>
                  <a:pt x="47" y="79"/>
                  <a:pt x="47" y="84"/>
                </a:cubicBezTo>
                <a:cubicBezTo>
                  <a:pt x="47" y="102"/>
                  <a:pt x="47" y="102"/>
                  <a:pt x="47" y="102"/>
                </a:cubicBezTo>
                <a:cubicBezTo>
                  <a:pt x="47" y="108"/>
                  <a:pt x="49" y="113"/>
                  <a:pt x="54" y="117"/>
                </a:cubicBezTo>
                <a:cubicBezTo>
                  <a:pt x="58" y="134"/>
                  <a:pt x="67" y="147"/>
                  <a:pt x="70" y="151"/>
                </a:cubicBezTo>
                <a:cubicBezTo>
                  <a:pt x="70" y="166"/>
                  <a:pt x="70" y="166"/>
                  <a:pt x="70" y="166"/>
                </a:cubicBezTo>
                <a:cubicBezTo>
                  <a:pt x="70" y="171"/>
                  <a:pt x="68" y="175"/>
                  <a:pt x="64" y="177"/>
                </a:cubicBezTo>
                <a:cubicBezTo>
                  <a:pt x="22" y="200"/>
                  <a:pt x="22" y="200"/>
                  <a:pt x="22" y="200"/>
                </a:cubicBezTo>
                <a:cubicBezTo>
                  <a:pt x="9" y="207"/>
                  <a:pt x="0" y="221"/>
                  <a:pt x="0" y="237"/>
                </a:cubicBezTo>
                <a:cubicBezTo>
                  <a:pt x="0" y="256"/>
                  <a:pt x="0" y="256"/>
                  <a:pt x="0" y="256"/>
                </a:cubicBezTo>
                <a:cubicBezTo>
                  <a:pt x="280" y="256"/>
                  <a:pt x="280" y="256"/>
                  <a:pt x="280" y="256"/>
                </a:cubicBezTo>
                <a:cubicBezTo>
                  <a:pt x="280" y="239"/>
                  <a:pt x="280" y="239"/>
                  <a:pt x="280" y="239"/>
                </a:cubicBezTo>
                <a:cubicBezTo>
                  <a:pt x="280" y="225"/>
                  <a:pt x="272" y="212"/>
                  <a:pt x="259" y="205"/>
                </a:cubicBezTo>
                <a:moveTo>
                  <a:pt x="206" y="247"/>
                </a:moveTo>
                <a:cubicBezTo>
                  <a:pt x="10" y="247"/>
                  <a:pt x="10" y="247"/>
                  <a:pt x="10" y="247"/>
                </a:cubicBezTo>
                <a:cubicBezTo>
                  <a:pt x="10" y="237"/>
                  <a:pt x="10" y="237"/>
                  <a:pt x="10" y="237"/>
                </a:cubicBezTo>
                <a:cubicBezTo>
                  <a:pt x="10" y="225"/>
                  <a:pt x="16" y="214"/>
                  <a:pt x="27" y="208"/>
                </a:cubicBezTo>
                <a:cubicBezTo>
                  <a:pt x="68" y="185"/>
                  <a:pt x="68" y="185"/>
                  <a:pt x="68" y="185"/>
                </a:cubicBezTo>
                <a:cubicBezTo>
                  <a:pt x="75" y="181"/>
                  <a:pt x="80" y="174"/>
                  <a:pt x="80" y="166"/>
                </a:cubicBezTo>
                <a:cubicBezTo>
                  <a:pt x="80" y="147"/>
                  <a:pt x="80" y="147"/>
                  <a:pt x="80" y="147"/>
                </a:cubicBezTo>
                <a:cubicBezTo>
                  <a:pt x="78" y="146"/>
                  <a:pt x="78" y="146"/>
                  <a:pt x="78" y="146"/>
                </a:cubicBezTo>
                <a:cubicBezTo>
                  <a:pt x="78" y="146"/>
                  <a:pt x="67" y="132"/>
                  <a:pt x="63" y="113"/>
                </a:cubicBezTo>
                <a:cubicBezTo>
                  <a:pt x="62" y="111"/>
                  <a:pt x="62" y="111"/>
                  <a:pt x="62" y="111"/>
                </a:cubicBezTo>
                <a:cubicBezTo>
                  <a:pt x="61" y="110"/>
                  <a:pt x="61" y="110"/>
                  <a:pt x="61" y="110"/>
                </a:cubicBezTo>
                <a:cubicBezTo>
                  <a:pt x="58" y="108"/>
                  <a:pt x="56" y="106"/>
                  <a:pt x="56" y="102"/>
                </a:cubicBezTo>
                <a:cubicBezTo>
                  <a:pt x="56" y="84"/>
                  <a:pt x="56" y="84"/>
                  <a:pt x="56" y="84"/>
                </a:cubicBezTo>
                <a:cubicBezTo>
                  <a:pt x="56" y="81"/>
                  <a:pt x="57" y="79"/>
                  <a:pt x="59" y="77"/>
                </a:cubicBezTo>
                <a:cubicBezTo>
                  <a:pt x="61" y="75"/>
                  <a:pt x="61" y="75"/>
                  <a:pt x="61" y="75"/>
                </a:cubicBezTo>
                <a:cubicBezTo>
                  <a:pt x="61" y="46"/>
                  <a:pt x="61" y="46"/>
                  <a:pt x="61" y="46"/>
                </a:cubicBezTo>
                <a:cubicBezTo>
                  <a:pt x="61" y="46"/>
                  <a:pt x="61" y="46"/>
                  <a:pt x="61" y="46"/>
                </a:cubicBezTo>
                <a:cubicBezTo>
                  <a:pt x="61" y="46"/>
                  <a:pt x="59" y="33"/>
                  <a:pt x="68" y="22"/>
                </a:cubicBezTo>
                <a:cubicBezTo>
                  <a:pt x="76" y="14"/>
                  <a:pt x="89" y="9"/>
                  <a:pt x="108" y="9"/>
                </a:cubicBezTo>
                <a:cubicBezTo>
                  <a:pt x="126" y="9"/>
                  <a:pt x="139" y="13"/>
                  <a:pt x="147" y="22"/>
                </a:cubicBezTo>
                <a:cubicBezTo>
                  <a:pt x="151" y="27"/>
                  <a:pt x="153" y="31"/>
                  <a:pt x="153" y="36"/>
                </a:cubicBezTo>
                <a:cubicBezTo>
                  <a:pt x="154" y="36"/>
                  <a:pt x="154" y="36"/>
                  <a:pt x="154" y="37"/>
                </a:cubicBezTo>
                <a:cubicBezTo>
                  <a:pt x="154" y="37"/>
                  <a:pt x="154" y="37"/>
                  <a:pt x="154" y="38"/>
                </a:cubicBezTo>
                <a:cubicBezTo>
                  <a:pt x="154" y="38"/>
                  <a:pt x="154" y="38"/>
                  <a:pt x="154" y="39"/>
                </a:cubicBezTo>
                <a:cubicBezTo>
                  <a:pt x="154" y="39"/>
                  <a:pt x="154" y="39"/>
                  <a:pt x="154" y="39"/>
                </a:cubicBezTo>
                <a:cubicBezTo>
                  <a:pt x="154" y="40"/>
                  <a:pt x="154" y="41"/>
                  <a:pt x="154" y="41"/>
                </a:cubicBezTo>
                <a:cubicBezTo>
                  <a:pt x="154" y="41"/>
                  <a:pt x="154" y="41"/>
                  <a:pt x="154" y="41"/>
                </a:cubicBezTo>
                <a:cubicBezTo>
                  <a:pt x="154" y="42"/>
                  <a:pt x="154" y="42"/>
                  <a:pt x="154" y="43"/>
                </a:cubicBezTo>
                <a:cubicBezTo>
                  <a:pt x="154" y="43"/>
                  <a:pt x="154" y="43"/>
                  <a:pt x="154" y="43"/>
                </a:cubicBezTo>
                <a:cubicBezTo>
                  <a:pt x="154" y="44"/>
                  <a:pt x="154" y="44"/>
                  <a:pt x="154" y="44"/>
                </a:cubicBezTo>
                <a:cubicBezTo>
                  <a:pt x="154" y="44"/>
                  <a:pt x="154" y="44"/>
                  <a:pt x="154" y="44"/>
                </a:cubicBezTo>
                <a:cubicBezTo>
                  <a:pt x="154" y="45"/>
                  <a:pt x="154" y="46"/>
                  <a:pt x="154" y="46"/>
                </a:cubicBezTo>
                <a:cubicBezTo>
                  <a:pt x="154" y="75"/>
                  <a:pt x="154" y="75"/>
                  <a:pt x="154" y="75"/>
                </a:cubicBezTo>
                <a:cubicBezTo>
                  <a:pt x="156" y="77"/>
                  <a:pt x="156" y="77"/>
                  <a:pt x="156" y="77"/>
                </a:cubicBezTo>
                <a:cubicBezTo>
                  <a:pt x="158" y="79"/>
                  <a:pt x="159" y="81"/>
                  <a:pt x="159" y="84"/>
                </a:cubicBezTo>
                <a:cubicBezTo>
                  <a:pt x="159" y="102"/>
                  <a:pt x="159" y="102"/>
                  <a:pt x="159" y="102"/>
                </a:cubicBezTo>
                <a:cubicBezTo>
                  <a:pt x="159" y="106"/>
                  <a:pt x="156" y="110"/>
                  <a:pt x="152" y="111"/>
                </a:cubicBezTo>
                <a:cubicBezTo>
                  <a:pt x="150" y="112"/>
                  <a:pt x="150" y="112"/>
                  <a:pt x="150" y="112"/>
                </a:cubicBezTo>
                <a:cubicBezTo>
                  <a:pt x="149" y="114"/>
                  <a:pt x="149" y="114"/>
                  <a:pt x="149" y="114"/>
                </a:cubicBezTo>
                <a:cubicBezTo>
                  <a:pt x="146" y="124"/>
                  <a:pt x="142" y="133"/>
                  <a:pt x="136" y="141"/>
                </a:cubicBezTo>
                <a:cubicBezTo>
                  <a:pt x="135" y="143"/>
                  <a:pt x="133" y="145"/>
                  <a:pt x="132" y="146"/>
                </a:cubicBezTo>
                <a:cubicBezTo>
                  <a:pt x="131" y="147"/>
                  <a:pt x="131" y="147"/>
                  <a:pt x="131" y="147"/>
                </a:cubicBezTo>
                <a:cubicBezTo>
                  <a:pt x="131" y="167"/>
                  <a:pt x="131" y="167"/>
                  <a:pt x="131" y="167"/>
                </a:cubicBezTo>
                <a:cubicBezTo>
                  <a:pt x="131" y="168"/>
                  <a:pt x="131" y="169"/>
                  <a:pt x="131" y="170"/>
                </a:cubicBezTo>
                <a:cubicBezTo>
                  <a:pt x="131" y="170"/>
                  <a:pt x="131" y="171"/>
                  <a:pt x="131" y="171"/>
                </a:cubicBezTo>
                <a:cubicBezTo>
                  <a:pt x="132" y="172"/>
                  <a:pt x="132" y="173"/>
                  <a:pt x="132" y="174"/>
                </a:cubicBezTo>
                <a:cubicBezTo>
                  <a:pt x="132" y="174"/>
                  <a:pt x="132" y="174"/>
                  <a:pt x="132" y="174"/>
                </a:cubicBezTo>
                <a:cubicBezTo>
                  <a:pt x="133" y="175"/>
                  <a:pt x="133" y="176"/>
                  <a:pt x="134" y="177"/>
                </a:cubicBezTo>
                <a:cubicBezTo>
                  <a:pt x="134" y="177"/>
                  <a:pt x="134" y="177"/>
                  <a:pt x="134" y="177"/>
                </a:cubicBezTo>
                <a:cubicBezTo>
                  <a:pt x="134" y="178"/>
                  <a:pt x="135" y="180"/>
                  <a:pt x="136" y="181"/>
                </a:cubicBezTo>
                <a:cubicBezTo>
                  <a:pt x="137" y="182"/>
                  <a:pt x="137" y="182"/>
                  <a:pt x="137" y="182"/>
                </a:cubicBezTo>
                <a:cubicBezTo>
                  <a:pt x="137" y="182"/>
                  <a:pt x="137" y="182"/>
                  <a:pt x="137" y="182"/>
                </a:cubicBezTo>
                <a:cubicBezTo>
                  <a:pt x="139" y="184"/>
                  <a:pt x="141" y="185"/>
                  <a:pt x="143" y="186"/>
                </a:cubicBezTo>
                <a:cubicBezTo>
                  <a:pt x="187" y="208"/>
                  <a:pt x="187" y="208"/>
                  <a:pt x="187" y="208"/>
                </a:cubicBezTo>
                <a:cubicBezTo>
                  <a:pt x="199" y="214"/>
                  <a:pt x="206" y="225"/>
                  <a:pt x="206" y="238"/>
                </a:cubicBezTo>
                <a:lnTo>
                  <a:pt x="206" y="247"/>
                </a:lnTo>
                <a:close/>
                <a:moveTo>
                  <a:pt x="271" y="247"/>
                </a:moveTo>
                <a:cubicBezTo>
                  <a:pt x="215" y="247"/>
                  <a:pt x="215" y="247"/>
                  <a:pt x="215" y="247"/>
                </a:cubicBezTo>
                <a:cubicBezTo>
                  <a:pt x="215" y="238"/>
                  <a:pt x="215" y="238"/>
                  <a:pt x="215" y="238"/>
                </a:cubicBezTo>
                <a:cubicBezTo>
                  <a:pt x="215" y="221"/>
                  <a:pt x="206" y="207"/>
                  <a:pt x="192" y="200"/>
                </a:cubicBezTo>
                <a:cubicBezTo>
                  <a:pt x="160" y="184"/>
                  <a:pt x="160" y="184"/>
                  <a:pt x="160" y="184"/>
                </a:cubicBezTo>
                <a:cubicBezTo>
                  <a:pt x="160" y="182"/>
                  <a:pt x="161" y="180"/>
                  <a:pt x="160" y="178"/>
                </a:cubicBezTo>
                <a:cubicBezTo>
                  <a:pt x="159" y="175"/>
                  <a:pt x="156" y="173"/>
                  <a:pt x="152" y="173"/>
                </a:cubicBezTo>
                <a:cubicBezTo>
                  <a:pt x="142" y="173"/>
                  <a:pt x="142" y="173"/>
                  <a:pt x="142" y="173"/>
                </a:cubicBezTo>
                <a:cubicBezTo>
                  <a:pt x="142" y="172"/>
                  <a:pt x="142" y="172"/>
                  <a:pt x="141" y="171"/>
                </a:cubicBezTo>
                <a:cubicBezTo>
                  <a:pt x="141" y="171"/>
                  <a:pt x="141" y="170"/>
                  <a:pt x="141" y="170"/>
                </a:cubicBezTo>
                <a:cubicBezTo>
                  <a:pt x="140" y="169"/>
                  <a:pt x="140" y="168"/>
                  <a:pt x="140" y="167"/>
                </a:cubicBezTo>
                <a:cubicBezTo>
                  <a:pt x="140" y="151"/>
                  <a:pt x="140" y="151"/>
                  <a:pt x="140" y="151"/>
                </a:cubicBezTo>
                <a:cubicBezTo>
                  <a:pt x="141" y="149"/>
                  <a:pt x="142" y="148"/>
                  <a:pt x="144" y="146"/>
                </a:cubicBezTo>
                <a:cubicBezTo>
                  <a:pt x="149" y="138"/>
                  <a:pt x="154" y="129"/>
                  <a:pt x="157" y="119"/>
                </a:cubicBezTo>
                <a:cubicBezTo>
                  <a:pt x="164" y="116"/>
                  <a:pt x="168" y="110"/>
                  <a:pt x="168" y="102"/>
                </a:cubicBezTo>
                <a:cubicBezTo>
                  <a:pt x="168" y="84"/>
                  <a:pt x="168" y="84"/>
                  <a:pt x="168" y="84"/>
                </a:cubicBezTo>
                <a:cubicBezTo>
                  <a:pt x="168" y="79"/>
                  <a:pt x="167" y="75"/>
                  <a:pt x="164" y="71"/>
                </a:cubicBezTo>
                <a:cubicBezTo>
                  <a:pt x="164" y="47"/>
                  <a:pt x="164" y="47"/>
                  <a:pt x="164" y="47"/>
                </a:cubicBezTo>
                <a:cubicBezTo>
                  <a:pt x="164" y="45"/>
                  <a:pt x="164" y="42"/>
                  <a:pt x="163" y="37"/>
                </a:cubicBezTo>
                <a:cubicBezTo>
                  <a:pt x="169" y="34"/>
                  <a:pt x="176" y="33"/>
                  <a:pt x="183" y="33"/>
                </a:cubicBezTo>
                <a:cubicBezTo>
                  <a:pt x="229" y="33"/>
                  <a:pt x="231" y="79"/>
                  <a:pt x="231" y="81"/>
                </a:cubicBezTo>
                <a:cubicBezTo>
                  <a:pt x="232" y="116"/>
                  <a:pt x="253" y="150"/>
                  <a:pt x="262" y="163"/>
                </a:cubicBezTo>
                <a:cubicBezTo>
                  <a:pt x="263" y="165"/>
                  <a:pt x="263" y="166"/>
                  <a:pt x="263" y="167"/>
                </a:cubicBezTo>
                <a:cubicBezTo>
                  <a:pt x="263" y="168"/>
                  <a:pt x="262" y="169"/>
                  <a:pt x="260" y="170"/>
                </a:cubicBezTo>
                <a:cubicBezTo>
                  <a:pt x="253" y="174"/>
                  <a:pt x="242" y="173"/>
                  <a:pt x="241" y="173"/>
                </a:cubicBezTo>
                <a:cubicBezTo>
                  <a:pt x="209" y="173"/>
                  <a:pt x="209" y="173"/>
                  <a:pt x="209" y="173"/>
                </a:cubicBezTo>
                <a:cubicBezTo>
                  <a:pt x="206" y="173"/>
                  <a:pt x="203" y="174"/>
                  <a:pt x="202" y="177"/>
                </a:cubicBezTo>
                <a:cubicBezTo>
                  <a:pt x="200" y="179"/>
                  <a:pt x="200" y="182"/>
                  <a:pt x="202" y="185"/>
                </a:cubicBezTo>
                <a:cubicBezTo>
                  <a:pt x="203" y="188"/>
                  <a:pt x="206" y="192"/>
                  <a:pt x="210" y="194"/>
                </a:cubicBezTo>
                <a:cubicBezTo>
                  <a:pt x="255" y="214"/>
                  <a:pt x="255" y="214"/>
                  <a:pt x="255" y="214"/>
                </a:cubicBezTo>
                <a:cubicBezTo>
                  <a:pt x="265" y="219"/>
                  <a:pt x="271" y="228"/>
                  <a:pt x="271" y="239"/>
                </a:cubicBezTo>
                <a:lnTo>
                  <a:pt x="271" y="24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50" name="Freeform 7">
            <a:extLst>
              <a:ext uri="{FF2B5EF4-FFF2-40B4-BE49-F238E27FC236}">
                <a16:creationId xmlns:a16="http://schemas.microsoft.com/office/drawing/2014/main" id="{4A80734C-09DE-4AEA-A9F5-018382461AB6}"/>
              </a:ext>
            </a:extLst>
          </p:cNvPr>
          <p:cNvSpPr>
            <a:spLocks noEditPoints="1"/>
          </p:cNvSpPr>
          <p:nvPr/>
        </p:nvSpPr>
        <p:spPr bwMode="auto">
          <a:xfrm>
            <a:off x="1775000" y="3566732"/>
            <a:ext cx="534872" cy="538235"/>
          </a:xfrm>
          <a:custGeom>
            <a:avLst/>
            <a:gdLst>
              <a:gd name="T0" fmla="*/ 230 w 280"/>
              <a:gd name="T1" fmla="*/ 103 h 280"/>
              <a:gd name="T2" fmla="*/ 255 w 280"/>
              <a:gd name="T3" fmla="*/ 63 h 280"/>
              <a:gd name="T4" fmla="*/ 207 w 280"/>
              <a:gd name="T5" fmla="*/ 29 h 280"/>
              <a:gd name="T6" fmla="*/ 171 w 280"/>
              <a:gd name="T7" fmla="*/ 41 h 280"/>
              <a:gd name="T8" fmla="*/ 124 w 280"/>
              <a:gd name="T9" fmla="*/ 0 h 280"/>
              <a:gd name="T10" fmla="*/ 103 w 280"/>
              <a:gd name="T11" fmla="*/ 50 h 280"/>
              <a:gd name="T12" fmla="*/ 53 w 280"/>
              <a:gd name="T13" fmla="*/ 29 h 280"/>
              <a:gd name="T14" fmla="*/ 29 w 280"/>
              <a:gd name="T15" fmla="*/ 73 h 280"/>
              <a:gd name="T16" fmla="*/ 41 w 280"/>
              <a:gd name="T17" fmla="*/ 109 h 280"/>
              <a:gd name="T18" fmla="*/ 0 w 280"/>
              <a:gd name="T19" fmla="*/ 157 h 280"/>
              <a:gd name="T20" fmla="*/ 50 w 280"/>
              <a:gd name="T21" fmla="*/ 177 h 280"/>
              <a:gd name="T22" fmla="*/ 25 w 280"/>
              <a:gd name="T23" fmla="*/ 217 h 280"/>
              <a:gd name="T24" fmla="*/ 73 w 280"/>
              <a:gd name="T25" fmla="*/ 251 h 280"/>
              <a:gd name="T26" fmla="*/ 109 w 280"/>
              <a:gd name="T27" fmla="*/ 239 h 280"/>
              <a:gd name="T28" fmla="*/ 157 w 280"/>
              <a:gd name="T29" fmla="*/ 280 h 280"/>
              <a:gd name="T30" fmla="*/ 178 w 280"/>
              <a:gd name="T31" fmla="*/ 230 h 280"/>
              <a:gd name="T32" fmla="*/ 227 w 280"/>
              <a:gd name="T33" fmla="*/ 251 h 280"/>
              <a:gd name="T34" fmla="*/ 251 w 280"/>
              <a:gd name="T35" fmla="*/ 207 h 280"/>
              <a:gd name="T36" fmla="*/ 240 w 280"/>
              <a:gd name="T37" fmla="*/ 171 h 280"/>
              <a:gd name="T38" fmla="*/ 280 w 280"/>
              <a:gd name="T39" fmla="*/ 123 h 280"/>
              <a:gd name="T40" fmla="*/ 266 w 280"/>
              <a:gd name="T41" fmla="*/ 161 h 280"/>
              <a:gd name="T42" fmla="*/ 225 w 280"/>
              <a:gd name="T43" fmla="*/ 196 h 280"/>
              <a:gd name="T44" fmla="*/ 220 w 280"/>
              <a:gd name="T45" fmla="*/ 244 h 280"/>
              <a:gd name="T46" fmla="*/ 174 w 280"/>
              <a:gd name="T47" fmla="*/ 221 h 280"/>
              <a:gd name="T48" fmla="*/ 157 w 280"/>
              <a:gd name="T49" fmla="*/ 270 h 280"/>
              <a:gd name="T50" fmla="*/ 119 w 280"/>
              <a:gd name="T51" fmla="*/ 239 h 280"/>
              <a:gd name="T52" fmla="*/ 85 w 280"/>
              <a:gd name="T53" fmla="*/ 225 h 280"/>
              <a:gd name="T54" fmla="*/ 37 w 280"/>
              <a:gd name="T55" fmla="*/ 220 h 280"/>
              <a:gd name="T56" fmla="*/ 60 w 280"/>
              <a:gd name="T57" fmla="*/ 173 h 280"/>
              <a:gd name="T58" fmla="*/ 11 w 280"/>
              <a:gd name="T59" fmla="*/ 157 h 280"/>
              <a:gd name="T60" fmla="*/ 41 w 280"/>
              <a:gd name="T61" fmla="*/ 119 h 280"/>
              <a:gd name="T62" fmla="*/ 37 w 280"/>
              <a:gd name="T63" fmla="*/ 66 h 280"/>
              <a:gd name="T64" fmla="*/ 66 w 280"/>
              <a:gd name="T65" fmla="*/ 37 h 280"/>
              <a:gd name="T66" fmla="*/ 119 w 280"/>
              <a:gd name="T67" fmla="*/ 41 h 280"/>
              <a:gd name="T68" fmla="*/ 157 w 280"/>
              <a:gd name="T69" fmla="*/ 10 h 280"/>
              <a:gd name="T70" fmla="*/ 174 w 280"/>
              <a:gd name="T71" fmla="*/ 60 h 280"/>
              <a:gd name="T72" fmla="*/ 220 w 280"/>
              <a:gd name="T73" fmla="*/ 37 h 280"/>
              <a:gd name="T74" fmla="*/ 225 w 280"/>
              <a:gd name="T75" fmla="*/ 84 h 280"/>
              <a:gd name="T76" fmla="*/ 266 w 280"/>
              <a:gd name="T77" fmla="*/ 119 h 280"/>
              <a:gd name="T78" fmla="*/ 140 w 280"/>
              <a:gd name="T79" fmla="*/ 93 h 280"/>
              <a:gd name="T80" fmla="*/ 187 w 280"/>
              <a:gd name="T81" fmla="*/ 140 h 280"/>
              <a:gd name="T82" fmla="*/ 104 w 280"/>
              <a:gd name="T83" fmla="*/ 140 h 280"/>
              <a:gd name="T84" fmla="*/ 140 w 280"/>
              <a:gd name="T85" fmla="*/ 176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0" h="280">
                <a:moveTo>
                  <a:pt x="266" y="109"/>
                </a:moveTo>
                <a:cubicBezTo>
                  <a:pt x="240" y="109"/>
                  <a:pt x="240" y="109"/>
                  <a:pt x="240" y="109"/>
                </a:cubicBezTo>
                <a:cubicBezTo>
                  <a:pt x="235" y="109"/>
                  <a:pt x="232" y="107"/>
                  <a:pt x="230" y="103"/>
                </a:cubicBezTo>
                <a:cubicBezTo>
                  <a:pt x="229" y="99"/>
                  <a:pt x="230" y="95"/>
                  <a:pt x="232" y="92"/>
                </a:cubicBezTo>
                <a:cubicBezTo>
                  <a:pt x="251" y="73"/>
                  <a:pt x="251" y="73"/>
                  <a:pt x="251" y="73"/>
                </a:cubicBezTo>
                <a:cubicBezTo>
                  <a:pt x="254" y="71"/>
                  <a:pt x="255" y="67"/>
                  <a:pt x="255" y="63"/>
                </a:cubicBezTo>
                <a:cubicBezTo>
                  <a:pt x="255" y="59"/>
                  <a:pt x="254" y="56"/>
                  <a:pt x="251" y="53"/>
                </a:cubicBezTo>
                <a:cubicBezTo>
                  <a:pt x="227" y="29"/>
                  <a:pt x="227" y="29"/>
                  <a:pt x="227" y="29"/>
                </a:cubicBezTo>
                <a:cubicBezTo>
                  <a:pt x="222" y="24"/>
                  <a:pt x="212" y="24"/>
                  <a:pt x="207" y="29"/>
                </a:cubicBezTo>
                <a:cubicBezTo>
                  <a:pt x="188" y="48"/>
                  <a:pt x="188" y="48"/>
                  <a:pt x="188" y="48"/>
                </a:cubicBezTo>
                <a:cubicBezTo>
                  <a:pt x="186" y="51"/>
                  <a:pt x="181" y="52"/>
                  <a:pt x="178" y="50"/>
                </a:cubicBezTo>
                <a:cubicBezTo>
                  <a:pt x="174" y="48"/>
                  <a:pt x="171" y="45"/>
                  <a:pt x="171" y="41"/>
                </a:cubicBezTo>
                <a:cubicBezTo>
                  <a:pt x="171" y="14"/>
                  <a:pt x="171" y="14"/>
                  <a:pt x="171" y="14"/>
                </a:cubicBezTo>
                <a:cubicBezTo>
                  <a:pt x="171" y="7"/>
                  <a:pt x="165" y="0"/>
                  <a:pt x="157" y="0"/>
                </a:cubicBezTo>
                <a:cubicBezTo>
                  <a:pt x="124" y="0"/>
                  <a:pt x="124" y="0"/>
                  <a:pt x="124" y="0"/>
                </a:cubicBezTo>
                <a:cubicBezTo>
                  <a:pt x="116" y="0"/>
                  <a:pt x="109" y="7"/>
                  <a:pt x="109" y="14"/>
                </a:cubicBezTo>
                <a:cubicBezTo>
                  <a:pt x="109" y="41"/>
                  <a:pt x="109" y="41"/>
                  <a:pt x="109" y="41"/>
                </a:cubicBezTo>
                <a:cubicBezTo>
                  <a:pt x="109" y="45"/>
                  <a:pt x="107" y="48"/>
                  <a:pt x="103" y="50"/>
                </a:cubicBezTo>
                <a:cubicBezTo>
                  <a:pt x="99" y="52"/>
                  <a:pt x="95" y="51"/>
                  <a:pt x="92" y="48"/>
                </a:cubicBezTo>
                <a:cubicBezTo>
                  <a:pt x="73" y="29"/>
                  <a:pt x="73" y="29"/>
                  <a:pt x="73" y="29"/>
                </a:cubicBezTo>
                <a:cubicBezTo>
                  <a:pt x="68" y="24"/>
                  <a:pt x="58" y="24"/>
                  <a:pt x="53" y="29"/>
                </a:cubicBezTo>
                <a:cubicBezTo>
                  <a:pt x="29" y="53"/>
                  <a:pt x="29" y="53"/>
                  <a:pt x="29" y="53"/>
                </a:cubicBezTo>
                <a:cubicBezTo>
                  <a:pt x="27" y="56"/>
                  <a:pt x="25" y="59"/>
                  <a:pt x="25" y="63"/>
                </a:cubicBezTo>
                <a:cubicBezTo>
                  <a:pt x="25" y="67"/>
                  <a:pt x="27" y="71"/>
                  <a:pt x="29" y="73"/>
                </a:cubicBezTo>
                <a:cubicBezTo>
                  <a:pt x="48" y="92"/>
                  <a:pt x="48" y="92"/>
                  <a:pt x="48" y="92"/>
                </a:cubicBezTo>
                <a:cubicBezTo>
                  <a:pt x="51" y="95"/>
                  <a:pt x="52" y="99"/>
                  <a:pt x="50" y="103"/>
                </a:cubicBezTo>
                <a:cubicBezTo>
                  <a:pt x="49" y="107"/>
                  <a:pt x="45" y="109"/>
                  <a:pt x="41" y="109"/>
                </a:cubicBezTo>
                <a:cubicBezTo>
                  <a:pt x="15" y="109"/>
                  <a:pt x="15" y="109"/>
                  <a:pt x="15" y="109"/>
                </a:cubicBezTo>
                <a:cubicBezTo>
                  <a:pt x="7" y="109"/>
                  <a:pt x="0" y="115"/>
                  <a:pt x="0" y="123"/>
                </a:cubicBezTo>
                <a:cubicBezTo>
                  <a:pt x="0" y="157"/>
                  <a:pt x="0" y="157"/>
                  <a:pt x="0" y="157"/>
                </a:cubicBezTo>
                <a:cubicBezTo>
                  <a:pt x="0" y="165"/>
                  <a:pt x="7" y="171"/>
                  <a:pt x="15" y="171"/>
                </a:cubicBezTo>
                <a:cubicBezTo>
                  <a:pt x="41" y="171"/>
                  <a:pt x="41" y="171"/>
                  <a:pt x="41" y="171"/>
                </a:cubicBezTo>
                <a:cubicBezTo>
                  <a:pt x="45" y="171"/>
                  <a:pt x="48" y="174"/>
                  <a:pt x="50" y="177"/>
                </a:cubicBezTo>
                <a:cubicBezTo>
                  <a:pt x="52" y="181"/>
                  <a:pt x="51" y="185"/>
                  <a:pt x="48" y="188"/>
                </a:cubicBezTo>
                <a:cubicBezTo>
                  <a:pt x="29" y="207"/>
                  <a:pt x="29" y="207"/>
                  <a:pt x="29" y="207"/>
                </a:cubicBezTo>
                <a:cubicBezTo>
                  <a:pt x="27" y="210"/>
                  <a:pt x="25" y="213"/>
                  <a:pt x="25" y="217"/>
                </a:cubicBezTo>
                <a:cubicBezTo>
                  <a:pt x="25" y="221"/>
                  <a:pt x="27" y="225"/>
                  <a:pt x="29" y="227"/>
                </a:cubicBezTo>
                <a:cubicBezTo>
                  <a:pt x="53" y="251"/>
                  <a:pt x="53" y="251"/>
                  <a:pt x="53" y="251"/>
                </a:cubicBezTo>
                <a:cubicBezTo>
                  <a:pt x="58" y="256"/>
                  <a:pt x="68" y="256"/>
                  <a:pt x="73" y="251"/>
                </a:cubicBezTo>
                <a:cubicBezTo>
                  <a:pt x="92" y="232"/>
                  <a:pt x="92" y="232"/>
                  <a:pt x="92" y="232"/>
                </a:cubicBezTo>
                <a:cubicBezTo>
                  <a:pt x="95" y="229"/>
                  <a:pt x="99" y="229"/>
                  <a:pt x="103" y="230"/>
                </a:cubicBezTo>
                <a:cubicBezTo>
                  <a:pt x="107" y="232"/>
                  <a:pt x="109" y="235"/>
                  <a:pt x="109" y="239"/>
                </a:cubicBezTo>
                <a:cubicBezTo>
                  <a:pt x="109" y="266"/>
                  <a:pt x="109" y="266"/>
                  <a:pt x="109" y="266"/>
                </a:cubicBezTo>
                <a:cubicBezTo>
                  <a:pt x="109" y="274"/>
                  <a:pt x="116" y="280"/>
                  <a:pt x="124" y="280"/>
                </a:cubicBezTo>
                <a:cubicBezTo>
                  <a:pt x="157" y="280"/>
                  <a:pt x="157" y="280"/>
                  <a:pt x="157" y="280"/>
                </a:cubicBezTo>
                <a:cubicBezTo>
                  <a:pt x="165" y="280"/>
                  <a:pt x="171" y="274"/>
                  <a:pt x="171" y="266"/>
                </a:cubicBezTo>
                <a:cubicBezTo>
                  <a:pt x="171" y="239"/>
                  <a:pt x="171" y="239"/>
                  <a:pt x="171" y="239"/>
                </a:cubicBezTo>
                <a:cubicBezTo>
                  <a:pt x="171" y="235"/>
                  <a:pt x="174" y="232"/>
                  <a:pt x="178" y="230"/>
                </a:cubicBezTo>
                <a:cubicBezTo>
                  <a:pt x="181" y="229"/>
                  <a:pt x="186" y="229"/>
                  <a:pt x="188" y="232"/>
                </a:cubicBezTo>
                <a:cubicBezTo>
                  <a:pt x="207" y="251"/>
                  <a:pt x="207" y="251"/>
                  <a:pt x="207" y="251"/>
                </a:cubicBezTo>
                <a:cubicBezTo>
                  <a:pt x="212" y="256"/>
                  <a:pt x="222" y="256"/>
                  <a:pt x="227" y="251"/>
                </a:cubicBezTo>
                <a:cubicBezTo>
                  <a:pt x="251" y="227"/>
                  <a:pt x="251" y="227"/>
                  <a:pt x="251" y="227"/>
                </a:cubicBezTo>
                <a:cubicBezTo>
                  <a:pt x="254" y="225"/>
                  <a:pt x="255" y="221"/>
                  <a:pt x="255" y="217"/>
                </a:cubicBezTo>
                <a:cubicBezTo>
                  <a:pt x="255" y="213"/>
                  <a:pt x="254" y="210"/>
                  <a:pt x="251" y="207"/>
                </a:cubicBezTo>
                <a:cubicBezTo>
                  <a:pt x="232" y="188"/>
                  <a:pt x="232" y="188"/>
                  <a:pt x="232" y="188"/>
                </a:cubicBezTo>
                <a:cubicBezTo>
                  <a:pt x="230" y="185"/>
                  <a:pt x="229" y="181"/>
                  <a:pt x="230" y="177"/>
                </a:cubicBezTo>
                <a:cubicBezTo>
                  <a:pt x="232" y="174"/>
                  <a:pt x="235" y="171"/>
                  <a:pt x="240" y="171"/>
                </a:cubicBezTo>
                <a:cubicBezTo>
                  <a:pt x="266" y="171"/>
                  <a:pt x="266" y="171"/>
                  <a:pt x="266" y="171"/>
                </a:cubicBezTo>
                <a:cubicBezTo>
                  <a:pt x="274" y="171"/>
                  <a:pt x="280" y="165"/>
                  <a:pt x="280" y="157"/>
                </a:cubicBezTo>
                <a:cubicBezTo>
                  <a:pt x="280" y="123"/>
                  <a:pt x="280" y="123"/>
                  <a:pt x="280" y="123"/>
                </a:cubicBezTo>
                <a:cubicBezTo>
                  <a:pt x="280" y="115"/>
                  <a:pt x="274" y="109"/>
                  <a:pt x="266" y="109"/>
                </a:cubicBezTo>
                <a:moveTo>
                  <a:pt x="270" y="157"/>
                </a:moveTo>
                <a:cubicBezTo>
                  <a:pt x="270" y="159"/>
                  <a:pt x="268" y="161"/>
                  <a:pt x="266" y="161"/>
                </a:cubicBezTo>
                <a:cubicBezTo>
                  <a:pt x="240" y="161"/>
                  <a:pt x="240" y="161"/>
                  <a:pt x="240" y="161"/>
                </a:cubicBezTo>
                <a:cubicBezTo>
                  <a:pt x="231" y="161"/>
                  <a:pt x="224" y="166"/>
                  <a:pt x="221" y="173"/>
                </a:cubicBezTo>
                <a:cubicBezTo>
                  <a:pt x="217" y="181"/>
                  <a:pt x="219" y="190"/>
                  <a:pt x="225" y="196"/>
                </a:cubicBezTo>
                <a:cubicBezTo>
                  <a:pt x="244" y="214"/>
                  <a:pt x="244" y="214"/>
                  <a:pt x="244" y="214"/>
                </a:cubicBezTo>
                <a:cubicBezTo>
                  <a:pt x="245" y="216"/>
                  <a:pt x="245" y="218"/>
                  <a:pt x="244" y="220"/>
                </a:cubicBezTo>
                <a:cubicBezTo>
                  <a:pt x="220" y="244"/>
                  <a:pt x="220" y="244"/>
                  <a:pt x="220" y="244"/>
                </a:cubicBezTo>
                <a:cubicBezTo>
                  <a:pt x="218" y="245"/>
                  <a:pt x="216" y="245"/>
                  <a:pt x="214" y="244"/>
                </a:cubicBezTo>
                <a:cubicBezTo>
                  <a:pt x="196" y="225"/>
                  <a:pt x="196" y="225"/>
                  <a:pt x="196" y="225"/>
                </a:cubicBezTo>
                <a:cubicBezTo>
                  <a:pt x="190" y="219"/>
                  <a:pt x="181" y="217"/>
                  <a:pt x="174" y="221"/>
                </a:cubicBezTo>
                <a:cubicBezTo>
                  <a:pt x="166" y="224"/>
                  <a:pt x="161" y="231"/>
                  <a:pt x="161" y="239"/>
                </a:cubicBezTo>
                <a:cubicBezTo>
                  <a:pt x="161" y="266"/>
                  <a:pt x="161" y="266"/>
                  <a:pt x="161" y="266"/>
                </a:cubicBezTo>
                <a:cubicBezTo>
                  <a:pt x="161" y="268"/>
                  <a:pt x="159" y="270"/>
                  <a:pt x="157" y="270"/>
                </a:cubicBezTo>
                <a:cubicBezTo>
                  <a:pt x="124" y="270"/>
                  <a:pt x="124" y="270"/>
                  <a:pt x="124" y="270"/>
                </a:cubicBezTo>
                <a:cubicBezTo>
                  <a:pt x="121" y="270"/>
                  <a:pt x="119" y="268"/>
                  <a:pt x="119" y="266"/>
                </a:cubicBezTo>
                <a:cubicBezTo>
                  <a:pt x="119" y="239"/>
                  <a:pt x="119" y="239"/>
                  <a:pt x="119" y="239"/>
                </a:cubicBezTo>
                <a:cubicBezTo>
                  <a:pt x="119" y="231"/>
                  <a:pt x="115" y="224"/>
                  <a:pt x="107" y="221"/>
                </a:cubicBezTo>
                <a:cubicBezTo>
                  <a:pt x="104" y="220"/>
                  <a:pt x="102" y="219"/>
                  <a:pt x="99" y="219"/>
                </a:cubicBezTo>
                <a:cubicBezTo>
                  <a:pt x="94" y="219"/>
                  <a:pt x="89" y="221"/>
                  <a:pt x="85" y="225"/>
                </a:cubicBezTo>
                <a:cubicBezTo>
                  <a:pt x="66" y="244"/>
                  <a:pt x="66" y="244"/>
                  <a:pt x="66" y="244"/>
                </a:cubicBezTo>
                <a:cubicBezTo>
                  <a:pt x="64" y="245"/>
                  <a:pt x="62" y="245"/>
                  <a:pt x="60" y="244"/>
                </a:cubicBezTo>
                <a:cubicBezTo>
                  <a:pt x="37" y="220"/>
                  <a:pt x="37" y="220"/>
                  <a:pt x="37" y="220"/>
                </a:cubicBezTo>
                <a:cubicBezTo>
                  <a:pt x="35" y="218"/>
                  <a:pt x="35" y="216"/>
                  <a:pt x="37" y="214"/>
                </a:cubicBezTo>
                <a:cubicBezTo>
                  <a:pt x="55" y="196"/>
                  <a:pt x="55" y="196"/>
                  <a:pt x="55" y="196"/>
                </a:cubicBezTo>
                <a:cubicBezTo>
                  <a:pt x="61" y="190"/>
                  <a:pt x="63" y="181"/>
                  <a:pt x="60" y="173"/>
                </a:cubicBezTo>
                <a:cubicBezTo>
                  <a:pt x="56" y="166"/>
                  <a:pt x="49" y="161"/>
                  <a:pt x="41" y="161"/>
                </a:cubicBezTo>
                <a:cubicBezTo>
                  <a:pt x="15" y="161"/>
                  <a:pt x="15" y="161"/>
                  <a:pt x="15" y="161"/>
                </a:cubicBezTo>
                <a:cubicBezTo>
                  <a:pt x="12" y="161"/>
                  <a:pt x="11" y="159"/>
                  <a:pt x="11" y="157"/>
                </a:cubicBezTo>
                <a:cubicBezTo>
                  <a:pt x="11" y="123"/>
                  <a:pt x="11" y="123"/>
                  <a:pt x="11" y="123"/>
                </a:cubicBezTo>
                <a:cubicBezTo>
                  <a:pt x="11" y="121"/>
                  <a:pt x="12" y="119"/>
                  <a:pt x="15" y="119"/>
                </a:cubicBezTo>
                <a:cubicBezTo>
                  <a:pt x="41" y="119"/>
                  <a:pt x="41" y="119"/>
                  <a:pt x="41" y="119"/>
                </a:cubicBezTo>
                <a:cubicBezTo>
                  <a:pt x="49" y="119"/>
                  <a:pt x="56" y="115"/>
                  <a:pt x="60" y="107"/>
                </a:cubicBezTo>
                <a:cubicBezTo>
                  <a:pt x="63" y="99"/>
                  <a:pt x="61" y="90"/>
                  <a:pt x="55" y="84"/>
                </a:cubicBezTo>
                <a:cubicBezTo>
                  <a:pt x="37" y="66"/>
                  <a:pt x="37" y="66"/>
                  <a:pt x="37" y="66"/>
                </a:cubicBezTo>
                <a:cubicBezTo>
                  <a:pt x="35" y="64"/>
                  <a:pt x="35" y="62"/>
                  <a:pt x="37" y="60"/>
                </a:cubicBezTo>
                <a:cubicBezTo>
                  <a:pt x="60" y="37"/>
                  <a:pt x="60" y="37"/>
                  <a:pt x="60" y="37"/>
                </a:cubicBezTo>
                <a:cubicBezTo>
                  <a:pt x="62" y="35"/>
                  <a:pt x="64" y="35"/>
                  <a:pt x="66" y="37"/>
                </a:cubicBezTo>
                <a:cubicBezTo>
                  <a:pt x="85" y="55"/>
                  <a:pt x="85" y="55"/>
                  <a:pt x="85" y="55"/>
                </a:cubicBezTo>
                <a:cubicBezTo>
                  <a:pt x="91" y="61"/>
                  <a:pt x="99" y="63"/>
                  <a:pt x="107" y="60"/>
                </a:cubicBezTo>
                <a:cubicBezTo>
                  <a:pt x="115" y="56"/>
                  <a:pt x="119" y="49"/>
                  <a:pt x="119" y="41"/>
                </a:cubicBezTo>
                <a:cubicBezTo>
                  <a:pt x="119" y="14"/>
                  <a:pt x="119" y="14"/>
                  <a:pt x="119" y="14"/>
                </a:cubicBezTo>
                <a:cubicBezTo>
                  <a:pt x="119" y="12"/>
                  <a:pt x="121" y="10"/>
                  <a:pt x="124" y="10"/>
                </a:cubicBezTo>
                <a:cubicBezTo>
                  <a:pt x="157" y="10"/>
                  <a:pt x="157" y="10"/>
                  <a:pt x="157" y="10"/>
                </a:cubicBezTo>
                <a:cubicBezTo>
                  <a:pt x="159" y="10"/>
                  <a:pt x="161" y="12"/>
                  <a:pt x="161" y="14"/>
                </a:cubicBezTo>
                <a:cubicBezTo>
                  <a:pt x="161" y="41"/>
                  <a:pt x="161" y="41"/>
                  <a:pt x="161" y="41"/>
                </a:cubicBezTo>
                <a:cubicBezTo>
                  <a:pt x="161" y="49"/>
                  <a:pt x="166" y="56"/>
                  <a:pt x="174" y="60"/>
                </a:cubicBezTo>
                <a:cubicBezTo>
                  <a:pt x="181" y="63"/>
                  <a:pt x="190" y="61"/>
                  <a:pt x="196" y="55"/>
                </a:cubicBezTo>
                <a:cubicBezTo>
                  <a:pt x="214" y="37"/>
                  <a:pt x="214" y="37"/>
                  <a:pt x="214" y="37"/>
                </a:cubicBezTo>
                <a:cubicBezTo>
                  <a:pt x="216" y="35"/>
                  <a:pt x="219" y="35"/>
                  <a:pt x="220" y="37"/>
                </a:cubicBezTo>
                <a:cubicBezTo>
                  <a:pt x="244" y="60"/>
                  <a:pt x="244" y="60"/>
                  <a:pt x="244" y="60"/>
                </a:cubicBezTo>
                <a:cubicBezTo>
                  <a:pt x="245" y="62"/>
                  <a:pt x="245" y="64"/>
                  <a:pt x="244" y="66"/>
                </a:cubicBezTo>
                <a:cubicBezTo>
                  <a:pt x="225" y="84"/>
                  <a:pt x="225" y="84"/>
                  <a:pt x="225" y="84"/>
                </a:cubicBezTo>
                <a:cubicBezTo>
                  <a:pt x="219" y="90"/>
                  <a:pt x="217" y="99"/>
                  <a:pt x="221" y="107"/>
                </a:cubicBezTo>
                <a:cubicBezTo>
                  <a:pt x="224" y="115"/>
                  <a:pt x="231" y="119"/>
                  <a:pt x="240" y="119"/>
                </a:cubicBezTo>
                <a:cubicBezTo>
                  <a:pt x="266" y="119"/>
                  <a:pt x="266" y="119"/>
                  <a:pt x="266" y="119"/>
                </a:cubicBezTo>
                <a:cubicBezTo>
                  <a:pt x="268" y="119"/>
                  <a:pt x="270" y="121"/>
                  <a:pt x="270" y="123"/>
                </a:cubicBezTo>
                <a:lnTo>
                  <a:pt x="270" y="157"/>
                </a:lnTo>
                <a:close/>
                <a:moveTo>
                  <a:pt x="140" y="93"/>
                </a:moveTo>
                <a:cubicBezTo>
                  <a:pt x="114" y="93"/>
                  <a:pt x="94" y="114"/>
                  <a:pt x="94" y="140"/>
                </a:cubicBezTo>
                <a:cubicBezTo>
                  <a:pt x="94" y="166"/>
                  <a:pt x="114" y="187"/>
                  <a:pt x="140" y="187"/>
                </a:cubicBezTo>
                <a:cubicBezTo>
                  <a:pt x="166" y="187"/>
                  <a:pt x="187" y="166"/>
                  <a:pt x="187" y="140"/>
                </a:cubicBezTo>
                <a:cubicBezTo>
                  <a:pt x="187" y="114"/>
                  <a:pt x="166" y="93"/>
                  <a:pt x="140" y="93"/>
                </a:cubicBezTo>
                <a:moveTo>
                  <a:pt x="140" y="176"/>
                </a:moveTo>
                <a:cubicBezTo>
                  <a:pt x="120" y="176"/>
                  <a:pt x="104" y="160"/>
                  <a:pt x="104" y="140"/>
                </a:cubicBezTo>
                <a:cubicBezTo>
                  <a:pt x="104" y="120"/>
                  <a:pt x="120" y="104"/>
                  <a:pt x="140" y="104"/>
                </a:cubicBezTo>
                <a:cubicBezTo>
                  <a:pt x="160" y="104"/>
                  <a:pt x="177" y="120"/>
                  <a:pt x="177" y="140"/>
                </a:cubicBezTo>
                <a:cubicBezTo>
                  <a:pt x="177" y="160"/>
                  <a:pt x="160" y="176"/>
                  <a:pt x="140" y="176"/>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51" name="Freeform 6">
            <a:extLst>
              <a:ext uri="{FF2B5EF4-FFF2-40B4-BE49-F238E27FC236}">
                <a16:creationId xmlns:a16="http://schemas.microsoft.com/office/drawing/2014/main" id="{31FCB5D8-CE36-46AC-9065-E03807CDCA86}"/>
              </a:ext>
            </a:extLst>
          </p:cNvPr>
          <p:cNvSpPr>
            <a:spLocks noEditPoints="1"/>
          </p:cNvSpPr>
          <p:nvPr/>
        </p:nvSpPr>
        <p:spPr bwMode="auto">
          <a:xfrm>
            <a:off x="1912197" y="5255658"/>
            <a:ext cx="954434" cy="958600"/>
          </a:xfrm>
          <a:custGeom>
            <a:avLst/>
            <a:gdLst>
              <a:gd name="T0" fmla="*/ 269 w 269"/>
              <a:gd name="T1" fmla="*/ 134 h 268"/>
              <a:gd name="T2" fmla="*/ 232 w 269"/>
              <a:gd name="T3" fmla="*/ 42 h 268"/>
              <a:gd name="T4" fmla="*/ 137 w 269"/>
              <a:gd name="T5" fmla="*/ 0 h 268"/>
              <a:gd name="T6" fmla="*/ 133 w 269"/>
              <a:gd name="T7" fmla="*/ 0 h 268"/>
              <a:gd name="T8" fmla="*/ 37 w 269"/>
              <a:gd name="T9" fmla="*/ 42 h 268"/>
              <a:gd name="T10" fmla="*/ 37 w 269"/>
              <a:gd name="T11" fmla="*/ 42 h 268"/>
              <a:gd name="T12" fmla="*/ 34 w 269"/>
              <a:gd name="T13" fmla="*/ 223 h 268"/>
              <a:gd name="T14" fmla="*/ 34 w 269"/>
              <a:gd name="T15" fmla="*/ 224 h 268"/>
              <a:gd name="T16" fmla="*/ 133 w 269"/>
              <a:gd name="T17" fmla="*/ 268 h 268"/>
              <a:gd name="T18" fmla="*/ 137 w 269"/>
              <a:gd name="T19" fmla="*/ 268 h 268"/>
              <a:gd name="T20" fmla="*/ 139 w 269"/>
              <a:gd name="T21" fmla="*/ 268 h 268"/>
              <a:gd name="T22" fmla="*/ 235 w 269"/>
              <a:gd name="T23" fmla="*/ 223 h 268"/>
              <a:gd name="T24" fmla="*/ 10 w 269"/>
              <a:gd name="T25" fmla="*/ 139 h 268"/>
              <a:gd name="T26" fmla="*/ 76 w 269"/>
              <a:gd name="T27" fmla="*/ 195 h 268"/>
              <a:gd name="T28" fmla="*/ 10 w 269"/>
              <a:gd name="T29" fmla="*/ 139 h 268"/>
              <a:gd name="T30" fmla="*/ 78 w 269"/>
              <a:gd name="T31" fmla="*/ 69 h 268"/>
              <a:gd name="T32" fmla="*/ 10 w 269"/>
              <a:gd name="T33" fmla="*/ 129 h 268"/>
              <a:gd name="T34" fmla="*/ 260 w 269"/>
              <a:gd name="T35" fmla="*/ 129 h 268"/>
              <a:gd name="T36" fmla="*/ 191 w 269"/>
              <a:gd name="T37" fmla="*/ 69 h 268"/>
              <a:gd name="T38" fmla="*/ 260 w 269"/>
              <a:gd name="T39" fmla="*/ 129 h 268"/>
              <a:gd name="T40" fmla="*/ 91 w 269"/>
              <a:gd name="T41" fmla="*/ 63 h 268"/>
              <a:gd name="T42" fmla="*/ 130 w 269"/>
              <a:gd name="T43" fmla="*/ 69 h 268"/>
              <a:gd name="T44" fmla="*/ 130 w 269"/>
              <a:gd name="T45" fmla="*/ 129 h 268"/>
              <a:gd name="T46" fmla="*/ 87 w 269"/>
              <a:gd name="T47" fmla="*/ 72 h 268"/>
              <a:gd name="T48" fmla="*/ 139 w 269"/>
              <a:gd name="T49" fmla="*/ 78 h 268"/>
              <a:gd name="T50" fmla="*/ 195 w 269"/>
              <a:gd name="T51" fmla="*/ 129 h 268"/>
              <a:gd name="T52" fmla="*/ 139 w 269"/>
              <a:gd name="T53" fmla="*/ 78 h 268"/>
              <a:gd name="T54" fmla="*/ 139 w 269"/>
              <a:gd name="T55" fmla="*/ 12 h 268"/>
              <a:gd name="T56" fmla="*/ 139 w 269"/>
              <a:gd name="T57" fmla="*/ 69 h 268"/>
              <a:gd name="T58" fmla="*/ 151 w 269"/>
              <a:gd name="T59" fmla="*/ 10 h 268"/>
              <a:gd name="T60" fmla="*/ 187 w 269"/>
              <a:gd name="T61" fmla="*/ 60 h 268"/>
              <a:gd name="T62" fmla="*/ 48 w 269"/>
              <a:gd name="T63" fmla="*/ 44 h 268"/>
              <a:gd name="T64" fmla="*/ 82 w 269"/>
              <a:gd name="T65" fmla="*/ 60 h 268"/>
              <a:gd name="T66" fmla="*/ 130 w 269"/>
              <a:gd name="T67" fmla="*/ 139 h 268"/>
              <a:gd name="T68" fmla="*/ 85 w 269"/>
              <a:gd name="T69" fmla="*/ 192 h 268"/>
              <a:gd name="T70" fmla="*/ 130 w 269"/>
              <a:gd name="T71" fmla="*/ 194 h 268"/>
              <a:gd name="T72" fmla="*/ 89 w 269"/>
              <a:gd name="T73" fmla="*/ 201 h 268"/>
              <a:gd name="T74" fmla="*/ 139 w 269"/>
              <a:gd name="T75" fmla="*/ 256 h 268"/>
              <a:gd name="T76" fmla="*/ 180 w 269"/>
              <a:gd name="T77" fmla="*/ 201 h 268"/>
              <a:gd name="T78" fmla="*/ 139 w 269"/>
              <a:gd name="T79" fmla="*/ 185 h 268"/>
              <a:gd name="T80" fmla="*/ 195 w 269"/>
              <a:gd name="T81" fmla="*/ 139 h 268"/>
              <a:gd name="T82" fmla="*/ 139 w 269"/>
              <a:gd name="T83" fmla="*/ 185 h 268"/>
              <a:gd name="T84" fmla="*/ 260 w 269"/>
              <a:gd name="T85" fmla="*/ 139 h 268"/>
              <a:gd name="T86" fmla="*/ 193 w 269"/>
              <a:gd name="T87" fmla="*/ 195 h 268"/>
              <a:gd name="T88" fmla="*/ 45 w 269"/>
              <a:gd name="T89" fmla="*/ 221 h 268"/>
              <a:gd name="T90" fmla="*/ 118 w 269"/>
              <a:gd name="T91" fmla="*/ 258 h 268"/>
              <a:gd name="T92" fmla="*/ 151 w 269"/>
              <a:gd name="T93" fmla="*/ 258 h 268"/>
              <a:gd name="T94" fmla="*/ 224 w 269"/>
              <a:gd name="T95" fmla="*/ 22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69" h="268">
                <a:moveTo>
                  <a:pt x="235" y="223"/>
                </a:moveTo>
                <a:cubicBezTo>
                  <a:pt x="256" y="199"/>
                  <a:pt x="269" y="168"/>
                  <a:pt x="269" y="134"/>
                </a:cubicBezTo>
                <a:cubicBezTo>
                  <a:pt x="269" y="99"/>
                  <a:pt x="255" y="66"/>
                  <a:pt x="233" y="42"/>
                </a:cubicBezTo>
                <a:cubicBezTo>
                  <a:pt x="232" y="42"/>
                  <a:pt x="232" y="42"/>
                  <a:pt x="232" y="42"/>
                </a:cubicBezTo>
                <a:cubicBezTo>
                  <a:pt x="209" y="17"/>
                  <a:pt x="176" y="1"/>
                  <a:pt x="139" y="0"/>
                </a:cubicBezTo>
                <a:cubicBezTo>
                  <a:pt x="137" y="0"/>
                  <a:pt x="137" y="0"/>
                  <a:pt x="137" y="0"/>
                </a:cubicBezTo>
                <a:cubicBezTo>
                  <a:pt x="136" y="0"/>
                  <a:pt x="135" y="0"/>
                  <a:pt x="135" y="0"/>
                </a:cubicBezTo>
                <a:cubicBezTo>
                  <a:pt x="134" y="0"/>
                  <a:pt x="133" y="0"/>
                  <a:pt x="133" y="0"/>
                </a:cubicBezTo>
                <a:cubicBezTo>
                  <a:pt x="130" y="0"/>
                  <a:pt x="130" y="0"/>
                  <a:pt x="130" y="0"/>
                </a:cubicBezTo>
                <a:cubicBezTo>
                  <a:pt x="93" y="1"/>
                  <a:pt x="60" y="17"/>
                  <a:pt x="37" y="42"/>
                </a:cubicBezTo>
                <a:cubicBezTo>
                  <a:pt x="37" y="42"/>
                  <a:pt x="37" y="42"/>
                  <a:pt x="37" y="42"/>
                </a:cubicBezTo>
                <a:cubicBezTo>
                  <a:pt x="37" y="42"/>
                  <a:pt x="37" y="42"/>
                  <a:pt x="37" y="42"/>
                </a:cubicBezTo>
                <a:cubicBezTo>
                  <a:pt x="14" y="66"/>
                  <a:pt x="0" y="99"/>
                  <a:pt x="0" y="134"/>
                </a:cubicBezTo>
                <a:cubicBezTo>
                  <a:pt x="0" y="168"/>
                  <a:pt x="13" y="199"/>
                  <a:pt x="34" y="223"/>
                </a:cubicBezTo>
                <a:cubicBezTo>
                  <a:pt x="34" y="223"/>
                  <a:pt x="34" y="223"/>
                  <a:pt x="34" y="223"/>
                </a:cubicBezTo>
                <a:cubicBezTo>
                  <a:pt x="34" y="223"/>
                  <a:pt x="34" y="223"/>
                  <a:pt x="34" y="224"/>
                </a:cubicBezTo>
                <a:cubicBezTo>
                  <a:pt x="58" y="250"/>
                  <a:pt x="92" y="267"/>
                  <a:pt x="130" y="268"/>
                </a:cubicBezTo>
                <a:cubicBezTo>
                  <a:pt x="133" y="268"/>
                  <a:pt x="133" y="268"/>
                  <a:pt x="133" y="268"/>
                </a:cubicBezTo>
                <a:cubicBezTo>
                  <a:pt x="133" y="268"/>
                  <a:pt x="134" y="268"/>
                  <a:pt x="135" y="268"/>
                </a:cubicBezTo>
                <a:cubicBezTo>
                  <a:pt x="135" y="268"/>
                  <a:pt x="136" y="268"/>
                  <a:pt x="137" y="268"/>
                </a:cubicBezTo>
                <a:cubicBezTo>
                  <a:pt x="139" y="268"/>
                  <a:pt x="139" y="268"/>
                  <a:pt x="139" y="268"/>
                </a:cubicBezTo>
                <a:cubicBezTo>
                  <a:pt x="139" y="268"/>
                  <a:pt x="139" y="268"/>
                  <a:pt x="139" y="268"/>
                </a:cubicBezTo>
                <a:cubicBezTo>
                  <a:pt x="177" y="267"/>
                  <a:pt x="211" y="250"/>
                  <a:pt x="235" y="223"/>
                </a:cubicBezTo>
                <a:cubicBezTo>
                  <a:pt x="235" y="223"/>
                  <a:pt x="235" y="223"/>
                  <a:pt x="235" y="223"/>
                </a:cubicBezTo>
                <a:cubicBezTo>
                  <a:pt x="235" y="223"/>
                  <a:pt x="235" y="223"/>
                  <a:pt x="235" y="223"/>
                </a:cubicBezTo>
                <a:moveTo>
                  <a:pt x="10" y="139"/>
                </a:moveTo>
                <a:cubicBezTo>
                  <a:pt x="65" y="139"/>
                  <a:pt x="65" y="139"/>
                  <a:pt x="65" y="139"/>
                </a:cubicBezTo>
                <a:cubicBezTo>
                  <a:pt x="66" y="158"/>
                  <a:pt x="70" y="177"/>
                  <a:pt x="76" y="195"/>
                </a:cubicBezTo>
                <a:cubicBezTo>
                  <a:pt x="63" y="200"/>
                  <a:pt x="51" y="206"/>
                  <a:pt x="39" y="214"/>
                </a:cubicBezTo>
                <a:cubicBezTo>
                  <a:pt x="21" y="194"/>
                  <a:pt x="11" y="167"/>
                  <a:pt x="10" y="139"/>
                </a:cubicBezTo>
                <a:moveTo>
                  <a:pt x="41" y="51"/>
                </a:moveTo>
                <a:cubicBezTo>
                  <a:pt x="53" y="58"/>
                  <a:pt x="65" y="64"/>
                  <a:pt x="78" y="69"/>
                </a:cubicBezTo>
                <a:cubicBezTo>
                  <a:pt x="70" y="88"/>
                  <a:pt x="66" y="108"/>
                  <a:pt x="65" y="129"/>
                </a:cubicBezTo>
                <a:cubicBezTo>
                  <a:pt x="10" y="129"/>
                  <a:pt x="10" y="129"/>
                  <a:pt x="10" y="129"/>
                </a:cubicBezTo>
                <a:cubicBezTo>
                  <a:pt x="11" y="99"/>
                  <a:pt x="22" y="72"/>
                  <a:pt x="41" y="51"/>
                </a:cubicBezTo>
                <a:moveTo>
                  <a:pt x="260" y="129"/>
                </a:moveTo>
                <a:cubicBezTo>
                  <a:pt x="204" y="129"/>
                  <a:pt x="204" y="129"/>
                  <a:pt x="204" y="129"/>
                </a:cubicBezTo>
                <a:cubicBezTo>
                  <a:pt x="203" y="108"/>
                  <a:pt x="199" y="88"/>
                  <a:pt x="191" y="69"/>
                </a:cubicBezTo>
                <a:cubicBezTo>
                  <a:pt x="204" y="64"/>
                  <a:pt x="216" y="58"/>
                  <a:pt x="228" y="51"/>
                </a:cubicBezTo>
                <a:cubicBezTo>
                  <a:pt x="247" y="72"/>
                  <a:pt x="259" y="99"/>
                  <a:pt x="260" y="129"/>
                </a:cubicBezTo>
                <a:moveTo>
                  <a:pt x="130" y="69"/>
                </a:moveTo>
                <a:cubicBezTo>
                  <a:pt x="117" y="69"/>
                  <a:pt x="103" y="67"/>
                  <a:pt x="91" y="63"/>
                </a:cubicBezTo>
                <a:cubicBezTo>
                  <a:pt x="100" y="44"/>
                  <a:pt x="113" y="26"/>
                  <a:pt x="130" y="12"/>
                </a:cubicBezTo>
                <a:lnTo>
                  <a:pt x="130" y="69"/>
                </a:lnTo>
                <a:close/>
                <a:moveTo>
                  <a:pt x="130" y="78"/>
                </a:moveTo>
                <a:cubicBezTo>
                  <a:pt x="130" y="129"/>
                  <a:pt x="130" y="129"/>
                  <a:pt x="130" y="129"/>
                </a:cubicBezTo>
                <a:cubicBezTo>
                  <a:pt x="74" y="129"/>
                  <a:pt x="74" y="129"/>
                  <a:pt x="74" y="129"/>
                </a:cubicBezTo>
                <a:cubicBezTo>
                  <a:pt x="75" y="109"/>
                  <a:pt x="79" y="90"/>
                  <a:pt x="87" y="72"/>
                </a:cubicBezTo>
                <a:cubicBezTo>
                  <a:pt x="101" y="76"/>
                  <a:pt x="115" y="78"/>
                  <a:pt x="130" y="78"/>
                </a:cubicBezTo>
                <a:moveTo>
                  <a:pt x="139" y="78"/>
                </a:moveTo>
                <a:cubicBezTo>
                  <a:pt x="154" y="78"/>
                  <a:pt x="168" y="76"/>
                  <a:pt x="182" y="72"/>
                </a:cubicBezTo>
                <a:cubicBezTo>
                  <a:pt x="190" y="90"/>
                  <a:pt x="194" y="109"/>
                  <a:pt x="195" y="129"/>
                </a:cubicBezTo>
                <a:cubicBezTo>
                  <a:pt x="139" y="129"/>
                  <a:pt x="139" y="129"/>
                  <a:pt x="139" y="129"/>
                </a:cubicBezTo>
                <a:lnTo>
                  <a:pt x="139" y="78"/>
                </a:lnTo>
                <a:close/>
                <a:moveTo>
                  <a:pt x="139" y="69"/>
                </a:moveTo>
                <a:cubicBezTo>
                  <a:pt x="139" y="12"/>
                  <a:pt x="139" y="12"/>
                  <a:pt x="139" y="12"/>
                </a:cubicBezTo>
                <a:cubicBezTo>
                  <a:pt x="156" y="26"/>
                  <a:pt x="169" y="44"/>
                  <a:pt x="178" y="63"/>
                </a:cubicBezTo>
                <a:cubicBezTo>
                  <a:pt x="166" y="67"/>
                  <a:pt x="153" y="69"/>
                  <a:pt x="139" y="69"/>
                </a:cubicBezTo>
                <a:moveTo>
                  <a:pt x="187" y="60"/>
                </a:moveTo>
                <a:cubicBezTo>
                  <a:pt x="179" y="42"/>
                  <a:pt x="166" y="25"/>
                  <a:pt x="151" y="10"/>
                </a:cubicBezTo>
                <a:cubicBezTo>
                  <a:pt x="178" y="14"/>
                  <a:pt x="202" y="26"/>
                  <a:pt x="221" y="44"/>
                </a:cubicBezTo>
                <a:cubicBezTo>
                  <a:pt x="211" y="51"/>
                  <a:pt x="199" y="56"/>
                  <a:pt x="187" y="60"/>
                </a:cubicBezTo>
                <a:moveTo>
                  <a:pt x="82" y="60"/>
                </a:moveTo>
                <a:cubicBezTo>
                  <a:pt x="70" y="56"/>
                  <a:pt x="59" y="51"/>
                  <a:pt x="48" y="44"/>
                </a:cubicBezTo>
                <a:cubicBezTo>
                  <a:pt x="67" y="26"/>
                  <a:pt x="91" y="14"/>
                  <a:pt x="118" y="10"/>
                </a:cubicBezTo>
                <a:cubicBezTo>
                  <a:pt x="103" y="25"/>
                  <a:pt x="91" y="42"/>
                  <a:pt x="82" y="60"/>
                </a:cubicBezTo>
                <a:moveTo>
                  <a:pt x="74" y="139"/>
                </a:moveTo>
                <a:cubicBezTo>
                  <a:pt x="130" y="139"/>
                  <a:pt x="130" y="139"/>
                  <a:pt x="130" y="139"/>
                </a:cubicBezTo>
                <a:cubicBezTo>
                  <a:pt x="130" y="185"/>
                  <a:pt x="130" y="185"/>
                  <a:pt x="130" y="185"/>
                </a:cubicBezTo>
                <a:cubicBezTo>
                  <a:pt x="115" y="186"/>
                  <a:pt x="100" y="188"/>
                  <a:pt x="85" y="192"/>
                </a:cubicBezTo>
                <a:cubicBezTo>
                  <a:pt x="79" y="175"/>
                  <a:pt x="75" y="157"/>
                  <a:pt x="74" y="139"/>
                </a:cubicBezTo>
                <a:moveTo>
                  <a:pt x="130" y="194"/>
                </a:moveTo>
                <a:cubicBezTo>
                  <a:pt x="130" y="256"/>
                  <a:pt x="130" y="256"/>
                  <a:pt x="130" y="256"/>
                </a:cubicBezTo>
                <a:cubicBezTo>
                  <a:pt x="112" y="241"/>
                  <a:pt x="98" y="222"/>
                  <a:pt x="89" y="201"/>
                </a:cubicBezTo>
                <a:cubicBezTo>
                  <a:pt x="102" y="197"/>
                  <a:pt x="116" y="195"/>
                  <a:pt x="130" y="194"/>
                </a:cubicBezTo>
                <a:moveTo>
                  <a:pt x="139" y="256"/>
                </a:moveTo>
                <a:cubicBezTo>
                  <a:pt x="139" y="194"/>
                  <a:pt x="139" y="194"/>
                  <a:pt x="139" y="194"/>
                </a:cubicBezTo>
                <a:cubicBezTo>
                  <a:pt x="153" y="195"/>
                  <a:pt x="167" y="197"/>
                  <a:pt x="180" y="201"/>
                </a:cubicBezTo>
                <a:cubicBezTo>
                  <a:pt x="171" y="222"/>
                  <a:pt x="157" y="241"/>
                  <a:pt x="139" y="256"/>
                </a:cubicBezTo>
                <a:moveTo>
                  <a:pt x="139" y="185"/>
                </a:moveTo>
                <a:cubicBezTo>
                  <a:pt x="139" y="139"/>
                  <a:pt x="139" y="139"/>
                  <a:pt x="139" y="139"/>
                </a:cubicBezTo>
                <a:cubicBezTo>
                  <a:pt x="195" y="139"/>
                  <a:pt x="195" y="139"/>
                  <a:pt x="195" y="139"/>
                </a:cubicBezTo>
                <a:cubicBezTo>
                  <a:pt x="194" y="157"/>
                  <a:pt x="191" y="175"/>
                  <a:pt x="184" y="192"/>
                </a:cubicBezTo>
                <a:cubicBezTo>
                  <a:pt x="170" y="188"/>
                  <a:pt x="155" y="186"/>
                  <a:pt x="139" y="185"/>
                </a:cubicBezTo>
                <a:moveTo>
                  <a:pt x="204" y="139"/>
                </a:moveTo>
                <a:cubicBezTo>
                  <a:pt x="260" y="139"/>
                  <a:pt x="260" y="139"/>
                  <a:pt x="260" y="139"/>
                </a:cubicBezTo>
                <a:cubicBezTo>
                  <a:pt x="259" y="167"/>
                  <a:pt x="248" y="194"/>
                  <a:pt x="230" y="214"/>
                </a:cubicBezTo>
                <a:cubicBezTo>
                  <a:pt x="219" y="206"/>
                  <a:pt x="206" y="200"/>
                  <a:pt x="193" y="195"/>
                </a:cubicBezTo>
                <a:cubicBezTo>
                  <a:pt x="200" y="177"/>
                  <a:pt x="203" y="158"/>
                  <a:pt x="204" y="139"/>
                </a:cubicBezTo>
                <a:moveTo>
                  <a:pt x="45" y="221"/>
                </a:moveTo>
                <a:cubicBezTo>
                  <a:pt x="56" y="214"/>
                  <a:pt x="68" y="208"/>
                  <a:pt x="80" y="204"/>
                </a:cubicBezTo>
                <a:cubicBezTo>
                  <a:pt x="89" y="224"/>
                  <a:pt x="102" y="243"/>
                  <a:pt x="118" y="258"/>
                </a:cubicBezTo>
                <a:cubicBezTo>
                  <a:pt x="90" y="254"/>
                  <a:pt x="64" y="241"/>
                  <a:pt x="45" y="221"/>
                </a:cubicBezTo>
                <a:moveTo>
                  <a:pt x="151" y="258"/>
                </a:moveTo>
                <a:cubicBezTo>
                  <a:pt x="167" y="243"/>
                  <a:pt x="180" y="224"/>
                  <a:pt x="189" y="204"/>
                </a:cubicBezTo>
                <a:cubicBezTo>
                  <a:pt x="201" y="208"/>
                  <a:pt x="213" y="214"/>
                  <a:pt x="224" y="221"/>
                </a:cubicBezTo>
                <a:cubicBezTo>
                  <a:pt x="205" y="241"/>
                  <a:pt x="179" y="254"/>
                  <a:pt x="151" y="258"/>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5" name="TextBox 14">
            <a:extLst>
              <a:ext uri="{FF2B5EF4-FFF2-40B4-BE49-F238E27FC236}">
                <a16:creationId xmlns:a16="http://schemas.microsoft.com/office/drawing/2014/main" id="{AD65405E-1F62-43F3-8435-8897202B2BA9}"/>
              </a:ext>
            </a:extLst>
          </p:cNvPr>
          <p:cNvSpPr txBox="1"/>
          <p:nvPr/>
        </p:nvSpPr>
        <p:spPr>
          <a:xfrm>
            <a:off x="3024222" y="909220"/>
            <a:ext cx="4166708" cy="3195747"/>
          </a:xfrm>
          <a:prstGeom prst="rect">
            <a:avLst/>
          </a:prstGeom>
          <a:noFill/>
        </p:spPr>
        <p:txBody>
          <a:bodyPr wrap="square" numCol="1" spcCol="288000" rtlCol="0">
            <a:spAutoFit/>
          </a:bodyPr>
          <a:lstStyle/>
          <a:p>
            <a:pPr>
              <a:lnSpc>
                <a:spcPts val="2200"/>
              </a:lnSpc>
            </a:pPr>
            <a:r>
              <a:rPr lang="en-US" sz="1000" dirty="0">
                <a:latin typeface="Roboto Slab" pitchFamily="2" charset="0"/>
                <a:ea typeface="Roboto Slab" pitchFamily="2" charset="0"/>
                <a:cs typeface="Bodoni 72 Book" charset="0"/>
              </a:rPr>
              <a:t>Richard McClintock, a Latin professor at Hampden-Sydney College in Virginia, looked up one of the more obscure Latin words, </a:t>
            </a:r>
            <a:r>
              <a:rPr lang="en-US" sz="1000" dirty="0" err="1">
                <a:latin typeface="Roboto Slab" pitchFamily="2" charset="0"/>
                <a:ea typeface="Roboto Slab" pitchFamily="2" charset="0"/>
                <a:cs typeface="Bodoni 72 Book" charset="0"/>
              </a:rPr>
              <a:t>consectetur</a:t>
            </a:r>
            <a:r>
              <a:rPr lang="en-US" sz="1000" dirty="0">
                <a:latin typeface="Roboto Slab" pitchFamily="2" charset="0"/>
                <a:ea typeface="Roboto Slab" pitchFamily="2" charset="0"/>
                <a:cs typeface="Bodoni 72 Book" charset="0"/>
              </a:rPr>
              <a:t>, from a Lorem Ipsum passage, and going through the cites of the word in classical literature, discovered the undoubtable source. Lorem Ipsum comes from sections 1.10.32 and 1.10.33 of "de </a:t>
            </a:r>
            <a:r>
              <a:rPr lang="en-US" sz="1000" dirty="0" err="1">
                <a:latin typeface="Roboto Slab" pitchFamily="2" charset="0"/>
                <a:ea typeface="Roboto Slab" pitchFamily="2" charset="0"/>
                <a:cs typeface="Bodoni 72 Book" charset="0"/>
              </a:rPr>
              <a:t>Finibus</a:t>
            </a:r>
            <a:r>
              <a:rPr lang="en-US" sz="1000" dirty="0">
                <a:latin typeface="Roboto Slab" pitchFamily="2" charset="0"/>
                <a:ea typeface="Roboto Slab" pitchFamily="2" charset="0"/>
                <a:cs typeface="Bodoni 72 Book" charset="0"/>
              </a:rPr>
              <a:t> </a:t>
            </a:r>
            <a:r>
              <a:rPr lang="en-US" sz="1000" dirty="0" err="1">
                <a:latin typeface="Roboto Slab" pitchFamily="2" charset="0"/>
                <a:ea typeface="Roboto Slab" pitchFamily="2" charset="0"/>
                <a:cs typeface="Bodoni 72 Book" charset="0"/>
              </a:rPr>
              <a:t>Bonorum</a:t>
            </a:r>
            <a:r>
              <a:rPr lang="en-US" sz="1000" dirty="0">
                <a:latin typeface="Roboto Slab" pitchFamily="2" charset="0"/>
                <a:ea typeface="Roboto Slab" pitchFamily="2" charset="0"/>
                <a:cs typeface="Bodoni 72 Book" charset="0"/>
              </a:rPr>
              <a:t> et </a:t>
            </a:r>
            <a:r>
              <a:rPr lang="en-US" sz="1000" dirty="0" err="1">
                <a:latin typeface="Roboto Slab" pitchFamily="2" charset="0"/>
                <a:ea typeface="Roboto Slab" pitchFamily="2" charset="0"/>
                <a:cs typeface="Bodoni 72 Book" charset="0"/>
              </a:rPr>
              <a:t>Malorum</a:t>
            </a:r>
            <a:r>
              <a:rPr lang="en-US" sz="1000" dirty="0">
                <a:latin typeface="Roboto Slab" pitchFamily="2" charset="0"/>
                <a:ea typeface="Roboto Slab" pitchFamily="2" charset="0"/>
                <a:cs typeface="Bodoni 72 Book" charset="0"/>
              </a:rPr>
              <a:t>" (The Extremes of Good and Evil) by Cicero, written in 45 BC. This book is a treatise on the theory of</a:t>
            </a:r>
          </a:p>
          <a:p>
            <a:pPr>
              <a:lnSpc>
                <a:spcPts val="2200"/>
              </a:lnSpc>
            </a:pPr>
            <a:endParaRPr lang="en-US" sz="1000" dirty="0">
              <a:latin typeface="Roboto Slab" pitchFamily="2" charset="0"/>
              <a:ea typeface="Roboto Slab" pitchFamily="2" charset="0"/>
              <a:cs typeface="Bodoni 72 Book" charset="0"/>
            </a:endParaRPr>
          </a:p>
          <a:p>
            <a:pPr>
              <a:lnSpc>
                <a:spcPts val="2200"/>
              </a:lnSpc>
            </a:pPr>
            <a:r>
              <a:rPr lang="en-US" sz="1000" i="1" dirty="0">
                <a:latin typeface="Roboto Slab" pitchFamily="2" charset="0"/>
                <a:ea typeface="Roboto Slab" pitchFamily="2" charset="0"/>
                <a:cs typeface="Bodoni 72 Book" charset="0"/>
              </a:rPr>
              <a:t>The standard chunk of Lorem Ipsum used since the 1500s is reproduced below for those interested. Sections 1.10.32 and</a:t>
            </a:r>
          </a:p>
        </p:txBody>
      </p:sp>
      <p:sp>
        <p:nvSpPr>
          <p:cNvPr id="3" name="Picture Placeholder 2">
            <a:extLst>
              <a:ext uri="{FF2B5EF4-FFF2-40B4-BE49-F238E27FC236}">
                <a16:creationId xmlns:a16="http://schemas.microsoft.com/office/drawing/2014/main" id="{EB0B8BB0-4091-4451-B856-333D60A6DDBE}"/>
              </a:ext>
            </a:extLst>
          </p:cNvPr>
          <p:cNvSpPr>
            <a:spLocks noGrp="1"/>
          </p:cNvSpPr>
          <p:nvPr>
            <p:ph type="pic" sz="quarter" idx="15"/>
          </p:nvPr>
        </p:nvSpPr>
        <p:spPr/>
      </p:sp>
    </p:spTree>
    <p:extLst>
      <p:ext uri="{BB962C8B-B14F-4D97-AF65-F5344CB8AC3E}">
        <p14:creationId xmlns:p14="http://schemas.microsoft.com/office/powerpoint/2010/main" val="7098345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99A9412A-A670-4B24-AB3E-BA6CE493A4B8}"/>
              </a:ext>
            </a:extLst>
          </p:cNvPr>
          <p:cNvSpPr/>
          <p:nvPr/>
        </p:nvSpPr>
        <p:spPr>
          <a:xfrm>
            <a:off x="4239615" y="1262744"/>
            <a:ext cx="2061028" cy="2496456"/>
          </a:xfrm>
          <a:prstGeom prst="rect">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Subtitle 6">
            <a:extLst>
              <a:ext uri="{FF2B5EF4-FFF2-40B4-BE49-F238E27FC236}">
                <a16:creationId xmlns:a16="http://schemas.microsoft.com/office/drawing/2014/main" id="{468DC2C6-5628-41BF-AFDB-3CCD83C99FD9}"/>
              </a:ext>
            </a:extLst>
          </p:cNvPr>
          <p:cNvSpPr txBox="1">
            <a:spLocks/>
          </p:cNvSpPr>
          <p:nvPr/>
        </p:nvSpPr>
        <p:spPr>
          <a:xfrm>
            <a:off x="4547114" y="1729338"/>
            <a:ext cx="1446029" cy="1563268"/>
          </a:xfrm>
          <a:prstGeom prst="rect">
            <a:avLst/>
          </a:prstGeom>
        </p:spPr>
        <p:txBody>
          <a:bodyPr vert="horz" lIns="91440" tIns="45720" rIns="91440" bIns="45720" numCol="1" spcCol="365760" rtlCol="0" anchor="t">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ct val="150000"/>
              </a:lnSpc>
            </a:pPr>
            <a:r>
              <a:rPr lang="en-US" sz="900" dirty="0">
                <a:solidFill>
                  <a:schemeClr val="bg2"/>
                </a:solidFill>
                <a:latin typeface="Roboto Slab" pitchFamily="2" charset="0"/>
                <a:ea typeface="Roboto Slab" pitchFamily="2" charset="0"/>
                <a:cs typeface="Open Sans" panose="020B0606030504020204" pitchFamily="34" charset="0"/>
              </a:rPr>
              <a:t>There are many variations of passages of </a:t>
            </a:r>
            <a:r>
              <a:rPr lang="en-US" sz="900" dirty="0" err="1">
                <a:solidFill>
                  <a:schemeClr val="bg2"/>
                </a:solidFill>
                <a:latin typeface="Roboto Slab" pitchFamily="2" charset="0"/>
                <a:ea typeface="Roboto Slab" pitchFamily="2" charset="0"/>
                <a:cs typeface="Open Sans" panose="020B0606030504020204" pitchFamily="34" charset="0"/>
              </a:rPr>
              <a:t>Lorem</a:t>
            </a:r>
            <a:r>
              <a:rPr lang="en-US" sz="900" dirty="0">
                <a:solidFill>
                  <a:schemeClr val="bg2"/>
                </a:solidFill>
                <a:latin typeface="Roboto Slab" pitchFamily="2" charset="0"/>
                <a:ea typeface="Roboto Slab" pitchFamily="2" charset="0"/>
                <a:cs typeface="Open Sans" panose="020B0606030504020204" pitchFamily="34" charset="0"/>
              </a:rPr>
              <a:t> </a:t>
            </a:r>
            <a:r>
              <a:rPr lang="en-US" sz="900" dirty="0" err="1">
                <a:solidFill>
                  <a:schemeClr val="bg2"/>
                </a:solidFill>
                <a:latin typeface="Roboto Slab" pitchFamily="2" charset="0"/>
                <a:ea typeface="Roboto Slab" pitchFamily="2" charset="0"/>
                <a:cs typeface="Open Sans" panose="020B0606030504020204" pitchFamily="34" charset="0"/>
              </a:rPr>
              <a:t>Ipsum</a:t>
            </a:r>
            <a:r>
              <a:rPr lang="en-US" sz="900" dirty="0">
                <a:solidFill>
                  <a:schemeClr val="bg2"/>
                </a:solidFill>
                <a:latin typeface="Roboto Slab" pitchFamily="2" charset="0"/>
                <a:ea typeface="Roboto Slab" pitchFamily="2" charset="0"/>
                <a:cs typeface="Open Sans" panose="020B0606030504020204" pitchFamily="34" charset="0"/>
              </a:rPr>
              <a:t> available, but the majority have suffered alteration in some form by inject.</a:t>
            </a:r>
          </a:p>
        </p:txBody>
      </p:sp>
      <p:pic>
        <p:nvPicPr>
          <p:cNvPr id="26" name="Picture 25">
            <a:extLst>
              <a:ext uri="{FF2B5EF4-FFF2-40B4-BE49-F238E27FC236}">
                <a16:creationId xmlns:a16="http://schemas.microsoft.com/office/drawing/2014/main" id="{97BEDC08-020A-48C5-97CE-8183CB977F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515" y="1186544"/>
            <a:ext cx="1888299" cy="632799"/>
          </a:xfrm>
          <a:prstGeom prst="rect">
            <a:avLst/>
          </a:prstGeom>
        </p:spPr>
      </p:pic>
      <p:sp>
        <p:nvSpPr>
          <p:cNvPr id="9" name="Rectangle 8">
            <a:extLst>
              <a:ext uri="{FF2B5EF4-FFF2-40B4-BE49-F238E27FC236}">
                <a16:creationId xmlns:a16="http://schemas.microsoft.com/office/drawing/2014/main" id="{6219E758-A916-4F88-8208-1A04DC499FD3}"/>
              </a:ext>
            </a:extLst>
          </p:cNvPr>
          <p:cNvSpPr/>
          <p:nvPr/>
        </p:nvSpPr>
        <p:spPr>
          <a:xfrm>
            <a:off x="6389173" y="1262745"/>
            <a:ext cx="5280312" cy="249645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84B7177F-4845-4D66-A126-86C22A01FA0F}"/>
              </a:ext>
            </a:extLst>
          </p:cNvPr>
          <p:cNvSpPr txBox="1"/>
          <p:nvPr/>
        </p:nvSpPr>
        <p:spPr>
          <a:xfrm>
            <a:off x="6719558" y="1983906"/>
            <a:ext cx="4619542" cy="1054135"/>
          </a:xfrm>
          <a:prstGeom prst="rect">
            <a:avLst/>
          </a:prstGeom>
          <a:noFill/>
        </p:spPr>
        <p:txBody>
          <a:bodyPr wrap="square" rtlCol="0">
            <a:spAutoFit/>
          </a:bodyPr>
          <a:lstStyle/>
          <a:p>
            <a:pPr>
              <a:lnSpc>
                <a:spcPts val="1500"/>
              </a:lnSpc>
            </a:pPr>
            <a:r>
              <a:rPr lang="en-US" sz="1000" dirty="0">
                <a:solidFill>
                  <a:schemeClr val="bg1"/>
                </a:solidFill>
                <a:latin typeface="Roboto Slab" pitchFamily="2" charset="0"/>
                <a:ea typeface="Roboto Slab" pitchFamily="2" charset="0"/>
                <a:cs typeface="Bodoni 72 Book"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a:t>
            </a:r>
          </a:p>
        </p:txBody>
      </p:sp>
      <p:sp>
        <p:nvSpPr>
          <p:cNvPr id="3" name="Picture Placeholder 2">
            <a:extLst>
              <a:ext uri="{FF2B5EF4-FFF2-40B4-BE49-F238E27FC236}">
                <a16:creationId xmlns:a16="http://schemas.microsoft.com/office/drawing/2014/main" id="{78829DD2-C58E-441F-A7F4-F2233E211D38}"/>
              </a:ext>
            </a:extLst>
          </p:cNvPr>
          <p:cNvSpPr>
            <a:spLocks noGrp="1"/>
          </p:cNvSpPr>
          <p:nvPr>
            <p:ph type="pic" sz="quarter" idx="15"/>
          </p:nvPr>
        </p:nvSpPr>
        <p:spPr/>
      </p:sp>
      <p:sp>
        <p:nvSpPr>
          <p:cNvPr id="5" name="Picture Placeholder 4">
            <a:extLst>
              <a:ext uri="{FF2B5EF4-FFF2-40B4-BE49-F238E27FC236}">
                <a16:creationId xmlns:a16="http://schemas.microsoft.com/office/drawing/2014/main" id="{578FA7FD-B2AD-4230-AA6B-9A482E28C384}"/>
              </a:ext>
            </a:extLst>
          </p:cNvPr>
          <p:cNvSpPr>
            <a:spLocks noGrp="1"/>
          </p:cNvSpPr>
          <p:nvPr>
            <p:ph type="pic" sz="quarter" idx="16"/>
          </p:nvPr>
        </p:nvSpPr>
        <p:spPr/>
      </p:sp>
      <p:sp>
        <p:nvSpPr>
          <p:cNvPr id="7" name="Picture Placeholder 6">
            <a:extLst>
              <a:ext uri="{FF2B5EF4-FFF2-40B4-BE49-F238E27FC236}">
                <a16:creationId xmlns:a16="http://schemas.microsoft.com/office/drawing/2014/main" id="{E745FA3D-1265-400A-9B96-E59C5830FF7B}"/>
              </a:ext>
            </a:extLst>
          </p:cNvPr>
          <p:cNvSpPr>
            <a:spLocks noGrp="1"/>
          </p:cNvSpPr>
          <p:nvPr>
            <p:ph type="pic" sz="quarter" idx="17"/>
          </p:nvPr>
        </p:nvSpPr>
        <p:spPr/>
      </p:sp>
    </p:spTree>
    <p:extLst>
      <p:ext uri="{BB962C8B-B14F-4D97-AF65-F5344CB8AC3E}">
        <p14:creationId xmlns:p14="http://schemas.microsoft.com/office/powerpoint/2010/main" val="12204434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F100D9F-7066-4AEA-9BC3-7B5D8C776DAA}"/>
              </a:ext>
            </a:extLst>
          </p:cNvPr>
          <p:cNvSpPr/>
          <p:nvPr/>
        </p:nvSpPr>
        <p:spPr>
          <a:xfrm>
            <a:off x="1046922" y="1013791"/>
            <a:ext cx="10098156" cy="4830418"/>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D3792E31-A939-4460-AB69-A2E5837B1F46}"/>
              </a:ext>
            </a:extLst>
          </p:cNvPr>
          <p:cNvGrpSpPr/>
          <p:nvPr/>
        </p:nvGrpSpPr>
        <p:grpSpPr>
          <a:xfrm>
            <a:off x="3524250" y="1584231"/>
            <a:ext cx="5143500" cy="3689537"/>
            <a:chOff x="3496788" y="1618588"/>
            <a:chExt cx="5143500" cy="3689537"/>
          </a:xfrm>
        </p:grpSpPr>
        <p:pic>
          <p:nvPicPr>
            <p:cNvPr id="14" name="Picture 13">
              <a:extLst>
                <a:ext uri="{FF2B5EF4-FFF2-40B4-BE49-F238E27FC236}">
                  <a16:creationId xmlns:a16="http://schemas.microsoft.com/office/drawing/2014/main" id="{E002376E-D303-446B-885A-40F209B63C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73138" y="1618588"/>
              <a:ext cx="2590800" cy="868218"/>
            </a:xfrm>
            <a:prstGeom prst="rect">
              <a:avLst/>
            </a:prstGeom>
          </p:spPr>
        </p:pic>
        <p:sp>
          <p:nvSpPr>
            <p:cNvPr id="15" name="TextBox 14">
              <a:extLst>
                <a:ext uri="{FF2B5EF4-FFF2-40B4-BE49-F238E27FC236}">
                  <a16:creationId xmlns:a16="http://schemas.microsoft.com/office/drawing/2014/main" id="{05C4CFD2-65AE-4A0E-AAD9-9EFEA59C605C}"/>
                </a:ext>
              </a:extLst>
            </p:cNvPr>
            <p:cNvSpPr txBox="1"/>
            <p:nvPr/>
          </p:nvSpPr>
          <p:spPr>
            <a:xfrm>
              <a:off x="3496788" y="2814697"/>
              <a:ext cx="5143500" cy="1054135"/>
            </a:xfrm>
            <a:prstGeom prst="rect">
              <a:avLst/>
            </a:prstGeom>
            <a:noFill/>
          </p:spPr>
          <p:txBody>
            <a:bodyPr wrap="square" rtlCol="0">
              <a:spAutoFit/>
            </a:bodyPr>
            <a:lstStyle/>
            <a:p>
              <a:pPr algn="ctr">
                <a:lnSpc>
                  <a:spcPts val="1500"/>
                </a:lnSpc>
              </a:pPr>
              <a:r>
                <a:rPr lang="en-US" sz="1000" dirty="0">
                  <a:solidFill>
                    <a:schemeClr val="tx1">
                      <a:lumMod val="75000"/>
                      <a:lumOff val="25000"/>
                    </a:schemeClr>
                  </a:solidFill>
                  <a:latin typeface="Roboto Slab" pitchFamily="2" charset="0"/>
                  <a:ea typeface="Roboto Slab" pitchFamily="2" charset="0"/>
                  <a:cs typeface="Bodoni 72 Book"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a:t>
              </a:r>
            </a:p>
          </p:txBody>
        </p:sp>
        <p:sp>
          <p:nvSpPr>
            <p:cNvPr id="17" name="TextBox 16">
              <a:extLst>
                <a:ext uri="{FF2B5EF4-FFF2-40B4-BE49-F238E27FC236}">
                  <a16:creationId xmlns:a16="http://schemas.microsoft.com/office/drawing/2014/main" id="{C8A3395B-7182-4F5C-A9C6-D9AF4760C70E}"/>
                </a:ext>
              </a:extLst>
            </p:cNvPr>
            <p:cNvSpPr txBox="1"/>
            <p:nvPr/>
          </p:nvSpPr>
          <p:spPr>
            <a:xfrm>
              <a:off x="3834904" y="4123185"/>
              <a:ext cx="4467268" cy="1184940"/>
            </a:xfrm>
            <a:prstGeom prst="rect">
              <a:avLst/>
            </a:prstGeom>
            <a:noFill/>
          </p:spPr>
          <p:txBody>
            <a:bodyPr wrap="square" rtlCol="0">
              <a:spAutoFit/>
            </a:bodyPr>
            <a:lstStyle/>
            <a:p>
              <a:pPr algn="ctr"/>
              <a:r>
                <a:rPr lang="en-US" sz="1200" dirty="0">
                  <a:solidFill>
                    <a:srgbClr val="000000"/>
                  </a:solidFill>
                  <a:latin typeface="Roboto Slab" pitchFamily="2" charset="0"/>
                  <a:ea typeface="Roboto Slab" pitchFamily="2" charset="0"/>
                  <a:cs typeface="Bodoni 72 Book" charset="0"/>
                </a:rPr>
                <a:t>Typesetting industry:</a:t>
              </a:r>
            </a:p>
            <a:p>
              <a:pPr algn="ctr"/>
              <a:r>
                <a:rPr lang="en-US" sz="1600" dirty="0">
                  <a:solidFill>
                    <a:schemeClr val="accent2"/>
                  </a:solidFill>
                  <a:latin typeface="Roboto Slab" pitchFamily="2" charset="0"/>
                  <a:ea typeface="Roboto Slab" pitchFamily="2" charset="0"/>
                  <a:cs typeface="Bodoni 72 Book" charset="0"/>
                </a:rPr>
                <a:t>Lorem ipsum has been the industry</a:t>
              </a:r>
            </a:p>
            <a:p>
              <a:pPr algn="ctr"/>
              <a:endParaRPr lang="en-US" sz="1300" dirty="0">
                <a:solidFill>
                  <a:schemeClr val="accent5">
                    <a:lumMod val="50000"/>
                  </a:schemeClr>
                </a:solidFill>
                <a:latin typeface="Roboto Slab" pitchFamily="2" charset="0"/>
                <a:ea typeface="Roboto Slab" pitchFamily="2" charset="0"/>
                <a:cs typeface="Bodoni 72 Book" charset="0"/>
              </a:endParaRPr>
            </a:p>
            <a:p>
              <a:pPr algn="ctr"/>
              <a:r>
                <a:rPr lang="en-US" sz="1200" dirty="0">
                  <a:solidFill>
                    <a:srgbClr val="000000"/>
                  </a:solidFill>
                  <a:latin typeface="Roboto Slab" pitchFamily="2" charset="0"/>
                  <a:ea typeface="Roboto Slab" pitchFamily="2" charset="0"/>
                  <a:cs typeface="Bodoni 72 Book" charset="0"/>
                </a:rPr>
                <a:t>Standard:</a:t>
              </a:r>
            </a:p>
            <a:p>
              <a:pPr algn="ctr"/>
              <a:r>
                <a:rPr lang="en-US" sz="1600" dirty="0">
                  <a:solidFill>
                    <a:schemeClr val="accent1"/>
                  </a:solidFill>
                  <a:latin typeface="Roboto Slab" pitchFamily="2" charset="0"/>
                  <a:ea typeface="Roboto Slab" pitchFamily="2" charset="0"/>
                  <a:cs typeface="Bodoni 72 Book" charset="0"/>
                </a:rPr>
                <a:t>Dummy text ever since 1500</a:t>
              </a:r>
            </a:p>
          </p:txBody>
        </p:sp>
      </p:grpSp>
    </p:spTree>
    <p:extLst>
      <p:ext uri="{BB962C8B-B14F-4D97-AF65-F5344CB8AC3E}">
        <p14:creationId xmlns:p14="http://schemas.microsoft.com/office/powerpoint/2010/main" val="323406114"/>
      </p:ext>
    </p:extLst>
  </p:cSld>
  <p:clrMapOvr>
    <a:masterClrMapping/>
  </p:clrMapOvr>
  <p:transition spd="slow">
    <p:comb/>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4038376F-51E2-43F0-B809-CB4D804552F2}"/>
              </a:ext>
            </a:extLst>
          </p:cNvPr>
          <p:cNvSpPr/>
          <p:nvPr/>
        </p:nvSpPr>
        <p:spPr>
          <a:xfrm>
            <a:off x="5143499" y="522514"/>
            <a:ext cx="3420834" cy="429713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2" name="Picture 21">
            <a:extLst>
              <a:ext uri="{FF2B5EF4-FFF2-40B4-BE49-F238E27FC236}">
                <a16:creationId xmlns:a16="http://schemas.microsoft.com/office/drawing/2014/main" id="{BFA84632-50B4-4E22-92FE-A88F96D9BD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16434" y="5229889"/>
            <a:ext cx="2074964" cy="695354"/>
          </a:xfrm>
          <a:prstGeom prst="rect">
            <a:avLst/>
          </a:prstGeom>
        </p:spPr>
      </p:pic>
      <p:sp>
        <p:nvSpPr>
          <p:cNvPr id="12" name="TextBox 11">
            <a:extLst>
              <a:ext uri="{FF2B5EF4-FFF2-40B4-BE49-F238E27FC236}">
                <a16:creationId xmlns:a16="http://schemas.microsoft.com/office/drawing/2014/main" id="{7DC0A72F-5AE4-47BB-A778-634902CA65CE}"/>
              </a:ext>
            </a:extLst>
          </p:cNvPr>
          <p:cNvSpPr txBox="1"/>
          <p:nvPr/>
        </p:nvSpPr>
        <p:spPr>
          <a:xfrm>
            <a:off x="6062541" y="1094271"/>
            <a:ext cx="1582750" cy="3153620"/>
          </a:xfrm>
          <a:prstGeom prst="rect">
            <a:avLst/>
          </a:prstGeom>
          <a:noFill/>
        </p:spPr>
        <p:txBody>
          <a:bodyPr wrap="square" rtlCol="0">
            <a:spAutoFit/>
          </a:bodyPr>
          <a:lstStyle/>
          <a:p>
            <a:pPr>
              <a:lnSpc>
                <a:spcPts val="1500"/>
              </a:lnSpc>
            </a:pPr>
            <a:r>
              <a:rPr lang="en-US" sz="1000" dirty="0">
                <a:solidFill>
                  <a:schemeClr val="bg1"/>
                </a:solidFill>
                <a:latin typeface="Roboto Slab" pitchFamily="2" charset="0"/>
                <a:ea typeface="Roboto Slab" pitchFamily="2" charset="0"/>
                <a:cs typeface="Bodoni 72 Book"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a:t>
            </a:r>
          </a:p>
        </p:txBody>
      </p:sp>
      <p:sp>
        <p:nvSpPr>
          <p:cNvPr id="3" name="Picture Placeholder 2">
            <a:extLst>
              <a:ext uri="{FF2B5EF4-FFF2-40B4-BE49-F238E27FC236}">
                <a16:creationId xmlns:a16="http://schemas.microsoft.com/office/drawing/2014/main" id="{4BC9D3C3-FD19-4949-B6E9-8AF687525485}"/>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5E544DC8-851D-4C3D-8FBA-E62A9E83FD35}"/>
              </a:ext>
            </a:extLst>
          </p:cNvPr>
          <p:cNvSpPr>
            <a:spLocks noGrp="1"/>
          </p:cNvSpPr>
          <p:nvPr>
            <p:ph type="pic" sz="quarter" idx="13"/>
          </p:nvPr>
        </p:nvSpPr>
        <p:spPr/>
      </p:sp>
      <p:sp>
        <p:nvSpPr>
          <p:cNvPr id="7" name="Picture Placeholder 6">
            <a:extLst>
              <a:ext uri="{FF2B5EF4-FFF2-40B4-BE49-F238E27FC236}">
                <a16:creationId xmlns:a16="http://schemas.microsoft.com/office/drawing/2014/main" id="{8363CE5A-6DD4-44B8-AE7D-9DC340FCC952}"/>
              </a:ext>
            </a:extLst>
          </p:cNvPr>
          <p:cNvSpPr>
            <a:spLocks noGrp="1"/>
          </p:cNvSpPr>
          <p:nvPr>
            <p:ph type="pic" sz="quarter" idx="12"/>
          </p:nvPr>
        </p:nvSpPr>
        <p:spPr/>
      </p:sp>
    </p:spTree>
    <p:extLst>
      <p:ext uri="{BB962C8B-B14F-4D97-AF65-F5344CB8AC3E}">
        <p14:creationId xmlns:p14="http://schemas.microsoft.com/office/powerpoint/2010/main" val="17917551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054DB997-033D-420F-842F-126CDA94702A}"/>
              </a:ext>
            </a:extLst>
          </p:cNvPr>
          <p:cNvSpPr/>
          <p:nvPr/>
        </p:nvSpPr>
        <p:spPr>
          <a:xfrm>
            <a:off x="1" y="3296492"/>
            <a:ext cx="12191999" cy="35615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B80B74A5-06FF-4733-8966-80E2CEF4D59F}"/>
              </a:ext>
            </a:extLst>
          </p:cNvPr>
          <p:cNvGrpSpPr/>
          <p:nvPr/>
        </p:nvGrpSpPr>
        <p:grpSpPr>
          <a:xfrm>
            <a:off x="1803349" y="1316515"/>
            <a:ext cx="8585302" cy="4224971"/>
            <a:chOff x="1803349" y="1951942"/>
            <a:chExt cx="8585302" cy="4224971"/>
          </a:xfrm>
        </p:grpSpPr>
        <p:pic>
          <p:nvPicPr>
            <p:cNvPr id="20" name="Picture 19">
              <a:extLst>
                <a:ext uri="{FF2B5EF4-FFF2-40B4-BE49-F238E27FC236}">
                  <a16:creationId xmlns:a16="http://schemas.microsoft.com/office/drawing/2014/main" id="{94CE3582-8871-46F2-8181-439749EA03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9021" y="1951942"/>
              <a:ext cx="4133088" cy="1385065"/>
            </a:xfrm>
            <a:prstGeom prst="rect">
              <a:avLst/>
            </a:prstGeom>
          </p:spPr>
        </p:pic>
        <p:grpSp>
          <p:nvGrpSpPr>
            <p:cNvPr id="2" name="Group 1">
              <a:extLst>
                <a:ext uri="{FF2B5EF4-FFF2-40B4-BE49-F238E27FC236}">
                  <a16:creationId xmlns:a16="http://schemas.microsoft.com/office/drawing/2014/main" id="{B11D2E9E-2BEA-4C39-A8BF-D72F88EAD012}"/>
                </a:ext>
              </a:extLst>
            </p:cNvPr>
            <p:cNvGrpSpPr/>
            <p:nvPr/>
          </p:nvGrpSpPr>
          <p:grpSpPr>
            <a:xfrm>
              <a:off x="1803349" y="4308753"/>
              <a:ext cx="8585302" cy="861774"/>
              <a:chOff x="1803349" y="4344839"/>
              <a:chExt cx="8585302" cy="861774"/>
            </a:xfrm>
          </p:grpSpPr>
          <p:sp>
            <p:nvSpPr>
              <p:cNvPr id="11" name="TextBox 10">
                <a:extLst>
                  <a:ext uri="{FF2B5EF4-FFF2-40B4-BE49-F238E27FC236}">
                    <a16:creationId xmlns:a16="http://schemas.microsoft.com/office/drawing/2014/main" id="{791C50D5-9C01-42D1-9E60-891D44B98698}"/>
                  </a:ext>
                </a:extLst>
              </p:cNvPr>
              <p:cNvSpPr txBox="1"/>
              <p:nvPr/>
            </p:nvSpPr>
            <p:spPr>
              <a:xfrm>
                <a:off x="1803349" y="4344839"/>
                <a:ext cx="1783131" cy="861774"/>
              </a:xfrm>
              <a:prstGeom prst="rect">
                <a:avLst/>
              </a:prstGeom>
              <a:noFill/>
            </p:spPr>
            <p:txBody>
              <a:bodyPr wrap="square" rtlCol="0">
                <a:spAutoFit/>
              </a:bodyPr>
              <a:lstStyle/>
              <a:p>
                <a:pPr>
                  <a:lnSpc>
                    <a:spcPts val="2000"/>
                  </a:lnSpc>
                </a:pPr>
                <a:r>
                  <a:rPr lang="en-US" sz="1000" dirty="0">
                    <a:solidFill>
                      <a:srgbClr val="000000"/>
                    </a:solidFill>
                    <a:latin typeface="Roboto Slab" pitchFamily="2" charset="0"/>
                    <a:ea typeface="Roboto Slab" pitchFamily="2" charset="0"/>
                    <a:cs typeface="Bodoni 72 Book" charset="0"/>
                  </a:rPr>
                  <a:t>Address:</a:t>
                </a:r>
              </a:p>
              <a:p>
                <a:pPr>
                  <a:lnSpc>
                    <a:spcPts val="2000"/>
                  </a:lnSpc>
                </a:pPr>
                <a:r>
                  <a:rPr lang="en-US" sz="1400" dirty="0">
                    <a:solidFill>
                      <a:srgbClr val="000000"/>
                    </a:solidFill>
                    <a:latin typeface="Roboto Slab" pitchFamily="2" charset="0"/>
                    <a:ea typeface="Roboto Slab" pitchFamily="2" charset="0"/>
                    <a:cs typeface="Bodoni 72 Book" charset="0"/>
                  </a:rPr>
                  <a:t>560 </a:t>
                </a:r>
                <a:r>
                  <a:rPr lang="en-US" sz="1400" dirty="0" err="1">
                    <a:solidFill>
                      <a:srgbClr val="000000"/>
                    </a:solidFill>
                    <a:latin typeface="Roboto Slab" pitchFamily="2" charset="0"/>
                    <a:ea typeface="Roboto Slab" pitchFamily="2" charset="0"/>
                    <a:cs typeface="Bodoni 72 Book" charset="0"/>
                  </a:rPr>
                  <a:t>Colins</a:t>
                </a:r>
                <a:r>
                  <a:rPr lang="en-US" sz="1400" dirty="0">
                    <a:solidFill>
                      <a:srgbClr val="000000"/>
                    </a:solidFill>
                    <a:latin typeface="Roboto Slab" pitchFamily="2" charset="0"/>
                    <a:ea typeface="Roboto Slab" pitchFamily="2" charset="0"/>
                    <a:cs typeface="Bodoni 72 Book" charset="0"/>
                  </a:rPr>
                  <a:t> Street,</a:t>
                </a:r>
              </a:p>
              <a:p>
                <a:pPr>
                  <a:lnSpc>
                    <a:spcPts val="2000"/>
                  </a:lnSpc>
                </a:pPr>
                <a:r>
                  <a:rPr lang="en-US" sz="1400" dirty="0">
                    <a:solidFill>
                      <a:srgbClr val="000000"/>
                    </a:solidFill>
                    <a:latin typeface="Roboto Slab" pitchFamily="2" charset="0"/>
                    <a:ea typeface="Roboto Slab" pitchFamily="2" charset="0"/>
                    <a:cs typeface="Bodoni 72 Book" charset="0"/>
                  </a:rPr>
                  <a:t>NY 86402</a:t>
                </a:r>
              </a:p>
            </p:txBody>
          </p:sp>
          <p:sp>
            <p:nvSpPr>
              <p:cNvPr id="12" name="TextBox 11">
                <a:extLst>
                  <a:ext uri="{FF2B5EF4-FFF2-40B4-BE49-F238E27FC236}">
                    <a16:creationId xmlns:a16="http://schemas.microsoft.com/office/drawing/2014/main" id="{6DB4BCDE-DF1F-49A7-A520-515F28C1263C}"/>
                  </a:ext>
                </a:extLst>
              </p:cNvPr>
              <p:cNvSpPr txBox="1"/>
              <p:nvPr/>
            </p:nvSpPr>
            <p:spPr>
              <a:xfrm>
                <a:off x="3865829" y="4344839"/>
                <a:ext cx="2311451" cy="861774"/>
              </a:xfrm>
              <a:prstGeom prst="rect">
                <a:avLst/>
              </a:prstGeom>
              <a:noFill/>
            </p:spPr>
            <p:txBody>
              <a:bodyPr wrap="square" rtlCol="0">
                <a:spAutoFit/>
              </a:bodyPr>
              <a:lstStyle/>
              <a:p>
                <a:pPr>
                  <a:lnSpc>
                    <a:spcPts val="2000"/>
                  </a:lnSpc>
                </a:pPr>
                <a:r>
                  <a:rPr lang="en-US" sz="1000" dirty="0">
                    <a:solidFill>
                      <a:srgbClr val="000000"/>
                    </a:solidFill>
                    <a:latin typeface="Roboto Slab" pitchFamily="2" charset="0"/>
                    <a:ea typeface="Roboto Slab" pitchFamily="2" charset="0"/>
                    <a:cs typeface="Bodoni 72 Book" charset="0"/>
                  </a:rPr>
                  <a:t>Emails:</a:t>
                </a:r>
              </a:p>
              <a:p>
                <a:pPr>
                  <a:lnSpc>
                    <a:spcPts val="2000"/>
                  </a:lnSpc>
                </a:pPr>
                <a:r>
                  <a:rPr lang="en-US" sz="1400" dirty="0" err="1">
                    <a:solidFill>
                      <a:srgbClr val="000000"/>
                    </a:solidFill>
                    <a:latin typeface="Roboto Slab" pitchFamily="2" charset="0"/>
                    <a:ea typeface="Roboto Slab" pitchFamily="2" charset="0"/>
                    <a:cs typeface="Bodoni 72 Book" charset="0"/>
                  </a:rPr>
                  <a:t>myemail@domain.com</a:t>
                </a:r>
                <a:endParaRPr lang="en-US" sz="1400" dirty="0">
                  <a:solidFill>
                    <a:srgbClr val="000000"/>
                  </a:solidFill>
                  <a:latin typeface="Roboto Slab" pitchFamily="2" charset="0"/>
                  <a:ea typeface="Roboto Slab" pitchFamily="2" charset="0"/>
                  <a:cs typeface="Bodoni 72 Book" charset="0"/>
                </a:endParaRPr>
              </a:p>
              <a:p>
                <a:pPr>
                  <a:lnSpc>
                    <a:spcPts val="2000"/>
                  </a:lnSpc>
                </a:pPr>
                <a:r>
                  <a:rPr lang="en-US" sz="1400" dirty="0">
                    <a:solidFill>
                      <a:srgbClr val="000000"/>
                    </a:solidFill>
                    <a:latin typeface="Roboto Slab" pitchFamily="2" charset="0"/>
                    <a:ea typeface="Roboto Slab" pitchFamily="2" charset="0"/>
                    <a:cs typeface="Bodoni 72 Book" charset="0"/>
                  </a:rPr>
                  <a:t>2ndemail@domain.net</a:t>
                </a:r>
              </a:p>
            </p:txBody>
          </p:sp>
          <p:sp>
            <p:nvSpPr>
              <p:cNvPr id="14" name="TextBox 13">
                <a:extLst>
                  <a:ext uri="{FF2B5EF4-FFF2-40B4-BE49-F238E27FC236}">
                    <a16:creationId xmlns:a16="http://schemas.microsoft.com/office/drawing/2014/main" id="{E86C494E-CE78-4949-84BE-F0500D696B26}"/>
                  </a:ext>
                </a:extLst>
              </p:cNvPr>
              <p:cNvSpPr txBox="1"/>
              <p:nvPr/>
            </p:nvSpPr>
            <p:spPr>
              <a:xfrm>
                <a:off x="6456629" y="4344839"/>
                <a:ext cx="1762811" cy="861774"/>
              </a:xfrm>
              <a:prstGeom prst="rect">
                <a:avLst/>
              </a:prstGeom>
              <a:noFill/>
            </p:spPr>
            <p:txBody>
              <a:bodyPr wrap="square" rtlCol="0">
                <a:spAutoFit/>
              </a:bodyPr>
              <a:lstStyle/>
              <a:p>
                <a:pPr>
                  <a:lnSpc>
                    <a:spcPts val="2000"/>
                  </a:lnSpc>
                </a:pPr>
                <a:r>
                  <a:rPr lang="en-US" sz="1000" dirty="0">
                    <a:solidFill>
                      <a:srgbClr val="000000"/>
                    </a:solidFill>
                    <a:latin typeface="Roboto Slab" pitchFamily="2" charset="0"/>
                    <a:ea typeface="Roboto Slab" pitchFamily="2" charset="0"/>
                    <a:cs typeface="Bodoni 72 Book" charset="0"/>
                  </a:rPr>
                  <a:t>Phone &amp; Fax:</a:t>
                </a:r>
              </a:p>
              <a:p>
                <a:pPr>
                  <a:lnSpc>
                    <a:spcPts val="2000"/>
                  </a:lnSpc>
                </a:pPr>
                <a:r>
                  <a:rPr lang="en-US" sz="1400" dirty="0">
                    <a:solidFill>
                      <a:srgbClr val="000000"/>
                    </a:solidFill>
                    <a:latin typeface="Roboto Slab" pitchFamily="2" charset="0"/>
                    <a:ea typeface="Roboto Slab" pitchFamily="2" charset="0"/>
                    <a:cs typeface="Bodoni 72 Book" charset="0"/>
                  </a:rPr>
                  <a:t>+1 028 280 093</a:t>
                </a:r>
              </a:p>
              <a:p>
                <a:pPr>
                  <a:lnSpc>
                    <a:spcPts val="2000"/>
                  </a:lnSpc>
                </a:pPr>
                <a:r>
                  <a:rPr lang="en-US" sz="1400" dirty="0">
                    <a:solidFill>
                      <a:srgbClr val="000000"/>
                    </a:solidFill>
                    <a:latin typeface="Roboto Slab" pitchFamily="2" charset="0"/>
                    <a:ea typeface="Roboto Slab" pitchFamily="2" charset="0"/>
                    <a:cs typeface="Bodoni 72 Book" charset="0"/>
                  </a:rPr>
                  <a:t>+1 203 309 209</a:t>
                </a:r>
              </a:p>
            </p:txBody>
          </p:sp>
          <p:sp>
            <p:nvSpPr>
              <p:cNvPr id="15" name="TextBox 14">
                <a:extLst>
                  <a:ext uri="{FF2B5EF4-FFF2-40B4-BE49-F238E27FC236}">
                    <a16:creationId xmlns:a16="http://schemas.microsoft.com/office/drawing/2014/main" id="{CCB4C94E-7032-46F0-939B-CB07C497D187}"/>
                  </a:ext>
                </a:extLst>
              </p:cNvPr>
              <p:cNvSpPr txBox="1"/>
              <p:nvPr/>
            </p:nvSpPr>
            <p:spPr>
              <a:xfrm>
                <a:off x="8498789" y="4344839"/>
                <a:ext cx="1889862" cy="861774"/>
              </a:xfrm>
              <a:prstGeom prst="rect">
                <a:avLst/>
              </a:prstGeom>
              <a:noFill/>
            </p:spPr>
            <p:txBody>
              <a:bodyPr wrap="square" rtlCol="0">
                <a:spAutoFit/>
              </a:bodyPr>
              <a:lstStyle/>
              <a:p>
                <a:pPr>
                  <a:lnSpc>
                    <a:spcPts val="2000"/>
                  </a:lnSpc>
                </a:pPr>
                <a:r>
                  <a:rPr lang="en-US" sz="1000" dirty="0">
                    <a:solidFill>
                      <a:srgbClr val="000000"/>
                    </a:solidFill>
                    <a:latin typeface="Roboto Slab" pitchFamily="2" charset="0"/>
                    <a:ea typeface="Roboto Slab" pitchFamily="2" charset="0"/>
                    <a:cs typeface="Bodoni 72 Book" charset="0"/>
                  </a:rPr>
                  <a:t>Social Media:</a:t>
                </a:r>
              </a:p>
              <a:p>
                <a:pPr>
                  <a:lnSpc>
                    <a:spcPts val="2000"/>
                  </a:lnSpc>
                </a:pPr>
                <a:r>
                  <a:rPr lang="en-US" sz="1400" dirty="0">
                    <a:solidFill>
                      <a:srgbClr val="000000"/>
                    </a:solidFill>
                    <a:latin typeface="Roboto Slab" pitchFamily="2" charset="0"/>
                    <a:ea typeface="Roboto Slab" pitchFamily="2" charset="0"/>
                    <a:cs typeface="Bodoni 72 Book" charset="0"/>
                  </a:rPr>
                  <a:t>Twitteridname#01</a:t>
                </a:r>
              </a:p>
              <a:p>
                <a:pPr>
                  <a:lnSpc>
                    <a:spcPts val="2000"/>
                  </a:lnSpc>
                </a:pPr>
                <a:r>
                  <a:rPr lang="en-US" sz="1400" dirty="0" err="1">
                    <a:solidFill>
                      <a:srgbClr val="000000"/>
                    </a:solidFill>
                    <a:latin typeface="Roboto Slab" pitchFamily="2" charset="0"/>
                    <a:ea typeface="Roboto Slab" pitchFamily="2" charset="0"/>
                    <a:cs typeface="Bodoni 72 Book" charset="0"/>
                  </a:rPr>
                  <a:t>Instagram%id</a:t>
                </a:r>
                <a:endParaRPr lang="en-US" sz="1400" dirty="0">
                  <a:solidFill>
                    <a:srgbClr val="000000"/>
                  </a:solidFill>
                  <a:latin typeface="Roboto Slab" pitchFamily="2" charset="0"/>
                  <a:ea typeface="Roboto Slab" pitchFamily="2" charset="0"/>
                  <a:cs typeface="Bodoni 72 Book" charset="0"/>
                </a:endParaRPr>
              </a:p>
            </p:txBody>
          </p:sp>
        </p:grpSp>
        <p:sp>
          <p:nvSpPr>
            <p:cNvPr id="16" name="TextBox 15">
              <a:extLst>
                <a:ext uri="{FF2B5EF4-FFF2-40B4-BE49-F238E27FC236}">
                  <a16:creationId xmlns:a16="http://schemas.microsoft.com/office/drawing/2014/main" id="{06B38148-76DD-4950-B91F-676AB6425077}"/>
                </a:ext>
              </a:extLst>
            </p:cNvPr>
            <p:cNvSpPr txBox="1"/>
            <p:nvPr/>
          </p:nvSpPr>
          <p:spPr>
            <a:xfrm>
              <a:off x="4249394" y="5838359"/>
              <a:ext cx="3693212" cy="338554"/>
            </a:xfrm>
            <a:prstGeom prst="rect">
              <a:avLst/>
            </a:prstGeom>
            <a:noFill/>
          </p:spPr>
          <p:txBody>
            <a:bodyPr wrap="square" rtlCol="0">
              <a:spAutoFit/>
            </a:bodyPr>
            <a:lstStyle/>
            <a:p>
              <a:pPr algn="ctr"/>
              <a:r>
                <a:rPr lang="en-US" sz="1600" spc="600" dirty="0">
                  <a:solidFill>
                    <a:srgbClr val="000000"/>
                  </a:solidFill>
                  <a:latin typeface="Roboto Slab" pitchFamily="2" charset="0"/>
                  <a:ea typeface="Roboto Slab" pitchFamily="2" charset="0"/>
                  <a:cs typeface="Bodoni 72 Book" charset="0"/>
                </a:rPr>
                <a:t>www.website.com</a:t>
              </a:r>
            </a:p>
          </p:txBody>
        </p:sp>
        <p:cxnSp>
          <p:nvCxnSpPr>
            <p:cNvPr id="17" name="Straight Connector 16">
              <a:extLst>
                <a:ext uri="{FF2B5EF4-FFF2-40B4-BE49-F238E27FC236}">
                  <a16:creationId xmlns:a16="http://schemas.microsoft.com/office/drawing/2014/main" id="{BADB6353-AAE9-4A3F-99D4-AE4CF0D1587D}"/>
                </a:ext>
              </a:extLst>
            </p:cNvPr>
            <p:cNvCxnSpPr/>
            <p:nvPr/>
          </p:nvCxnSpPr>
          <p:spPr>
            <a:xfrm>
              <a:off x="1879600" y="5547360"/>
              <a:ext cx="8422640" cy="0"/>
            </a:xfrm>
            <a:prstGeom prst="line">
              <a:avLst/>
            </a:prstGeom>
            <a:ln>
              <a:solidFill>
                <a:srgbClr val="00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3800170-D3D8-453A-9299-032C6209739B}"/>
                </a:ext>
              </a:extLst>
            </p:cNvPr>
            <p:cNvCxnSpPr/>
            <p:nvPr/>
          </p:nvCxnSpPr>
          <p:spPr>
            <a:xfrm>
              <a:off x="1879600" y="3931920"/>
              <a:ext cx="8422640" cy="0"/>
            </a:xfrm>
            <a:prstGeom prst="line">
              <a:avLst/>
            </a:prstGeom>
            <a:ln>
              <a:solidFill>
                <a:srgbClr val="000000">
                  <a:alpha val="60000"/>
                </a:srgb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89728584"/>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5">
            <a:extLst>
              <a:ext uri="{FF2B5EF4-FFF2-40B4-BE49-F238E27FC236}">
                <a16:creationId xmlns:a16="http://schemas.microsoft.com/office/drawing/2014/main" id="{E760F3C5-EE91-4F86-BD01-B5F5230E11F4}"/>
              </a:ext>
            </a:extLst>
          </p:cNvPr>
          <p:cNvSpPr txBox="1">
            <a:spLocks/>
          </p:cNvSpPr>
          <p:nvPr/>
        </p:nvSpPr>
        <p:spPr>
          <a:xfrm>
            <a:off x="838200" y="481013"/>
            <a:ext cx="10515600" cy="67945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000" b="0" kern="1200" spc="0" baseline="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stStyle>
          <a:p>
            <a:r>
              <a:rPr lang="en-US" b="1" dirty="0">
                <a:latin typeface="Roboto Slab" pitchFamily="2" charset="0"/>
                <a:ea typeface="Roboto Slab" pitchFamily="2" charset="0"/>
              </a:rPr>
              <a:t>Our Timeline</a:t>
            </a:r>
          </a:p>
        </p:txBody>
      </p:sp>
      <p:sp>
        <p:nvSpPr>
          <p:cNvPr id="21" name="Subtitle 10">
            <a:extLst>
              <a:ext uri="{FF2B5EF4-FFF2-40B4-BE49-F238E27FC236}">
                <a16:creationId xmlns:a16="http://schemas.microsoft.com/office/drawing/2014/main" id="{37474611-EBFE-4C71-AB4A-F586AE901F18}"/>
              </a:ext>
            </a:extLst>
          </p:cNvPr>
          <p:cNvSpPr txBox="1">
            <a:spLocks/>
          </p:cNvSpPr>
          <p:nvPr/>
        </p:nvSpPr>
        <p:spPr>
          <a:xfrm>
            <a:off x="838200" y="1135063"/>
            <a:ext cx="10515600" cy="244475"/>
          </a:xfrm>
          <a:prstGeom prst="rect">
            <a:avLst/>
          </a:prstGeom>
        </p:spPr>
        <p:txBody>
          <a:bodyPr vert="horz" lIns="91440" tIns="45720" rIns="91440" bIns="45720" rtlCol="0">
            <a:normAutofit fontScale="4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modo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modo data</a:t>
            </a:r>
          </a:p>
        </p:txBody>
      </p:sp>
      <p:cxnSp>
        <p:nvCxnSpPr>
          <p:cNvPr id="22" name="Straight Connector 21">
            <a:extLst>
              <a:ext uri="{FF2B5EF4-FFF2-40B4-BE49-F238E27FC236}">
                <a16:creationId xmlns:a16="http://schemas.microsoft.com/office/drawing/2014/main" id="{4790C432-2504-412A-B455-76DD965B893B}"/>
              </a:ext>
            </a:extLst>
          </p:cNvPr>
          <p:cNvCxnSpPr>
            <a:cxnSpLocks/>
          </p:cNvCxnSpPr>
          <p:nvPr/>
        </p:nvCxnSpPr>
        <p:spPr>
          <a:xfrm>
            <a:off x="0" y="3181753"/>
            <a:ext cx="12192000" cy="0"/>
          </a:xfrm>
          <a:prstGeom prst="line">
            <a:avLst/>
          </a:prstGeom>
          <a:ln w="28575">
            <a:solidFill>
              <a:schemeClr val="bg2"/>
            </a:solidFill>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4C20B91D-08FE-47B7-BF3B-73BAD2D16AAD}"/>
              </a:ext>
            </a:extLst>
          </p:cNvPr>
          <p:cNvGrpSpPr/>
          <p:nvPr/>
        </p:nvGrpSpPr>
        <p:grpSpPr>
          <a:xfrm>
            <a:off x="1240592" y="2756257"/>
            <a:ext cx="1697372" cy="2343522"/>
            <a:chOff x="3990166" y="3583572"/>
            <a:chExt cx="1697372" cy="2343522"/>
          </a:xfrm>
        </p:grpSpPr>
        <p:grpSp>
          <p:nvGrpSpPr>
            <p:cNvPr id="24" name="Group 23">
              <a:extLst>
                <a:ext uri="{FF2B5EF4-FFF2-40B4-BE49-F238E27FC236}">
                  <a16:creationId xmlns:a16="http://schemas.microsoft.com/office/drawing/2014/main" id="{56816711-1655-459F-B9B6-27B46FBB59CE}"/>
                </a:ext>
              </a:extLst>
            </p:cNvPr>
            <p:cNvGrpSpPr/>
            <p:nvPr/>
          </p:nvGrpSpPr>
          <p:grpSpPr>
            <a:xfrm>
              <a:off x="4413356" y="3583572"/>
              <a:ext cx="850992" cy="850992"/>
              <a:chOff x="2555409" y="2562319"/>
              <a:chExt cx="850992" cy="850992"/>
            </a:xfrm>
          </p:grpSpPr>
          <p:grpSp>
            <p:nvGrpSpPr>
              <p:cNvPr id="28" name="Group 27">
                <a:extLst>
                  <a:ext uri="{FF2B5EF4-FFF2-40B4-BE49-F238E27FC236}">
                    <a16:creationId xmlns:a16="http://schemas.microsoft.com/office/drawing/2014/main" id="{B37E29FC-4BEA-43C1-B2AD-3B46264922C9}"/>
                  </a:ext>
                </a:extLst>
              </p:cNvPr>
              <p:cNvGrpSpPr/>
              <p:nvPr/>
            </p:nvGrpSpPr>
            <p:grpSpPr>
              <a:xfrm>
                <a:off x="2555409" y="2562319"/>
                <a:ext cx="850992" cy="850992"/>
                <a:chOff x="2639921" y="3181304"/>
                <a:chExt cx="850992" cy="850992"/>
              </a:xfrm>
            </p:grpSpPr>
            <p:sp>
              <p:nvSpPr>
                <p:cNvPr id="30" name="Oval 29">
                  <a:extLst>
                    <a:ext uri="{FF2B5EF4-FFF2-40B4-BE49-F238E27FC236}">
                      <a16:creationId xmlns:a16="http://schemas.microsoft.com/office/drawing/2014/main" id="{BAAE2516-1391-49A1-89CF-DCEABC8F9A22}"/>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98CFD22C-08FF-449F-99D0-ADBA39A66245}"/>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TextBox 28">
                <a:extLst>
                  <a:ext uri="{FF2B5EF4-FFF2-40B4-BE49-F238E27FC236}">
                    <a16:creationId xmlns:a16="http://schemas.microsoft.com/office/drawing/2014/main" id="{C90FB92B-4D5B-4183-AC9E-8465F589DBB9}"/>
                  </a:ext>
                </a:extLst>
              </p:cNvPr>
              <p:cNvSpPr txBox="1"/>
              <p:nvPr/>
            </p:nvSpPr>
            <p:spPr>
              <a:xfrm>
                <a:off x="2652292" y="2826232"/>
                <a:ext cx="657225" cy="323165"/>
              </a:xfrm>
              <a:prstGeom prst="rect">
                <a:avLst/>
              </a:prstGeom>
              <a:noFill/>
            </p:spPr>
            <p:txBody>
              <a:bodyPr wrap="square" rtlCol="0">
                <a:spAutoFit/>
              </a:bodyPr>
              <a:lstStyle/>
              <a:p>
                <a:pPr algn="ctr"/>
                <a:r>
                  <a:rPr lang="en-US" sz="1500" dirty="0">
                    <a:solidFill>
                      <a:schemeClr val="accent2"/>
                    </a:solidFill>
                    <a:latin typeface="Roboto Slab" pitchFamily="2" charset="0"/>
                    <a:ea typeface="Roboto Slab" pitchFamily="2" charset="0"/>
                    <a:cs typeface="Lato" panose="020F0502020204030203" pitchFamily="34" charset="0"/>
                  </a:rPr>
                  <a:t>2015</a:t>
                </a:r>
              </a:p>
            </p:txBody>
          </p:sp>
        </p:grpSp>
        <p:sp>
          <p:nvSpPr>
            <p:cNvPr id="25" name="AutoShape 62">
              <a:extLst>
                <a:ext uri="{FF2B5EF4-FFF2-40B4-BE49-F238E27FC236}">
                  <a16:creationId xmlns:a16="http://schemas.microsoft.com/office/drawing/2014/main" id="{B62FAC63-F84F-4318-A09C-223890682EE5}"/>
                </a:ext>
              </a:extLst>
            </p:cNvPr>
            <p:cNvSpPr>
              <a:spLocks/>
            </p:cNvSpPr>
            <p:nvPr/>
          </p:nvSpPr>
          <p:spPr bwMode="auto">
            <a:xfrm>
              <a:off x="4642385" y="4632604"/>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2"/>
            </a:solidFill>
            <a:ln>
              <a:noFill/>
            </a:ln>
          </p:spPr>
          <p:txBody>
            <a:bodyPr lIns="0" tIns="0" rIns="0" bIns="0"/>
            <a:lstStyle/>
            <a:p>
              <a:endParaRPr lang="en-US" dirty="0"/>
            </a:p>
          </p:txBody>
        </p:sp>
        <p:sp>
          <p:nvSpPr>
            <p:cNvPr id="26" name="Rectangle 17">
              <a:extLst>
                <a:ext uri="{FF2B5EF4-FFF2-40B4-BE49-F238E27FC236}">
                  <a16:creationId xmlns:a16="http://schemas.microsoft.com/office/drawing/2014/main" id="{B0653BBA-0E27-4308-9D2B-5A15621632F3}"/>
                </a:ext>
              </a:extLst>
            </p:cNvPr>
            <p:cNvSpPr>
              <a:spLocks/>
            </p:cNvSpPr>
            <p:nvPr/>
          </p:nvSpPr>
          <p:spPr bwMode="auto">
            <a:xfrm>
              <a:off x="3990166" y="550530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27" name="Rectangle 17">
              <a:extLst>
                <a:ext uri="{FF2B5EF4-FFF2-40B4-BE49-F238E27FC236}">
                  <a16:creationId xmlns:a16="http://schemas.microsoft.com/office/drawing/2014/main" id="{83F7207D-2244-408E-87F7-A8187885F7BB}"/>
                </a:ext>
              </a:extLst>
            </p:cNvPr>
            <p:cNvSpPr>
              <a:spLocks/>
            </p:cNvSpPr>
            <p:nvPr/>
          </p:nvSpPr>
          <p:spPr bwMode="auto">
            <a:xfrm>
              <a:off x="4273914" y="5221877"/>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grpSp>
      <p:grpSp>
        <p:nvGrpSpPr>
          <p:cNvPr id="32" name="Group 31">
            <a:extLst>
              <a:ext uri="{FF2B5EF4-FFF2-40B4-BE49-F238E27FC236}">
                <a16:creationId xmlns:a16="http://schemas.microsoft.com/office/drawing/2014/main" id="{47F1AA98-4194-456E-8A36-5AB8F939F6D8}"/>
              </a:ext>
            </a:extLst>
          </p:cNvPr>
          <p:cNvGrpSpPr/>
          <p:nvPr/>
        </p:nvGrpSpPr>
        <p:grpSpPr>
          <a:xfrm>
            <a:off x="5247314" y="2756257"/>
            <a:ext cx="1697372" cy="2343522"/>
            <a:chOff x="7156459" y="3583572"/>
            <a:chExt cx="1697372" cy="2343522"/>
          </a:xfrm>
        </p:grpSpPr>
        <p:grpSp>
          <p:nvGrpSpPr>
            <p:cNvPr id="33" name="Group 32">
              <a:extLst>
                <a:ext uri="{FF2B5EF4-FFF2-40B4-BE49-F238E27FC236}">
                  <a16:creationId xmlns:a16="http://schemas.microsoft.com/office/drawing/2014/main" id="{490C4743-D7BD-407A-B395-039178BF97A5}"/>
                </a:ext>
              </a:extLst>
            </p:cNvPr>
            <p:cNvGrpSpPr/>
            <p:nvPr/>
          </p:nvGrpSpPr>
          <p:grpSpPr>
            <a:xfrm>
              <a:off x="7579649" y="3583572"/>
              <a:ext cx="850992" cy="850992"/>
              <a:chOff x="5721701" y="2562319"/>
              <a:chExt cx="850992" cy="850992"/>
            </a:xfrm>
          </p:grpSpPr>
          <p:grpSp>
            <p:nvGrpSpPr>
              <p:cNvPr id="37" name="Group 36">
                <a:extLst>
                  <a:ext uri="{FF2B5EF4-FFF2-40B4-BE49-F238E27FC236}">
                    <a16:creationId xmlns:a16="http://schemas.microsoft.com/office/drawing/2014/main" id="{F4BDA1A0-36F6-409D-A9FE-33D9EE24BCCA}"/>
                  </a:ext>
                </a:extLst>
              </p:cNvPr>
              <p:cNvGrpSpPr/>
              <p:nvPr/>
            </p:nvGrpSpPr>
            <p:grpSpPr>
              <a:xfrm>
                <a:off x="5721701" y="2562319"/>
                <a:ext cx="850992" cy="850992"/>
                <a:chOff x="2639921" y="3181304"/>
                <a:chExt cx="850992" cy="850992"/>
              </a:xfrm>
            </p:grpSpPr>
            <p:sp>
              <p:nvSpPr>
                <p:cNvPr id="39" name="Oval 38">
                  <a:extLst>
                    <a:ext uri="{FF2B5EF4-FFF2-40B4-BE49-F238E27FC236}">
                      <a16:creationId xmlns:a16="http://schemas.microsoft.com/office/drawing/2014/main" id="{91552224-1936-40B5-80C5-31C75C10F47F}"/>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40444F33-FED3-4D17-82D8-7ACDDEC47A1B}"/>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8" name="TextBox 37">
                <a:extLst>
                  <a:ext uri="{FF2B5EF4-FFF2-40B4-BE49-F238E27FC236}">
                    <a16:creationId xmlns:a16="http://schemas.microsoft.com/office/drawing/2014/main" id="{FAFDD31A-46F2-456D-91C5-A407FD32F3B0}"/>
                  </a:ext>
                </a:extLst>
              </p:cNvPr>
              <p:cNvSpPr txBox="1"/>
              <p:nvPr/>
            </p:nvSpPr>
            <p:spPr>
              <a:xfrm>
                <a:off x="5818583" y="2826232"/>
                <a:ext cx="657225" cy="323165"/>
              </a:xfrm>
              <a:prstGeom prst="rect">
                <a:avLst/>
              </a:prstGeom>
              <a:noFill/>
            </p:spPr>
            <p:txBody>
              <a:bodyPr wrap="square" rtlCol="0">
                <a:spAutoFit/>
              </a:bodyPr>
              <a:lstStyle/>
              <a:p>
                <a:pPr algn="ctr"/>
                <a:r>
                  <a:rPr lang="en-US" sz="1500" dirty="0">
                    <a:solidFill>
                      <a:schemeClr val="accent3"/>
                    </a:solidFill>
                    <a:latin typeface="Lato" panose="020F0502020204030203" pitchFamily="34" charset="0"/>
                    <a:ea typeface="Lato" panose="020F0502020204030203" pitchFamily="34" charset="0"/>
                    <a:cs typeface="Lato" panose="020F0502020204030203" pitchFamily="34" charset="0"/>
                  </a:rPr>
                  <a:t>2016</a:t>
                </a:r>
              </a:p>
            </p:txBody>
          </p:sp>
        </p:grpSp>
        <p:sp>
          <p:nvSpPr>
            <p:cNvPr id="34" name="AutoShape 9">
              <a:extLst>
                <a:ext uri="{FF2B5EF4-FFF2-40B4-BE49-F238E27FC236}">
                  <a16:creationId xmlns:a16="http://schemas.microsoft.com/office/drawing/2014/main" id="{02047D72-1168-428B-A5A2-98BEA9A7B24F}"/>
                </a:ext>
              </a:extLst>
            </p:cNvPr>
            <p:cNvSpPr>
              <a:spLocks/>
            </p:cNvSpPr>
            <p:nvPr/>
          </p:nvSpPr>
          <p:spPr bwMode="auto">
            <a:xfrm>
              <a:off x="7769691" y="4583715"/>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3"/>
            </a:solidFill>
            <a:ln>
              <a:noFill/>
            </a:ln>
          </p:spPr>
          <p:txBody>
            <a:bodyPr lIns="0" tIns="0" rIns="0" bIns="0"/>
            <a:lstStyle/>
            <a:p>
              <a:endParaRPr lang="en-US"/>
            </a:p>
          </p:txBody>
        </p:sp>
        <p:sp>
          <p:nvSpPr>
            <p:cNvPr id="35" name="Rectangle 17">
              <a:extLst>
                <a:ext uri="{FF2B5EF4-FFF2-40B4-BE49-F238E27FC236}">
                  <a16:creationId xmlns:a16="http://schemas.microsoft.com/office/drawing/2014/main" id="{3B2D249C-5F01-4396-BA22-6773CCD8F2C5}"/>
                </a:ext>
              </a:extLst>
            </p:cNvPr>
            <p:cNvSpPr>
              <a:spLocks/>
            </p:cNvSpPr>
            <p:nvPr/>
          </p:nvSpPr>
          <p:spPr bwMode="auto">
            <a:xfrm>
              <a:off x="7440207" y="5221877"/>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sp>
          <p:nvSpPr>
            <p:cNvPr id="36" name="Rectangle 17">
              <a:extLst>
                <a:ext uri="{FF2B5EF4-FFF2-40B4-BE49-F238E27FC236}">
                  <a16:creationId xmlns:a16="http://schemas.microsoft.com/office/drawing/2014/main" id="{D4DE91D6-4E9B-4B85-971A-E632D43AE349}"/>
                </a:ext>
              </a:extLst>
            </p:cNvPr>
            <p:cNvSpPr>
              <a:spLocks/>
            </p:cNvSpPr>
            <p:nvPr/>
          </p:nvSpPr>
          <p:spPr bwMode="auto">
            <a:xfrm>
              <a:off x="7156459" y="550530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grpSp>
      <p:grpSp>
        <p:nvGrpSpPr>
          <p:cNvPr id="41" name="Group 40">
            <a:extLst>
              <a:ext uri="{FF2B5EF4-FFF2-40B4-BE49-F238E27FC236}">
                <a16:creationId xmlns:a16="http://schemas.microsoft.com/office/drawing/2014/main" id="{EA83E0B7-CD47-44C3-B91E-BD6D97C090C5}"/>
              </a:ext>
            </a:extLst>
          </p:cNvPr>
          <p:cNvGrpSpPr/>
          <p:nvPr/>
        </p:nvGrpSpPr>
        <p:grpSpPr>
          <a:xfrm>
            <a:off x="9254036" y="2756257"/>
            <a:ext cx="1697372" cy="2343522"/>
            <a:chOff x="10322752" y="3583572"/>
            <a:chExt cx="1697372" cy="2343522"/>
          </a:xfrm>
        </p:grpSpPr>
        <p:grpSp>
          <p:nvGrpSpPr>
            <p:cNvPr id="42" name="Group 41">
              <a:extLst>
                <a:ext uri="{FF2B5EF4-FFF2-40B4-BE49-F238E27FC236}">
                  <a16:creationId xmlns:a16="http://schemas.microsoft.com/office/drawing/2014/main" id="{11C386EA-F9E9-4B1D-9C7B-2D1A6B474A64}"/>
                </a:ext>
              </a:extLst>
            </p:cNvPr>
            <p:cNvGrpSpPr/>
            <p:nvPr/>
          </p:nvGrpSpPr>
          <p:grpSpPr>
            <a:xfrm>
              <a:off x="10745942" y="3583572"/>
              <a:ext cx="850992" cy="850992"/>
              <a:chOff x="8887992" y="2562319"/>
              <a:chExt cx="850992" cy="850992"/>
            </a:xfrm>
          </p:grpSpPr>
          <p:grpSp>
            <p:nvGrpSpPr>
              <p:cNvPr id="46" name="Group 45">
                <a:extLst>
                  <a:ext uri="{FF2B5EF4-FFF2-40B4-BE49-F238E27FC236}">
                    <a16:creationId xmlns:a16="http://schemas.microsoft.com/office/drawing/2014/main" id="{CE56EF42-DCEC-4F98-B4A4-6CC662A8EF3E}"/>
                  </a:ext>
                </a:extLst>
              </p:cNvPr>
              <p:cNvGrpSpPr/>
              <p:nvPr/>
            </p:nvGrpSpPr>
            <p:grpSpPr>
              <a:xfrm>
                <a:off x="8887992" y="2562319"/>
                <a:ext cx="850992" cy="850992"/>
                <a:chOff x="2639921" y="3181304"/>
                <a:chExt cx="850992" cy="850992"/>
              </a:xfrm>
            </p:grpSpPr>
            <p:sp>
              <p:nvSpPr>
                <p:cNvPr id="48" name="Oval 47">
                  <a:extLst>
                    <a:ext uri="{FF2B5EF4-FFF2-40B4-BE49-F238E27FC236}">
                      <a16:creationId xmlns:a16="http://schemas.microsoft.com/office/drawing/2014/main" id="{1C6D5167-F028-4E59-816E-6FDDACD29454}"/>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AE578DD0-2076-47F9-B592-E8765B900456}"/>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TextBox 46">
                <a:extLst>
                  <a:ext uri="{FF2B5EF4-FFF2-40B4-BE49-F238E27FC236}">
                    <a16:creationId xmlns:a16="http://schemas.microsoft.com/office/drawing/2014/main" id="{F8F52CB2-E9B2-498C-9D59-01B89EE91D25}"/>
                  </a:ext>
                </a:extLst>
              </p:cNvPr>
              <p:cNvSpPr txBox="1"/>
              <p:nvPr/>
            </p:nvSpPr>
            <p:spPr>
              <a:xfrm>
                <a:off x="8984875" y="2826232"/>
                <a:ext cx="657225" cy="323165"/>
              </a:xfrm>
              <a:prstGeom prst="rect">
                <a:avLst/>
              </a:prstGeom>
              <a:noFill/>
            </p:spPr>
            <p:txBody>
              <a:bodyPr wrap="square" rtlCol="0">
                <a:spAutoFit/>
              </a:bodyPr>
              <a:lstStyle/>
              <a:p>
                <a:pPr algn="ctr"/>
                <a:r>
                  <a:rPr lang="en-US" sz="1500" dirty="0">
                    <a:solidFill>
                      <a:schemeClr val="accent4"/>
                    </a:solidFill>
                    <a:latin typeface="Lato" panose="020F0502020204030203" pitchFamily="34" charset="0"/>
                    <a:ea typeface="Lato" panose="020F0502020204030203" pitchFamily="34" charset="0"/>
                    <a:cs typeface="Lato" panose="020F0502020204030203" pitchFamily="34" charset="0"/>
                  </a:rPr>
                  <a:t>2017</a:t>
                </a:r>
              </a:p>
            </p:txBody>
          </p:sp>
        </p:grpSp>
        <p:sp>
          <p:nvSpPr>
            <p:cNvPr id="43" name="AutoShape 23">
              <a:extLst>
                <a:ext uri="{FF2B5EF4-FFF2-40B4-BE49-F238E27FC236}">
                  <a16:creationId xmlns:a16="http://schemas.microsoft.com/office/drawing/2014/main" id="{D4B98BA6-31D4-48FE-BE93-EC2ED8B5C81F}"/>
                </a:ext>
              </a:extLst>
            </p:cNvPr>
            <p:cNvSpPr>
              <a:spLocks/>
            </p:cNvSpPr>
            <p:nvPr/>
          </p:nvSpPr>
          <p:spPr bwMode="auto">
            <a:xfrm>
              <a:off x="10975359" y="4601358"/>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accent4"/>
            </a:solidFill>
            <a:ln>
              <a:noFill/>
            </a:ln>
          </p:spPr>
          <p:txBody>
            <a:bodyPr lIns="0" tIns="0" rIns="0" bIns="0"/>
            <a:lstStyle/>
            <a:p>
              <a:endParaRPr lang="en-US" dirty="0"/>
            </a:p>
          </p:txBody>
        </p:sp>
        <p:sp>
          <p:nvSpPr>
            <p:cNvPr id="44" name="Rectangle 17">
              <a:extLst>
                <a:ext uri="{FF2B5EF4-FFF2-40B4-BE49-F238E27FC236}">
                  <a16:creationId xmlns:a16="http://schemas.microsoft.com/office/drawing/2014/main" id="{C2C2B80C-BC5E-46CF-8AD2-CA5BFF17FCF7}"/>
                </a:ext>
              </a:extLst>
            </p:cNvPr>
            <p:cNvSpPr>
              <a:spLocks/>
            </p:cNvSpPr>
            <p:nvPr/>
          </p:nvSpPr>
          <p:spPr bwMode="auto">
            <a:xfrm>
              <a:off x="10606500" y="5221877"/>
              <a:ext cx="1129876" cy="278295"/>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sp>
          <p:nvSpPr>
            <p:cNvPr id="45" name="Rectangle 17">
              <a:extLst>
                <a:ext uri="{FF2B5EF4-FFF2-40B4-BE49-F238E27FC236}">
                  <a16:creationId xmlns:a16="http://schemas.microsoft.com/office/drawing/2014/main" id="{433FC8AF-F007-453A-8E44-501525FF6296}"/>
                </a:ext>
              </a:extLst>
            </p:cNvPr>
            <p:cNvSpPr>
              <a:spLocks/>
            </p:cNvSpPr>
            <p:nvPr/>
          </p:nvSpPr>
          <p:spPr bwMode="auto">
            <a:xfrm>
              <a:off x="10322752" y="550530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grpSp>
    </p:spTree>
    <p:extLst>
      <p:ext uri="{BB962C8B-B14F-4D97-AF65-F5344CB8AC3E}">
        <p14:creationId xmlns:p14="http://schemas.microsoft.com/office/powerpoint/2010/main" val="1804232132"/>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5">
            <a:extLst>
              <a:ext uri="{FF2B5EF4-FFF2-40B4-BE49-F238E27FC236}">
                <a16:creationId xmlns:a16="http://schemas.microsoft.com/office/drawing/2014/main" id="{E760F3C5-EE91-4F86-BD01-B5F5230E11F4}"/>
              </a:ext>
            </a:extLst>
          </p:cNvPr>
          <p:cNvSpPr txBox="1">
            <a:spLocks/>
          </p:cNvSpPr>
          <p:nvPr/>
        </p:nvSpPr>
        <p:spPr>
          <a:xfrm>
            <a:off x="838200" y="481013"/>
            <a:ext cx="10515600" cy="67945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000" b="0" kern="1200" spc="0" baseline="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stStyle>
          <a:p>
            <a:r>
              <a:rPr lang="en-US" b="1" dirty="0">
                <a:latin typeface="Roboto Slab" pitchFamily="2" charset="0"/>
                <a:ea typeface="Roboto Slab" pitchFamily="2" charset="0"/>
              </a:rPr>
              <a:t>Our Timeline</a:t>
            </a:r>
          </a:p>
        </p:txBody>
      </p:sp>
      <p:sp>
        <p:nvSpPr>
          <p:cNvPr id="21" name="Subtitle 10">
            <a:extLst>
              <a:ext uri="{FF2B5EF4-FFF2-40B4-BE49-F238E27FC236}">
                <a16:creationId xmlns:a16="http://schemas.microsoft.com/office/drawing/2014/main" id="{37474611-EBFE-4C71-AB4A-F586AE901F18}"/>
              </a:ext>
            </a:extLst>
          </p:cNvPr>
          <p:cNvSpPr txBox="1">
            <a:spLocks/>
          </p:cNvSpPr>
          <p:nvPr/>
        </p:nvSpPr>
        <p:spPr>
          <a:xfrm>
            <a:off x="838200" y="1135063"/>
            <a:ext cx="10515600" cy="244475"/>
          </a:xfrm>
          <a:prstGeom prst="rect">
            <a:avLst/>
          </a:prstGeom>
        </p:spPr>
        <p:txBody>
          <a:bodyPr vert="horz" lIns="91440" tIns="45720" rIns="91440" bIns="45720" rtlCol="0">
            <a:normAutofit fontScale="4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modo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modo data</a:t>
            </a:r>
          </a:p>
        </p:txBody>
      </p:sp>
      <p:grpSp>
        <p:nvGrpSpPr>
          <p:cNvPr id="50" name="Group 49">
            <a:extLst>
              <a:ext uri="{FF2B5EF4-FFF2-40B4-BE49-F238E27FC236}">
                <a16:creationId xmlns:a16="http://schemas.microsoft.com/office/drawing/2014/main" id="{ECD4833D-44C6-41C7-B43F-0C6A8A2E8064}"/>
              </a:ext>
            </a:extLst>
          </p:cNvPr>
          <p:cNvGrpSpPr/>
          <p:nvPr/>
        </p:nvGrpSpPr>
        <p:grpSpPr>
          <a:xfrm>
            <a:off x="8581639" y="2253514"/>
            <a:ext cx="2362132" cy="1166833"/>
            <a:chOff x="-2461262" y="2846982"/>
            <a:chExt cx="2362132" cy="1166833"/>
          </a:xfrm>
        </p:grpSpPr>
        <p:sp>
          <p:nvSpPr>
            <p:cNvPr id="51" name="TextBox 50">
              <a:extLst>
                <a:ext uri="{FF2B5EF4-FFF2-40B4-BE49-F238E27FC236}">
                  <a16:creationId xmlns:a16="http://schemas.microsoft.com/office/drawing/2014/main" id="{9BD31931-FDC0-4C1C-A7A2-278A1FBE8D09}"/>
                </a:ext>
              </a:extLst>
            </p:cNvPr>
            <p:cNvSpPr txBox="1"/>
            <p:nvPr/>
          </p:nvSpPr>
          <p:spPr>
            <a:xfrm>
              <a:off x="-2461262" y="2846982"/>
              <a:ext cx="749842" cy="369332"/>
            </a:xfrm>
            <a:prstGeom prst="rect">
              <a:avLst/>
            </a:prstGeom>
            <a:noFill/>
          </p:spPr>
          <p:txBody>
            <a:bodyPr wrap="square" rtlCol="0">
              <a:spAutoFit/>
            </a:bodyPr>
            <a:lstStyle/>
            <a:p>
              <a:r>
                <a:rPr lang="en-US" b="1" dirty="0">
                  <a:latin typeface="Roboto Slab" pitchFamily="2" charset="0"/>
                  <a:ea typeface="Roboto Slab" pitchFamily="2" charset="0"/>
                  <a:cs typeface="Roboto" panose="02000000000000000000" pitchFamily="2" charset="0"/>
                </a:rPr>
                <a:t>2017</a:t>
              </a:r>
            </a:p>
          </p:txBody>
        </p:sp>
        <p:sp>
          <p:nvSpPr>
            <p:cNvPr id="52" name="Rectangle 51">
              <a:extLst>
                <a:ext uri="{FF2B5EF4-FFF2-40B4-BE49-F238E27FC236}">
                  <a16:creationId xmlns:a16="http://schemas.microsoft.com/office/drawing/2014/main" id="{63E728C1-AC5F-4BD1-9E42-11D17E93C380}"/>
                </a:ext>
              </a:extLst>
            </p:cNvPr>
            <p:cNvSpPr/>
            <p:nvPr/>
          </p:nvSpPr>
          <p:spPr>
            <a:xfrm>
              <a:off x="-2461262" y="3178265"/>
              <a:ext cx="2362132"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typesetting industry. Lorem make a type </a:t>
              </a:r>
              <a:r>
                <a:rPr lang="en-US" sz="1200" dirty="0" err="1">
                  <a:latin typeface="Roboto Slab" pitchFamily="2" charset="0"/>
                  <a:ea typeface="Roboto Slab" pitchFamily="2" charset="0"/>
                  <a:cs typeface="Lato" panose="020F0502020204030203" pitchFamily="34" charset="0"/>
                </a:rPr>
                <a:t>specime</a:t>
              </a:r>
              <a:r>
                <a:rPr lang="en-US" sz="1200" dirty="0">
                  <a:latin typeface="Roboto Slab" pitchFamily="2" charset="0"/>
                  <a:ea typeface="Roboto Slab" pitchFamily="2" charset="0"/>
                  <a:cs typeface="Lato" panose="020F0502020204030203" pitchFamily="34" charset="0"/>
                </a:rPr>
                <a:t>.</a:t>
              </a:r>
            </a:p>
          </p:txBody>
        </p:sp>
      </p:grpSp>
      <p:grpSp>
        <p:nvGrpSpPr>
          <p:cNvPr id="53" name="Group 52">
            <a:extLst>
              <a:ext uri="{FF2B5EF4-FFF2-40B4-BE49-F238E27FC236}">
                <a16:creationId xmlns:a16="http://schemas.microsoft.com/office/drawing/2014/main" id="{78C442CE-93D6-4978-A649-DB33C02DFD3E}"/>
              </a:ext>
            </a:extLst>
          </p:cNvPr>
          <p:cNvGrpSpPr/>
          <p:nvPr/>
        </p:nvGrpSpPr>
        <p:grpSpPr>
          <a:xfrm>
            <a:off x="8581638" y="4376002"/>
            <a:ext cx="2362133" cy="1166833"/>
            <a:chOff x="-2461263" y="2846982"/>
            <a:chExt cx="2362133" cy="1166833"/>
          </a:xfrm>
        </p:grpSpPr>
        <p:sp>
          <p:nvSpPr>
            <p:cNvPr id="54" name="TextBox 53">
              <a:extLst>
                <a:ext uri="{FF2B5EF4-FFF2-40B4-BE49-F238E27FC236}">
                  <a16:creationId xmlns:a16="http://schemas.microsoft.com/office/drawing/2014/main" id="{04D53E89-29EE-44F9-A458-CA041DAA9A81}"/>
                </a:ext>
              </a:extLst>
            </p:cNvPr>
            <p:cNvSpPr txBox="1"/>
            <p:nvPr/>
          </p:nvSpPr>
          <p:spPr>
            <a:xfrm>
              <a:off x="-2461263" y="2846982"/>
              <a:ext cx="881675" cy="369332"/>
            </a:xfrm>
            <a:prstGeom prst="rect">
              <a:avLst/>
            </a:prstGeom>
            <a:noFill/>
          </p:spPr>
          <p:txBody>
            <a:bodyPr wrap="square" rtlCol="0">
              <a:spAutoFit/>
            </a:bodyPr>
            <a:lstStyle/>
            <a:p>
              <a:r>
                <a:rPr lang="en-US" b="1" dirty="0">
                  <a:latin typeface="Roboto Slab" pitchFamily="2" charset="0"/>
                  <a:ea typeface="Roboto Slab" pitchFamily="2" charset="0"/>
                  <a:cs typeface="Roboto" panose="02000000000000000000" pitchFamily="2" charset="0"/>
                </a:rPr>
                <a:t>2018</a:t>
              </a:r>
            </a:p>
          </p:txBody>
        </p:sp>
        <p:sp>
          <p:nvSpPr>
            <p:cNvPr id="55" name="Rectangle 54">
              <a:extLst>
                <a:ext uri="{FF2B5EF4-FFF2-40B4-BE49-F238E27FC236}">
                  <a16:creationId xmlns:a16="http://schemas.microsoft.com/office/drawing/2014/main" id="{AFBC6C68-A02D-46DE-BBC7-AEB7AC887B84}"/>
                </a:ext>
              </a:extLst>
            </p:cNvPr>
            <p:cNvSpPr/>
            <p:nvPr/>
          </p:nvSpPr>
          <p:spPr>
            <a:xfrm>
              <a:off x="-2461262" y="3178265"/>
              <a:ext cx="2362132"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typesetting industry. Lorem make a type </a:t>
              </a:r>
              <a:r>
                <a:rPr lang="en-US" sz="1200" dirty="0" err="1">
                  <a:latin typeface="Roboto Slab" pitchFamily="2" charset="0"/>
                  <a:ea typeface="Roboto Slab" pitchFamily="2" charset="0"/>
                  <a:cs typeface="Lato" panose="020F0502020204030203" pitchFamily="34" charset="0"/>
                </a:rPr>
                <a:t>specime</a:t>
              </a:r>
              <a:r>
                <a:rPr lang="en-US" sz="1200" dirty="0">
                  <a:latin typeface="Roboto Slab" pitchFamily="2" charset="0"/>
                  <a:ea typeface="Roboto Slab" pitchFamily="2" charset="0"/>
                  <a:cs typeface="Lato" panose="020F0502020204030203" pitchFamily="34" charset="0"/>
                </a:rPr>
                <a:t>.</a:t>
              </a:r>
            </a:p>
          </p:txBody>
        </p:sp>
      </p:grpSp>
      <p:grpSp>
        <p:nvGrpSpPr>
          <p:cNvPr id="56" name="Group 55">
            <a:extLst>
              <a:ext uri="{FF2B5EF4-FFF2-40B4-BE49-F238E27FC236}">
                <a16:creationId xmlns:a16="http://schemas.microsoft.com/office/drawing/2014/main" id="{A5FEFD7F-FACC-438D-81DE-9751696AA50D}"/>
              </a:ext>
            </a:extLst>
          </p:cNvPr>
          <p:cNvGrpSpPr/>
          <p:nvPr/>
        </p:nvGrpSpPr>
        <p:grpSpPr>
          <a:xfrm>
            <a:off x="1248229" y="2253514"/>
            <a:ext cx="2362133" cy="1166833"/>
            <a:chOff x="1735999" y="2403609"/>
            <a:chExt cx="2362133" cy="1166833"/>
          </a:xfrm>
        </p:grpSpPr>
        <p:sp>
          <p:nvSpPr>
            <p:cNvPr id="57" name="TextBox 56">
              <a:extLst>
                <a:ext uri="{FF2B5EF4-FFF2-40B4-BE49-F238E27FC236}">
                  <a16:creationId xmlns:a16="http://schemas.microsoft.com/office/drawing/2014/main" id="{108519F5-F957-4DF6-BF1F-03A216696555}"/>
                </a:ext>
              </a:extLst>
            </p:cNvPr>
            <p:cNvSpPr txBox="1"/>
            <p:nvPr/>
          </p:nvSpPr>
          <p:spPr>
            <a:xfrm>
              <a:off x="3348290" y="2403609"/>
              <a:ext cx="749842" cy="369332"/>
            </a:xfrm>
            <a:prstGeom prst="rect">
              <a:avLst/>
            </a:prstGeom>
            <a:noFill/>
          </p:spPr>
          <p:txBody>
            <a:bodyPr wrap="square" rtlCol="0">
              <a:spAutoFit/>
            </a:bodyPr>
            <a:lstStyle/>
            <a:p>
              <a:pPr algn="r"/>
              <a:r>
                <a:rPr lang="en-US" b="1" dirty="0">
                  <a:latin typeface="Roboto Slab" pitchFamily="2" charset="0"/>
                  <a:ea typeface="Roboto Slab" pitchFamily="2" charset="0"/>
                  <a:cs typeface="Roboto" panose="02000000000000000000" pitchFamily="2" charset="0"/>
                </a:rPr>
                <a:t>2015</a:t>
              </a:r>
            </a:p>
          </p:txBody>
        </p:sp>
        <p:sp>
          <p:nvSpPr>
            <p:cNvPr id="58" name="Rectangle 57">
              <a:extLst>
                <a:ext uri="{FF2B5EF4-FFF2-40B4-BE49-F238E27FC236}">
                  <a16:creationId xmlns:a16="http://schemas.microsoft.com/office/drawing/2014/main" id="{E3C22628-51F3-4B7F-A56D-6F34409CB842}"/>
                </a:ext>
              </a:extLst>
            </p:cNvPr>
            <p:cNvSpPr/>
            <p:nvPr/>
          </p:nvSpPr>
          <p:spPr>
            <a:xfrm>
              <a:off x="1735999" y="2734892"/>
              <a:ext cx="2362133" cy="835550"/>
            </a:xfrm>
            <a:prstGeom prst="rect">
              <a:avLst/>
            </a:prstGeom>
          </p:spPr>
          <p:txBody>
            <a:bodyPr wrap="square">
              <a:spAutoFit/>
            </a:bodyPr>
            <a:lstStyle/>
            <a:p>
              <a:pPr algn="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typesetting industry. Lorem make a type </a:t>
              </a:r>
              <a:r>
                <a:rPr lang="en-US" sz="1200" dirty="0" err="1">
                  <a:latin typeface="Roboto Slab" pitchFamily="2" charset="0"/>
                  <a:ea typeface="Roboto Slab" pitchFamily="2" charset="0"/>
                  <a:cs typeface="Lato" panose="020F0502020204030203" pitchFamily="34" charset="0"/>
                </a:rPr>
                <a:t>specime</a:t>
              </a:r>
              <a:r>
                <a:rPr lang="en-US" sz="1200" dirty="0">
                  <a:latin typeface="Roboto Slab" pitchFamily="2" charset="0"/>
                  <a:ea typeface="Roboto Slab" pitchFamily="2" charset="0"/>
                  <a:cs typeface="Lato" panose="020F0502020204030203" pitchFamily="34" charset="0"/>
                </a:rPr>
                <a:t>.</a:t>
              </a:r>
            </a:p>
          </p:txBody>
        </p:sp>
      </p:grpSp>
      <p:grpSp>
        <p:nvGrpSpPr>
          <p:cNvPr id="59" name="Group 58">
            <a:extLst>
              <a:ext uri="{FF2B5EF4-FFF2-40B4-BE49-F238E27FC236}">
                <a16:creationId xmlns:a16="http://schemas.microsoft.com/office/drawing/2014/main" id="{8F2A8ABE-64F6-421C-AB84-A6F8669ED090}"/>
              </a:ext>
            </a:extLst>
          </p:cNvPr>
          <p:cNvGrpSpPr/>
          <p:nvPr/>
        </p:nvGrpSpPr>
        <p:grpSpPr>
          <a:xfrm>
            <a:off x="1248229" y="4376002"/>
            <a:ext cx="2362133" cy="1166833"/>
            <a:chOff x="1735999" y="4526097"/>
            <a:chExt cx="2362133" cy="1166833"/>
          </a:xfrm>
        </p:grpSpPr>
        <p:sp>
          <p:nvSpPr>
            <p:cNvPr id="60" name="TextBox 59">
              <a:extLst>
                <a:ext uri="{FF2B5EF4-FFF2-40B4-BE49-F238E27FC236}">
                  <a16:creationId xmlns:a16="http://schemas.microsoft.com/office/drawing/2014/main" id="{F2A434AF-FAF2-4654-BA9C-A0FC58C9253D}"/>
                </a:ext>
              </a:extLst>
            </p:cNvPr>
            <p:cNvSpPr txBox="1"/>
            <p:nvPr/>
          </p:nvSpPr>
          <p:spPr>
            <a:xfrm>
              <a:off x="3348290" y="4526097"/>
              <a:ext cx="749842" cy="369332"/>
            </a:xfrm>
            <a:prstGeom prst="rect">
              <a:avLst/>
            </a:prstGeom>
            <a:noFill/>
          </p:spPr>
          <p:txBody>
            <a:bodyPr wrap="square" rtlCol="0">
              <a:spAutoFit/>
            </a:bodyPr>
            <a:lstStyle/>
            <a:p>
              <a:pPr algn="r"/>
              <a:r>
                <a:rPr lang="en-US" b="1" dirty="0">
                  <a:latin typeface="Roboto Slab" pitchFamily="2" charset="0"/>
                  <a:ea typeface="Roboto Slab" pitchFamily="2" charset="0"/>
                  <a:cs typeface="Roboto" panose="02000000000000000000" pitchFamily="2" charset="0"/>
                </a:rPr>
                <a:t>2016</a:t>
              </a:r>
            </a:p>
          </p:txBody>
        </p:sp>
        <p:sp>
          <p:nvSpPr>
            <p:cNvPr id="61" name="Rectangle 60">
              <a:extLst>
                <a:ext uri="{FF2B5EF4-FFF2-40B4-BE49-F238E27FC236}">
                  <a16:creationId xmlns:a16="http://schemas.microsoft.com/office/drawing/2014/main" id="{2F5FDCBC-7254-47E4-8464-A70046C87AE4}"/>
                </a:ext>
              </a:extLst>
            </p:cNvPr>
            <p:cNvSpPr/>
            <p:nvPr/>
          </p:nvSpPr>
          <p:spPr>
            <a:xfrm>
              <a:off x="1735999" y="4857380"/>
              <a:ext cx="2362133" cy="835550"/>
            </a:xfrm>
            <a:prstGeom prst="rect">
              <a:avLst/>
            </a:prstGeom>
          </p:spPr>
          <p:txBody>
            <a:bodyPr wrap="square">
              <a:spAutoFit/>
            </a:bodyPr>
            <a:lstStyle/>
            <a:p>
              <a:pPr algn="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typesetting industry. Lorem make a type </a:t>
              </a:r>
              <a:r>
                <a:rPr lang="en-US" sz="1200" dirty="0" err="1">
                  <a:latin typeface="Roboto Slab" pitchFamily="2" charset="0"/>
                  <a:ea typeface="Roboto Slab" pitchFamily="2" charset="0"/>
                  <a:cs typeface="Lato" panose="020F0502020204030203" pitchFamily="34" charset="0"/>
                </a:rPr>
                <a:t>specime</a:t>
              </a:r>
              <a:r>
                <a:rPr lang="en-US" sz="1200" dirty="0">
                  <a:latin typeface="Roboto Slab" pitchFamily="2" charset="0"/>
                  <a:ea typeface="Roboto Slab" pitchFamily="2" charset="0"/>
                  <a:cs typeface="Lato" panose="020F0502020204030203" pitchFamily="34" charset="0"/>
                </a:rPr>
                <a:t>.</a:t>
              </a:r>
            </a:p>
          </p:txBody>
        </p:sp>
      </p:grpSp>
      <p:sp>
        <p:nvSpPr>
          <p:cNvPr id="3" name="Picture Placeholder 2">
            <a:extLst>
              <a:ext uri="{FF2B5EF4-FFF2-40B4-BE49-F238E27FC236}">
                <a16:creationId xmlns:a16="http://schemas.microsoft.com/office/drawing/2014/main" id="{AD5ED4DE-F376-48B4-819C-454BB55C13D8}"/>
              </a:ext>
            </a:extLst>
          </p:cNvPr>
          <p:cNvSpPr>
            <a:spLocks noGrp="1"/>
          </p:cNvSpPr>
          <p:nvPr>
            <p:ph type="pic" sz="quarter" idx="15"/>
          </p:nvPr>
        </p:nvSpPr>
        <p:spPr/>
      </p:sp>
      <p:sp>
        <p:nvSpPr>
          <p:cNvPr id="5" name="Picture Placeholder 4">
            <a:extLst>
              <a:ext uri="{FF2B5EF4-FFF2-40B4-BE49-F238E27FC236}">
                <a16:creationId xmlns:a16="http://schemas.microsoft.com/office/drawing/2014/main" id="{21FD9630-9FFD-4B46-A47C-4774DFB39A56}"/>
              </a:ext>
            </a:extLst>
          </p:cNvPr>
          <p:cNvSpPr>
            <a:spLocks noGrp="1"/>
          </p:cNvSpPr>
          <p:nvPr>
            <p:ph type="pic" sz="quarter" idx="18"/>
          </p:nvPr>
        </p:nvSpPr>
        <p:spPr/>
      </p:sp>
      <p:sp>
        <p:nvSpPr>
          <p:cNvPr id="7" name="Picture Placeholder 6">
            <a:extLst>
              <a:ext uri="{FF2B5EF4-FFF2-40B4-BE49-F238E27FC236}">
                <a16:creationId xmlns:a16="http://schemas.microsoft.com/office/drawing/2014/main" id="{1D7D3DF3-001F-457A-B954-8EDD53DD3EFD}"/>
              </a:ext>
            </a:extLst>
          </p:cNvPr>
          <p:cNvSpPr>
            <a:spLocks noGrp="1"/>
          </p:cNvSpPr>
          <p:nvPr>
            <p:ph type="pic" sz="quarter" idx="17"/>
          </p:nvPr>
        </p:nvSpPr>
        <p:spPr/>
      </p:sp>
      <p:sp>
        <p:nvSpPr>
          <p:cNvPr id="9" name="Picture Placeholder 8">
            <a:extLst>
              <a:ext uri="{FF2B5EF4-FFF2-40B4-BE49-F238E27FC236}">
                <a16:creationId xmlns:a16="http://schemas.microsoft.com/office/drawing/2014/main" id="{C39702A8-842C-4095-AA0F-99C72D9B834D}"/>
              </a:ext>
            </a:extLst>
          </p:cNvPr>
          <p:cNvSpPr>
            <a:spLocks noGrp="1"/>
          </p:cNvSpPr>
          <p:nvPr>
            <p:ph type="pic" sz="quarter" idx="16"/>
          </p:nvPr>
        </p:nvSpPr>
        <p:spPr/>
      </p:sp>
    </p:spTree>
    <p:extLst>
      <p:ext uri="{BB962C8B-B14F-4D97-AF65-F5344CB8AC3E}">
        <p14:creationId xmlns:p14="http://schemas.microsoft.com/office/powerpoint/2010/main" val="3761102219"/>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a:extLst>
              <a:ext uri="{FF2B5EF4-FFF2-40B4-BE49-F238E27FC236}">
                <a16:creationId xmlns:a16="http://schemas.microsoft.com/office/drawing/2014/main" id="{B035F6AA-BCEB-44D1-A2B4-AF443D59D056}"/>
              </a:ext>
            </a:extLst>
          </p:cNvPr>
          <p:cNvSpPr/>
          <p:nvPr/>
        </p:nvSpPr>
        <p:spPr>
          <a:xfrm>
            <a:off x="1179443" y="1146629"/>
            <a:ext cx="9833114" cy="4564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7" name="Group 66">
            <a:extLst>
              <a:ext uri="{FF2B5EF4-FFF2-40B4-BE49-F238E27FC236}">
                <a16:creationId xmlns:a16="http://schemas.microsoft.com/office/drawing/2014/main" id="{39C3C4B3-AF0F-41E4-B598-87AF354D2ECD}"/>
              </a:ext>
            </a:extLst>
          </p:cNvPr>
          <p:cNvGrpSpPr/>
          <p:nvPr/>
        </p:nvGrpSpPr>
        <p:grpSpPr>
          <a:xfrm>
            <a:off x="1930400" y="2171078"/>
            <a:ext cx="8331200" cy="2515844"/>
            <a:chOff x="1930400" y="2283849"/>
            <a:chExt cx="8331200" cy="2515844"/>
          </a:xfrm>
        </p:grpSpPr>
        <p:sp>
          <p:nvSpPr>
            <p:cNvPr id="50" name="Subtitle 6">
              <a:extLst>
                <a:ext uri="{FF2B5EF4-FFF2-40B4-BE49-F238E27FC236}">
                  <a16:creationId xmlns:a16="http://schemas.microsoft.com/office/drawing/2014/main" id="{388964B6-F39E-42CC-A3AD-981C2DEB6E50}"/>
                </a:ext>
              </a:extLst>
            </p:cNvPr>
            <p:cNvSpPr txBox="1">
              <a:spLocks/>
            </p:cNvSpPr>
            <p:nvPr/>
          </p:nvSpPr>
          <p:spPr>
            <a:xfrm>
              <a:off x="1930400" y="3324695"/>
              <a:ext cx="8331200" cy="763660"/>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2000"/>
                </a:lnSpc>
              </a:pPr>
              <a:r>
                <a:rPr lang="en-US" sz="1400" dirty="0">
                  <a:solidFill>
                    <a:schemeClr val="bg1"/>
                  </a:solidFill>
                  <a:latin typeface="Roboto Slab" pitchFamily="2" charset="0"/>
                  <a:ea typeface="Roboto Slab" pitchFamily="2" charset="0"/>
                  <a:cs typeface="Montserrat" charset="0"/>
                </a:rPr>
                <a:t>There are many variations of passages of Lorem Ipsum available, but the majority injected </a:t>
              </a:r>
              <a:r>
                <a:rPr lang="en-US" sz="1400" dirty="0" err="1">
                  <a:solidFill>
                    <a:schemeClr val="bg1"/>
                  </a:solidFill>
                  <a:latin typeface="Roboto Slab" pitchFamily="2" charset="0"/>
                  <a:ea typeface="Roboto Slab" pitchFamily="2" charset="0"/>
                  <a:cs typeface="Montserrat" charset="0"/>
                </a:rPr>
                <a:t>humour</a:t>
              </a:r>
              <a:r>
                <a:rPr lang="en-US" sz="1400" i="1" dirty="0" err="1">
                  <a:solidFill>
                    <a:schemeClr val="bg1"/>
                  </a:solidFill>
                  <a:latin typeface="Roboto Slab" pitchFamily="2" charset="0"/>
                  <a:ea typeface="Roboto Slab" pitchFamily="2" charset="0"/>
                  <a:cs typeface="Montserrat" charset="0"/>
                </a:rPr>
                <a:t>If</a:t>
              </a:r>
              <a:r>
                <a:rPr lang="en-US" sz="1400" i="1" dirty="0">
                  <a:solidFill>
                    <a:schemeClr val="bg1"/>
                  </a:solidFill>
                  <a:latin typeface="Roboto Slab" pitchFamily="2" charset="0"/>
                  <a:ea typeface="Roboto Slab" pitchFamily="2" charset="0"/>
                  <a:cs typeface="Montserrat" charset="0"/>
                </a:rPr>
                <a:t> you are going to use a passage of Lorem Ipsum, you need to be sure there isn't anything embarrassing hidden in the middle of text.</a:t>
              </a:r>
            </a:p>
          </p:txBody>
        </p:sp>
        <p:sp>
          <p:nvSpPr>
            <p:cNvPr id="51" name="TextBox 50">
              <a:extLst>
                <a:ext uri="{FF2B5EF4-FFF2-40B4-BE49-F238E27FC236}">
                  <a16:creationId xmlns:a16="http://schemas.microsoft.com/office/drawing/2014/main" id="{26663187-2748-4DB1-A331-18807B24C9AA}"/>
                </a:ext>
              </a:extLst>
            </p:cNvPr>
            <p:cNvSpPr txBox="1"/>
            <p:nvPr/>
          </p:nvSpPr>
          <p:spPr>
            <a:xfrm>
              <a:off x="3889829" y="2283849"/>
              <a:ext cx="4412342" cy="553998"/>
            </a:xfrm>
            <a:prstGeom prst="rect">
              <a:avLst/>
            </a:prstGeom>
            <a:noFill/>
          </p:spPr>
          <p:txBody>
            <a:bodyPr wrap="square" rtlCol="0">
              <a:spAutoFit/>
            </a:bodyPr>
            <a:lstStyle/>
            <a:p>
              <a:pPr algn="ctr"/>
              <a:r>
                <a:rPr lang="en-US" sz="3000" b="1" spc="2000" dirty="0">
                  <a:solidFill>
                    <a:schemeClr val="bg1"/>
                  </a:solidFill>
                  <a:latin typeface="Roboto Slab" pitchFamily="2" charset="0"/>
                  <a:ea typeface="Roboto Slab" pitchFamily="2" charset="0"/>
                  <a:cs typeface="Bebas" charset="0"/>
                </a:rPr>
                <a:t>WELCOME</a:t>
              </a:r>
            </a:p>
          </p:txBody>
        </p:sp>
        <p:cxnSp>
          <p:nvCxnSpPr>
            <p:cNvPr id="52" name="Straight Connector 51">
              <a:extLst>
                <a:ext uri="{FF2B5EF4-FFF2-40B4-BE49-F238E27FC236}">
                  <a16:creationId xmlns:a16="http://schemas.microsoft.com/office/drawing/2014/main" id="{5F9097B9-4C8E-45CB-ADAC-9D068CC27115}"/>
                </a:ext>
              </a:extLst>
            </p:cNvPr>
            <p:cNvCxnSpPr>
              <a:cxnSpLocks/>
            </p:cNvCxnSpPr>
            <p:nvPr/>
          </p:nvCxnSpPr>
          <p:spPr>
            <a:xfrm>
              <a:off x="5682343" y="3013015"/>
              <a:ext cx="82731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Rectangle: Rounded Corners 52">
              <a:extLst>
                <a:ext uri="{FF2B5EF4-FFF2-40B4-BE49-F238E27FC236}">
                  <a16:creationId xmlns:a16="http://schemas.microsoft.com/office/drawing/2014/main" id="{CCA1167F-7D28-4165-B286-D7B444E6168B}"/>
                </a:ext>
              </a:extLst>
            </p:cNvPr>
            <p:cNvSpPr/>
            <p:nvPr/>
          </p:nvSpPr>
          <p:spPr>
            <a:xfrm>
              <a:off x="5067300" y="4341978"/>
              <a:ext cx="2057400" cy="457715"/>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a:extLst>
                <a:ext uri="{FF2B5EF4-FFF2-40B4-BE49-F238E27FC236}">
                  <a16:creationId xmlns:a16="http://schemas.microsoft.com/office/drawing/2014/main" id="{1070D900-2209-496C-B110-6880A5848ADF}"/>
                </a:ext>
              </a:extLst>
            </p:cNvPr>
            <p:cNvSpPr txBox="1"/>
            <p:nvPr/>
          </p:nvSpPr>
          <p:spPr>
            <a:xfrm>
              <a:off x="5291137" y="4416946"/>
              <a:ext cx="1609726" cy="307777"/>
            </a:xfrm>
            <a:prstGeom prst="rect">
              <a:avLst/>
            </a:prstGeom>
            <a:noFill/>
          </p:spPr>
          <p:txBody>
            <a:bodyPr wrap="square" rtlCol="0">
              <a:spAutoFit/>
            </a:bodyPr>
            <a:lstStyle/>
            <a:p>
              <a:pPr algn="ctr"/>
              <a:r>
                <a:rPr lang="en-US" sz="1400" dirty="0">
                  <a:solidFill>
                    <a:schemeClr val="bg1">
                      <a:lumMod val="85000"/>
                    </a:schemeClr>
                  </a:solidFill>
                  <a:latin typeface="Roboto Slab" pitchFamily="2" charset="0"/>
                  <a:ea typeface="Roboto Slab" pitchFamily="2" charset="0"/>
                  <a:cs typeface="Bebas" charset="0"/>
                </a:rPr>
                <a:t>MEETING 2018</a:t>
              </a:r>
            </a:p>
          </p:txBody>
        </p:sp>
      </p:grpSp>
    </p:spTree>
    <p:extLst>
      <p:ext uri="{BB962C8B-B14F-4D97-AF65-F5344CB8AC3E}">
        <p14:creationId xmlns:p14="http://schemas.microsoft.com/office/powerpoint/2010/main" val="13628859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5">
            <a:extLst>
              <a:ext uri="{FF2B5EF4-FFF2-40B4-BE49-F238E27FC236}">
                <a16:creationId xmlns:a16="http://schemas.microsoft.com/office/drawing/2014/main" id="{E760F3C5-EE91-4F86-BD01-B5F5230E11F4}"/>
              </a:ext>
            </a:extLst>
          </p:cNvPr>
          <p:cNvSpPr txBox="1">
            <a:spLocks/>
          </p:cNvSpPr>
          <p:nvPr/>
        </p:nvSpPr>
        <p:spPr>
          <a:xfrm>
            <a:off x="838200" y="481013"/>
            <a:ext cx="10515600" cy="67945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000" b="0" kern="1200" spc="0" baseline="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stStyle>
          <a:p>
            <a:r>
              <a:rPr lang="en-US" b="1" dirty="0">
                <a:latin typeface="Roboto Slab" pitchFamily="2" charset="0"/>
                <a:ea typeface="Roboto Slab" pitchFamily="2" charset="0"/>
              </a:rPr>
              <a:t>Our Information</a:t>
            </a:r>
          </a:p>
        </p:txBody>
      </p:sp>
      <p:sp>
        <p:nvSpPr>
          <p:cNvPr id="21" name="Subtitle 10">
            <a:extLst>
              <a:ext uri="{FF2B5EF4-FFF2-40B4-BE49-F238E27FC236}">
                <a16:creationId xmlns:a16="http://schemas.microsoft.com/office/drawing/2014/main" id="{37474611-EBFE-4C71-AB4A-F586AE901F18}"/>
              </a:ext>
            </a:extLst>
          </p:cNvPr>
          <p:cNvSpPr txBox="1">
            <a:spLocks/>
          </p:cNvSpPr>
          <p:nvPr/>
        </p:nvSpPr>
        <p:spPr>
          <a:xfrm>
            <a:off x="838200" y="1135063"/>
            <a:ext cx="10515600" cy="244475"/>
          </a:xfrm>
          <a:prstGeom prst="rect">
            <a:avLst/>
          </a:prstGeom>
        </p:spPr>
        <p:txBody>
          <a:bodyPr vert="horz" lIns="91440" tIns="45720" rIns="91440" bIns="45720" rtlCol="0">
            <a:normAutofit fontScale="4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50"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modo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modo data</a:t>
            </a:r>
          </a:p>
        </p:txBody>
      </p:sp>
      <p:grpSp>
        <p:nvGrpSpPr>
          <p:cNvPr id="28" name="Group 27">
            <a:extLst>
              <a:ext uri="{FF2B5EF4-FFF2-40B4-BE49-F238E27FC236}">
                <a16:creationId xmlns:a16="http://schemas.microsoft.com/office/drawing/2014/main" id="{5DB6E63C-48F4-46C3-B8CF-53883D9D8860}"/>
              </a:ext>
            </a:extLst>
          </p:cNvPr>
          <p:cNvGrpSpPr/>
          <p:nvPr/>
        </p:nvGrpSpPr>
        <p:grpSpPr>
          <a:xfrm>
            <a:off x="649515" y="1862903"/>
            <a:ext cx="6181725" cy="4775200"/>
            <a:chOff x="3194504" y="2033588"/>
            <a:chExt cx="6181725" cy="4775200"/>
          </a:xfrm>
        </p:grpSpPr>
        <p:sp>
          <p:nvSpPr>
            <p:cNvPr id="29" name="Rectangle 7">
              <a:extLst>
                <a:ext uri="{FF2B5EF4-FFF2-40B4-BE49-F238E27FC236}">
                  <a16:creationId xmlns:a16="http://schemas.microsoft.com/office/drawing/2014/main" id="{F6DC9B96-EAC1-4007-AF53-4CD95F341FB6}"/>
                </a:ext>
              </a:extLst>
            </p:cNvPr>
            <p:cNvSpPr>
              <a:spLocks noChangeArrowheads="1"/>
            </p:cNvSpPr>
            <p:nvPr/>
          </p:nvSpPr>
          <p:spPr bwMode="auto">
            <a:xfrm>
              <a:off x="6063116" y="4154488"/>
              <a:ext cx="3313113" cy="91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 name="Picture 8">
              <a:extLst>
                <a:ext uri="{FF2B5EF4-FFF2-40B4-BE49-F238E27FC236}">
                  <a16:creationId xmlns:a16="http://schemas.microsoft.com/office/drawing/2014/main" id="{F430799E-54D9-4DF3-9C99-ED42E21894C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20216" y="3617913"/>
              <a:ext cx="203200" cy="7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Rectangle 13">
              <a:extLst>
                <a:ext uri="{FF2B5EF4-FFF2-40B4-BE49-F238E27FC236}">
                  <a16:creationId xmlns:a16="http://schemas.microsoft.com/office/drawing/2014/main" id="{4BFF850D-5C7D-4DFB-B4A1-85FD96E1C673}"/>
                </a:ext>
              </a:extLst>
            </p:cNvPr>
            <p:cNvSpPr>
              <a:spLocks noChangeArrowheads="1"/>
            </p:cNvSpPr>
            <p:nvPr/>
          </p:nvSpPr>
          <p:spPr bwMode="auto">
            <a:xfrm>
              <a:off x="5829754" y="3454400"/>
              <a:ext cx="3546475" cy="7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2" name="Picture 16">
              <a:extLst>
                <a:ext uri="{FF2B5EF4-FFF2-40B4-BE49-F238E27FC236}">
                  <a16:creationId xmlns:a16="http://schemas.microsoft.com/office/drawing/2014/main" id="{681F9EED-EAF9-44DE-A42C-2FDB2E09BC9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04329" y="3429000"/>
              <a:ext cx="207963" cy="19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Freeform 22">
              <a:extLst>
                <a:ext uri="{FF2B5EF4-FFF2-40B4-BE49-F238E27FC236}">
                  <a16:creationId xmlns:a16="http://schemas.microsoft.com/office/drawing/2014/main" id="{D6B4B092-C0BA-4F8C-9E2F-810EAA0151D4}"/>
                </a:ext>
              </a:extLst>
            </p:cNvPr>
            <p:cNvSpPr>
              <a:spLocks/>
            </p:cNvSpPr>
            <p:nvPr/>
          </p:nvSpPr>
          <p:spPr bwMode="auto">
            <a:xfrm>
              <a:off x="5463041" y="5156200"/>
              <a:ext cx="2266950" cy="1652587"/>
            </a:xfrm>
            <a:custGeom>
              <a:avLst/>
              <a:gdLst>
                <a:gd name="T0" fmla="*/ 1428 w 1428"/>
                <a:gd name="T1" fmla="*/ 628 h 1041"/>
                <a:gd name="T2" fmla="*/ 1035 w 1428"/>
                <a:gd name="T3" fmla="*/ 0 h 1041"/>
                <a:gd name="T4" fmla="*/ 0 w 1428"/>
                <a:gd name="T5" fmla="*/ 250 h 1041"/>
                <a:gd name="T6" fmla="*/ 0 w 1428"/>
                <a:gd name="T7" fmla="*/ 1041 h 1041"/>
                <a:gd name="T8" fmla="*/ 1428 w 1428"/>
                <a:gd name="T9" fmla="*/ 628 h 1041"/>
              </a:gdLst>
              <a:ahLst/>
              <a:cxnLst>
                <a:cxn ang="0">
                  <a:pos x="T0" y="T1"/>
                </a:cxn>
                <a:cxn ang="0">
                  <a:pos x="T2" y="T3"/>
                </a:cxn>
                <a:cxn ang="0">
                  <a:pos x="T4" y="T5"/>
                </a:cxn>
                <a:cxn ang="0">
                  <a:pos x="T6" y="T7"/>
                </a:cxn>
                <a:cxn ang="0">
                  <a:pos x="T8" y="T9"/>
                </a:cxn>
              </a:cxnLst>
              <a:rect l="0" t="0" r="r" b="b"/>
              <a:pathLst>
                <a:path w="1428" h="1041">
                  <a:moveTo>
                    <a:pt x="1428" y="628"/>
                  </a:moveTo>
                  <a:lnTo>
                    <a:pt x="1035" y="0"/>
                  </a:lnTo>
                  <a:lnTo>
                    <a:pt x="0" y="250"/>
                  </a:lnTo>
                  <a:lnTo>
                    <a:pt x="0" y="1041"/>
                  </a:lnTo>
                  <a:lnTo>
                    <a:pt x="1428" y="628"/>
                  </a:lnTo>
                  <a:close/>
                </a:path>
              </a:pathLst>
            </a:custGeom>
            <a:solidFill>
              <a:schemeClr val="accent6">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4" name="Freeform 23">
              <a:extLst>
                <a:ext uri="{FF2B5EF4-FFF2-40B4-BE49-F238E27FC236}">
                  <a16:creationId xmlns:a16="http://schemas.microsoft.com/office/drawing/2014/main" id="{746850E2-A707-4A80-9542-DE2D5AF3F2C9}"/>
                </a:ext>
              </a:extLst>
            </p:cNvPr>
            <p:cNvSpPr>
              <a:spLocks/>
            </p:cNvSpPr>
            <p:nvPr/>
          </p:nvSpPr>
          <p:spPr bwMode="auto">
            <a:xfrm>
              <a:off x="3816804" y="4813300"/>
              <a:ext cx="3289300" cy="739775"/>
            </a:xfrm>
            <a:custGeom>
              <a:avLst/>
              <a:gdLst>
                <a:gd name="T0" fmla="*/ 1037 w 2072"/>
                <a:gd name="T1" fmla="*/ 0 h 466"/>
                <a:gd name="T2" fmla="*/ 0 w 2072"/>
                <a:gd name="T3" fmla="*/ 216 h 466"/>
                <a:gd name="T4" fmla="*/ 1037 w 2072"/>
                <a:gd name="T5" fmla="*/ 466 h 466"/>
                <a:gd name="T6" fmla="*/ 2072 w 2072"/>
                <a:gd name="T7" fmla="*/ 216 h 466"/>
                <a:gd name="T8" fmla="*/ 1037 w 2072"/>
                <a:gd name="T9" fmla="*/ 0 h 466"/>
              </a:gdLst>
              <a:ahLst/>
              <a:cxnLst>
                <a:cxn ang="0">
                  <a:pos x="T0" y="T1"/>
                </a:cxn>
                <a:cxn ang="0">
                  <a:pos x="T2" y="T3"/>
                </a:cxn>
                <a:cxn ang="0">
                  <a:pos x="T4" y="T5"/>
                </a:cxn>
                <a:cxn ang="0">
                  <a:pos x="T6" y="T7"/>
                </a:cxn>
                <a:cxn ang="0">
                  <a:pos x="T8" y="T9"/>
                </a:cxn>
              </a:cxnLst>
              <a:rect l="0" t="0" r="r" b="b"/>
              <a:pathLst>
                <a:path w="2072" h="466">
                  <a:moveTo>
                    <a:pt x="1037" y="0"/>
                  </a:moveTo>
                  <a:lnTo>
                    <a:pt x="0" y="216"/>
                  </a:lnTo>
                  <a:lnTo>
                    <a:pt x="1037" y="466"/>
                  </a:lnTo>
                  <a:lnTo>
                    <a:pt x="2072" y="216"/>
                  </a:lnTo>
                  <a:lnTo>
                    <a:pt x="1037" y="0"/>
                  </a:lnTo>
                  <a:close/>
                </a:path>
              </a:pathLst>
            </a:custGeom>
            <a:solidFill>
              <a:schemeClr val="accent6">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24">
              <a:extLst>
                <a:ext uri="{FF2B5EF4-FFF2-40B4-BE49-F238E27FC236}">
                  <a16:creationId xmlns:a16="http://schemas.microsoft.com/office/drawing/2014/main" id="{A50C8914-690B-4749-B41E-44F3820C5506}"/>
                </a:ext>
              </a:extLst>
            </p:cNvPr>
            <p:cNvSpPr>
              <a:spLocks/>
            </p:cNvSpPr>
            <p:nvPr/>
          </p:nvSpPr>
          <p:spPr bwMode="auto">
            <a:xfrm>
              <a:off x="3194504" y="5148263"/>
              <a:ext cx="3914775" cy="1660525"/>
            </a:xfrm>
            <a:custGeom>
              <a:avLst/>
              <a:gdLst>
                <a:gd name="T0" fmla="*/ 2645 w 2679"/>
                <a:gd name="T1" fmla="*/ 6 h 1138"/>
                <a:gd name="T2" fmla="*/ 1552 w 2679"/>
                <a:gd name="T3" fmla="*/ 266 h 1138"/>
                <a:gd name="T4" fmla="*/ 475 w 2679"/>
                <a:gd name="T5" fmla="*/ 11 h 1138"/>
                <a:gd name="T6" fmla="*/ 426 w 2679"/>
                <a:gd name="T7" fmla="*/ 5 h 1138"/>
                <a:gd name="T8" fmla="*/ 0 w 2679"/>
                <a:gd name="T9" fmla="*/ 689 h 1138"/>
                <a:gd name="T10" fmla="*/ 1552 w 2679"/>
                <a:gd name="T11" fmla="*/ 1138 h 1138"/>
                <a:gd name="T12" fmla="*/ 1559 w 2679"/>
                <a:gd name="T13" fmla="*/ 1089 h 1138"/>
                <a:gd name="T14" fmla="*/ 1563 w 2679"/>
                <a:gd name="T15" fmla="*/ 286 h 1138"/>
                <a:gd name="T16" fmla="*/ 2654 w 2679"/>
                <a:gd name="T17" fmla="*/ 18 h 1138"/>
                <a:gd name="T18" fmla="*/ 2677 w 2679"/>
                <a:gd name="T19" fmla="*/ 5 h 1138"/>
                <a:gd name="T20" fmla="*/ 2645 w 2679"/>
                <a:gd name="T21" fmla="*/ 6 h 1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79" h="1138">
                  <a:moveTo>
                    <a:pt x="2645" y="6"/>
                  </a:moveTo>
                  <a:cubicBezTo>
                    <a:pt x="1552" y="266"/>
                    <a:pt x="1552" y="266"/>
                    <a:pt x="1552" y="266"/>
                  </a:cubicBezTo>
                  <a:cubicBezTo>
                    <a:pt x="475" y="11"/>
                    <a:pt x="475" y="11"/>
                    <a:pt x="475" y="11"/>
                  </a:cubicBezTo>
                  <a:cubicBezTo>
                    <a:pt x="469" y="9"/>
                    <a:pt x="428" y="0"/>
                    <a:pt x="426" y="5"/>
                  </a:cubicBezTo>
                  <a:cubicBezTo>
                    <a:pt x="0" y="689"/>
                    <a:pt x="0" y="689"/>
                    <a:pt x="0" y="689"/>
                  </a:cubicBezTo>
                  <a:cubicBezTo>
                    <a:pt x="1552" y="1138"/>
                    <a:pt x="1552" y="1138"/>
                    <a:pt x="1552" y="1138"/>
                  </a:cubicBezTo>
                  <a:cubicBezTo>
                    <a:pt x="1557" y="1134"/>
                    <a:pt x="1559" y="1095"/>
                    <a:pt x="1559" y="1089"/>
                  </a:cubicBezTo>
                  <a:cubicBezTo>
                    <a:pt x="1563" y="286"/>
                    <a:pt x="1563" y="286"/>
                    <a:pt x="1563" y="286"/>
                  </a:cubicBezTo>
                  <a:cubicBezTo>
                    <a:pt x="2654" y="18"/>
                    <a:pt x="2654" y="18"/>
                    <a:pt x="2654" y="18"/>
                  </a:cubicBezTo>
                  <a:cubicBezTo>
                    <a:pt x="2659" y="16"/>
                    <a:pt x="2679" y="11"/>
                    <a:pt x="2677" y="5"/>
                  </a:cubicBezTo>
                  <a:cubicBezTo>
                    <a:pt x="2671" y="1"/>
                    <a:pt x="2651" y="5"/>
                    <a:pt x="2645" y="6"/>
                  </a:cubicBezTo>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25">
              <a:extLst>
                <a:ext uri="{FF2B5EF4-FFF2-40B4-BE49-F238E27FC236}">
                  <a16:creationId xmlns:a16="http://schemas.microsoft.com/office/drawing/2014/main" id="{F9A7B2E5-579E-47F6-A4F4-B65782814DA8}"/>
                </a:ext>
              </a:extLst>
            </p:cNvPr>
            <p:cNvSpPr>
              <a:spLocks/>
            </p:cNvSpPr>
            <p:nvPr/>
          </p:nvSpPr>
          <p:spPr bwMode="auto">
            <a:xfrm>
              <a:off x="5463041" y="4256088"/>
              <a:ext cx="1573213" cy="1146175"/>
            </a:xfrm>
            <a:custGeom>
              <a:avLst/>
              <a:gdLst>
                <a:gd name="T0" fmla="*/ 991 w 991"/>
                <a:gd name="T1" fmla="*/ 437 h 722"/>
                <a:gd name="T2" fmla="*/ 719 w 991"/>
                <a:gd name="T3" fmla="*/ 0 h 722"/>
                <a:gd name="T4" fmla="*/ 0 w 991"/>
                <a:gd name="T5" fmla="*/ 174 h 722"/>
                <a:gd name="T6" fmla="*/ 0 w 991"/>
                <a:gd name="T7" fmla="*/ 722 h 722"/>
                <a:gd name="T8" fmla="*/ 991 w 991"/>
                <a:gd name="T9" fmla="*/ 437 h 722"/>
              </a:gdLst>
              <a:ahLst/>
              <a:cxnLst>
                <a:cxn ang="0">
                  <a:pos x="T0" y="T1"/>
                </a:cxn>
                <a:cxn ang="0">
                  <a:pos x="T2" y="T3"/>
                </a:cxn>
                <a:cxn ang="0">
                  <a:pos x="T4" y="T5"/>
                </a:cxn>
                <a:cxn ang="0">
                  <a:pos x="T6" y="T7"/>
                </a:cxn>
                <a:cxn ang="0">
                  <a:pos x="T8" y="T9"/>
                </a:cxn>
              </a:cxnLst>
              <a:rect l="0" t="0" r="r" b="b"/>
              <a:pathLst>
                <a:path w="991" h="722">
                  <a:moveTo>
                    <a:pt x="991" y="437"/>
                  </a:moveTo>
                  <a:lnTo>
                    <a:pt x="719" y="0"/>
                  </a:lnTo>
                  <a:lnTo>
                    <a:pt x="0" y="174"/>
                  </a:lnTo>
                  <a:lnTo>
                    <a:pt x="0" y="722"/>
                  </a:lnTo>
                  <a:lnTo>
                    <a:pt x="991" y="437"/>
                  </a:lnTo>
                  <a:close/>
                </a:path>
              </a:pathLst>
            </a:custGeom>
            <a:solidFill>
              <a:schemeClr val="accent5">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6">
              <a:extLst>
                <a:ext uri="{FF2B5EF4-FFF2-40B4-BE49-F238E27FC236}">
                  <a16:creationId xmlns:a16="http://schemas.microsoft.com/office/drawing/2014/main" id="{51EF3A78-65F8-4C92-8DC4-9B39DE87CD16}"/>
                </a:ext>
              </a:extLst>
            </p:cNvPr>
            <p:cNvSpPr>
              <a:spLocks/>
            </p:cNvSpPr>
            <p:nvPr/>
          </p:nvSpPr>
          <p:spPr bwMode="auto">
            <a:xfrm>
              <a:off x="4321629" y="4017963"/>
              <a:ext cx="2282825" cy="514350"/>
            </a:xfrm>
            <a:custGeom>
              <a:avLst/>
              <a:gdLst>
                <a:gd name="T0" fmla="*/ 719 w 1438"/>
                <a:gd name="T1" fmla="*/ 0 h 324"/>
                <a:gd name="T2" fmla="*/ 0 w 1438"/>
                <a:gd name="T3" fmla="*/ 150 h 324"/>
                <a:gd name="T4" fmla="*/ 719 w 1438"/>
                <a:gd name="T5" fmla="*/ 324 h 324"/>
                <a:gd name="T6" fmla="*/ 1438 w 1438"/>
                <a:gd name="T7" fmla="*/ 150 h 324"/>
                <a:gd name="T8" fmla="*/ 719 w 1438"/>
                <a:gd name="T9" fmla="*/ 0 h 324"/>
              </a:gdLst>
              <a:ahLst/>
              <a:cxnLst>
                <a:cxn ang="0">
                  <a:pos x="T0" y="T1"/>
                </a:cxn>
                <a:cxn ang="0">
                  <a:pos x="T2" y="T3"/>
                </a:cxn>
                <a:cxn ang="0">
                  <a:pos x="T4" y="T5"/>
                </a:cxn>
                <a:cxn ang="0">
                  <a:pos x="T6" y="T7"/>
                </a:cxn>
                <a:cxn ang="0">
                  <a:pos x="T8" y="T9"/>
                </a:cxn>
              </a:cxnLst>
              <a:rect l="0" t="0" r="r" b="b"/>
              <a:pathLst>
                <a:path w="1438" h="324">
                  <a:moveTo>
                    <a:pt x="719" y="0"/>
                  </a:moveTo>
                  <a:lnTo>
                    <a:pt x="0" y="150"/>
                  </a:lnTo>
                  <a:lnTo>
                    <a:pt x="719" y="324"/>
                  </a:lnTo>
                  <a:lnTo>
                    <a:pt x="1438" y="150"/>
                  </a:lnTo>
                  <a:lnTo>
                    <a:pt x="719" y="0"/>
                  </a:lnTo>
                  <a:close/>
                </a:path>
              </a:pathLst>
            </a:custGeom>
            <a:solidFill>
              <a:schemeClr val="accent5">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27">
              <a:extLst>
                <a:ext uri="{FF2B5EF4-FFF2-40B4-BE49-F238E27FC236}">
                  <a16:creationId xmlns:a16="http://schemas.microsoft.com/office/drawing/2014/main" id="{A1131E68-4259-4111-AC66-7A0B054E45CD}"/>
                </a:ext>
              </a:extLst>
            </p:cNvPr>
            <p:cNvSpPr>
              <a:spLocks/>
            </p:cNvSpPr>
            <p:nvPr/>
          </p:nvSpPr>
          <p:spPr bwMode="auto">
            <a:xfrm>
              <a:off x="3888241" y="4251325"/>
              <a:ext cx="2717800" cy="1150937"/>
            </a:xfrm>
            <a:custGeom>
              <a:avLst/>
              <a:gdLst>
                <a:gd name="T0" fmla="*/ 1835 w 1859"/>
                <a:gd name="T1" fmla="*/ 4 h 789"/>
                <a:gd name="T2" fmla="*/ 1077 w 1859"/>
                <a:gd name="T3" fmla="*/ 184 h 789"/>
                <a:gd name="T4" fmla="*/ 330 w 1859"/>
                <a:gd name="T5" fmla="*/ 8 h 789"/>
                <a:gd name="T6" fmla="*/ 296 w 1859"/>
                <a:gd name="T7" fmla="*/ 3 h 789"/>
                <a:gd name="T8" fmla="*/ 0 w 1859"/>
                <a:gd name="T9" fmla="*/ 478 h 789"/>
                <a:gd name="T10" fmla="*/ 1077 w 1859"/>
                <a:gd name="T11" fmla="*/ 789 h 789"/>
                <a:gd name="T12" fmla="*/ 1082 w 1859"/>
                <a:gd name="T13" fmla="*/ 756 h 789"/>
                <a:gd name="T14" fmla="*/ 1085 w 1859"/>
                <a:gd name="T15" fmla="*/ 198 h 789"/>
                <a:gd name="T16" fmla="*/ 1841 w 1859"/>
                <a:gd name="T17" fmla="*/ 12 h 789"/>
                <a:gd name="T18" fmla="*/ 1858 w 1859"/>
                <a:gd name="T19" fmla="*/ 3 h 789"/>
                <a:gd name="T20" fmla="*/ 1835 w 1859"/>
                <a:gd name="T21" fmla="*/ 4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59" h="789">
                  <a:moveTo>
                    <a:pt x="1835" y="4"/>
                  </a:moveTo>
                  <a:cubicBezTo>
                    <a:pt x="1077" y="184"/>
                    <a:pt x="1077" y="184"/>
                    <a:pt x="1077" y="184"/>
                  </a:cubicBezTo>
                  <a:cubicBezTo>
                    <a:pt x="330" y="8"/>
                    <a:pt x="330" y="8"/>
                    <a:pt x="330" y="8"/>
                  </a:cubicBezTo>
                  <a:cubicBezTo>
                    <a:pt x="326" y="7"/>
                    <a:pt x="297" y="0"/>
                    <a:pt x="296" y="3"/>
                  </a:cubicBezTo>
                  <a:cubicBezTo>
                    <a:pt x="0" y="478"/>
                    <a:pt x="0" y="478"/>
                    <a:pt x="0" y="478"/>
                  </a:cubicBezTo>
                  <a:cubicBezTo>
                    <a:pt x="1077" y="789"/>
                    <a:pt x="1077" y="789"/>
                    <a:pt x="1077" y="789"/>
                  </a:cubicBezTo>
                  <a:cubicBezTo>
                    <a:pt x="1081" y="786"/>
                    <a:pt x="1082" y="760"/>
                    <a:pt x="1082" y="756"/>
                  </a:cubicBezTo>
                  <a:cubicBezTo>
                    <a:pt x="1085" y="198"/>
                    <a:pt x="1085" y="198"/>
                    <a:pt x="1085" y="198"/>
                  </a:cubicBezTo>
                  <a:cubicBezTo>
                    <a:pt x="1841" y="12"/>
                    <a:pt x="1841" y="12"/>
                    <a:pt x="1841" y="12"/>
                  </a:cubicBezTo>
                  <a:cubicBezTo>
                    <a:pt x="1845" y="11"/>
                    <a:pt x="1859" y="7"/>
                    <a:pt x="1858" y="3"/>
                  </a:cubicBezTo>
                  <a:cubicBezTo>
                    <a:pt x="1853" y="1"/>
                    <a:pt x="1839" y="3"/>
                    <a:pt x="1835" y="4"/>
                  </a:cubicBezTo>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28">
              <a:extLst>
                <a:ext uri="{FF2B5EF4-FFF2-40B4-BE49-F238E27FC236}">
                  <a16:creationId xmlns:a16="http://schemas.microsoft.com/office/drawing/2014/main" id="{AB159604-AA08-4913-B8AE-D37FE7EC5F1D}"/>
                </a:ext>
              </a:extLst>
            </p:cNvPr>
            <p:cNvSpPr>
              <a:spLocks/>
            </p:cNvSpPr>
            <p:nvPr/>
          </p:nvSpPr>
          <p:spPr bwMode="auto">
            <a:xfrm>
              <a:off x="5463041" y="3530600"/>
              <a:ext cx="1093788" cy="796925"/>
            </a:xfrm>
            <a:custGeom>
              <a:avLst/>
              <a:gdLst>
                <a:gd name="T0" fmla="*/ 689 w 689"/>
                <a:gd name="T1" fmla="*/ 303 h 502"/>
                <a:gd name="T2" fmla="*/ 500 w 689"/>
                <a:gd name="T3" fmla="*/ 0 h 502"/>
                <a:gd name="T4" fmla="*/ 0 w 689"/>
                <a:gd name="T5" fmla="*/ 120 h 502"/>
                <a:gd name="T6" fmla="*/ 0 w 689"/>
                <a:gd name="T7" fmla="*/ 502 h 502"/>
                <a:gd name="T8" fmla="*/ 689 w 689"/>
                <a:gd name="T9" fmla="*/ 303 h 502"/>
              </a:gdLst>
              <a:ahLst/>
              <a:cxnLst>
                <a:cxn ang="0">
                  <a:pos x="T0" y="T1"/>
                </a:cxn>
                <a:cxn ang="0">
                  <a:pos x="T2" y="T3"/>
                </a:cxn>
                <a:cxn ang="0">
                  <a:pos x="T4" y="T5"/>
                </a:cxn>
                <a:cxn ang="0">
                  <a:pos x="T6" y="T7"/>
                </a:cxn>
                <a:cxn ang="0">
                  <a:pos x="T8" y="T9"/>
                </a:cxn>
              </a:cxnLst>
              <a:rect l="0" t="0" r="r" b="b"/>
              <a:pathLst>
                <a:path w="689" h="502">
                  <a:moveTo>
                    <a:pt x="689" y="303"/>
                  </a:moveTo>
                  <a:lnTo>
                    <a:pt x="500" y="0"/>
                  </a:lnTo>
                  <a:lnTo>
                    <a:pt x="0" y="120"/>
                  </a:lnTo>
                  <a:lnTo>
                    <a:pt x="0" y="502"/>
                  </a:lnTo>
                  <a:lnTo>
                    <a:pt x="689" y="303"/>
                  </a:ln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29">
              <a:extLst>
                <a:ext uri="{FF2B5EF4-FFF2-40B4-BE49-F238E27FC236}">
                  <a16:creationId xmlns:a16="http://schemas.microsoft.com/office/drawing/2014/main" id="{8D6BD9A5-E256-4CC1-82DF-C8C4EF9ADE80}"/>
                </a:ext>
              </a:extLst>
            </p:cNvPr>
            <p:cNvSpPr>
              <a:spLocks/>
            </p:cNvSpPr>
            <p:nvPr/>
          </p:nvSpPr>
          <p:spPr bwMode="auto">
            <a:xfrm>
              <a:off x="4669291" y="3363913"/>
              <a:ext cx="1587500" cy="357187"/>
            </a:xfrm>
            <a:custGeom>
              <a:avLst/>
              <a:gdLst>
                <a:gd name="T0" fmla="*/ 500 w 1000"/>
                <a:gd name="T1" fmla="*/ 0 h 225"/>
                <a:gd name="T2" fmla="*/ 0 w 1000"/>
                <a:gd name="T3" fmla="*/ 105 h 225"/>
                <a:gd name="T4" fmla="*/ 500 w 1000"/>
                <a:gd name="T5" fmla="*/ 225 h 225"/>
                <a:gd name="T6" fmla="*/ 1000 w 1000"/>
                <a:gd name="T7" fmla="*/ 105 h 225"/>
                <a:gd name="T8" fmla="*/ 500 w 1000"/>
                <a:gd name="T9" fmla="*/ 0 h 225"/>
              </a:gdLst>
              <a:ahLst/>
              <a:cxnLst>
                <a:cxn ang="0">
                  <a:pos x="T0" y="T1"/>
                </a:cxn>
                <a:cxn ang="0">
                  <a:pos x="T2" y="T3"/>
                </a:cxn>
                <a:cxn ang="0">
                  <a:pos x="T4" y="T5"/>
                </a:cxn>
                <a:cxn ang="0">
                  <a:pos x="T6" y="T7"/>
                </a:cxn>
                <a:cxn ang="0">
                  <a:pos x="T8" y="T9"/>
                </a:cxn>
              </a:cxnLst>
              <a:rect l="0" t="0" r="r" b="b"/>
              <a:pathLst>
                <a:path w="1000" h="225">
                  <a:moveTo>
                    <a:pt x="500" y="0"/>
                  </a:moveTo>
                  <a:lnTo>
                    <a:pt x="0" y="105"/>
                  </a:lnTo>
                  <a:lnTo>
                    <a:pt x="500" y="225"/>
                  </a:lnTo>
                  <a:lnTo>
                    <a:pt x="1000" y="105"/>
                  </a:lnTo>
                  <a:lnTo>
                    <a:pt x="500" y="0"/>
                  </a:lnTo>
                  <a:close/>
                </a:path>
              </a:pathLst>
            </a:custGeom>
            <a:solidFill>
              <a:schemeClr val="accent4">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30">
              <a:extLst>
                <a:ext uri="{FF2B5EF4-FFF2-40B4-BE49-F238E27FC236}">
                  <a16:creationId xmlns:a16="http://schemas.microsoft.com/office/drawing/2014/main" id="{7B6BCFF5-D089-4FF2-8E89-6CFEEFCCEE5B}"/>
                </a:ext>
              </a:extLst>
            </p:cNvPr>
            <p:cNvSpPr>
              <a:spLocks/>
            </p:cNvSpPr>
            <p:nvPr/>
          </p:nvSpPr>
          <p:spPr bwMode="auto">
            <a:xfrm>
              <a:off x="4367666" y="3525838"/>
              <a:ext cx="1889125" cy="801687"/>
            </a:xfrm>
            <a:custGeom>
              <a:avLst/>
              <a:gdLst>
                <a:gd name="T0" fmla="*/ 1276 w 1293"/>
                <a:gd name="T1" fmla="*/ 4 h 550"/>
                <a:gd name="T2" fmla="*/ 749 w 1293"/>
                <a:gd name="T3" fmla="*/ 129 h 550"/>
                <a:gd name="T4" fmla="*/ 229 w 1293"/>
                <a:gd name="T5" fmla="*/ 6 h 550"/>
                <a:gd name="T6" fmla="*/ 206 w 1293"/>
                <a:gd name="T7" fmla="*/ 3 h 550"/>
                <a:gd name="T8" fmla="*/ 0 w 1293"/>
                <a:gd name="T9" fmla="*/ 333 h 550"/>
                <a:gd name="T10" fmla="*/ 749 w 1293"/>
                <a:gd name="T11" fmla="*/ 550 h 550"/>
                <a:gd name="T12" fmla="*/ 752 w 1293"/>
                <a:gd name="T13" fmla="*/ 526 h 550"/>
                <a:gd name="T14" fmla="*/ 754 w 1293"/>
                <a:gd name="T15" fmla="*/ 138 h 550"/>
                <a:gd name="T16" fmla="*/ 1281 w 1293"/>
                <a:gd name="T17" fmla="*/ 9 h 550"/>
                <a:gd name="T18" fmla="*/ 1292 w 1293"/>
                <a:gd name="T19" fmla="*/ 3 h 550"/>
                <a:gd name="T20" fmla="*/ 1276 w 1293"/>
                <a:gd name="T21" fmla="*/ 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93" h="550">
                  <a:moveTo>
                    <a:pt x="1276" y="4"/>
                  </a:moveTo>
                  <a:cubicBezTo>
                    <a:pt x="749" y="129"/>
                    <a:pt x="749" y="129"/>
                    <a:pt x="749" y="129"/>
                  </a:cubicBezTo>
                  <a:cubicBezTo>
                    <a:pt x="229" y="6"/>
                    <a:pt x="229" y="6"/>
                    <a:pt x="229" y="6"/>
                  </a:cubicBezTo>
                  <a:cubicBezTo>
                    <a:pt x="226" y="5"/>
                    <a:pt x="206" y="0"/>
                    <a:pt x="206" y="3"/>
                  </a:cubicBezTo>
                  <a:cubicBezTo>
                    <a:pt x="0" y="333"/>
                    <a:pt x="0" y="333"/>
                    <a:pt x="0" y="333"/>
                  </a:cubicBezTo>
                  <a:cubicBezTo>
                    <a:pt x="749" y="550"/>
                    <a:pt x="749" y="550"/>
                    <a:pt x="749" y="550"/>
                  </a:cubicBezTo>
                  <a:cubicBezTo>
                    <a:pt x="752" y="548"/>
                    <a:pt x="752" y="529"/>
                    <a:pt x="752" y="526"/>
                  </a:cubicBezTo>
                  <a:cubicBezTo>
                    <a:pt x="754" y="138"/>
                    <a:pt x="754" y="138"/>
                    <a:pt x="754" y="138"/>
                  </a:cubicBezTo>
                  <a:cubicBezTo>
                    <a:pt x="1281" y="9"/>
                    <a:pt x="1281" y="9"/>
                    <a:pt x="1281" y="9"/>
                  </a:cubicBezTo>
                  <a:cubicBezTo>
                    <a:pt x="1283" y="8"/>
                    <a:pt x="1293" y="6"/>
                    <a:pt x="1292" y="3"/>
                  </a:cubicBezTo>
                  <a:cubicBezTo>
                    <a:pt x="1289" y="1"/>
                    <a:pt x="1279" y="3"/>
                    <a:pt x="1276" y="4"/>
                  </a:cubicBezTo>
                </a:path>
              </a:pathLst>
            </a:custGeom>
            <a:solidFill>
              <a:schemeClr val="accent4">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31">
              <a:extLst>
                <a:ext uri="{FF2B5EF4-FFF2-40B4-BE49-F238E27FC236}">
                  <a16:creationId xmlns:a16="http://schemas.microsoft.com/office/drawing/2014/main" id="{23A2AC4B-A93C-4C93-919F-76BA9548BD7D}"/>
                </a:ext>
              </a:extLst>
            </p:cNvPr>
            <p:cNvSpPr>
              <a:spLocks/>
            </p:cNvSpPr>
            <p:nvPr/>
          </p:nvSpPr>
          <p:spPr bwMode="auto">
            <a:xfrm>
              <a:off x="5463041" y="2976563"/>
              <a:ext cx="808038" cy="588962"/>
            </a:xfrm>
            <a:custGeom>
              <a:avLst/>
              <a:gdLst>
                <a:gd name="T0" fmla="*/ 509 w 509"/>
                <a:gd name="T1" fmla="*/ 224 h 371"/>
                <a:gd name="T2" fmla="*/ 369 w 509"/>
                <a:gd name="T3" fmla="*/ 0 h 371"/>
                <a:gd name="T4" fmla="*/ 0 w 509"/>
                <a:gd name="T5" fmla="*/ 89 h 371"/>
                <a:gd name="T6" fmla="*/ 0 w 509"/>
                <a:gd name="T7" fmla="*/ 371 h 371"/>
                <a:gd name="T8" fmla="*/ 509 w 509"/>
                <a:gd name="T9" fmla="*/ 224 h 371"/>
              </a:gdLst>
              <a:ahLst/>
              <a:cxnLst>
                <a:cxn ang="0">
                  <a:pos x="T0" y="T1"/>
                </a:cxn>
                <a:cxn ang="0">
                  <a:pos x="T2" y="T3"/>
                </a:cxn>
                <a:cxn ang="0">
                  <a:pos x="T4" y="T5"/>
                </a:cxn>
                <a:cxn ang="0">
                  <a:pos x="T6" y="T7"/>
                </a:cxn>
                <a:cxn ang="0">
                  <a:pos x="T8" y="T9"/>
                </a:cxn>
              </a:cxnLst>
              <a:rect l="0" t="0" r="r" b="b"/>
              <a:pathLst>
                <a:path w="509" h="371">
                  <a:moveTo>
                    <a:pt x="509" y="224"/>
                  </a:moveTo>
                  <a:lnTo>
                    <a:pt x="369" y="0"/>
                  </a:lnTo>
                  <a:lnTo>
                    <a:pt x="0" y="89"/>
                  </a:lnTo>
                  <a:lnTo>
                    <a:pt x="0" y="371"/>
                  </a:lnTo>
                  <a:lnTo>
                    <a:pt x="509" y="224"/>
                  </a:lnTo>
                  <a:close/>
                </a:path>
              </a:pathLst>
            </a:custGeom>
            <a:solidFill>
              <a:schemeClr val="accent3">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32">
              <a:extLst>
                <a:ext uri="{FF2B5EF4-FFF2-40B4-BE49-F238E27FC236}">
                  <a16:creationId xmlns:a16="http://schemas.microsoft.com/office/drawing/2014/main" id="{F2804EA0-0CC7-4B1B-BE74-C5A2D06BF3AB}"/>
                </a:ext>
              </a:extLst>
            </p:cNvPr>
            <p:cNvSpPr>
              <a:spLocks/>
            </p:cNvSpPr>
            <p:nvPr/>
          </p:nvSpPr>
          <p:spPr bwMode="auto">
            <a:xfrm>
              <a:off x="4877254" y="2854325"/>
              <a:ext cx="1171575" cy="263525"/>
            </a:xfrm>
            <a:custGeom>
              <a:avLst/>
              <a:gdLst>
                <a:gd name="T0" fmla="*/ 369 w 738"/>
                <a:gd name="T1" fmla="*/ 0 h 166"/>
                <a:gd name="T2" fmla="*/ 0 w 738"/>
                <a:gd name="T3" fmla="*/ 77 h 166"/>
                <a:gd name="T4" fmla="*/ 369 w 738"/>
                <a:gd name="T5" fmla="*/ 166 h 166"/>
                <a:gd name="T6" fmla="*/ 738 w 738"/>
                <a:gd name="T7" fmla="*/ 77 h 166"/>
                <a:gd name="T8" fmla="*/ 369 w 738"/>
                <a:gd name="T9" fmla="*/ 0 h 166"/>
              </a:gdLst>
              <a:ahLst/>
              <a:cxnLst>
                <a:cxn ang="0">
                  <a:pos x="T0" y="T1"/>
                </a:cxn>
                <a:cxn ang="0">
                  <a:pos x="T2" y="T3"/>
                </a:cxn>
                <a:cxn ang="0">
                  <a:pos x="T4" y="T5"/>
                </a:cxn>
                <a:cxn ang="0">
                  <a:pos x="T6" y="T7"/>
                </a:cxn>
                <a:cxn ang="0">
                  <a:pos x="T8" y="T9"/>
                </a:cxn>
              </a:cxnLst>
              <a:rect l="0" t="0" r="r" b="b"/>
              <a:pathLst>
                <a:path w="738" h="166">
                  <a:moveTo>
                    <a:pt x="369" y="0"/>
                  </a:moveTo>
                  <a:lnTo>
                    <a:pt x="0" y="77"/>
                  </a:lnTo>
                  <a:lnTo>
                    <a:pt x="369" y="166"/>
                  </a:lnTo>
                  <a:lnTo>
                    <a:pt x="738" y="77"/>
                  </a:lnTo>
                  <a:lnTo>
                    <a:pt x="369" y="0"/>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33">
              <a:extLst>
                <a:ext uri="{FF2B5EF4-FFF2-40B4-BE49-F238E27FC236}">
                  <a16:creationId xmlns:a16="http://schemas.microsoft.com/office/drawing/2014/main" id="{614D45B8-44BD-4A8C-BEE2-EB1E4885E717}"/>
                </a:ext>
              </a:extLst>
            </p:cNvPr>
            <p:cNvSpPr>
              <a:spLocks/>
            </p:cNvSpPr>
            <p:nvPr/>
          </p:nvSpPr>
          <p:spPr bwMode="auto">
            <a:xfrm>
              <a:off x="4655004" y="2974975"/>
              <a:ext cx="1395413" cy="590550"/>
            </a:xfrm>
            <a:custGeom>
              <a:avLst/>
              <a:gdLst>
                <a:gd name="T0" fmla="*/ 942 w 955"/>
                <a:gd name="T1" fmla="*/ 2 h 405"/>
                <a:gd name="T2" fmla="*/ 553 w 955"/>
                <a:gd name="T3" fmla="*/ 94 h 405"/>
                <a:gd name="T4" fmla="*/ 169 w 955"/>
                <a:gd name="T5" fmla="*/ 4 h 405"/>
                <a:gd name="T6" fmla="*/ 152 w 955"/>
                <a:gd name="T7" fmla="*/ 1 h 405"/>
                <a:gd name="T8" fmla="*/ 0 w 955"/>
                <a:gd name="T9" fmla="*/ 245 h 405"/>
                <a:gd name="T10" fmla="*/ 553 w 955"/>
                <a:gd name="T11" fmla="*/ 405 h 405"/>
                <a:gd name="T12" fmla="*/ 555 w 955"/>
                <a:gd name="T13" fmla="*/ 388 h 405"/>
                <a:gd name="T14" fmla="*/ 557 w 955"/>
                <a:gd name="T15" fmla="*/ 102 h 405"/>
                <a:gd name="T16" fmla="*/ 946 w 955"/>
                <a:gd name="T17" fmla="*/ 6 h 405"/>
                <a:gd name="T18" fmla="*/ 954 w 955"/>
                <a:gd name="T19" fmla="*/ 1 h 405"/>
                <a:gd name="T20" fmla="*/ 942 w 955"/>
                <a:gd name="T21" fmla="*/ 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5" h="405">
                  <a:moveTo>
                    <a:pt x="942" y="2"/>
                  </a:moveTo>
                  <a:cubicBezTo>
                    <a:pt x="553" y="94"/>
                    <a:pt x="553" y="94"/>
                    <a:pt x="553" y="94"/>
                  </a:cubicBezTo>
                  <a:cubicBezTo>
                    <a:pt x="169" y="4"/>
                    <a:pt x="169" y="4"/>
                    <a:pt x="169" y="4"/>
                  </a:cubicBezTo>
                  <a:cubicBezTo>
                    <a:pt x="167" y="3"/>
                    <a:pt x="152" y="0"/>
                    <a:pt x="152" y="1"/>
                  </a:cubicBezTo>
                  <a:cubicBezTo>
                    <a:pt x="0" y="245"/>
                    <a:pt x="0" y="245"/>
                    <a:pt x="0" y="245"/>
                  </a:cubicBezTo>
                  <a:cubicBezTo>
                    <a:pt x="553" y="405"/>
                    <a:pt x="553" y="405"/>
                    <a:pt x="553" y="405"/>
                  </a:cubicBezTo>
                  <a:cubicBezTo>
                    <a:pt x="555" y="404"/>
                    <a:pt x="555" y="390"/>
                    <a:pt x="555" y="388"/>
                  </a:cubicBezTo>
                  <a:cubicBezTo>
                    <a:pt x="557" y="102"/>
                    <a:pt x="557" y="102"/>
                    <a:pt x="557" y="102"/>
                  </a:cubicBezTo>
                  <a:cubicBezTo>
                    <a:pt x="946" y="6"/>
                    <a:pt x="946" y="6"/>
                    <a:pt x="946" y="6"/>
                  </a:cubicBezTo>
                  <a:cubicBezTo>
                    <a:pt x="948" y="6"/>
                    <a:pt x="955" y="4"/>
                    <a:pt x="954" y="1"/>
                  </a:cubicBezTo>
                  <a:cubicBezTo>
                    <a:pt x="952" y="0"/>
                    <a:pt x="945" y="1"/>
                    <a:pt x="942" y="2"/>
                  </a:cubicBezTo>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34">
              <a:extLst>
                <a:ext uri="{FF2B5EF4-FFF2-40B4-BE49-F238E27FC236}">
                  <a16:creationId xmlns:a16="http://schemas.microsoft.com/office/drawing/2014/main" id="{0F9209F4-2DEC-4C4D-A526-42A43B8EAF5C}"/>
                </a:ext>
              </a:extLst>
            </p:cNvPr>
            <p:cNvSpPr>
              <a:spLocks/>
            </p:cNvSpPr>
            <p:nvPr/>
          </p:nvSpPr>
          <p:spPr bwMode="auto">
            <a:xfrm>
              <a:off x="5463041" y="2038350"/>
              <a:ext cx="504825" cy="955675"/>
            </a:xfrm>
            <a:custGeom>
              <a:avLst/>
              <a:gdLst>
                <a:gd name="T0" fmla="*/ 318 w 318"/>
                <a:gd name="T1" fmla="*/ 510 h 602"/>
                <a:gd name="T2" fmla="*/ 231 w 318"/>
                <a:gd name="T3" fmla="*/ 369 h 602"/>
                <a:gd name="T4" fmla="*/ 0 w 318"/>
                <a:gd name="T5" fmla="*/ 0 h 602"/>
                <a:gd name="T6" fmla="*/ 0 w 318"/>
                <a:gd name="T7" fmla="*/ 602 h 602"/>
                <a:gd name="T8" fmla="*/ 318 w 318"/>
                <a:gd name="T9" fmla="*/ 510 h 602"/>
              </a:gdLst>
              <a:ahLst/>
              <a:cxnLst>
                <a:cxn ang="0">
                  <a:pos x="T0" y="T1"/>
                </a:cxn>
                <a:cxn ang="0">
                  <a:pos x="T2" y="T3"/>
                </a:cxn>
                <a:cxn ang="0">
                  <a:pos x="T4" y="T5"/>
                </a:cxn>
                <a:cxn ang="0">
                  <a:pos x="T6" y="T7"/>
                </a:cxn>
                <a:cxn ang="0">
                  <a:pos x="T8" y="T9"/>
                </a:cxn>
              </a:cxnLst>
              <a:rect l="0" t="0" r="r" b="b"/>
              <a:pathLst>
                <a:path w="318" h="602">
                  <a:moveTo>
                    <a:pt x="318" y="510"/>
                  </a:moveTo>
                  <a:lnTo>
                    <a:pt x="231" y="369"/>
                  </a:lnTo>
                  <a:lnTo>
                    <a:pt x="0" y="0"/>
                  </a:lnTo>
                  <a:lnTo>
                    <a:pt x="0" y="602"/>
                  </a:lnTo>
                  <a:lnTo>
                    <a:pt x="318" y="510"/>
                  </a:lnTo>
                  <a:close/>
                </a:path>
              </a:pathLst>
            </a:custGeom>
            <a:solidFill>
              <a:schemeClr val="accent2">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35">
              <a:extLst>
                <a:ext uri="{FF2B5EF4-FFF2-40B4-BE49-F238E27FC236}">
                  <a16:creationId xmlns:a16="http://schemas.microsoft.com/office/drawing/2014/main" id="{17AA7C2E-67DB-499F-BD1F-E8681972D272}"/>
                </a:ext>
              </a:extLst>
            </p:cNvPr>
            <p:cNvSpPr>
              <a:spLocks/>
            </p:cNvSpPr>
            <p:nvPr/>
          </p:nvSpPr>
          <p:spPr bwMode="auto">
            <a:xfrm>
              <a:off x="4956629" y="2033588"/>
              <a:ext cx="873125" cy="960437"/>
            </a:xfrm>
            <a:custGeom>
              <a:avLst/>
              <a:gdLst>
                <a:gd name="T0" fmla="*/ 590 w 597"/>
                <a:gd name="T1" fmla="*/ 405 h 658"/>
                <a:gd name="T2" fmla="*/ 346 w 597"/>
                <a:gd name="T3" fmla="*/ 0 h 658"/>
                <a:gd name="T4" fmla="*/ 165 w 597"/>
                <a:gd name="T5" fmla="*/ 289 h 658"/>
                <a:gd name="T6" fmla="*/ 95 w 597"/>
                <a:gd name="T7" fmla="*/ 405 h 658"/>
                <a:gd name="T8" fmla="*/ 0 w 597"/>
                <a:gd name="T9" fmla="*/ 558 h 658"/>
                <a:gd name="T10" fmla="*/ 346 w 597"/>
                <a:gd name="T11" fmla="*/ 658 h 658"/>
                <a:gd name="T12" fmla="*/ 347 w 597"/>
                <a:gd name="T13" fmla="*/ 647 h 658"/>
                <a:gd name="T14" fmla="*/ 348 w 597"/>
                <a:gd name="T15" fmla="*/ 5 h 658"/>
                <a:gd name="T16" fmla="*/ 592 w 597"/>
                <a:gd name="T17" fmla="*/ 408 h 658"/>
                <a:gd name="T18" fmla="*/ 597 w 597"/>
                <a:gd name="T19" fmla="*/ 405 h 658"/>
                <a:gd name="T20" fmla="*/ 590 w 597"/>
                <a:gd name="T21" fmla="*/ 405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7" h="658">
                  <a:moveTo>
                    <a:pt x="590" y="405"/>
                  </a:moveTo>
                  <a:cubicBezTo>
                    <a:pt x="346" y="0"/>
                    <a:pt x="346" y="0"/>
                    <a:pt x="346" y="0"/>
                  </a:cubicBezTo>
                  <a:cubicBezTo>
                    <a:pt x="165" y="289"/>
                    <a:pt x="165" y="289"/>
                    <a:pt x="165" y="289"/>
                  </a:cubicBezTo>
                  <a:cubicBezTo>
                    <a:pt x="164" y="289"/>
                    <a:pt x="95" y="404"/>
                    <a:pt x="95" y="405"/>
                  </a:cubicBezTo>
                  <a:cubicBezTo>
                    <a:pt x="0" y="558"/>
                    <a:pt x="0" y="558"/>
                    <a:pt x="0" y="558"/>
                  </a:cubicBezTo>
                  <a:cubicBezTo>
                    <a:pt x="346" y="658"/>
                    <a:pt x="346" y="658"/>
                    <a:pt x="346" y="658"/>
                  </a:cubicBezTo>
                  <a:cubicBezTo>
                    <a:pt x="347" y="657"/>
                    <a:pt x="347" y="648"/>
                    <a:pt x="347" y="647"/>
                  </a:cubicBezTo>
                  <a:cubicBezTo>
                    <a:pt x="348" y="5"/>
                    <a:pt x="348" y="5"/>
                    <a:pt x="348" y="5"/>
                  </a:cubicBezTo>
                  <a:cubicBezTo>
                    <a:pt x="592" y="408"/>
                    <a:pt x="592" y="408"/>
                    <a:pt x="592" y="408"/>
                  </a:cubicBezTo>
                  <a:cubicBezTo>
                    <a:pt x="593" y="408"/>
                    <a:pt x="597" y="406"/>
                    <a:pt x="597" y="405"/>
                  </a:cubicBezTo>
                  <a:cubicBezTo>
                    <a:pt x="596" y="404"/>
                    <a:pt x="591" y="405"/>
                    <a:pt x="590" y="405"/>
                  </a:cubicBezTo>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TextBox 46">
              <a:extLst>
                <a:ext uri="{FF2B5EF4-FFF2-40B4-BE49-F238E27FC236}">
                  <a16:creationId xmlns:a16="http://schemas.microsoft.com/office/drawing/2014/main" id="{93DBC470-2B60-450D-8105-EEC6DC7969E0}"/>
                </a:ext>
              </a:extLst>
            </p:cNvPr>
            <p:cNvSpPr txBox="1"/>
            <p:nvPr/>
          </p:nvSpPr>
          <p:spPr>
            <a:xfrm>
              <a:off x="5967866" y="5572124"/>
              <a:ext cx="910827" cy="553998"/>
            </a:xfrm>
            <a:prstGeom prst="rect">
              <a:avLst/>
            </a:prstGeom>
            <a:noFill/>
          </p:spPr>
          <p:txBody>
            <a:bodyPr wrap="none" rtlCol="0">
              <a:spAutoFit/>
            </a:bodyPr>
            <a:lstStyle/>
            <a:p>
              <a:r>
                <a:rPr lang="en-US" sz="3000" b="1" dirty="0">
                  <a:solidFill>
                    <a:schemeClr val="bg1"/>
                  </a:solidFill>
                  <a:latin typeface="Roboto" panose="02000000000000000000" pitchFamily="2" charset="0"/>
                  <a:ea typeface="Roboto" panose="02000000000000000000" pitchFamily="2" charset="0"/>
                </a:rPr>
                <a:t>10%</a:t>
              </a:r>
            </a:p>
          </p:txBody>
        </p:sp>
        <p:sp>
          <p:nvSpPr>
            <p:cNvPr id="48" name="TextBox 47">
              <a:extLst>
                <a:ext uri="{FF2B5EF4-FFF2-40B4-BE49-F238E27FC236}">
                  <a16:creationId xmlns:a16="http://schemas.microsoft.com/office/drawing/2014/main" id="{0737B848-0454-4A08-A1D9-229D43BDE851}"/>
                </a:ext>
              </a:extLst>
            </p:cNvPr>
            <p:cNvSpPr txBox="1"/>
            <p:nvPr/>
          </p:nvSpPr>
          <p:spPr>
            <a:xfrm>
              <a:off x="5670807" y="4503777"/>
              <a:ext cx="910827" cy="553998"/>
            </a:xfrm>
            <a:prstGeom prst="rect">
              <a:avLst/>
            </a:prstGeom>
            <a:noFill/>
          </p:spPr>
          <p:txBody>
            <a:bodyPr wrap="none" rtlCol="0">
              <a:spAutoFit/>
            </a:bodyPr>
            <a:lstStyle/>
            <a:p>
              <a:r>
                <a:rPr lang="en-US" sz="3000" b="1" dirty="0">
                  <a:solidFill>
                    <a:schemeClr val="bg1"/>
                  </a:solidFill>
                  <a:latin typeface="Roboto" panose="02000000000000000000" pitchFamily="2" charset="0"/>
                  <a:ea typeface="Roboto" panose="02000000000000000000" pitchFamily="2" charset="0"/>
                </a:rPr>
                <a:t>20%</a:t>
              </a:r>
            </a:p>
          </p:txBody>
        </p:sp>
        <p:sp>
          <p:nvSpPr>
            <p:cNvPr id="49" name="TextBox 48">
              <a:extLst>
                <a:ext uri="{FF2B5EF4-FFF2-40B4-BE49-F238E27FC236}">
                  <a16:creationId xmlns:a16="http://schemas.microsoft.com/office/drawing/2014/main" id="{B5E4EA82-6A31-4A03-9FD3-EFD875AE37AF}"/>
                </a:ext>
              </a:extLst>
            </p:cNvPr>
            <p:cNvSpPr txBox="1"/>
            <p:nvPr/>
          </p:nvSpPr>
          <p:spPr>
            <a:xfrm>
              <a:off x="5528115" y="3642901"/>
              <a:ext cx="790601" cy="477054"/>
            </a:xfrm>
            <a:prstGeom prst="rect">
              <a:avLst/>
            </a:prstGeom>
            <a:noFill/>
          </p:spPr>
          <p:txBody>
            <a:bodyPr wrap="none" rtlCol="0">
              <a:spAutoFit/>
            </a:bodyPr>
            <a:lstStyle/>
            <a:p>
              <a:r>
                <a:rPr lang="en-US" sz="2500" b="1" dirty="0">
                  <a:solidFill>
                    <a:schemeClr val="bg1"/>
                  </a:solidFill>
                  <a:latin typeface="Roboto" panose="02000000000000000000" pitchFamily="2" charset="0"/>
                  <a:ea typeface="Roboto" panose="02000000000000000000" pitchFamily="2" charset="0"/>
                </a:rPr>
                <a:t>20%</a:t>
              </a:r>
            </a:p>
          </p:txBody>
        </p:sp>
        <p:sp>
          <p:nvSpPr>
            <p:cNvPr id="62" name="TextBox 61">
              <a:extLst>
                <a:ext uri="{FF2B5EF4-FFF2-40B4-BE49-F238E27FC236}">
                  <a16:creationId xmlns:a16="http://schemas.microsoft.com/office/drawing/2014/main" id="{FAA24BFC-A7FE-49A8-91E3-CB4E36094891}"/>
                </a:ext>
              </a:extLst>
            </p:cNvPr>
            <p:cNvSpPr txBox="1"/>
            <p:nvPr/>
          </p:nvSpPr>
          <p:spPr>
            <a:xfrm>
              <a:off x="5477905" y="3028860"/>
              <a:ext cx="668773" cy="400110"/>
            </a:xfrm>
            <a:prstGeom prst="rect">
              <a:avLst/>
            </a:prstGeom>
            <a:noFill/>
          </p:spPr>
          <p:txBody>
            <a:bodyPr wrap="none" rtlCol="0">
              <a:spAutoFit/>
            </a:bodyPr>
            <a:lstStyle/>
            <a:p>
              <a:r>
                <a:rPr lang="en-US" sz="2000" b="1" dirty="0">
                  <a:solidFill>
                    <a:schemeClr val="bg1"/>
                  </a:solidFill>
                  <a:latin typeface="Roboto" panose="02000000000000000000" pitchFamily="2" charset="0"/>
                  <a:ea typeface="Roboto" panose="02000000000000000000" pitchFamily="2" charset="0"/>
                </a:rPr>
                <a:t>20%</a:t>
              </a:r>
            </a:p>
          </p:txBody>
        </p:sp>
        <p:sp>
          <p:nvSpPr>
            <p:cNvPr id="63" name="TextBox 62">
              <a:extLst>
                <a:ext uri="{FF2B5EF4-FFF2-40B4-BE49-F238E27FC236}">
                  <a16:creationId xmlns:a16="http://schemas.microsoft.com/office/drawing/2014/main" id="{79EA7E03-F42D-4B41-BEC3-CE1216FFE402}"/>
                </a:ext>
              </a:extLst>
            </p:cNvPr>
            <p:cNvSpPr txBox="1"/>
            <p:nvPr/>
          </p:nvSpPr>
          <p:spPr>
            <a:xfrm>
              <a:off x="5422084" y="2495313"/>
              <a:ext cx="426720" cy="246221"/>
            </a:xfrm>
            <a:prstGeom prst="rect">
              <a:avLst/>
            </a:prstGeom>
            <a:noFill/>
          </p:spPr>
          <p:txBody>
            <a:bodyPr wrap="none" rtlCol="0">
              <a:spAutoFit/>
            </a:bodyPr>
            <a:lstStyle/>
            <a:p>
              <a:r>
                <a:rPr lang="en-US" sz="1000" b="1" dirty="0">
                  <a:solidFill>
                    <a:schemeClr val="bg1"/>
                  </a:solidFill>
                  <a:latin typeface="Roboto" panose="02000000000000000000" pitchFamily="2" charset="0"/>
                  <a:ea typeface="Roboto" panose="02000000000000000000" pitchFamily="2" charset="0"/>
                </a:rPr>
                <a:t>20%</a:t>
              </a:r>
            </a:p>
          </p:txBody>
        </p:sp>
      </p:grpSp>
      <p:grpSp>
        <p:nvGrpSpPr>
          <p:cNvPr id="72" name="Group 71">
            <a:extLst>
              <a:ext uri="{FF2B5EF4-FFF2-40B4-BE49-F238E27FC236}">
                <a16:creationId xmlns:a16="http://schemas.microsoft.com/office/drawing/2014/main" id="{F219AAB7-CDF0-45BF-86B6-5141BB45BAD5}"/>
              </a:ext>
            </a:extLst>
          </p:cNvPr>
          <p:cNvGrpSpPr/>
          <p:nvPr/>
        </p:nvGrpSpPr>
        <p:grpSpPr>
          <a:xfrm>
            <a:off x="4865915" y="2280537"/>
            <a:ext cx="3372751" cy="1055634"/>
            <a:chOff x="921479" y="4784695"/>
            <a:chExt cx="3372751" cy="1055634"/>
          </a:xfrm>
        </p:grpSpPr>
        <p:sp>
          <p:nvSpPr>
            <p:cNvPr id="73" name="Freeform 33">
              <a:extLst>
                <a:ext uri="{FF2B5EF4-FFF2-40B4-BE49-F238E27FC236}">
                  <a16:creationId xmlns:a16="http://schemas.microsoft.com/office/drawing/2014/main" id="{313F0622-53B5-4358-9F84-5666996EE8BA}"/>
                </a:ext>
              </a:extLst>
            </p:cNvPr>
            <p:cNvSpPr>
              <a:spLocks noEditPoints="1"/>
            </p:cNvSpPr>
            <p:nvPr/>
          </p:nvSpPr>
          <p:spPr bwMode="auto">
            <a:xfrm>
              <a:off x="921479" y="4786509"/>
              <a:ext cx="752475" cy="744538"/>
            </a:xfrm>
            <a:custGeom>
              <a:avLst/>
              <a:gdLst>
                <a:gd name="T0" fmla="*/ 123 w 140"/>
                <a:gd name="T1" fmla="*/ 45 h 139"/>
                <a:gd name="T2" fmla="*/ 62 w 140"/>
                <a:gd name="T3" fmla="*/ 38 h 139"/>
                <a:gd name="T4" fmla="*/ 86 w 140"/>
                <a:gd name="T5" fmla="*/ 20 h 139"/>
                <a:gd name="T6" fmla="*/ 93 w 140"/>
                <a:gd name="T7" fmla="*/ 3 h 139"/>
                <a:gd name="T8" fmla="*/ 79 w 140"/>
                <a:gd name="T9" fmla="*/ 3 h 139"/>
                <a:gd name="T10" fmla="*/ 53 w 140"/>
                <a:gd name="T11" fmla="*/ 40 h 139"/>
                <a:gd name="T12" fmla="*/ 36 w 140"/>
                <a:gd name="T13" fmla="*/ 48 h 139"/>
                <a:gd name="T14" fmla="*/ 16 w 140"/>
                <a:gd name="T15" fmla="*/ 77 h 139"/>
                <a:gd name="T16" fmla="*/ 4 w 140"/>
                <a:gd name="T17" fmla="*/ 78 h 139"/>
                <a:gd name="T18" fmla="*/ 11 w 140"/>
                <a:gd name="T19" fmla="*/ 95 h 139"/>
                <a:gd name="T20" fmla="*/ 20 w 140"/>
                <a:gd name="T21" fmla="*/ 80 h 139"/>
                <a:gd name="T22" fmla="*/ 46 w 140"/>
                <a:gd name="T23" fmla="*/ 122 h 139"/>
                <a:gd name="T24" fmla="*/ 54 w 140"/>
                <a:gd name="T25" fmla="*/ 139 h 139"/>
                <a:gd name="T26" fmla="*/ 54 w 140"/>
                <a:gd name="T27" fmla="*/ 114 h 139"/>
                <a:gd name="T28" fmla="*/ 47 w 140"/>
                <a:gd name="T29" fmla="*/ 58 h 139"/>
                <a:gd name="T30" fmla="*/ 61 w 140"/>
                <a:gd name="T31" fmla="*/ 48 h 139"/>
                <a:gd name="T32" fmla="*/ 87 w 140"/>
                <a:gd name="T33" fmla="*/ 37 h 139"/>
                <a:gd name="T34" fmla="*/ 115 w 140"/>
                <a:gd name="T35" fmla="*/ 53 h 139"/>
                <a:gd name="T36" fmla="*/ 140 w 140"/>
                <a:gd name="T37" fmla="*/ 53 h 139"/>
                <a:gd name="T38" fmla="*/ 59 w 140"/>
                <a:gd name="T39" fmla="*/ 126 h 139"/>
                <a:gd name="T40" fmla="*/ 49 w 140"/>
                <a:gd name="T41" fmla="*/ 126 h 139"/>
                <a:gd name="T42" fmla="*/ 59 w 140"/>
                <a:gd name="T43" fmla="*/ 126 h 139"/>
                <a:gd name="T44" fmla="*/ 86 w 140"/>
                <a:gd name="T45" fmla="*/ 5 h 139"/>
                <a:gd name="T46" fmla="*/ 90 w 140"/>
                <a:gd name="T47" fmla="*/ 14 h 139"/>
                <a:gd name="T48" fmla="*/ 83 w 140"/>
                <a:gd name="T49" fmla="*/ 14 h 139"/>
                <a:gd name="T50" fmla="*/ 15 w 140"/>
                <a:gd name="T51" fmla="*/ 89 h 139"/>
                <a:gd name="T52" fmla="*/ 8 w 140"/>
                <a:gd name="T53" fmla="*/ 89 h 139"/>
                <a:gd name="T54" fmla="*/ 8 w 140"/>
                <a:gd name="T55" fmla="*/ 82 h 139"/>
                <a:gd name="T56" fmla="*/ 15 w 140"/>
                <a:gd name="T57" fmla="*/ 82 h 139"/>
                <a:gd name="T58" fmla="*/ 49 w 140"/>
                <a:gd name="T59" fmla="*/ 53 h 139"/>
                <a:gd name="T60" fmla="*/ 49 w 140"/>
                <a:gd name="T61" fmla="*/ 42 h 139"/>
                <a:gd name="T62" fmla="*/ 49 w 140"/>
                <a:gd name="T63" fmla="*/ 53 h 139"/>
                <a:gd name="T64" fmla="*/ 122 w 140"/>
                <a:gd name="T65" fmla="*/ 53 h 139"/>
                <a:gd name="T66" fmla="*/ 133 w 140"/>
                <a:gd name="T67" fmla="*/ 5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0" h="139">
                  <a:moveTo>
                    <a:pt x="127" y="41"/>
                  </a:moveTo>
                  <a:cubicBezTo>
                    <a:pt x="123" y="45"/>
                    <a:pt x="123" y="45"/>
                    <a:pt x="123" y="45"/>
                  </a:cubicBezTo>
                  <a:cubicBezTo>
                    <a:pt x="113" y="37"/>
                    <a:pt x="100" y="32"/>
                    <a:pt x="87" y="32"/>
                  </a:cubicBezTo>
                  <a:cubicBezTo>
                    <a:pt x="78" y="32"/>
                    <a:pt x="70" y="34"/>
                    <a:pt x="62" y="38"/>
                  </a:cubicBezTo>
                  <a:cubicBezTo>
                    <a:pt x="81" y="19"/>
                    <a:pt x="81" y="19"/>
                    <a:pt x="81" y="19"/>
                  </a:cubicBezTo>
                  <a:cubicBezTo>
                    <a:pt x="83" y="20"/>
                    <a:pt x="84" y="20"/>
                    <a:pt x="86" y="20"/>
                  </a:cubicBezTo>
                  <a:cubicBezTo>
                    <a:pt x="89" y="20"/>
                    <a:pt x="91" y="19"/>
                    <a:pt x="93" y="17"/>
                  </a:cubicBezTo>
                  <a:cubicBezTo>
                    <a:pt x="97" y="13"/>
                    <a:pt x="97" y="7"/>
                    <a:pt x="93" y="3"/>
                  </a:cubicBezTo>
                  <a:cubicBezTo>
                    <a:pt x="91" y="1"/>
                    <a:pt x="89" y="0"/>
                    <a:pt x="86" y="0"/>
                  </a:cubicBezTo>
                  <a:cubicBezTo>
                    <a:pt x="84" y="0"/>
                    <a:pt x="81" y="1"/>
                    <a:pt x="79" y="3"/>
                  </a:cubicBezTo>
                  <a:cubicBezTo>
                    <a:pt x="76" y="6"/>
                    <a:pt x="75" y="12"/>
                    <a:pt x="78" y="15"/>
                  </a:cubicBezTo>
                  <a:cubicBezTo>
                    <a:pt x="53" y="40"/>
                    <a:pt x="53" y="40"/>
                    <a:pt x="53" y="40"/>
                  </a:cubicBezTo>
                  <a:cubicBezTo>
                    <a:pt x="49" y="35"/>
                    <a:pt x="49" y="35"/>
                    <a:pt x="49" y="35"/>
                  </a:cubicBezTo>
                  <a:cubicBezTo>
                    <a:pt x="36" y="48"/>
                    <a:pt x="36" y="48"/>
                    <a:pt x="36" y="48"/>
                  </a:cubicBezTo>
                  <a:cubicBezTo>
                    <a:pt x="41" y="52"/>
                    <a:pt x="41" y="52"/>
                    <a:pt x="41" y="52"/>
                  </a:cubicBezTo>
                  <a:cubicBezTo>
                    <a:pt x="16" y="77"/>
                    <a:pt x="16" y="77"/>
                    <a:pt x="16" y="77"/>
                  </a:cubicBezTo>
                  <a:cubicBezTo>
                    <a:pt x="15" y="76"/>
                    <a:pt x="13" y="75"/>
                    <a:pt x="11" y="75"/>
                  </a:cubicBezTo>
                  <a:cubicBezTo>
                    <a:pt x="9" y="75"/>
                    <a:pt x="6" y="76"/>
                    <a:pt x="4" y="78"/>
                  </a:cubicBezTo>
                  <a:cubicBezTo>
                    <a:pt x="0" y="82"/>
                    <a:pt x="0" y="88"/>
                    <a:pt x="4" y="92"/>
                  </a:cubicBezTo>
                  <a:cubicBezTo>
                    <a:pt x="6" y="94"/>
                    <a:pt x="9" y="95"/>
                    <a:pt x="11" y="95"/>
                  </a:cubicBezTo>
                  <a:cubicBezTo>
                    <a:pt x="14" y="95"/>
                    <a:pt x="16" y="94"/>
                    <a:pt x="18" y="92"/>
                  </a:cubicBezTo>
                  <a:cubicBezTo>
                    <a:pt x="22" y="89"/>
                    <a:pt x="22" y="84"/>
                    <a:pt x="20" y="80"/>
                  </a:cubicBezTo>
                  <a:cubicBezTo>
                    <a:pt x="39" y="61"/>
                    <a:pt x="39" y="61"/>
                    <a:pt x="39" y="61"/>
                  </a:cubicBezTo>
                  <a:cubicBezTo>
                    <a:pt x="29" y="80"/>
                    <a:pt x="31" y="105"/>
                    <a:pt x="46" y="122"/>
                  </a:cubicBezTo>
                  <a:cubicBezTo>
                    <a:pt x="42" y="126"/>
                    <a:pt x="42" y="126"/>
                    <a:pt x="42" y="126"/>
                  </a:cubicBezTo>
                  <a:cubicBezTo>
                    <a:pt x="54" y="139"/>
                    <a:pt x="54" y="139"/>
                    <a:pt x="54" y="139"/>
                  </a:cubicBezTo>
                  <a:cubicBezTo>
                    <a:pt x="66" y="126"/>
                    <a:pt x="66" y="126"/>
                    <a:pt x="66" y="126"/>
                  </a:cubicBezTo>
                  <a:cubicBezTo>
                    <a:pt x="54" y="114"/>
                    <a:pt x="54" y="114"/>
                    <a:pt x="54" y="114"/>
                  </a:cubicBezTo>
                  <a:cubicBezTo>
                    <a:pt x="50" y="118"/>
                    <a:pt x="50" y="118"/>
                    <a:pt x="50" y="118"/>
                  </a:cubicBezTo>
                  <a:cubicBezTo>
                    <a:pt x="35" y="101"/>
                    <a:pt x="34" y="76"/>
                    <a:pt x="47" y="58"/>
                  </a:cubicBezTo>
                  <a:cubicBezTo>
                    <a:pt x="49" y="60"/>
                    <a:pt x="49" y="60"/>
                    <a:pt x="49" y="60"/>
                  </a:cubicBezTo>
                  <a:cubicBezTo>
                    <a:pt x="61" y="48"/>
                    <a:pt x="61" y="48"/>
                    <a:pt x="61" y="48"/>
                  </a:cubicBezTo>
                  <a:cubicBezTo>
                    <a:pt x="59" y="46"/>
                    <a:pt x="59" y="46"/>
                    <a:pt x="59" y="46"/>
                  </a:cubicBezTo>
                  <a:cubicBezTo>
                    <a:pt x="67" y="40"/>
                    <a:pt x="77" y="37"/>
                    <a:pt x="87" y="37"/>
                  </a:cubicBezTo>
                  <a:cubicBezTo>
                    <a:pt x="99" y="37"/>
                    <a:pt x="110" y="41"/>
                    <a:pt x="119" y="49"/>
                  </a:cubicBezTo>
                  <a:cubicBezTo>
                    <a:pt x="115" y="53"/>
                    <a:pt x="115" y="53"/>
                    <a:pt x="115" y="53"/>
                  </a:cubicBezTo>
                  <a:cubicBezTo>
                    <a:pt x="127" y="66"/>
                    <a:pt x="127" y="66"/>
                    <a:pt x="127" y="66"/>
                  </a:cubicBezTo>
                  <a:cubicBezTo>
                    <a:pt x="140" y="53"/>
                    <a:pt x="140" y="53"/>
                    <a:pt x="140" y="53"/>
                  </a:cubicBezTo>
                  <a:lnTo>
                    <a:pt x="127" y="41"/>
                  </a:lnTo>
                  <a:close/>
                  <a:moveTo>
                    <a:pt x="59" y="126"/>
                  </a:moveTo>
                  <a:cubicBezTo>
                    <a:pt x="54" y="132"/>
                    <a:pt x="54" y="132"/>
                    <a:pt x="54" y="132"/>
                  </a:cubicBezTo>
                  <a:cubicBezTo>
                    <a:pt x="49" y="126"/>
                    <a:pt x="49" y="126"/>
                    <a:pt x="49" y="126"/>
                  </a:cubicBezTo>
                  <a:cubicBezTo>
                    <a:pt x="54" y="121"/>
                    <a:pt x="54" y="121"/>
                    <a:pt x="54" y="121"/>
                  </a:cubicBezTo>
                  <a:lnTo>
                    <a:pt x="59" y="126"/>
                  </a:lnTo>
                  <a:close/>
                  <a:moveTo>
                    <a:pt x="83" y="7"/>
                  </a:moveTo>
                  <a:cubicBezTo>
                    <a:pt x="84" y="6"/>
                    <a:pt x="85" y="5"/>
                    <a:pt x="86" y="5"/>
                  </a:cubicBezTo>
                  <a:cubicBezTo>
                    <a:pt x="88" y="5"/>
                    <a:pt x="89" y="6"/>
                    <a:pt x="90" y="7"/>
                  </a:cubicBezTo>
                  <a:cubicBezTo>
                    <a:pt x="92" y="9"/>
                    <a:pt x="92" y="12"/>
                    <a:pt x="90" y="14"/>
                  </a:cubicBezTo>
                  <a:cubicBezTo>
                    <a:pt x="89" y="15"/>
                    <a:pt x="88" y="15"/>
                    <a:pt x="86" y="15"/>
                  </a:cubicBezTo>
                  <a:cubicBezTo>
                    <a:pt x="85" y="15"/>
                    <a:pt x="84" y="15"/>
                    <a:pt x="83" y="14"/>
                  </a:cubicBezTo>
                  <a:cubicBezTo>
                    <a:pt x="81" y="12"/>
                    <a:pt x="81" y="9"/>
                    <a:pt x="83" y="7"/>
                  </a:cubicBezTo>
                  <a:close/>
                  <a:moveTo>
                    <a:pt x="15" y="89"/>
                  </a:moveTo>
                  <a:cubicBezTo>
                    <a:pt x="14" y="90"/>
                    <a:pt x="13" y="90"/>
                    <a:pt x="11" y="90"/>
                  </a:cubicBezTo>
                  <a:cubicBezTo>
                    <a:pt x="10" y="90"/>
                    <a:pt x="9" y="90"/>
                    <a:pt x="8" y="89"/>
                  </a:cubicBezTo>
                  <a:cubicBezTo>
                    <a:pt x="7" y="88"/>
                    <a:pt x="6" y="87"/>
                    <a:pt x="6" y="85"/>
                  </a:cubicBezTo>
                  <a:cubicBezTo>
                    <a:pt x="6" y="84"/>
                    <a:pt x="7" y="83"/>
                    <a:pt x="8" y="82"/>
                  </a:cubicBezTo>
                  <a:cubicBezTo>
                    <a:pt x="9" y="81"/>
                    <a:pt x="10" y="80"/>
                    <a:pt x="11" y="80"/>
                  </a:cubicBezTo>
                  <a:cubicBezTo>
                    <a:pt x="13" y="80"/>
                    <a:pt x="14" y="81"/>
                    <a:pt x="15" y="82"/>
                  </a:cubicBezTo>
                  <a:cubicBezTo>
                    <a:pt x="17" y="84"/>
                    <a:pt x="17" y="87"/>
                    <a:pt x="15" y="89"/>
                  </a:cubicBezTo>
                  <a:close/>
                  <a:moveTo>
                    <a:pt x="49" y="53"/>
                  </a:moveTo>
                  <a:cubicBezTo>
                    <a:pt x="43" y="48"/>
                    <a:pt x="43" y="48"/>
                    <a:pt x="43" y="48"/>
                  </a:cubicBezTo>
                  <a:cubicBezTo>
                    <a:pt x="49" y="42"/>
                    <a:pt x="49" y="42"/>
                    <a:pt x="49" y="42"/>
                  </a:cubicBezTo>
                  <a:cubicBezTo>
                    <a:pt x="54" y="48"/>
                    <a:pt x="54" y="48"/>
                    <a:pt x="54" y="48"/>
                  </a:cubicBezTo>
                  <a:lnTo>
                    <a:pt x="49" y="53"/>
                  </a:lnTo>
                  <a:close/>
                  <a:moveTo>
                    <a:pt x="127" y="58"/>
                  </a:moveTo>
                  <a:cubicBezTo>
                    <a:pt x="122" y="53"/>
                    <a:pt x="122" y="53"/>
                    <a:pt x="122" y="53"/>
                  </a:cubicBezTo>
                  <a:cubicBezTo>
                    <a:pt x="127" y="48"/>
                    <a:pt x="127" y="48"/>
                    <a:pt x="127" y="48"/>
                  </a:cubicBezTo>
                  <a:cubicBezTo>
                    <a:pt x="133" y="53"/>
                    <a:pt x="133" y="53"/>
                    <a:pt x="133" y="53"/>
                  </a:cubicBezTo>
                  <a:lnTo>
                    <a:pt x="127" y="5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74" name="Rectangle 73">
              <a:extLst>
                <a:ext uri="{FF2B5EF4-FFF2-40B4-BE49-F238E27FC236}">
                  <a16:creationId xmlns:a16="http://schemas.microsoft.com/office/drawing/2014/main" id="{5E365220-27F9-43A6-859E-5483E9EE087D}"/>
                </a:ext>
              </a:extLst>
            </p:cNvPr>
            <p:cNvSpPr/>
            <p:nvPr/>
          </p:nvSpPr>
          <p:spPr>
            <a:xfrm>
              <a:off x="1891929" y="4784695"/>
              <a:ext cx="1975221" cy="400110"/>
            </a:xfrm>
            <a:prstGeom prst="rect">
              <a:avLst/>
            </a:prstGeom>
          </p:spPr>
          <p:txBody>
            <a:bodyPr wrap="none">
              <a:spAutoFit/>
            </a:bodyPr>
            <a:lstStyle/>
            <a:p>
              <a:r>
                <a:rPr lang="en-US" sz="2000" b="1" dirty="0">
                  <a:solidFill>
                    <a:schemeClr val="accent2"/>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75" name="TextBox 74">
              <a:extLst>
                <a:ext uri="{FF2B5EF4-FFF2-40B4-BE49-F238E27FC236}">
                  <a16:creationId xmlns:a16="http://schemas.microsoft.com/office/drawing/2014/main" id="{CF497175-320C-4391-A39E-315B80FCF014}"/>
                </a:ext>
              </a:extLst>
            </p:cNvPr>
            <p:cNvSpPr txBox="1"/>
            <p:nvPr/>
          </p:nvSpPr>
          <p:spPr>
            <a:xfrm>
              <a:off x="1891929" y="5132443"/>
              <a:ext cx="2402301" cy="707886"/>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grpSp>
        <p:nvGrpSpPr>
          <p:cNvPr id="76" name="Group 75">
            <a:extLst>
              <a:ext uri="{FF2B5EF4-FFF2-40B4-BE49-F238E27FC236}">
                <a16:creationId xmlns:a16="http://schemas.microsoft.com/office/drawing/2014/main" id="{50C3AAA0-CEE5-4292-BDA5-0CE175DE0F03}"/>
              </a:ext>
            </a:extLst>
          </p:cNvPr>
          <p:cNvGrpSpPr/>
          <p:nvPr/>
        </p:nvGrpSpPr>
        <p:grpSpPr>
          <a:xfrm>
            <a:off x="4865915" y="4368798"/>
            <a:ext cx="3325126" cy="1055634"/>
            <a:chOff x="921479" y="6081093"/>
            <a:chExt cx="3325126" cy="1055634"/>
          </a:xfrm>
        </p:grpSpPr>
        <p:sp>
          <p:nvSpPr>
            <p:cNvPr id="77" name="Freeform 34">
              <a:extLst>
                <a:ext uri="{FF2B5EF4-FFF2-40B4-BE49-F238E27FC236}">
                  <a16:creationId xmlns:a16="http://schemas.microsoft.com/office/drawing/2014/main" id="{81AFE1D3-8E9D-417A-A6D3-DF597C7DB807}"/>
                </a:ext>
              </a:extLst>
            </p:cNvPr>
            <p:cNvSpPr>
              <a:spLocks noEditPoints="1"/>
            </p:cNvSpPr>
            <p:nvPr/>
          </p:nvSpPr>
          <p:spPr bwMode="auto">
            <a:xfrm>
              <a:off x="921479" y="6184905"/>
              <a:ext cx="661988" cy="600075"/>
            </a:xfrm>
            <a:custGeom>
              <a:avLst/>
              <a:gdLst>
                <a:gd name="T0" fmla="*/ 410 w 417"/>
                <a:gd name="T1" fmla="*/ 108 h 378"/>
                <a:gd name="T2" fmla="*/ 315 w 417"/>
                <a:gd name="T3" fmla="*/ 0 h 378"/>
                <a:gd name="T4" fmla="*/ 102 w 417"/>
                <a:gd name="T5" fmla="*/ 0 h 378"/>
                <a:gd name="T6" fmla="*/ 7 w 417"/>
                <a:gd name="T7" fmla="*/ 108 h 378"/>
                <a:gd name="T8" fmla="*/ 0 w 417"/>
                <a:gd name="T9" fmla="*/ 118 h 378"/>
                <a:gd name="T10" fmla="*/ 7 w 417"/>
                <a:gd name="T11" fmla="*/ 125 h 378"/>
                <a:gd name="T12" fmla="*/ 207 w 417"/>
                <a:gd name="T13" fmla="*/ 378 h 378"/>
                <a:gd name="T14" fmla="*/ 410 w 417"/>
                <a:gd name="T15" fmla="*/ 125 h 378"/>
                <a:gd name="T16" fmla="*/ 417 w 417"/>
                <a:gd name="T17" fmla="*/ 118 h 378"/>
                <a:gd name="T18" fmla="*/ 410 w 417"/>
                <a:gd name="T19" fmla="*/ 108 h 378"/>
                <a:gd name="T20" fmla="*/ 390 w 417"/>
                <a:gd name="T21" fmla="*/ 108 h 378"/>
                <a:gd name="T22" fmla="*/ 231 w 417"/>
                <a:gd name="T23" fmla="*/ 108 h 378"/>
                <a:gd name="T24" fmla="*/ 309 w 417"/>
                <a:gd name="T25" fmla="*/ 17 h 378"/>
                <a:gd name="T26" fmla="*/ 390 w 417"/>
                <a:gd name="T27" fmla="*/ 108 h 378"/>
                <a:gd name="T28" fmla="*/ 207 w 417"/>
                <a:gd name="T29" fmla="*/ 108 h 378"/>
                <a:gd name="T30" fmla="*/ 126 w 417"/>
                <a:gd name="T31" fmla="*/ 14 h 378"/>
                <a:gd name="T32" fmla="*/ 288 w 417"/>
                <a:gd name="T33" fmla="*/ 14 h 378"/>
                <a:gd name="T34" fmla="*/ 210 w 417"/>
                <a:gd name="T35" fmla="*/ 108 h 378"/>
                <a:gd name="T36" fmla="*/ 207 w 417"/>
                <a:gd name="T37" fmla="*/ 108 h 378"/>
                <a:gd name="T38" fmla="*/ 105 w 417"/>
                <a:gd name="T39" fmla="*/ 17 h 378"/>
                <a:gd name="T40" fmla="*/ 187 w 417"/>
                <a:gd name="T41" fmla="*/ 108 h 378"/>
                <a:gd name="T42" fmla="*/ 27 w 417"/>
                <a:gd name="T43" fmla="*/ 108 h 378"/>
                <a:gd name="T44" fmla="*/ 105 w 417"/>
                <a:gd name="T45" fmla="*/ 17 h 378"/>
                <a:gd name="T46" fmla="*/ 200 w 417"/>
                <a:gd name="T47" fmla="*/ 125 h 378"/>
                <a:gd name="T48" fmla="*/ 200 w 417"/>
                <a:gd name="T49" fmla="*/ 344 h 378"/>
                <a:gd name="T50" fmla="*/ 27 w 417"/>
                <a:gd name="T51" fmla="*/ 125 h 378"/>
                <a:gd name="T52" fmla="*/ 200 w 417"/>
                <a:gd name="T53" fmla="*/ 125 h 378"/>
                <a:gd name="T54" fmla="*/ 217 w 417"/>
                <a:gd name="T55" fmla="*/ 344 h 378"/>
                <a:gd name="T56" fmla="*/ 217 w 417"/>
                <a:gd name="T57" fmla="*/ 125 h 378"/>
                <a:gd name="T58" fmla="*/ 390 w 417"/>
                <a:gd name="T59" fmla="*/ 125 h 378"/>
                <a:gd name="T60" fmla="*/ 217 w 417"/>
                <a:gd name="T61" fmla="*/ 34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7" h="378">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78" name="Rectangle 77">
              <a:extLst>
                <a:ext uri="{FF2B5EF4-FFF2-40B4-BE49-F238E27FC236}">
                  <a16:creationId xmlns:a16="http://schemas.microsoft.com/office/drawing/2014/main" id="{503ED760-975A-465E-BD68-49B7246AA69F}"/>
                </a:ext>
              </a:extLst>
            </p:cNvPr>
            <p:cNvSpPr/>
            <p:nvPr/>
          </p:nvSpPr>
          <p:spPr>
            <a:xfrm>
              <a:off x="1844304" y="6081093"/>
              <a:ext cx="1975221" cy="400110"/>
            </a:xfrm>
            <a:prstGeom prst="rect">
              <a:avLst/>
            </a:prstGeom>
          </p:spPr>
          <p:txBody>
            <a:bodyPr wrap="none">
              <a:spAutoFit/>
            </a:bodyPr>
            <a:lstStyle/>
            <a:p>
              <a:r>
                <a:rPr lang="en-US" sz="2000" b="1" dirty="0">
                  <a:solidFill>
                    <a:schemeClr val="accent3"/>
                  </a:solidFill>
                  <a:latin typeface="Roboto" panose="02000000000000000000" pitchFamily="2" charset="0"/>
                  <a:ea typeface="Roboto" panose="02000000000000000000" pitchFamily="2" charset="0"/>
                  <a:cs typeface="Roboto" panose="02000000000000000000" pitchFamily="2" charset="0"/>
                </a:rPr>
                <a:t>Quality is Value</a:t>
              </a:r>
            </a:p>
          </p:txBody>
        </p:sp>
        <p:sp>
          <p:nvSpPr>
            <p:cNvPr id="79" name="TextBox 78">
              <a:extLst>
                <a:ext uri="{FF2B5EF4-FFF2-40B4-BE49-F238E27FC236}">
                  <a16:creationId xmlns:a16="http://schemas.microsoft.com/office/drawing/2014/main" id="{17A6BA9E-2A08-45A7-83B9-137AF80A5F50}"/>
                </a:ext>
              </a:extLst>
            </p:cNvPr>
            <p:cNvSpPr txBox="1"/>
            <p:nvPr/>
          </p:nvSpPr>
          <p:spPr>
            <a:xfrm>
              <a:off x="1844304" y="6428841"/>
              <a:ext cx="2402301" cy="707886"/>
            </a:xfrm>
            <a:prstGeom prst="rect">
              <a:avLst/>
            </a:prstGeom>
            <a:noFill/>
          </p:spPr>
          <p:txBody>
            <a:bodyPr wrap="square" rtlCol="0">
              <a:spAutoFit/>
            </a:bodyPr>
            <a:lstStyle/>
            <a:p>
              <a:pPr>
                <a:lnSpc>
                  <a:spcPts val="1600"/>
                </a:lnSpc>
              </a:pPr>
              <a:r>
                <a:rPr lang="en-US" sz="1100" dirty="0">
                  <a:latin typeface="Lato" panose="020F0502020204030203" pitchFamily="34" charset="0"/>
                  <a:ea typeface="Lato" panose="020F0502020204030203" pitchFamily="34" charset="0"/>
                  <a:cs typeface="Lato" panose="020F0502020204030203" pitchFamily="34" charset="0"/>
                </a:rPr>
                <a:t>Contrary to popular belief, Lorem Ipsum is not simply random text. It has roots in a piece of classical</a:t>
              </a:r>
            </a:p>
          </p:txBody>
        </p:sp>
      </p:grpSp>
      <p:sp>
        <p:nvSpPr>
          <p:cNvPr id="3" name="Picture Placeholder 2">
            <a:extLst>
              <a:ext uri="{FF2B5EF4-FFF2-40B4-BE49-F238E27FC236}">
                <a16:creationId xmlns:a16="http://schemas.microsoft.com/office/drawing/2014/main" id="{5EE082D7-3AC4-4E08-9A12-C912986306AA}"/>
              </a:ext>
            </a:extLst>
          </p:cNvPr>
          <p:cNvSpPr>
            <a:spLocks noGrp="1"/>
          </p:cNvSpPr>
          <p:nvPr>
            <p:ph type="pic" sz="quarter" idx="15"/>
          </p:nvPr>
        </p:nvSpPr>
        <p:spPr/>
      </p:sp>
      <p:sp>
        <p:nvSpPr>
          <p:cNvPr id="5" name="Picture Placeholder 4">
            <a:extLst>
              <a:ext uri="{FF2B5EF4-FFF2-40B4-BE49-F238E27FC236}">
                <a16:creationId xmlns:a16="http://schemas.microsoft.com/office/drawing/2014/main" id="{F89B5025-8D2B-4D6E-9B51-91C5BD5C1DEA}"/>
              </a:ext>
            </a:extLst>
          </p:cNvPr>
          <p:cNvSpPr>
            <a:spLocks noGrp="1"/>
          </p:cNvSpPr>
          <p:nvPr>
            <p:ph type="pic" sz="quarter" idx="18"/>
          </p:nvPr>
        </p:nvSpPr>
        <p:spPr/>
      </p:sp>
    </p:spTree>
    <p:extLst>
      <p:ext uri="{BB962C8B-B14F-4D97-AF65-F5344CB8AC3E}">
        <p14:creationId xmlns:p14="http://schemas.microsoft.com/office/powerpoint/2010/main" val="2347862398"/>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883191D9-D1F6-40AE-82F0-F9B8482186BD}"/>
              </a:ext>
            </a:extLst>
          </p:cNvPr>
          <p:cNvSpPr txBox="1"/>
          <p:nvPr/>
        </p:nvSpPr>
        <p:spPr>
          <a:xfrm>
            <a:off x="4867138" y="3075057"/>
            <a:ext cx="2457724" cy="707886"/>
          </a:xfrm>
          <a:prstGeom prst="rect">
            <a:avLst/>
          </a:prstGeom>
          <a:noFill/>
        </p:spPr>
        <p:txBody>
          <a:bodyPr wrap="none" rtlCol="0">
            <a:spAutoFit/>
          </a:bodyPr>
          <a:lstStyle/>
          <a:p>
            <a:pPr algn="ctr"/>
            <a:r>
              <a:rPr lang="en-US" sz="4000" b="1" dirty="0">
                <a:latin typeface="Roboto Slab" pitchFamily="2" charset="0"/>
                <a:ea typeface="Roboto Slab" pitchFamily="2" charset="0"/>
              </a:rPr>
              <a:t>THE END</a:t>
            </a:r>
          </a:p>
        </p:txBody>
      </p:sp>
      <p:sp>
        <p:nvSpPr>
          <p:cNvPr id="82" name="Rectangle 81">
            <a:extLst>
              <a:ext uri="{FF2B5EF4-FFF2-40B4-BE49-F238E27FC236}">
                <a16:creationId xmlns:a16="http://schemas.microsoft.com/office/drawing/2014/main" id="{5A9D5641-BA53-488E-AFB7-493C18C220C0}"/>
              </a:ext>
            </a:extLst>
          </p:cNvPr>
          <p:cNvSpPr/>
          <p:nvPr/>
        </p:nvSpPr>
        <p:spPr>
          <a:xfrm rot="5400000">
            <a:off x="4558471" y="1282542"/>
            <a:ext cx="3075057" cy="50997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a:extLst>
              <a:ext uri="{FF2B5EF4-FFF2-40B4-BE49-F238E27FC236}">
                <a16:creationId xmlns:a16="http://schemas.microsoft.com/office/drawing/2014/main" id="{FF721372-945B-4FED-8ACB-C75ABD92E6FE}"/>
              </a:ext>
            </a:extLst>
          </p:cNvPr>
          <p:cNvSpPr/>
          <p:nvPr/>
        </p:nvSpPr>
        <p:spPr>
          <a:xfrm>
            <a:off x="7324862" y="3174014"/>
            <a:ext cx="4867138" cy="50997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15343976"/>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D24DC98-A91F-4B93-9D11-E4DD2106FC5E}"/>
              </a:ext>
            </a:extLst>
          </p:cNvPr>
          <p:cNvSpPr/>
          <p:nvPr/>
        </p:nvSpPr>
        <p:spPr>
          <a:xfrm>
            <a:off x="0" y="2438400"/>
            <a:ext cx="4648200" cy="198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83DBD31D-1371-4C05-AA16-8340EF8092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249" y="2809756"/>
            <a:ext cx="3695702" cy="1238488"/>
          </a:xfrm>
          <a:prstGeom prst="rect">
            <a:avLst/>
          </a:prstGeom>
        </p:spPr>
      </p:pic>
      <p:sp>
        <p:nvSpPr>
          <p:cNvPr id="3" name="Picture Placeholder 2">
            <a:extLst>
              <a:ext uri="{FF2B5EF4-FFF2-40B4-BE49-F238E27FC236}">
                <a16:creationId xmlns:a16="http://schemas.microsoft.com/office/drawing/2014/main" id="{F20147E1-3B6B-4101-A334-B4043E3315F6}"/>
              </a:ext>
            </a:extLst>
          </p:cNvPr>
          <p:cNvSpPr>
            <a:spLocks noGrp="1"/>
          </p:cNvSpPr>
          <p:nvPr>
            <p:ph type="pic" sz="quarter" idx="10"/>
          </p:nvPr>
        </p:nvSpPr>
        <p:spPr/>
      </p:sp>
    </p:spTree>
    <p:extLst>
      <p:ext uri="{BB962C8B-B14F-4D97-AF65-F5344CB8AC3E}">
        <p14:creationId xmlns:p14="http://schemas.microsoft.com/office/powerpoint/2010/main" val="2550432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902089B-B059-42A9-81FC-C36F899F93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600" y="3764194"/>
            <a:ext cx="2590800" cy="868218"/>
          </a:xfrm>
          <a:prstGeom prst="rect">
            <a:avLst/>
          </a:prstGeom>
        </p:spPr>
      </p:pic>
      <p:sp>
        <p:nvSpPr>
          <p:cNvPr id="13" name="TextBox 12">
            <a:extLst>
              <a:ext uri="{FF2B5EF4-FFF2-40B4-BE49-F238E27FC236}">
                <a16:creationId xmlns:a16="http://schemas.microsoft.com/office/drawing/2014/main" id="{EC1F9D33-CABC-436D-8999-0D0BE3921B35}"/>
              </a:ext>
            </a:extLst>
          </p:cNvPr>
          <p:cNvSpPr txBox="1"/>
          <p:nvPr/>
        </p:nvSpPr>
        <p:spPr>
          <a:xfrm>
            <a:off x="1656522" y="4960303"/>
            <a:ext cx="8878956" cy="652936"/>
          </a:xfrm>
          <a:prstGeom prst="rect">
            <a:avLst/>
          </a:prstGeom>
          <a:noFill/>
        </p:spPr>
        <p:txBody>
          <a:bodyPr wrap="square" rtlCol="0">
            <a:spAutoFit/>
          </a:bodyPr>
          <a:lstStyle/>
          <a:p>
            <a:pPr algn="ctr">
              <a:lnSpc>
                <a:spcPts val="1500"/>
              </a:lnSpc>
            </a:pPr>
            <a:r>
              <a:rPr lang="en-US" sz="1000" dirty="0">
                <a:solidFill>
                  <a:schemeClr val="tx1">
                    <a:lumMod val="75000"/>
                    <a:lumOff val="25000"/>
                  </a:schemeClr>
                </a:solidFill>
                <a:latin typeface="Roboto Slab" pitchFamily="2" charset="0"/>
                <a:ea typeface="Roboto Slab" pitchFamily="2" charset="0"/>
                <a:cs typeface="Bodoni 72 Book"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a:t>
            </a:r>
          </a:p>
        </p:txBody>
      </p:sp>
      <p:sp>
        <p:nvSpPr>
          <p:cNvPr id="2" name="Oval 1">
            <a:extLst>
              <a:ext uri="{FF2B5EF4-FFF2-40B4-BE49-F238E27FC236}">
                <a16:creationId xmlns:a16="http://schemas.microsoft.com/office/drawing/2014/main" id="{AEECB620-3A2A-41FB-9BE6-CCA5AD3216CF}"/>
              </a:ext>
            </a:extLst>
          </p:cNvPr>
          <p:cNvSpPr/>
          <p:nvPr/>
        </p:nvSpPr>
        <p:spPr>
          <a:xfrm>
            <a:off x="4903304" y="1041561"/>
            <a:ext cx="2385392" cy="238539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3">
            <a:extLst>
              <a:ext uri="{FF2B5EF4-FFF2-40B4-BE49-F238E27FC236}">
                <a16:creationId xmlns:a16="http://schemas.microsoft.com/office/drawing/2014/main" id="{14FE06E3-C24B-44F6-830D-2ECAF7BAEB45}"/>
              </a:ext>
            </a:extLst>
          </p:cNvPr>
          <p:cNvSpPr>
            <a:spLocks noGrp="1"/>
          </p:cNvSpPr>
          <p:nvPr>
            <p:ph type="pic" sz="quarter" idx="10"/>
          </p:nvPr>
        </p:nvSpPr>
        <p:spPr/>
      </p:sp>
    </p:spTree>
    <p:extLst>
      <p:ext uri="{BB962C8B-B14F-4D97-AF65-F5344CB8AC3E}">
        <p14:creationId xmlns:p14="http://schemas.microsoft.com/office/powerpoint/2010/main" val="159636813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7CF377B-4091-45EE-BE44-70552CB3C456}"/>
              </a:ext>
            </a:extLst>
          </p:cNvPr>
          <p:cNvSpPr/>
          <p:nvPr/>
        </p:nvSpPr>
        <p:spPr>
          <a:xfrm>
            <a:off x="0" y="0"/>
            <a:ext cx="12192000" cy="6858000"/>
          </a:xfrm>
          <a:prstGeom prst="rect">
            <a:avLst/>
          </a:prstGeom>
          <a:gradFill flip="none" rotWithShape="1">
            <a:gsLst>
              <a:gs pos="0">
                <a:schemeClr val="tx1">
                  <a:alpha val="88000"/>
                </a:schemeClr>
              </a:gs>
              <a:gs pos="100000">
                <a:schemeClr val="tx1">
                  <a:lumMod val="85000"/>
                  <a:lumOff val="15000"/>
                  <a:alpha val="9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5E08D3CD-C7DB-4119-B3C2-C0FEA098DDDB}"/>
              </a:ext>
            </a:extLst>
          </p:cNvPr>
          <p:cNvSpPr/>
          <p:nvPr/>
        </p:nvSpPr>
        <p:spPr>
          <a:xfrm>
            <a:off x="3876675" y="381000"/>
            <a:ext cx="933448" cy="9334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238E3574-9F69-4896-A56B-9EE8CD8F7948}"/>
              </a:ext>
            </a:extLst>
          </p:cNvPr>
          <p:cNvSpPr/>
          <p:nvPr/>
        </p:nvSpPr>
        <p:spPr>
          <a:xfrm>
            <a:off x="2128837" y="1990722"/>
            <a:ext cx="4429125" cy="442912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3F7C2B0A-B073-4E35-A9EC-3372F76513F5}"/>
              </a:ext>
            </a:extLst>
          </p:cNvPr>
          <p:cNvSpPr/>
          <p:nvPr/>
        </p:nvSpPr>
        <p:spPr>
          <a:xfrm>
            <a:off x="671512" y="676274"/>
            <a:ext cx="2914650" cy="291465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ubtitle 6">
            <a:extLst>
              <a:ext uri="{FF2B5EF4-FFF2-40B4-BE49-F238E27FC236}">
                <a16:creationId xmlns:a16="http://schemas.microsoft.com/office/drawing/2014/main" id="{FDE66383-C423-415A-B06B-ED72A37C269A}"/>
              </a:ext>
            </a:extLst>
          </p:cNvPr>
          <p:cNvSpPr txBox="1">
            <a:spLocks/>
          </p:cNvSpPr>
          <p:nvPr/>
        </p:nvSpPr>
        <p:spPr>
          <a:xfrm>
            <a:off x="1161119" y="1481136"/>
            <a:ext cx="1935436" cy="1304926"/>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ts val="2000"/>
              </a:lnSpc>
            </a:pPr>
            <a:r>
              <a:rPr lang="en-US" sz="1400" dirty="0">
                <a:solidFill>
                  <a:schemeClr val="bg1"/>
                </a:solidFill>
                <a:latin typeface="Roboto Slab" pitchFamily="2" charset="0"/>
                <a:ea typeface="Roboto Slab" pitchFamily="2" charset="0"/>
                <a:cs typeface="Montserrat" charset="0"/>
              </a:rPr>
              <a:t>passages of Lorem Ipsum </a:t>
            </a:r>
            <a:r>
              <a:rPr lang="en-US" sz="1400" i="1" dirty="0">
                <a:solidFill>
                  <a:schemeClr val="bg1"/>
                </a:solidFill>
                <a:latin typeface="Roboto Slab" pitchFamily="2" charset="0"/>
                <a:ea typeface="Roboto Slab" pitchFamily="2" charset="0"/>
                <a:cs typeface="Montserrat" charset="0"/>
              </a:rPr>
              <a:t>Lorem Ipsum, you need to be sure there isn't hidden in the middle of text.</a:t>
            </a:r>
          </a:p>
        </p:txBody>
      </p:sp>
      <p:sp>
        <p:nvSpPr>
          <p:cNvPr id="11" name="Oval 10">
            <a:extLst>
              <a:ext uri="{FF2B5EF4-FFF2-40B4-BE49-F238E27FC236}">
                <a16:creationId xmlns:a16="http://schemas.microsoft.com/office/drawing/2014/main" id="{DA7E0773-E375-4429-AE62-389EA764E4A4}"/>
              </a:ext>
            </a:extLst>
          </p:cNvPr>
          <p:cNvSpPr/>
          <p:nvPr/>
        </p:nvSpPr>
        <p:spPr>
          <a:xfrm>
            <a:off x="5405437" y="1285874"/>
            <a:ext cx="2305050" cy="23050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reeform 16">
            <a:extLst>
              <a:ext uri="{FF2B5EF4-FFF2-40B4-BE49-F238E27FC236}">
                <a16:creationId xmlns:a16="http://schemas.microsoft.com/office/drawing/2014/main" id="{B32A8CDE-0ACC-4517-B544-8C846438060A}"/>
              </a:ext>
            </a:extLst>
          </p:cNvPr>
          <p:cNvSpPr>
            <a:spLocks noEditPoints="1"/>
          </p:cNvSpPr>
          <p:nvPr/>
        </p:nvSpPr>
        <p:spPr bwMode="auto">
          <a:xfrm>
            <a:off x="6086473" y="1966912"/>
            <a:ext cx="942978" cy="942974"/>
          </a:xfrm>
          <a:custGeom>
            <a:avLst/>
            <a:gdLst>
              <a:gd name="T0" fmla="*/ 205 w 410"/>
              <a:gd name="T1" fmla="*/ 265 h 410"/>
              <a:gd name="T2" fmla="*/ 205 w 410"/>
              <a:gd name="T3" fmla="*/ 258 h 410"/>
              <a:gd name="T4" fmla="*/ 258 w 410"/>
              <a:gd name="T5" fmla="*/ 205 h 410"/>
              <a:gd name="T6" fmla="*/ 342 w 410"/>
              <a:gd name="T7" fmla="*/ 150 h 410"/>
              <a:gd name="T8" fmla="*/ 363 w 410"/>
              <a:gd name="T9" fmla="*/ 73 h 410"/>
              <a:gd name="T10" fmla="*/ 263 w 410"/>
              <a:gd name="T11" fmla="*/ 69 h 410"/>
              <a:gd name="T12" fmla="*/ 224 w 410"/>
              <a:gd name="T13" fmla="*/ 0 h 410"/>
              <a:gd name="T14" fmla="*/ 151 w 410"/>
              <a:gd name="T15" fmla="*/ 68 h 410"/>
              <a:gd name="T16" fmla="*/ 73 w 410"/>
              <a:gd name="T17" fmla="*/ 46 h 410"/>
              <a:gd name="T18" fmla="*/ 70 w 410"/>
              <a:gd name="T19" fmla="*/ 146 h 410"/>
              <a:gd name="T20" fmla="*/ 0 w 410"/>
              <a:gd name="T21" fmla="*/ 185 h 410"/>
              <a:gd name="T22" fmla="*/ 68 w 410"/>
              <a:gd name="T23" fmla="*/ 259 h 410"/>
              <a:gd name="T24" fmla="*/ 46 w 410"/>
              <a:gd name="T25" fmla="*/ 336 h 410"/>
              <a:gd name="T26" fmla="*/ 146 w 410"/>
              <a:gd name="T27" fmla="*/ 340 h 410"/>
              <a:gd name="T28" fmla="*/ 186 w 410"/>
              <a:gd name="T29" fmla="*/ 410 h 410"/>
              <a:gd name="T30" fmla="*/ 259 w 410"/>
              <a:gd name="T31" fmla="*/ 342 h 410"/>
              <a:gd name="T32" fmla="*/ 315 w 410"/>
              <a:gd name="T33" fmla="*/ 371 h 410"/>
              <a:gd name="T34" fmla="*/ 366 w 410"/>
              <a:gd name="T35" fmla="*/ 297 h 410"/>
              <a:gd name="T36" fmla="*/ 384 w 410"/>
              <a:gd name="T37" fmla="*/ 253 h 410"/>
              <a:gd name="T38" fmla="*/ 384 w 410"/>
              <a:gd name="T39" fmla="*/ 156 h 410"/>
              <a:gd name="T40" fmla="*/ 337 w 410"/>
              <a:gd name="T41" fmla="*/ 245 h 410"/>
              <a:gd name="T42" fmla="*/ 328 w 410"/>
              <a:gd name="T43" fmla="*/ 269 h 410"/>
              <a:gd name="T44" fmla="*/ 327 w 410"/>
              <a:gd name="T45" fmla="*/ 353 h 410"/>
              <a:gd name="T46" fmla="*/ 270 w 410"/>
              <a:gd name="T47" fmla="*/ 327 h 410"/>
              <a:gd name="T48" fmla="*/ 246 w 410"/>
              <a:gd name="T49" fmla="*/ 338 h 410"/>
              <a:gd name="T50" fmla="*/ 186 w 410"/>
              <a:gd name="T51" fmla="*/ 396 h 410"/>
              <a:gd name="T52" fmla="*/ 158 w 410"/>
              <a:gd name="T53" fmla="*/ 339 h 410"/>
              <a:gd name="T54" fmla="*/ 148 w 410"/>
              <a:gd name="T55" fmla="*/ 326 h 410"/>
              <a:gd name="T56" fmla="*/ 83 w 410"/>
              <a:gd name="T57" fmla="*/ 353 h 410"/>
              <a:gd name="T58" fmla="*/ 83 w 410"/>
              <a:gd name="T59" fmla="*/ 268 h 410"/>
              <a:gd name="T60" fmla="*/ 73 w 410"/>
              <a:gd name="T61" fmla="*/ 245 h 410"/>
              <a:gd name="T62" fmla="*/ 14 w 410"/>
              <a:gd name="T63" fmla="*/ 185 h 410"/>
              <a:gd name="T64" fmla="*/ 74 w 410"/>
              <a:gd name="T65" fmla="*/ 163 h 410"/>
              <a:gd name="T66" fmla="*/ 83 w 410"/>
              <a:gd name="T67" fmla="*/ 140 h 410"/>
              <a:gd name="T68" fmla="*/ 83 w 410"/>
              <a:gd name="T69" fmla="*/ 55 h 410"/>
              <a:gd name="T70" fmla="*/ 149 w 410"/>
              <a:gd name="T71" fmla="*/ 83 h 410"/>
              <a:gd name="T72" fmla="*/ 170 w 410"/>
              <a:gd name="T73" fmla="*/ 27 h 410"/>
              <a:gd name="T74" fmla="*/ 240 w 410"/>
              <a:gd name="T75" fmla="*/ 27 h 410"/>
              <a:gd name="T76" fmla="*/ 251 w 410"/>
              <a:gd name="T77" fmla="*/ 79 h 410"/>
              <a:gd name="T78" fmla="*/ 305 w 410"/>
              <a:gd name="T79" fmla="*/ 54 h 410"/>
              <a:gd name="T80" fmla="*/ 355 w 410"/>
              <a:gd name="T81" fmla="*/ 104 h 410"/>
              <a:gd name="T82" fmla="*/ 331 w 410"/>
              <a:gd name="T83" fmla="*/ 159 h 410"/>
              <a:gd name="T84" fmla="*/ 397 w 410"/>
              <a:gd name="T85" fmla="*/ 185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0" h="410">
                <a:moveTo>
                  <a:pt x="205" y="145"/>
                </a:moveTo>
                <a:cubicBezTo>
                  <a:pt x="172" y="145"/>
                  <a:pt x="145" y="172"/>
                  <a:pt x="145" y="205"/>
                </a:cubicBezTo>
                <a:cubicBezTo>
                  <a:pt x="145" y="238"/>
                  <a:pt x="172" y="265"/>
                  <a:pt x="205" y="265"/>
                </a:cubicBezTo>
                <a:cubicBezTo>
                  <a:pt x="238" y="265"/>
                  <a:pt x="265" y="238"/>
                  <a:pt x="265" y="205"/>
                </a:cubicBezTo>
                <a:cubicBezTo>
                  <a:pt x="265" y="172"/>
                  <a:pt x="238" y="145"/>
                  <a:pt x="205" y="145"/>
                </a:cubicBezTo>
                <a:close/>
                <a:moveTo>
                  <a:pt x="205" y="258"/>
                </a:moveTo>
                <a:cubicBezTo>
                  <a:pt x="176" y="258"/>
                  <a:pt x="152" y="234"/>
                  <a:pt x="152" y="205"/>
                </a:cubicBezTo>
                <a:cubicBezTo>
                  <a:pt x="152" y="176"/>
                  <a:pt x="176" y="152"/>
                  <a:pt x="205" y="152"/>
                </a:cubicBezTo>
                <a:cubicBezTo>
                  <a:pt x="235" y="152"/>
                  <a:pt x="258" y="176"/>
                  <a:pt x="258" y="205"/>
                </a:cubicBezTo>
                <a:cubicBezTo>
                  <a:pt x="258" y="234"/>
                  <a:pt x="235" y="258"/>
                  <a:pt x="205" y="258"/>
                </a:cubicBezTo>
                <a:close/>
                <a:moveTo>
                  <a:pt x="384" y="156"/>
                </a:moveTo>
                <a:cubicBezTo>
                  <a:pt x="342" y="150"/>
                  <a:pt x="342" y="150"/>
                  <a:pt x="342" y="150"/>
                </a:cubicBezTo>
                <a:cubicBezTo>
                  <a:pt x="342" y="148"/>
                  <a:pt x="341" y="147"/>
                  <a:pt x="340" y="145"/>
                </a:cubicBezTo>
                <a:cubicBezTo>
                  <a:pt x="366" y="112"/>
                  <a:pt x="366" y="112"/>
                  <a:pt x="366" y="112"/>
                </a:cubicBezTo>
                <a:cubicBezTo>
                  <a:pt x="374" y="101"/>
                  <a:pt x="373" y="83"/>
                  <a:pt x="363" y="73"/>
                </a:cubicBezTo>
                <a:cubicBezTo>
                  <a:pt x="336" y="46"/>
                  <a:pt x="336" y="46"/>
                  <a:pt x="336" y="46"/>
                </a:cubicBezTo>
                <a:cubicBezTo>
                  <a:pt x="326" y="36"/>
                  <a:pt x="308" y="35"/>
                  <a:pt x="297" y="43"/>
                </a:cubicBezTo>
                <a:cubicBezTo>
                  <a:pt x="263" y="69"/>
                  <a:pt x="263" y="69"/>
                  <a:pt x="263" y="69"/>
                </a:cubicBezTo>
                <a:cubicBezTo>
                  <a:pt x="262" y="69"/>
                  <a:pt x="261" y="68"/>
                  <a:pt x="260" y="68"/>
                </a:cubicBezTo>
                <a:cubicBezTo>
                  <a:pt x="254" y="26"/>
                  <a:pt x="254" y="26"/>
                  <a:pt x="254" y="26"/>
                </a:cubicBezTo>
                <a:cubicBezTo>
                  <a:pt x="252" y="11"/>
                  <a:pt x="239" y="0"/>
                  <a:pt x="224" y="0"/>
                </a:cubicBezTo>
                <a:cubicBezTo>
                  <a:pt x="186" y="0"/>
                  <a:pt x="186" y="0"/>
                  <a:pt x="186" y="0"/>
                </a:cubicBezTo>
                <a:cubicBezTo>
                  <a:pt x="172" y="0"/>
                  <a:pt x="159" y="11"/>
                  <a:pt x="157" y="26"/>
                </a:cubicBezTo>
                <a:cubicBezTo>
                  <a:pt x="151" y="68"/>
                  <a:pt x="151" y="68"/>
                  <a:pt x="151" y="68"/>
                </a:cubicBezTo>
                <a:cubicBezTo>
                  <a:pt x="150" y="68"/>
                  <a:pt x="148" y="69"/>
                  <a:pt x="147" y="69"/>
                </a:cubicBezTo>
                <a:cubicBezTo>
                  <a:pt x="113" y="43"/>
                  <a:pt x="113" y="43"/>
                  <a:pt x="113" y="43"/>
                </a:cubicBezTo>
                <a:cubicBezTo>
                  <a:pt x="102" y="35"/>
                  <a:pt x="83" y="36"/>
                  <a:pt x="73" y="46"/>
                </a:cubicBezTo>
                <a:cubicBezTo>
                  <a:pt x="46" y="73"/>
                  <a:pt x="46" y="73"/>
                  <a:pt x="46" y="73"/>
                </a:cubicBezTo>
                <a:cubicBezTo>
                  <a:pt x="36" y="83"/>
                  <a:pt x="35" y="101"/>
                  <a:pt x="44" y="112"/>
                </a:cubicBezTo>
                <a:cubicBezTo>
                  <a:pt x="70" y="146"/>
                  <a:pt x="70" y="146"/>
                  <a:pt x="70" y="146"/>
                </a:cubicBezTo>
                <a:cubicBezTo>
                  <a:pt x="69" y="147"/>
                  <a:pt x="69" y="149"/>
                  <a:pt x="68" y="150"/>
                </a:cubicBezTo>
                <a:cubicBezTo>
                  <a:pt x="26" y="156"/>
                  <a:pt x="26" y="156"/>
                  <a:pt x="26" y="156"/>
                </a:cubicBezTo>
                <a:cubicBezTo>
                  <a:pt x="11" y="158"/>
                  <a:pt x="0" y="171"/>
                  <a:pt x="0" y="185"/>
                </a:cubicBezTo>
                <a:cubicBezTo>
                  <a:pt x="0" y="223"/>
                  <a:pt x="0" y="223"/>
                  <a:pt x="0" y="223"/>
                </a:cubicBezTo>
                <a:cubicBezTo>
                  <a:pt x="0" y="238"/>
                  <a:pt x="11" y="251"/>
                  <a:pt x="26" y="253"/>
                </a:cubicBezTo>
                <a:cubicBezTo>
                  <a:pt x="68" y="259"/>
                  <a:pt x="68" y="259"/>
                  <a:pt x="68" y="259"/>
                </a:cubicBezTo>
                <a:cubicBezTo>
                  <a:pt x="68" y="260"/>
                  <a:pt x="69" y="261"/>
                  <a:pt x="69" y="263"/>
                </a:cubicBezTo>
                <a:cubicBezTo>
                  <a:pt x="43" y="297"/>
                  <a:pt x="43" y="297"/>
                  <a:pt x="43" y="297"/>
                </a:cubicBezTo>
                <a:cubicBezTo>
                  <a:pt x="35" y="308"/>
                  <a:pt x="36" y="326"/>
                  <a:pt x="46" y="336"/>
                </a:cubicBezTo>
                <a:cubicBezTo>
                  <a:pt x="73" y="363"/>
                  <a:pt x="73" y="363"/>
                  <a:pt x="73" y="363"/>
                </a:cubicBezTo>
                <a:cubicBezTo>
                  <a:pt x="83" y="373"/>
                  <a:pt x="101" y="374"/>
                  <a:pt x="112" y="366"/>
                </a:cubicBezTo>
                <a:cubicBezTo>
                  <a:pt x="146" y="340"/>
                  <a:pt x="146" y="340"/>
                  <a:pt x="146" y="340"/>
                </a:cubicBezTo>
                <a:cubicBezTo>
                  <a:pt x="147" y="341"/>
                  <a:pt x="149" y="342"/>
                  <a:pt x="151" y="342"/>
                </a:cubicBezTo>
                <a:cubicBezTo>
                  <a:pt x="157" y="384"/>
                  <a:pt x="157" y="384"/>
                  <a:pt x="157" y="384"/>
                </a:cubicBezTo>
                <a:cubicBezTo>
                  <a:pt x="159" y="398"/>
                  <a:pt x="172" y="410"/>
                  <a:pt x="186" y="410"/>
                </a:cubicBezTo>
                <a:cubicBezTo>
                  <a:pt x="224" y="410"/>
                  <a:pt x="224" y="410"/>
                  <a:pt x="224" y="410"/>
                </a:cubicBezTo>
                <a:cubicBezTo>
                  <a:pt x="239" y="410"/>
                  <a:pt x="252" y="398"/>
                  <a:pt x="254" y="384"/>
                </a:cubicBezTo>
                <a:cubicBezTo>
                  <a:pt x="259" y="342"/>
                  <a:pt x="259" y="342"/>
                  <a:pt x="259" y="342"/>
                </a:cubicBezTo>
                <a:cubicBezTo>
                  <a:pt x="261" y="342"/>
                  <a:pt x="263" y="341"/>
                  <a:pt x="265" y="340"/>
                </a:cubicBezTo>
                <a:cubicBezTo>
                  <a:pt x="297" y="365"/>
                  <a:pt x="297" y="365"/>
                  <a:pt x="297" y="365"/>
                </a:cubicBezTo>
                <a:cubicBezTo>
                  <a:pt x="302" y="369"/>
                  <a:pt x="309" y="371"/>
                  <a:pt x="315" y="371"/>
                </a:cubicBezTo>
                <a:cubicBezTo>
                  <a:pt x="324" y="371"/>
                  <a:pt x="331" y="368"/>
                  <a:pt x="337" y="363"/>
                </a:cubicBezTo>
                <a:cubicBezTo>
                  <a:pt x="364" y="336"/>
                  <a:pt x="364" y="336"/>
                  <a:pt x="364" y="336"/>
                </a:cubicBezTo>
                <a:cubicBezTo>
                  <a:pt x="374" y="326"/>
                  <a:pt x="375" y="308"/>
                  <a:pt x="366" y="297"/>
                </a:cubicBezTo>
                <a:cubicBezTo>
                  <a:pt x="341" y="264"/>
                  <a:pt x="341" y="264"/>
                  <a:pt x="341" y="264"/>
                </a:cubicBezTo>
                <a:cubicBezTo>
                  <a:pt x="342" y="262"/>
                  <a:pt x="342" y="260"/>
                  <a:pt x="343" y="258"/>
                </a:cubicBezTo>
                <a:cubicBezTo>
                  <a:pt x="384" y="253"/>
                  <a:pt x="384" y="253"/>
                  <a:pt x="384" y="253"/>
                </a:cubicBezTo>
                <a:cubicBezTo>
                  <a:pt x="399" y="251"/>
                  <a:pt x="410" y="238"/>
                  <a:pt x="410" y="223"/>
                </a:cubicBezTo>
                <a:cubicBezTo>
                  <a:pt x="410" y="185"/>
                  <a:pt x="410" y="185"/>
                  <a:pt x="410" y="185"/>
                </a:cubicBezTo>
                <a:cubicBezTo>
                  <a:pt x="410" y="171"/>
                  <a:pt x="399" y="158"/>
                  <a:pt x="384" y="156"/>
                </a:cubicBezTo>
                <a:close/>
                <a:moveTo>
                  <a:pt x="397" y="223"/>
                </a:moveTo>
                <a:cubicBezTo>
                  <a:pt x="397" y="231"/>
                  <a:pt x="390" y="238"/>
                  <a:pt x="382" y="239"/>
                </a:cubicBezTo>
                <a:cubicBezTo>
                  <a:pt x="337" y="245"/>
                  <a:pt x="337" y="245"/>
                  <a:pt x="337" y="245"/>
                </a:cubicBezTo>
                <a:cubicBezTo>
                  <a:pt x="335" y="246"/>
                  <a:pt x="332" y="247"/>
                  <a:pt x="332" y="250"/>
                </a:cubicBezTo>
                <a:cubicBezTo>
                  <a:pt x="330" y="254"/>
                  <a:pt x="328" y="258"/>
                  <a:pt x="327" y="262"/>
                </a:cubicBezTo>
                <a:cubicBezTo>
                  <a:pt x="326" y="264"/>
                  <a:pt x="326" y="267"/>
                  <a:pt x="328" y="269"/>
                </a:cubicBezTo>
                <a:cubicBezTo>
                  <a:pt x="355" y="305"/>
                  <a:pt x="355" y="305"/>
                  <a:pt x="355" y="305"/>
                </a:cubicBezTo>
                <a:cubicBezTo>
                  <a:pt x="360" y="311"/>
                  <a:pt x="359" y="321"/>
                  <a:pt x="354" y="326"/>
                </a:cubicBezTo>
                <a:cubicBezTo>
                  <a:pt x="327" y="353"/>
                  <a:pt x="327" y="353"/>
                  <a:pt x="327" y="353"/>
                </a:cubicBezTo>
                <a:cubicBezTo>
                  <a:pt x="324" y="356"/>
                  <a:pt x="320" y="358"/>
                  <a:pt x="315" y="358"/>
                </a:cubicBezTo>
                <a:cubicBezTo>
                  <a:pt x="312" y="358"/>
                  <a:pt x="308" y="357"/>
                  <a:pt x="306" y="355"/>
                </a:cubicBezTo>
                <a:cubicBezTo>
                  <a:pt x="270" y="327"/>
                  <a:pt x="270" y="327"/>
                  <a:pt x="270" y="327"/>
                </a:cubicBezTo>
                <a:cubicBezTo>
                  <a:pt x="268" y="325"/>
                  <a:pt x="265" y="325"/>
                  <a:pt x="262" y="326"/>
                </a:cubicBezTo>
                <a:cubicBezTo>
                  <a:pt x="259" y="328"/>
                  <a:pt x="255" y="330"/>
                  <a:pt x="251" y="331"/>
                </a:cubicBezTo>
                <a:cubicBezTo>
                  <a:pt x="248" y="332"/>
                  <a:pt x="247" y="335"/>
                  <a:pt x="246" y="338"/>
                </a:cubicBezTo>
                <a:cubicBezTo>
                  <a:pt x="240" y="382"/>
                  <a:pt x="240" y="382"/>
                  <a:pt x="240" y="382"/>
                </a:cubicBezTo>
                <a:cubicBezTo>
                  <a:pt x="239" y="390"/>
                  <a:pt x="232" y="396"/>
                  <a:pt x="224" y="396"/>
                </a:cubicBezTo>
                <a:cubicBezTo>
                  <a:pt x="186" y="396"/>
                  <a:pt x="186" y="396"/>
                  <a:pt x="186" y="396"/>
                </a:cubicBezTo>
                <a:cubicBezTo>
                  <a:pt x="179" y="396"/>
                  <a:pt x="171" y="390"/>
                  <a:pt x="170" y="382"/>
                </a:cubicBezTo>
                <a:cubicBezTo>
                  <a:pt x="164" y="338"/>
                  <a:pt x="164" y="338"/>
                  <a:pt x="164" y="338"/>
                </a:cubicBezTo>
                <a:cubicBezTo>
                  <a:pt x="158" y="339"/>
                  <a:pt x="158" y="339"/>
                  <a:pt x="158" y="339"/>
                </a:cubicBezTo>
                <a:cubicBezTo>
                  <a:pt x="164" y="337"/>
                  <a:pt x="164" y="337"/>
                  <a:pt x="164" y="337"/>
                </a:cubicBezTo>
                <a:cubicBezTo>
                  <a:pt x="164" y="334"/>
                  <a:pt x="162" y="332"/>
                  <a:pt x="160" y="331"/>
                </a:cubicBezTo>
                <a:cubicBezTo>
                  <a:pt x="156" y="329"/>
                  <a:pt x="152" y="328"/>
                  <a:pt x="148" y="326"/>
                </a:cubicBezTo>
                <a:cubicBezTo>
                  <a:pt x="145" y="325"/>
                  <a:pt x="142" y="326"/>
                  <a:pt x="140" y="327"/>
                </a:cubicBezTo>
                <a:cubicBezTo>
                  <a:pt x="104" y="355"/>
                  <a:pt x="104" y="355"/>
                  <a:pt x="104" y="355"/>
                </a:cubicBezTo>
                <a:cubicBezTo>
                  <a:pt x="98" y="359"/>
                  <a:pt x="88" y="359"/>
                  <a:pt x="83" y="353"/>
                </a:cubicBezTo>
                <a:cubicBezTo>
                  <a:pt x="56" y="327"/>
                  <a:pt x="56" y="327"/>
                  <a:pt x="56" y="327"/>
                </a:cubicBezTo>
                <a:cubicBezTo>
                  <a:pt x="50" y="321"/>
                  <a:pt x="50" y="311"/>
                  <a:pt x="54" y="305"/>
                </a:cubicBezTo>
                <a:cubicBezTo>
                  <a:pt x="83" y="268"/>
                  <a:pt x="83" y="268"/>
                  <a:pt x="83" y="268"/>
                </a:cubicBezTo>
                <a:cubicBezTo>
                  <a:pt x="84" y="266"/>
                  <a:pt x="85" y="263"/>
                  <a:pt x="83" y="261"/>
                </a:cubicBezTo>
                <a:cubicBezTo>
                  <a:pt x="82" y="257"/>
                  <a:pt x="80" y="254"/>
                  <a:pt x="79" y="250"/>
                </a:cubicBezTo>
                <a:cubicBezTo>
                  <a:pt x="78" y="247"/>
                  <a:pt x="76" y="246"/>
                  <a:pt x="73" y="245"/>
                </a:cubicBezTo>
                <a:cubicBezTo>
                  <a:pt x="28" y="239"/>
                  <a:pt x="28" y="239"/>
                  <a:pt x="28" y="239"/>
                </a:cubicBezTo>
                <a:cubicBezTo>
                  <a:pt x="20" y="238"/>
                  <a:pt x="14" y="231"/>
                  <a:pt x="14" y="223"/>
                </a:cubicBezTo>
                <a:cubicBezTo>
                  <a:pt x="14" y="185"/>
                  <a:pt x="14" y="185"/>
                  <a:pt x="14" y="185"/>
                </a:cubicBezTo>
                <a:cubicBezTo>
                  <a:pt x="14" y="178"/>
                  <a:pt x="20" y="170"/>
                  <a:pt x="28" y="169"/>
                </a:cubicBezTo>
                <a:cubicBezTo>
                  <a:pt x="71" y="163"/>
                  <a:pt x="71" y="163"/>
                  <a:pt x="71" y="163"/>
                </a:cubicBezTo>
                <a:cubicBezTo>
                  <a:pt x="74" y="163"/>
                  <a:pt x="74" y="163"/>
                  <a:pt x="74" y="163"/>
                </a:cubicBezTo>
                <a:cubicBezTo>
                  <a:pt x="76" y="163"/>
                  <a:pt x="79" y="161"/>
                  <a:pt x="80" y="159"/>
                </a:cubicBezTo>
                <a:cubicBezTo>
                  <a:pt x="81" y="155"/>
                  <a:pt x="82" y="151"/>
                  <a:pt x="84" y="148"/>
                </a:cubicBezTo>
                <a:cubicBezTo>
                  <a:pt x="85" y="146"/>
                  <a:pt x="84" y="142"/>
                  <a:pt x="83" y="140"/>
                </a:cubicBezTo>
                <a:cubicBezTo>
                  <a:pt x="55" y="104"/>
                  <a:pt x="55" y="104"/>
                  <a:pt x="55" y="104"/>
                </a:cubicBezTo>
                <a:cubicBezTo>
                  <a:pt x="50" y="98"/>
                  <a:pt x="51" y="88"/>
                  <a:pt x="56" y="82"/>
                </a:cubicBezTo>
                <a:cubicBezTo>
                  <a:pt x="83" y="55"/>
                  <a:pt x="83" y="55"/>
                  <a:pt x="83" y="55"/>
                </a:cubicBezTo>
                <a:cubicBezTo>
                  <a:pt x="88" y="50"/>
                  <a:pt x="98" y="50"/>
                  <a:pt x="104" y="54"/>
                </a:cubicBezTo>
                <a:cubicBezTo>
                  <a:pt x="142" y="83"/>
                  <a:pt x="142" y="83"/>
                  <a:pt x="142" y="83"/>
                </a:cubicBezTo>
                <a:cubicBezTo>
                  <a:pt x="144" y="84"/>
                  <a:pt x="146" y="84"/>
                  <a:pt x="149" y="83"/>
                </a:cubicBezTo>
                <a:cubicBezTo>
                  <a:pt x="152" y="82"/>
                  <a:pt x="156" y="80"/>
                  <a:pt x="160" y="79"/>
                </a:cubicBezTo>
                <a:cubicBezTo>
                  <a:pt x="162" y="78"/>
                  <a:pt x="164" y="75"/>
                  <a:pt x="164" y="73"/>
                </a:cubicBezTo>
                <a:cubicBezTo>
                  <a:pt x="170" y="27"/>
                  <a:pt x="170" y="27"/>
                  <a:pt x="170" y="27"/>
                </a:cubicBezTo>
                <a:cubicBezTo>
                  <a:pt x="171" y="20"/>
                  <a:pt x="179" y="13"/>
                  <a:pt x="186" y="13"/>
                </a:cubicBezTo>
                <a:cubicBezTo>
                  <a:pt x="224" y="13"/>
                  <a:pt x="224" y="13"/>
                  <a:pt x="224" y="13"/>
                </a:cubicBezTo>
                <a:cubicBezTo>
                  <a:pt x="232" y="13"/>
                  <a:pt x="239" y="20"/>
                  <a:pt x="240" y="27"/>
                </a:cubicBezTo>
                <a:cubicBezTo>
                  <a:pt x="246" y="70"/>
                  <a:pt x="246" y="70"/>
                  <a:pt x="246" y="70"/>
                </a:cubicBezTo>
                <a:cubicBezTo>
                  <a:pt x="247" y="73"/>
                  <a:pt x="247" y="73"/>
                  <a:pt x="247" y="73"/>
                </a:cubicBezTo>
                <a:cubicBezTo>
                  <a:pt x="247" y="76"/>
                  <a:pt x="249" y="78"/>
                  <a:pt x="251" y="79"/>
                </a:cubicBezTo>
                <a:cubicBezTo>
                  <a:pt x="255" y="80"/>
                  <a:pt x="258" y="82"/>
                  <a:pt x="261" y="83"/>
                </a:cubicBezTo>
                <a:cubicBezTo>
                  <a:pt x="264" y="84"/>
                  <a:pt x="267" y="83"/>
                  <a:pt x="270" y="82"/>
                </a:cubicBezTo>
                <a:cubicBezTo>
                  <a:pt x="305" y="54"/>
                  <a:pt x="305" y="54"/>
                  <a:pt x="305" y="54"/>
                </a:cubicBezTo>
                <a:cubicBezTo>
                  <a:pt x="311" y="50"/>
                  <a:pt x="321" y="51"/>
                  <a:pt x="326" y="56"/>
                </a:cubicBezTo>
                <a:cubicBezTo>
                  <a:pt x="353" y="83"/>
                  <a:pt x="353" y="83"/>
                  <a:pt x="353" y="83"/>
                </a:cubicBezTo>
                <a:cubicBezTo>
                  <a:pt x="359" y="88"/>
                  <a:pt x="359" y="98"/>
                  <a:pt x="355" y="104"/>
                </a:cubicBezTo>
                <a:cubicBezTo>
                  <a:pt x="327" y="140"/>
                  <a:pt x="327" y="140"/>
                  <a:pt x="327" y="140"/>
                </a:cubicBezTo>
                <a:cubicBezTo>
                  <a:pt x="325" y="142"/>
                  <a:pt x="325" y="145"/>
                  <a:pt x="326" y="147"/>
                </a:cubicBezTo>
                <a:cubicBezTo>
                  <a:pt x="328" y="151"/>
                  <a:pt x="330" y="155"/>
                  <a:pt x="331" y="159"/>
                </a:cubicBezTo>
                <a:cubicBezTo>
                  <a:pt x="332" y="161"/>
                  <a:pt x="335" y="163"/>
                  <a:pt x="338" y="163"/>
                </a:cubicBezTo>
                <a:cubicBezTo>
                  <a:pt x="382" y="169"/>
                  <a:pt x="382" y="169"/>
                  <a:pt x="382" y="169"/>
                </a:cubicBezTo>
                <a:cubicBezTo>
                  <a:pt x="390" y="170"/>
                  <a:pt x="397" y="178"/>
                  <a:pt x="397" y="185"/>
                </a:cubicBezTo>
                <a:lnTo>
                  <a:pt x="397" y="223"/>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5" name="Freeform 15">
            <a:extLst>
              <a:ext uri="{FF2B5EF4-FFF2-40B4-BE49-F238E27FC236}">
                <a16:creationId xmlns:a16="http://schemas.microsoft.com/office/drawing/2014/main" id="{113B5B18-FA31-4F8B-8BA4-6E4D5FA1A71B}"/>
              </a:ext>
            </a:extLst>
          </p:cNvPr>
          <p:cNvSpPr>
            <a:spLocks noEditPoints="1"/>
          </p:cNvSpPr>
          <p:nvPr/>
        </p:nvSpPr>
        <p:spPr bwMode="auto">
          <a:xfrm>
            <a:off x="4200989" y="676274"/>
            <a:ext cx="284820" cy="342900"/>
          </a:xfrm>
          <a:custGeom>
            <a:avLst/>
            <a:gdLst>
              <a:gd name="T0" fmla="*/ 347 w 559"/>
              <a:gd name="T1" fmla="*/ 673 h 673"/>
              <a:gd name="T2" fmla="*/ 238 w 559"/>
              <a:gd name="T3" fmla="*/ 502 h 673"/>
              <a:gd name="T4" fmla="*/ 74 w 559"/>
              <a:gd name="T5" fmla="*/ 655 h 673"/>
              <a:gd name="T6" fmla="*/ 0 w 559"/>
              <a:gd name="T7" fmla="*/ 0 h 673"/>
              <a:gd name="T8" fmla="*/ 559 w 559"/>
              <a:gd name="T9" fmla="*/ 354 h 673"/>
              <a:gd name="T10" fmla="*/ 354 w 559"/>
              <a:gd name="T11" fmla="*/ 430 h 673"/>
              <a:gd name="T12" fmla="*/ 461 w 559"/>
              <a:gd name="T13" fmla="*/ 587 h 673"/>
              <a:gd name="T14" fmla="*/ 347 w 559"/>
              <a:gd name="T15" fmla="*/ 673 h 673"/>
              <a:gd name="T16" fmla="*/ 243 w 559"/>
              <a:gd name="T17" fmla="*/ 468 h 673"/>
              <a:gd name="T18" fmla="*/ 354 w 559"/>
              <a:gd name="T19" fmla="*/ 640 h 673"/>
              <a:gd name="T20" fmla="*/ 432 w 559"/>
              <a:gd name="T21" fmla="*/ 583 h 673"/>
              <a:gd name="T22" fmla="*/ 318 w 559"/>
              <a:gd name="T23" fmla="*/ 418 h 673"/>
              <a:gd name="T24" fmla="*/ 510 w 559"/>
              <a:gd name="T25" fmla="*/ 348 h 673"/>
              <a:gd name="T26" fmla="*/ 27 w 559"/>
              <a:gd name="T27" fmla="*/ 44 h 673"/>
              <a:gd name="T28" fmla="*/ 91 w 559"/>
              <a:gd name="T29" fmla="*/ 608 h 673"/>
              <a:gd name="T30" fmla="*/ 243 w 559"/>
              <a:gd name="T31" fmla="*/ 468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9" h="673">
                <a:moveTo>
                  <a:pt x="347" y="673"/>
                </a:moveTo>
                <a:lnTo>
                  <a:pt x="238" y="502"/>
                </a:lnTo>
                <a:lnTo>
                  <a:pt x="74" y="655"/>
                </a:lnTo>
                <a:lnTo>
                  <a:pt x="0" y="0"/>
                </a:lnTo>
                <a:lnTo>
                  <a:pt x="559" y="354"/>
                </a:lnTo>
                <a:lnTo>
                  <a:pt x="354" y="430"/>
                </a:lnTo>
                <a:lnTo>
                  <a:pt x="461" y="587"/>
                </a:lnTo>
                <a:lnTo>
                  <a:pt x="347" y="673"/>
                </a:lnTo>
                <a:close/>
                <a:moveTo>
                  <a:pt x="243" y="468"/>
                </a:moveTo>
                <a:lnTo>
                  <a:pt x="354" y="640"/>
                </a:lnTo>
                <a:lnTo>
                  <a:pt x="432" y="583"/>
                </a:lnTo>
                <a:lnTo>
                  <a:pt x="318" y="418"/>
                </a:lnTo>
                <a:lnTo>
                  <a:pt x="510" y="348"/>
                </a:lnTo>
                <a:lnTo>
                  <a:pt x="27" y="44"/>
                </a:lnTo>
                <a:lnTo>
                  <a:pt x="91" y="608"/>
                </a:lnTo>
                <a:lnTo>
                  <a:pt x="243" y="46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8370FCD3-6906-4705-9A91-504604BD24B6}"/>
              </a:ext>
            </a:extLst>
          </p:cNvPr>
          <p:cNvSpPr txBox="1"/>
          <p:nvPr/>
        </p:nvSpPr>
        <p:spPr>
          <a:xfrm>
            <a:off x="3207088" y="3109375"/>
            <a:ext cx="2272622" cy="2191818"/>
          </a:xfrm>
          <a:prstGeom prst="rect">
            <a:avLst/>
          </a:prstGeom>
          <a:noFill/>
        </p:spPr>
        <p:txBody>
          <a:bodyPr wrap="square" rtlCol="0">
            <a:spAutoFit/>
          </a:bodyPr>
          <a:lstStyle/>
          <a:p>
            <a:pPr algn="ctr">
              <a:lnSpc>
                <a:spcPts val="1500"/>
              </a:lnSpc>
            </a:pPr>
            <a:r>
              <a:rPr lang="en-US" sz="1000" dirty="0">
                <a:solidFill>
                  <a:schemeClr val="bg1"/>
                </a:solidFill>
                <a:latin typeface="Roboto Slab" pitchFamily="2" charset="0"/>
                <a:ea typeface="Roboto Slab" pitchFamily="2" charset="0"/>
                <a:cs typeface="Bodoni 72 Book"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a:t>
            </a:r>
          </a:p>
        </p:txBody>
      </p:sp>
      <p:sp>
        <p:nvSpPr>
          <p:cNvPr id="4" name="Rectangle 3">
            <a:extLst>
              <a:ext uri="{FF2B5EF4-FFF2-40B4-BE49-F238E27FC236}">
                <a16:creationId xmlns:a16="http://schemas.microsoft.com/office/drawing/2014/main" id="{66ECEF1B-B130-43E6-8C7D-01E43D33E38E}"/>
              </a:ext>
            </a:extLst>
          </p:cNvPr>
          <p:cNvSpPr/>
          <p:nvPr/>
        </p:nvSpPr>
        <p:spPr>
          <a:xfrm>
            <a:off x="8005308" y="1680934"/>
            <a:ext cx="3515180" cy="38199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C07DF97C-5011-48E3-A744-E6F090B80B7C}"/>
              </a:ext>
            </a:extLst>
          </p:cNvPr>
          <p:cNvSpPr>
            <a:spLocks noGrp="1"/>
          </p:cNvSpPr>
          <p:nvPr>
            <p:ph type="pic" sz="quarter" idx="15"/>
          </p:nvPr>
        </p:nvSpPr>
        <p:spPr/>
      </p:sp>
    </p:spTree>
    <p:extLst>
      <p:ext uri="{BB962C8B-B14F-4D97-AF65-F5344CB8AC3E}">
        <p14:creationId xmlns:p14="http://schemas.microsoft.com/office/powerpoint/2010/main" val="109941364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6FFDBC4-85F0-4410-8BE3-0DE6630CAC10}"/>
              </a:ext>
            </a:extLst>
          </p:cNvPr>
          <p:cNvSpPr/>
          <p:nvPr/>
        </p:nvSpPr>
        <p:spPr>
          <a:xfrm>
            <a:off x="4288971" y="609599"/>
            <a:ext cx="3614057" cy="277495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097842D-0A9C-4A9D-A292-7384B46D2972}"/>
              </a:ext>
            </a:extLst>
          </p:cNvPr>
          <p:cNvSpPr/>
          <p:nvPr/>
        </p:nvSpPr>
        <p:spPr>
          <a:xfrm>
            <a:off x="4288971" y="3470274"/>
            <a:ext cx="3614057" cy="277495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16F60E36-26B4-4053-A5CA-16BEC7649ADA}"/>
              </a:ext>
            </a:extLst>
          </p:cNvPr>
          <p:cNvSpPr txBox="1"/>
          <p:nvPr/>
        </p:nvSpPr>
        <p:spPr>
          <a:xfrm>
            <a:off x="4800598" y="1051403"/>
            <a:ext cx="2590802" cy="2028312"/>
          </a:xfrm>
          <a:prstGeom prst="rect">
            <a:avLst/>
          </a:prstGeom>
          <a:noFill/>
        </p:spPr>
        <p:txBody>
          <a:bodyPr wrap="square" numCol="1" spcCol="288000" rtlCol="0">
            <a:spAutoFit/>
          </a:bodyPr>
          <a:lstStyle/>
          <a:p>
            <a:pPr algn="ctr">
              <a:lnSpc>
                <a:spcPts val="2200"/>
              </a:lnSpc>
            </a:pPr>
            <a:r>
              <a:rPr lang="en-US" sz="1000" dirty="0">
                <a:solidFill>
                  <a:schemeClr val="bg1"/>
                </a:solidFill>
                <a:latin typeface="Roboto Slab" pitchFamily="2" charset="0"/>
                <a:ea typeface="Roboto Slab" pitchFamily="2" charset="0"/>
                <a:cs typeface="Bodoni 72 Book" charset="0"/>
              </a:rPr>
              <a:t>Richard McClintock, a Latin professor at Hampden-Sydney College in Virginia, looked up one of the more obscure Latin passage, and going through the cites of the word in classical literature, discovered the undoubtable source. Lorem Ipsum comes</a:t>
            </a:r>
            <a:endParaRPr lang="en-US" sz="1000" i="1" dirty="0">
              <a:solidFill>
                <a:schemeClr val="bg1"/>
              </a:solidFill>
              <a:latin typeface="Roboto Slab" pitchFamily="2" charset="0"/>
              <a:ea typeface="Roboto Slab" pitchFamily="2" charset="0"/>
              <a:cs typeface="Bodoni 72 Book" charset="0"/>
            </a:endParaRPr>
          </a:p>
        </p:txBody>
      </p:sp>
      <p:sp>
        <p:nvSpPr>
          <p:cNvPr id="18" name="TextBox 17">
            <a:extLst>
              <a:ext uri="{FF2B5EF4-FFF2-40B4-BE49-F238E27FC236}">
                <a16:creationId xmlns:a16="http://schemas.microsoft.com/office/drawing/2014/main" id="{CD535730-49E2-47C8-B3AA-7586FC7A9CDB}"/>
              </a:ext>
            </a:extLst>
          </p:cNvPr>
          <p:cNvSpPr txBox="1"/>
          <p:nvPr/>
        </p:nvSpPr>
        <p:spPr>
          <a:xfrm>
            <a:off x="4800598" y="3843593"/>
            <a:ext cx="2590802" cy="2028312"/>
          </a:xfrm>
          <a:prstGeom prst="rect">
            <a:avLst/>
          </a:prstGeom>
          <a:noFill/>
        </p:spPr>
        <p:txBody>
          <a:bodyPr wrap="square" numCol="1" spcCol="288000" rtlCol="0">
            <a:spAutoFit/>
          </a:bodyPr>
          <a:lstStyle/>
          <a:p>
            <a:pPr algn="ctr">
              <a:lnSpc>
                <a:spcPts val="2200"/>
              </a:lnSpc>
            </a:pPr>
            <a:r>
              <a:rPr lang="en-US" sz="1000" dirty="0">
                <a:solidFill>
                  <a:schemeClr val="bg1"/>
                </a:solidFill>
                <a:latin typeface="Roboto Slab" pitchFamily="2" charset="0"/>
                <a:ea typeface="Roboto Slab" pitchFamily="2" charset="0"/>
                <a:cs typeface="Bodoni 72 Book" charset="0"/>
              </a:rPr>
              <a:t>Richard McClintock, a Latin professor at Hampden-Sydney College in Virginia, looked up one of the more obscure Latin passage, and going through the cites of the word in classical literature, discovered the undoubtable source. Lorem Ipsum comes</a:t>
            </a:r>
            <a:endParaRPr lang="en-US" sz="1000" i="1" dirty="0">
              <a:solidFill>
                <a:schemeClr val="bg1"/>
              </a:solidFill>
              <a:latin typeface="Roboto Slab" pitchFamily="2" charset="0"/>
              <a:ea typeface="Roboto Slab" pitchFamily="2" charset="0"/>
              <a:cs typeface="Bodoni 72 Book" charset="0"/>
            </a:endParaRPr>
          </a:p>
        </p:txBody>
      </p:sp>
      <p:sp>
        <p:nvSpPr>
          <p:cNvPr id="3" name="Picture Placeholder 2">
            <a:extLst>
              <a:ext uri="{FF2B5EF4-FFF2-40B4-BE49-F238E27FC236}">
                <a16:creationId xmlns:a16="http://schemas.microsoft.com/office/drawing/2014/main" id="{407C9963-AB84-4359-BFD8-1C4B499C334B}"/>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626A087D-D39C-413C-904C-752172AC2C0F}"/>
              </a:ext>
            </a:extLst>
          </p:cNvPr>
          <p:cNvSpPr>
            <a:spLocks noGrp="1"/>
          </p:cNvSpPr>
          <p:nvPr>
            <p:ph type="pic" sz="quarter" idx="14"/>
          </p:nvPr>
        </p:nvSpPr>
        <p:spPr/>
      </p:sp>
    </p:spTree>
    <p:extLst>
      <p:ext uri="{BB962C8B-B14F-4D97-AF65-F5344CB8AC3E}">
        <p14:creationId xmlns:p14="http://schemas.microsoft.com/office/powerpoint/2010/main" val="3622143961"/>
      </p:ext>
    </p:extLst>
  </p:cSld>
  <p:clrMapOvr>
    <a:masterClrMapping/>
  </p:clrMapOvr>
  <p:transition spd="slow">
    <p:comb/>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6BB30866-C9B8-4249-AD9E-090DC30E108E}"/>
              </a:ext>
            </a:extLst>
          </p:cNvPr>
          <p:cNvSpPr/>
          <p:nvPr/>
        </p:nvSpPr>
        <p:spPr>
          <a:xfrm>
            <a:off x="1992192" y="4550024"/>
            <a:ext cx="1832106" cy="1698372"/>
          </a:xfrm>
          <a:prstGeom prst="rect">
            <a:avLst/>
          </a:prstGeom>
          <a:solidFill>
            <a:schemeClr val="accent3">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96C11D73-DAB1-4EE7-A3F0-18BE4D35B614}"/>
              </a:ext>
            </a:extLst>
          </p:cNvPr>
          <p:cNvSpPr/>
          <p:nvPr/>
        </p:nvSpPr>
        <p:spPr>
          <a:xfrm>
            <a:off x="2431192" y="4814435"/>
            <a:ext cx="954107" cy="1169551"/>
          </a:xfrm>
          <a:prstGeom prst="rect">
            <a:avLst/>
          </a:prstGeom>
        </p:spPr>
        <p:txBody>
          <a:bodyPr wrap="none" anchor="ctr">
            <a:spAutoFit/>
          </a:bodyPr>
          <a:lstStyle/>
          <a:p>
            <a:pPr algn="ctr"/>
            <a:r>
              <a:rPr lang="en-US" sz="7000" dirty="0">
                <a:solidFill>
                  <a:schemeClr val="bg1"/>
                </a:solidFill>
                <a:latin typeface="FontAwesome" charset="0"/>
              </a:rPr>
              <a:t></a:t>
            </a:r>
            <a:endParaRPr lang="en-US" sz="7000" dirty="0">
              <a:solidFill>
                <a:schemeClr val="bg1"/>
              </a:solidFill>
            </a:endParaRPr>
          </a:p>
        </p:txBody>
      </p:sp>
      <p:pic>
        <p:nvPicPr>
          <p:cNvPr id="55" name="Picture 54">
            <a:extLst>
              <a:ext uri="{FF2B5EF4-FFF2-40B4-BE49-F238E27FC236}">
                <a16:creationId xmlns:a16="http://schemas.microsoft.com/office/drawing/2014/main" id="{D1885E29-F0D5-43A7-BE9F-52AD5BDB81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8593" y="667653"/>
            <a:ext cx="2333174" cy="781884"/>
          </a:xfrm>
          <a:prstGeom prst="rect">
            <a:avLst/>
          </a:prstGeom>
        </p:spPr>
      </p:pic>
      <p:sp>
        <p:nvSpPr>
          <p:cNvPr id="191" name="TextBox 190">
            <a:extLst>
              <a:ext uri="{FF2B5EF4-FFF2-40B4-BE49-F238E27FC236}">
                <a16:creationId xmlns:a16="http://schemas.microsoft.com/office/drawing/2014/main" id="{FA1B4735-1231-4523-81E0-4EADFD742F99}"/>
              </a:ext>
            </a:extLst>
          </p:cNvPr>
          <p:cNvSpPr txBox="1"/>
          <p:nvPr/>
        </p:nvSpPr>
        <p:spPr>
          <a:xfrm>
            <a:off x="1269105" y="1788210"/>
            <a:ext cx="2468110" cy="1169551"/>
          </a:xfrm>
          <a:prstGeom prst="rect">
            <a:avLst/>
          </a:prstGeom>
          <a:noFill/>
        </p:spPr>
        <p:txBody>
          <a:bodyPr wrap="square" rtlCol="0">
            <a:spAutoFit/>
          </a:bodyPr>
          <a:lstStyle/>
          <a:p>
            <a:pPr algn="r">
              <a:lnSpc>
                <a:spcPts val="4200"/>
              </a:lnSpc>
            </a:pPr>
            <a:r>
              <a:rPr lang="en-US" sz="4000" dirty="0">
                <a:solidFill>
                  <a:schemeClr val="accent5"/>
                </a:solidFill>
                <a:latin typeface="Roboto Slab" pitchFamily="2" charset="0"/>
                <a:ea typeface="Roboto Slab" pitchFamily="2" charset="0"/>
                <a:cs typeface="spinwerad" charset="0"/>
              </a:rPr>
              <a:t>PHOTO</a:t>
            </a:r>
          </a:p>
          <a:p>
            <a:pPr algn="r">
              <a:lnSpc>
                <a:spcPts val="4200"/>
              </a:lnSpc>
            </a:pPr>
            <a:r>
              <a:rPr lang="en-US" sz="4000" dirty="0">
                <a:solidFill>
                  <a:schemeClr val="accent5"/>
                </a:solidFill>
                <a:latin typeface="Roboto Slab" pitchFamily="2" charset="0"/>
                <a:ea typeface="Roboto Slab" pitchFamily="2" charset="0"/>
                <a:cs typeface="spinwerad" charset="0"/>
              </a:rPr>
              <a:t>MINIMAL</a:t>
            </a:r>
          </a:p>
        </p:txBody>
      </p:sp>
      <p:sp>
        <p:nvSpPr>
          <p:cNvPr id="10" name="TextBox 9">
            <a:extLst>
              <a:ext uri="{FF2B5EF4-FFF2-40B4-BE49-F238E27FC236}">
                <a16:creationId xmlns:a16="http://schemas.microsoft.com/office/drawing/2014/main" id="{7B5700F6-9790-4CDA-914C-5F2AD81BA0E2}"/>
              </a:ext>
            </a:extLst>
          </p:cNvPr>
          <p:cNvSpPr txBox="1"/>
          <p:nvPr/>
        </p:nvSpPr>
        <p:spPr>
          <a:xfrm>
            <a:off x="9331442" y="2372985"/>
            <a:ext cx="1582750" cy="3153620"/>
          </a:xfrm>
          <a:prstGeom prst="rect">
            <a:avLst/>
          </a:prstGeom>
          <a:noFill/>
        </p:spPr>
        <p:txBody>
          <a:bodyPr wrap="square" rtlCol="0">
            <a:spAutoFit/>
          </a:bodyPr>
          <a:lstStyle/>
          <a:p>
            <a:pPr>
              <a:lnSpc>
                <a:spcPts val="1500"/>
              </a:lnSpc>
            </a:pPr>
            <a:r>
              <a:rPr lang="en-US" sz="1000" dirty="0">
                <a:solidFill>
                  <a:schemeClr val="tx1">
                    <a:lumMod val="75000"/>
                    <a:lumOff val="25000"/>
                  </a:schemeClr>
                </a:solidFill>
                <a:latin typeface="Roboto Slab" pitchFamily="2" charset="0"/>
                <a:ea typeface="Roboto Slab" pitchFamily="2" charset="0"/>
                <a:cs typeface="Bodoni 72 Book"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a:t>
            </a:r>
          </a:p>
        </p:txBody>
      </p:sp>
      <p:sp>
        <p:nvSpPr>
          <p:cNvPr id="3" name="Picture Placeholder 2">
            <a:extLst>
              <a:ext uri="{FF2B5EF4-FFF2-40B4-BE49-F238E27FC236}">
                <a16:creationId xmlns:a16="http://schemas.microsoft.com/office/drawing/2014/main" id="{654205CD-D88C-4C8D-8F57-80AC460B522E}"/>
              </a:ext>
            </a:extLst>
          </p:cNvPr>
          <p:cNvSpPr>
            <a:spLocks noGrp="1"/>
          </p:cNvSpPr>
          <p:nvPr>
            <p:ph type="pic" sz="quarter" idx="14"/>
          </p:nvPr>
        </p:nvSpPr>
        <p:spPr/>
      </p:sp>
    </p:spTree>
    <p:extLst>
      <p:ext uri="{BB962C8B-B14F-4D97-AF65-F5344CB8AC3E}">
        <p14:creationId xmlns:p14="http://schemas.microsoft.com/office/powerpoint/2010/main" val="29688718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B82E681-62B0-485C-938C-16D3FBE7A4C5}"/>
              </a:ext>
            </a:extLst>
          </p:cNvPr>
          <p:cNvGrpSpPr/>
          <p:nvPr/>
        </p:nvGrpSpPr>
        <p:grpSpPr>
          <a:xfrm>
            <a:off x="1143906" y="1584231"/>
            <a:ext cx="5143500" cy="3689537"/>
            <a:chOff x="1143906" y="1482632"/>
            <a:chExt cx="5143500" cy="3689537"/>
          </a:xfrm>
        </p:grpSpPr>
        <p:pic>
          <p:nvPicPr>
            <p:cNvPr id="19" name="Picture 18">
              <a:extLst>
                <a:ext uri="{FF2B5EF4-FFF2-40B4-BE49-F238E27FC236}">
                  <a16:creationId xmlns:a16="http://schemas.microsoft.com/office/drawing/2014/main" id="{2D0B663E-79F8-4687-BED6-3D9E0D134B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906" y="1482632"/>
              <a:ext cx="2590800" cy="868218"/>
            </a:xfrm>
            <a:prstGeom prst="rect">
              <a:avLst/>
            </a:prstGeom>
          </p:spPr>
        </p:pic>
        <p:sp>
          <p:nvSpPr>
            <p:cNvPr id="20" name="TextBox 19">
              <a:extLst>
                <a:ext uri="{FF2B5EF4-FFF2-40B4-BE49-F238E27FC236}">
                  <a16:creationId xmlns:a16="http://schemas.microsoft.com/office/drawing/2014/main" id="{A2E199B4-237F-4ADA-904E-C87C4EB6A6D5}"/>
                </a:ext>
              </a:extLst>
            </p:cNvPr>
            <p:cNvSpPr txBox="1"/>
            <p:nvPr/>
          </p:nvSpPr>
          <p:spPr>
            <a:xfrm>
              <a:off x="1143906" y="2678741"/>
              <a:ext cx="5143500" cy="1054135"/>
            </a:xfrm>
            <a:prstGeom prst="rect">
              <a:avLst/>
            </a:prstGeom>
            <a:noFill/>
          </p:spPr>
          <p:txBody>
            <a:bodyPr wrap="square" rtlCol="0">
              <a:spAutoFit/>
            </a:bodyPr>
            <a:lstStyle/>
            <a:p>
              <a:pPr>
                <a:lnSpc>
                  <a:spcPts val="1500"/>
                </a:lnSpc>
              </a:pPr>
              <a:r>
                <a:rPr lang="en-US" sz="1000" dirty="0">
                  <a:solidFill>
                    <a:schemeClr val="tx1">
                      <a:lumMod val="75000"/>
                      <a:lumOff val="25000"/>
                    </a:schemeClr>
                  </a:solidFill>
                  <a:latin typeface="Roboto Slab" pitchFamily="2" charset="0"/>
                  <a:ea typeface="Roboto Slab" pitchFamily="2" charset="0"/>
                  <a:cs typeface="Bodoni 72 Book"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a:t>
              </a:r>
            </a:p>
          </p:txBody>
        </p:sp>
        <p:sp>
          <p:nvSpPr>
            <p:cNvPr id="21" name="TextBox 20">
              <a:extLst>
                <a:ext uri="{FF2B5EF4-FFF2-40B4-BE49-F238E27FC236}">
                  <a16:creationId xmlns:a16="http://schemas.microsoft.com/office/drawing/2014/main" id="{633E2B74-80EB-441A-A8D4-89722AFB7C4B}"/>
                </a:ext>
              </a:extLst>
            </p:cNvPr>
            <p:cNvSpPr txBox="1"/>
            <p:nvPr/>
          </p:nvSpPr>
          <p:spPr>
            <a:xfrm>
              <a:off x="1143906" y="3987229"/>
              <a:ext cx="4467268" cy="1184940"/>
            </a:xfrm>
            <a:prstGeom prst="rect">
              <a:avLst/>
            </a:prstGeom>
            <a:noFill/>
          </p:spPr>
          <p:txBody>
            <a:bodyPr wrap="square" rtlCol="0">
              <a:spAutoFit/>
            </a:bodyPr>
            <a:lstStyle/>
            <a:p>
              <a:r>
                <a:rPr lang="en-US" sz="1200" dirty="0">
                  <a:solidFill>
                    <a:srgbClr val="000000"/>
                  </a:solidFill>
                  <a:latin typeface="Roboto Slab" pitchFamily="2" charset="0"/>
                  <a:ea typeface="Roboto Slab" pitchFamily="2" charset="0"/>
                  <a:cs typeface="Bodoni 72 Book" charset="0"/>
                </a:rPr>
                <a:t>Typesetting industry:</a:t>
              </a:r>
            </a:p>
            <a:p>
              <a:r>
                <a:rPr lang="en-US" sz="1600" dirty="0">
                  <a:solidFill>
                    <a:schemeClr val="accent2"/>
                  </a:solidFill>
                  <a:latin typeface="Roboto Slab" pitchFamily="2" charset="0"/>
                  <a:ea typeface="Roboto Slab" pitchFamily="2" charset="0"/>
                  <a:cs typeface="Bodoni 72 Book" charset="0"/>
                </a:rPr>
                <a:t>Lorem ipsum has been the industry</a:t>
              </a:r>
            </a:p>
            <a:p>
              <a:endParaRPr lang="en-US" sz="1300" dirty="0">
                <a:solidFill>
                  <a:schemeClr val="accent5">
                    <a:lumMod val="50000"/>
                  </a:schemeClr>
                </a:solidFill>
                <a:latin typeface="Roboto Slab" pitchFamily="2" charset="0"/>
                <a:ea typeface="Roboto Slab" pitchFamily="2" charset="0"/>
                <a:cs typeface="Bodoni 72 Book" charset="0"/>
              </a:endParaRPr>
            </a:p>
            <a:p>
              <a:r>
                <a:rPr lang="en-US" sz="1200" dirty="0">
                  <a:solidFill>
                    <a:srgbClr val="000000"/>
                  </a:solidFill>
                  <a:latin typeface="Roboto Slab" pitchFamily="2" charset="0"/>
                  <a:ea typeface="Roboto Slab" pitchFamily="2" charset="0"/>
                  <a:cs typeface="Bodoni 72 Book" charset="0"/>
                </a:rPr>
                <a:t>Standard:</a:t>
              </a:r>
            </a:p>
            <a:p>
              <a:r>
                <a:rPr lang="en-US" sz="1600" dirty="0">
                  <a:solidFill>
                    <a:schemeClr val="accent1"/>
                  </a:solidFill>
                  <a:latin typeface="Roboto Slab" pitchFamily="2" charset="0"/>
                  <a:ea typeface="Roboto Slab" pitchFamily="2" charset="0"/>
                  <a:cs typeface="Bodoni 72 Book" charset="0"/>
                </a:rPr>
                <a:t>Dummy text ever since 1500</a:t>
              </a:r>
            </a:p>
          </p:txBody>
        </p:sp>
      </p:grpSp>
      <p:sp>
        <p:nvSpPr>
          <p:cNvPr id="4" name="Picture Placeholder 3">
            <a:extLst>
              <a:ext uri="{FF2B5EF4-FFF2-40B4-BE49-F238E27FC236}">
                <a16:creationId xmlns:a16="http://schemas.microsoft.com/office/drawing/2014/main" id="{7F367FB9-DC13-4547-87E5-B56BD71FBB47}"/>
              </a:ext>
            </a:extLst>
          </p:cNvPr>
          <p:cNvSpPr>
            <a:spLocks noGrp="1"/>
          </p:cNvSpPr>
          <p:nvPr>
            <p:ph type="pic" sz="quarter" idx="15"/>
          </p:nvPr>
        </p:nvSpPr>
        <p:spPr/>
      </p:sp>
    </p:spTree>
    <p:extLst>
      <p:ext uri="{BB962C8B-B14F-4D97-AF65-F5344CB8AC3E}">
        <p14:creationId xmlns:p14="http://schemas.microsoft.com/office/powerpoint/2010/main" val="22419012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1CB01AE-50BE-4583-BA2A-54E7FF3064B0}"/>
              </a:ext>
            </a:extLst>
          </p:cNvPr>
          <p:cNvSpPr>
            <a:spLocks noGrp="1"/>
          </p:cNvSpPr>
          <p:nvPr>
            <p:ph type="pic" sz="quarter" idx="14"/>
          </p:nvPr>
        </p:nvSpPr>
        <p:spPr/>
      </p:sp>
      <p:sp>
        <p:nvSpPr>
          <p:cNvPr id="5" name="Picture Placeholder 4">
            <a:extLst>
              <a:ext uri="{FF2B5EF4-FFF2-40B4-BE49-F238E27FC236}">
                <a16:creationId xmlns:a16="http://schemas.microsoft.com/office/drawing/2014/main" id="{260C6071-8F29-424D-AFF4-5778575414EA}"/>
              </a:ext>
            </a:extLst>
          </p:cNvPr>
          <p:cNvSpPr>
            <a:spLocks noGrp="1"/>
          </p:cNvSpPr>
          <p:nvPr>
            <p:ph type="pic" sz="quarter" idx="10"/>
          </p:nvPr>
        </p:nvSpPr>
        <p:spPr/>
      </p:sp>
      <p:sp>
        <p:nvSpPr>
          <p:cNvPr id="7" name="Picture Placeholder 6">
            <a:extLst>
              <a:ext uri="{FF2B5EF4-FFF2-40B4-BE49-F238E27FC236}">
                <a16:creationId xmlns:a16="http://schemas.microsoft.com/office/drawing/2014/main" id="{CFB0EFF0-6F85-4D88-97BD-61C250B0B114}"/>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3DF49661-F0C8-49E0-A611-9D22845E76ED}"/>
              </a:ext>
            </a:extLst>
          </p:cNvPr>
          <p:cNvSpPr>
            <a:spLocks noGrp="1"/>
          </p:cNvSpPr>
          <p:nvPr>
            <p:ph type="pic" sz="quarter" idx="13"/>
          </p:nvPr>
        </p:nvSpPr>
        <p:spPr/>
      </p:sp>
    </p:spTree>
    <p:extLst>
      <p:ext uri="{BB962C8B-B14F-4D97-AF65-F5344CB8AC3E}">
        <p14:creationId xmlns:p14="http://schemas.microsoft.com/office/powerpoint/2010/main" val="197399482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theme/theme1.xml><?xml version="1.0" encoding="utf-8"?>
<a:theme xmlns:a="http://schemas.openxmlformats.org/drawingml/2006/main" name="Office Theme">
  <a:themeElements>
    <a:clrScheme name="Custom 88">
      <a:dk1>
        <a:sysClr val="windowText" lastClr="000000"/>
      </a:dk1>
      <a:lt1>
        <a:sysClr val="window" lastClr="FFFFFF"/>
      </a:lt1>
      <a:dk2>
        <a:srgbClr val="005482"/>
      </a:dk2>
      <a:lt2>
        <a:srgbClr val="7D8287"/>
      </a:lt2>
      <a:accent1>
        <a:srgbClr val="8EBE3F"/>
      </a:accent1>
      <a:accent2>
        <a:srgbClr val="00ABB9"/>
      </a:accent2>
      <a:accent3>
        <a:srgbClr val="B2D235"/>
      </a:accent3>
      <a:accent4>
        <a:srgbClr val="FFAF28"/>
      </a:accent4>
      <a:accent5>
        <a:srgbClr val="FA4655"/>
      </a:accent5>
      <a:accent6>
        <a:srgbClr val="A596D2"/>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9317</TotalTime>
  <Words>724</Words>
  <Application>Microsoft Office PowerPoint</Application>
  <PresentationFormat>Widescreen</PresentationFormat>
  <Paragraphs>92</Paragraphs>
  <Slides>21</Slides>
  <Notes>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21</vt:i4>
      </vt:variant>
    </vt:vector>
  </HeadingPairs>
  <TitlesOfParts>
    <vt:vector size="35" baseType="lpstr">
      <vt:lpstr>Arial</vt:lpstr>
      <vt:lpstr>Bebas</vt:lpstr>
      <vt:lpstr>Bodoni 72 Book</vt:lpstr>
      <vt:lpstr>Calibri</vt:lpstr>
      <vt:lpstr>FontAwesome</vt:lpstr>
      <vt:lpstr>Lato</vt:lpstr>
      <vt:lpstr>Montserrat</vt:lpstr>
      <vt:lpstr>Montserrat Light</vt:lpstr>
      <vt:lpstr>Montserrat-Regular</vt:lpstr>
      <vt:lpstr>Open Sans</vt:lpstr>
      <vt:lpstr>Roboto</vt:lpstr>
      <vt:lpstr>Roboto Slab</vt:lpstr>
      <vt:lpstr>spinwerad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Shopon Ahmed</dc:creator>
  <cp:lastModifiedBy>Suman Sunar</cp:lastModifiedBy>
  <cp:revision>1231</cp:revision>
  <dcterms:created xsi:type="dcterms:W3CDTF">2017-09-28T05:04:55Z</dcterms:created>
  <dcterms:modified xsi:type="dcterms:W3CDTF">2018-10-29T14:33:43Z</dcterms:modified>
</cp:coreProperties>
</file>